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6" r:id="rId1"/>
  </p:sldMasterIdLst>
  <p:notesMasterIdLst>
    <p:notesMasterId r:id="rId25"/>
  </p:notesMasterIdLst>
  <p:sldIdLst>
    <p:sldId id="256" r:id="rId2"/>
    <p:sldId id="258" r:id="rId3"/>
    <p:sldId id="283" r:id="rId4"/>
    <p:sldId id="279" r:id="rId5"/>
    <p:sldId id="264" r:id="rId6"/>
    <p:sldId id="276" r:id="rId7"/>
    <p:sldId id="272" r:id="rId8"/>
    <p:sldId id="287" r:id="rId9"/>
    <p:sldId id="275" r:id="rId10"/>
    <p:sldId id="273" r:id="rId11"/>
    <p:sldId id="278" r:id="rId12"/>
    <p:sldId id="266" r:id="rId13"/>
    <p:sldId id="322" r:id="rId14"/>
    <p:sldId id="326" r:id="rId15"/>
    <p:sldId id="314" r:id="rId16"/>
    <p:sldId id="321" r:id="rId17"/>
    <p:sldId id="315" r:id="rId18"/>
    <p:sldId id="260" r:id="rId19"/>
    <p:sldId id="267" r:id="rId20"/>
    <p:sldId id="333" r:id="rId21"/>
    <p:sldId id="316" r:id="rId22"/>
    <p:sldId id="262" r:id="rId23"/>
    <p:sldId id="270" r:id="rId24"/>
  </p:sldIdLst>
  <p:sldSz cx="9144000" cy="5143500" type="screen16x9"/>
  <p:notesSz cx="6858000" cy="9144000"/>
  <p:embeddedFontLst>
    <p:embeddedFont>
      <p:font typeface="Helvetica Neue" panose="020B0604020202020204" charset="0"/>
      <p:regular r:id="rId26"/>
      <p:bold r:id="rId27"/>
      <p:italic r:id="rId28"/>
      <p:boldItalic r:id="rId29"/>
    </p:embeddedFont>
    <p:embeddedFont>
      <p:font typeface="Roboto" panose="02000000000000000000" pitchFamily="2" charset="0"/>
      <p:regular r:id="rId30"/>
      <p:bold r:id="rId31"/>
      <p:italic r:id="rId32"/>
      <p:boldItalic r:id="rId3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C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0144C75-5B02-4C46-B513-40670F3F7D29}">
  <a:tblStyle styleId="{A0144C75-5B02-4C46-B513-40670F3F7D2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89806" autoAdjust="0"/>
  </p:normalViewPr>
  <p:slideViewPr>
    <p:cSldViewPr snapToGrid="0">
      <p:cViewPr varScale="1">
        <p:scale>
          <a:sx n="101" d="100"/>
          <a:sy n="101" d="100"/>
        </p:scale>
        <p:origin x="3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7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B6CD59-0C85-4F5C-A7D1-22FAE8F7C29C}" type="doc">
      <dgm:prSet loTypeId="urn:microsoft.com/office/officeart/2005/8/layout/vList5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C3CA4E1D-1BFF-43F9-8DD1-2A36AAC96D56}">
      <dgm:prSet/>
      <dgm:spPr/>
      <dgm:t>
        <a:bodyPr/>
        <a:lstStyle/>
        <a:p>
          <a:r>
            <a:rPr lang="en-US" b="0" i="0" dirty="0"/>
            <a:t>Encryption</a:t>
          </a:r>
          <a:endParaRPr lang="en-MY" dirty="0"/>
        </a:p>
      </dgm:t>
    </dgm:pt>
    <dgm:pt modelId="{0A3B4E21-D38D-4AA7-B9B7-49CAEA5DE202}" type="parTrans" cxnId="{F34E27BF-B4A7-4B30-AC34-B02A084206A9}">
      <dgm:prSet/>
      <dgm:spPr/>
      <dgm:t>
        <a:bodyPr/>
        <a:lstStyle/>
        <a:p>
          <a:endParaRPr lang="en-MY"/>
        </a:p>
      </dgm:t>
    </dgm:pt>
    <dgm:pt modelId="{E7EFC2D0-3C38-40A0-BD49-51F84AF7468F}" type="sibTrans" cxnId="{F34E27BF-B4A7-4B30-AC34-B02A084206A9}">
      <dgm:prSet/>
      <dgm:spPr/>
      <dgm:t>
        <a:bodyPr/>
        <a:lstStyle/>
        <a:p>
          <a:endParaRPr lang="en-MY"/>
        </a:p>
      </dgm:t>
    </dgm:pt>
    <dgm:pt modelId="{0635E7A6-EFFC-4C00-B3A2-8E4E605E25A7}">
      <dgm:prSet custT="1"/>
      <dgm:spPr/>
      <dgm:t>
        <a:bodyPr/>
        <a:lstStyle/>
        <a:p>
          <a:r>
            <a:rPr lang="en-US" sz="1050" b="0" i="0" dirty="0"/>
            <a:t>Employs industry-standard encryption</a:t>
          </a:r>
          <a:endParaRPr lang="en-MY" sz="1050" dirty="0"/>
        </a:p>
      </dgm:t>
    </dgm:pt>
    <dgm:pt modelId="{D658F2DF-64AD-4614-BE6C-AD527346E5ED}" type="parTrans" cxnId="{7E562511-B55F-46F5-84FA-CA9FDD940B8D}">
      <dgm:prSet/>
      <dgm:spPr/>
      <dgm:t>
        <a:bodyPr/>
        <a:lstStyle/>
        <a:p>
          <a:endParaRPr lang="en-MY"/>
        </a:p>
      </dgm:t>
    </dgm:pt>
    <dgm:pt modelId="{98BC001C-B782-4681-A5AA-6CA5DF2D7276}" type="sibTrans" cxnId="{7E562511-B55F-46F5-84FA-CA9FDD940B8D}">
      <dgm:prSet/>
      <dgm:spPr/>
      <dgm:t>
        <a:bodyPr/>
        <a:lstStyle/>
        <a:p>
          <a:endParaRPr lang="en-MY"/>
        </a:p>
      </dgm:t>
    </dgm:pt>
    <dgm:pt modelId="{F9FB18BA-7C99-4350-ACC3-D6FDDC227C93}">
      <dgm:prSet/>
      <dgm:spPr/>
      <dgm:t>
        <a:bodyPr/>
        <a:lstStyle/>
        <a:p>
          <a:r>
            <a:rPr lang="en-US" b="0" i="0" dirty="0"/>
            <a:t>Access Control</a:t>
          </a:r>
          <a:endParaRPr lang="en-MY" dirty="0"/>
        </a:p>
      </dgm:t>
    </dgm:pt>
    <dgm:pt modelId="{347BB51A-1BBD-4310-990E-AA012713928E}" type="parTrans" cxnId="{3BF52C4D-3440-46FC-9C6B-90D5CF33EAD2}">
      <dgm:prSet/>
      <dgm:spPr/>
      <dgm:t>
        <a:bodyPr/>
        <a:lstStyle/>
        <a:p>
          <a:endParaRPr lang="en-MY"/>
        </a:p>
      </dgm:t>
    </dgm:pt>
    <dgm:pt modelId="{24DE703D-F312-4088-8435-9BE821BE6C06}" type="sibTrans" cxnId="{3BF52C4D-3440-46FC-9C6B-90D5CF33EAD2}">
      <dgm:prSet/>
      <dgm:spPr/>
      <dgm:t>
        <a:bodyPr/>
        <a:lstStyle/>
        <a:p>
          <a:endParaRPr lang="en-MY"/>
        </a:p>
      </dgm:t>
    </dgm:pt>
    <dgm:pt modelId="{44744590-D0FA-4A95-8B86-8B12B592553F}">
      <dgm:prSet custT="1"/>
      <dgm:spPr/>
      <dgm:t>
        <a:bodyPr/>
        <a:lstStyle/>
        <a:p>
          <a:r>
            <a:rPr lang="en-US" sz="1050" b="0" i="0" dirty="0"/>
            <a:t>Strict access control for corporate systems and remote access</a:t>
          </a:r>
          <a:endParaRPr lang="en-MY" sz="1050" dirty="0"/>
        </a:p>
      </dgm:t>
    </dgm:pt>
    <dgm:pt modelId="{74EC1919-DE86-41D8-9E12-F0263A63771B}" type="parTrans" cxnId="{CB7607B1-1D33-47AE-B559-2F054ACE69B5}">
      <dgm:prSet/>
      <dgm:spPr/>
      <dgm:t>
        <a:bodyPr/>
        <a:lstStyle/>
        <a:p>
          <a:endParaRPr lang="en-MY"/>
        </a:p>
      </dgm:t>
    </dgm:pt>
    <dgm:pt modelId="{8C940128-76B2-4EAB-BA98-D9085271E27B}" type="sibTrans" cxnId="{CB7607B1-1D33-47AE-B559-2F054ACE69B5}">
      <dgm:prSet/>
      <dgm:spPr/>
      <dgm:t>
        <a:bodyPr/>
        <a:lstStyle/>
        <a:p>
          <a:endParaRPr lang="en-MY"/>
        </a:p>
      </dgm:t>
    </dgm:pt>
    <dgm:pt modelId="{0CCC5E10-6D02-41C8-B0DA-DCE89EFD7294}">
      <dgm:prSet/>
      <dgm:spPr/>
      <dgm:t>
        <a:bodyPr/>
        <a:lstStyle/>
        <a:p>
          <a:r>
            <a:rPr lang="en-US" b="0" i="0" dirty="0"/>
            <a:t>System Maintenance</a:t>
          </a:r>
          <a:endParaRPr lang="en-MY" dirty="0"/>
        </a:p>
      </dgm:t>
    </dgm:pt>
    <dgm:pt modelId="{61C81BF5-816A-4A33-9382-7A2BFF03A315}" type="parTrans" cxnId="{EBAB98E1-BA80-4559-AE01-43252E88370E}">
      <dgm:prSet/>
      <dgm:spPr/>
      <dgm:t>
        <a:bodyPr/>
        <a:lstStyle/>
        <a:p>
          <a:endParaRPr lang="en-MY"/>
        </a:p>
      </dgm:t>
    </dgm:pt>
    <dgm:pt modelId="{15BF4546-8FD8-41A5-80CF-765EE56F4012}" type="sibTrans" cxnId="{EBAB98E1-BA80-4559-AE01-43252E88370E}">
      <dgm:prSet/>
      <dgm:spPr/>
      <dgm:t>
        <a:bodyPr/>
        <a:lstStyle/>
        <a:p>
          <a:endParaRPr lang="en-MY"/>
        </a:p>
      </dgm:t>
    </dgm:pt>
    <dgm:pt modelId="{40FF6D82-DD34-425F-B7CB-FEBF5C0BB64A}">
      <dgm:prSet custT="1"/>
      <dgm:spPr/>
      <dgm:t>
        <a:bodyPr/>
        <a:lstStyle/>
        <a:p>
          <a:r>
            <a:rPr lang="en-US" sz="1050" b="0" i="0" dirty="0"/>
            <a:t>Conducts regular vulnerability assessments, code reviews, and a public bug bounty program</a:t>
          </a:r>
          <a:endParaRPr lang="en-MY" sz="1050" dirty="0"/>
        </a:p>
      </dgm:t>
    </dgm:pt>
    <dgm:pt modelId="{3107864D-82A5-4027-9E07-D78269B92AC1}" type="parTrans" cxnId="{4745E469-FD84-4C1F-8BE3-C321C586B442}">
      <dgm:prSet/>
      <dgm:spPr/>
      <dgm:t>
        <a:bodyPr/>
        <a:lstStyle/>
        <a:p>
          <a:endParaRPr lang="en-MY"/>
        </a:p>
      </dgm:t>
    </dgm:pt>
    <dgm:pt modelId="{019F4773-8CFF-41F0-90BF-517745D74AF1}" type="sibTrans" cxnId="{4745E469-FD84-4C1F-8BE3-C321C586B442}">
      <dgm:prSet/>
      <dgm:spPr/>
      <dgm:t>
        <a:bodyPr/>
        <a:lstStyle/>
        <a:p>
          <a:endParaRPr lang="en-MY"/>
        </a:p>
      </dgm:t>
    </dgm:pt>
    <dgm:pt modelId="{837EB545-A531-45F7-96C5-A328580BB53C}">
      <dgm:prSet/>
      <dgm:spPr/>
      <dgm:t>
        <a:bodyPr/>
        <a:lstStyle/>
        <a:p>
          <a:r>
            <a:rPr lang="en-US" b="0" i="0" dirty="0"/>
            <a:t>Security Monitoring and Incident Response</a:t>
          </a:r>
          <a:endParaRPr lang="en-MY" dirty="0"/>
        </a:p>
      </dgm:t>
    </dgm:pt>
    <dgm:pt modelId="{6CA41915-53AA-41AF-873B-A4CD3659EF1A}" type="parTrans" cxnId="{771AA007-E1BF-4B84-B8FE-5F9F7BF634AF}">
      <dgm:prSet/>
      <dgm:spPr/>
      <dgm:t>
        <a:bodyPr/>
        <a:lstStyle/>
        <a:p>
          <a:endParaRPr lang="en-MY"/>
        </a:p>
      </dgm:t>
    </dgm:pt>
    <dgm:pt modelId="{2E1F4400-35FB-4EC4-A8E0-7305B5C12830}" type="sibTrans" cxnId="{771AA007-E1BF-4B84-B8FE-5F9F7BF634AF}">
      <dgm:prSet/>
      <dgm:spPr/>
      <dgm:t>
        <a:bodyPr/>
        <a:lstStyle/>
        <a:p>
          <a:endParaRPr lang="en-MY"/>
        </a:p>
      </dgm:t>
    </dgm:pt>
    <dgm:pt modelId="{EFDD20EA-52A0-428D-8D09-53480FE1F1A8}">
      <dgm:prSet custT="1"/>
      <dgm:spPr/>
      <dgm:t>
        <a:bodyPr/>
        <a:lstStyle/>
        <a:p>
          <a:r>
            <a:rPr lang="en-US" sz="1050" b="0" i="0" dirty="0"/>
            <a:t>Operates a Security Operations Center (SOC) with established incident response procedures and threat intelligence updates</a:t>
          </a:r>
          <a:endParaRPr lang="en-MY" sz="1050" dirty="0"/>
        </a:p>
      </dgm:t>
    </dgm:pt>
    <dgm:pt modelId="{A94A00F0-AB3B-4785-A75E-8A96EB15C6BC}" type="parTrans" cxnId="{C4113902-0A0E-4D9D-91B2-0569928CC5EE}">
      <dgm:prSet/>
      <dgm:spPr/>
      <dgm:t>
        <a:bodyPr/>
        <a:lstStyle/>
        <a:p>
          <a:endParaRPr lang="en-MY"/>
        </a:p>
      </dgm:t>
    </dgm:pt>
    <dgm:pt modelId="{18468877-E774-47DD-BDC1-D41313828A92}" type="sibTrans" cxnId="{C4113902-0A0E-4D9D-91B2-0569928CC5EE}">
      <dgm:prSet/>
      <dgm:spPr/>
      <dgm:t>
        <a:bodyPr/>
        <a:lstStyle/>
        <a:p>
          <a:endParaRPr lang="en-MY"/>
        </a:p>
      </dgm:t>
    </dgm:pt>
    <dgm:pt modelId="{AF94DDB4-6214-46E2-98BB-9FCE150E5D90}">
      <dgm:prSet/>
      <dgm:spPr/>
      <dgm:t>
        <a:bodyPr/>
        <a:lstStyle/>
        <a:p>
          <a:r>
            <a:rPr lang="en-MY" b="0" i="0" dirty="0"/>
            <a:t>Organizational Security</a:t>
          </a:r>
          <a:endParaRPr lang="en-MY" dirty="0"/>
        </a:p>
      </dgm:t>
    </dgm:pt>
    <dgm:pt modelId="{3CFB79B5-D217-4FA3-B197-CD8AAA34EEF0}" type="parTrans" cxnId="{780027F5-FEB0-45D5-B74E-C90138101069}">
      <dgm:prSet/>
      <dgm:spPr/>
      <dgm:t>
        <a:bodyPr/>
        <a:lstStyle/>
        <a:p>
          <a:endParaRPr lang="en-MY"/>
        </a:p>
      </dgm:t>
    </dgm:pt>
    <dgm:pt modelId="{8C822466-7444-446D-9E79-35491DBCF27E}" type="sibTrans" cxnId="{780027F5-FEB0-45D5-B74E-C90138101069}">
      <dgm:prSet/>
      <dgm:spPr/>
      <dgm:t>
        <a:bodyPr/>
        <a:lstStyle/>
        <a:p>
          <a:endParaRPr lang="en-MY"/>
        </a:p>
      </dgm:t>
    </dgm:pt>
    <dgm:pt modelId="{9D23DEF7-7696-4E07-A11A-B3DA55FC6CE5}">
      <dgm:prSet custT="1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sz="1050" b="0" i="0" dirty="0"/>
            <a:t>Enforces security policies for all employees and conducts risk assessments and security consulting</a:t>
          </a:r>
          <a:endParaRPr lang="en-MY" sz="1050" dirty="0"/>
        </a:p>
      </dgm:t>
    </dgm:pt>
    <dgm:pt modelId="{F8AAE960-6AAA-48C3-8B92-3F9998108E7A}" type="parTrans" cxnId="{A32E2C20-04EC-4FD5-812B-C8E303661055}">
      <dgm:prSet/>
      <dgm:spPr/>
      <dgm:t>
        <a:bodyPr/>
        <a:lstStyle/>
        <a:p>
          <a:endParaRPr lang="en-MY"/>
        </a:p>
      </dgm:t>
    </dgm:pt>
    <dgm:pt modelId="{0119F978-A80F-4677-8192-87A7BCE18195}" type="sibTrans" cxnId="{A32E2C20-04EC-4FD5-812B-C8E303661055}">
      <dgm:prSet/>
      <dgm:spPr/>
      <dgm:t>
        <a:bodyPr/>
        <a:lstStyle/>
        <a:p>
          <a:endParaRPr lang="en-MY"/>
        </a:p>
      </dgm:t>
    </dgm:pt>
    <dgm:pt modelId="{0D4A36E7-A918-4E43-8516-2EB44EE91681}">
      <dgm:prSet custT="1"/>
      <dgm:spPr/>
      <dgm:t>
        <a:bodyPr/>
        <a:lstStyle/>
        <a:p>
          <a:r>
            <a:rPr lang="en-US" sz="1050" b="0" i="0" dirty="0"/>
            <a:t>Encrypts critical products and services</a:t>
          </a:r>
          <a:endParaRPr lang="en-MY" sz="1050" dirty="0"/>
        </a:p>
      </dgm:t>
    </dgm:pt>
    <dgm:pt modelId="{612A6E13-C486-481C-A5E8-4B4719894F7C}" type="parTrans" cxnId="{885F3F9F-AECD-419C-8A6B-B26BF67F8D7A}">
      <dgm:prSet/>
      <dgm:spPr/>
      <dgm:t>
        <a:bodyPr/>
        <a:lstStyle/>
        <a:p>
          <a:endParaRPr lang="en-MY"/>
        </a:p>
      </dgm:t>
    </dgm:pt>
    <dgm:pt modelId="{F326FDAE-1907-438A-A83F-44EBF812E877}" type="sibTrans" cxnId="{885F3F9F-AECD-419C-8A6B-B26BF67F8D7A}">
      <dgm:prSet/>
      <dgm:spPr/>
      <dgm:t>
        <a:bodyPr/>
        <a:lstStyle/>
        <a:p>
          <a:endParaRPr lang="en-MY"/>
        </a:p>
      </dgm:t>
    </dgm:pt>
    <dgm:pt modelId="{0E7B3120-F178-4644-AD16-E4B86F81698E}" type="pres">
      <dgm:prSet presAssocID="{EBB6CD59-0C85-4F5C-A7D1-22FAE8F7C29C}" presName="Name0" presStyleCnt="0">
        <dgm:presLayoutVars>
          <dgm:dir/>
          <dgm:animLvl val="lvl"/>
          <dgm:resizeHandles val="exact"/>
        </dgm:presLayoutVars>
      </dgm:prSet>
      <dgm:spPr/>
    </dgm:pt>
    <dgm:pt modelId="{84CC09D9-4BCA-46AF-822F-1266ADA4DC96}" type="pres">
      <dgm:prSet presAssocID="{C3CA4E1D-1BFF-43F9-8DD1-2A36AAC96D56}" presName="linNode" presStyleCnt="0"/>
      <dgm:spPr/>
    </dgm:pt>
    <dgm:pt modelId="{9250C1A5-6D54-449C-81A4-8F18824FA5D5}" type="pres">
      <dgm:prSet presAssocID="{C3CA4E1D-1BFF-43F9-8DD1-2A36AAC96D56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0D7D92BE-74C4-436A-93D9-13FC6C45212F}" type="pres">
      <dgm:prSet presAssocID="{C3CA4E1D-1BFF-43F9-8DD1-2A36AAC96D56}" presName="descendantText" presStyleLbl="alignAccFollowNode1" presStyleIdx="0" presStyleCnt="5">
        <dgm:presLayoutVars>
          <dgm:bulletEnabled val="1"/>
        </dgm:presLayoutVars>
      </dgm:prSet>
      <dgm:spPr/>
    </dgm:pt>
    <dgm:pt modelId="{0EC5C6C9-78EF-4D76-8640-81FDDBFDCB4F}" type="pres">
      <dgm:prSet presAssocID="{E7EFC2D0-3C38-40A0-BD49-51F84AF7468F}" presName="sp" presStyleCnt="0"/>
      <dgm:spPr/>
    </dgm:pt>
    <dgm:pt modelId="{4400DCA2-C9AA-4EA3-B62C-49C08F06C4E0}" type="pres">
      <dgm:prSet presAssocID="{F9FB18BA-7C99-4350-ACC3-D6FDDC227C93}" presName="linNode" presStyleCnt="0"/>
      <dgm:spPr/>
    </dgm:pt>
    <dgm:pt modelId="{7A4D11A0-B726-4483-B394-BBCE728F6AA4}" type="pres">
      <dgm:prSet presAssocID="{F9FB18BA-7C99-4350-ACC3-D6FDDC227C93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040D0555-6A9D-40FA-B617-337B6D48F28C}" type="pres">
      <dgm:prSet presAssocID="{F9FB18BA-7C99-4350-ACC3-D6FDDC227C93}" presName="descendantText" presStyleLbl="alignAccFollowNode1" presStyleIdx="1" presStyleCnt="5">
        <dgm:presLayoutVars>
          <dgm:bulletEnabled val="1"/>
        </dgm:presLayoutVars>
      </dgm:prSet>
      <dgm:spPr/>
    </dgm:pt>
    <dgm:pt modelId="{FCD92B1D-46E0-40CC-B209-E2C3EFE1D67B}" type="pres">
      <dgm:prSet presAssocID="{24DE703D-F312-4088-8435-9BE821BE6C06}" presName="sp" presStyleCnt="0"/>
      <dgm:spPr/>
    </dgm:pt>
    <dgm:pt modelId="{F0A3465C-5223-4D5B-BB1C-81C0EB5313AF}" type="pres">
      <dgm:prSet presAssocID="{0CCC5E10-6D02-41C8-B0DA-DCE89EFD7294}" presName="linNode" presStyleCnt="0"/>
      <dgm:spPr/>
    </dgm:pt>
    <dgm:pt modelId="{5505421C-6702-45FF-96E5-85E83F2D82BF}" type="pres">
      <dgm:prSet presAssocID="{0CCC5E10-6D02-41C8-B0DA-DCE89EFD7294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F208F20F-00A0-4B31-A06D-B8BEA561A4A9}" type="pres">
      <dgm:prSet presAssocID="{0CCC5E10-6D02-41C8-B0DA-DCE89EFD7294}" presName="descendantText" presStyleLbl="alignAccFollowNode1" presStyleIdx="2" presStyleCnt="5">
        <dgm:presLayoutVars>
          <dgm:bulletEnabled val="1"/>
        </dgm:presLayoutVars>
      </dgm:prSet>
      <dgm:spPr/>
    </dgm:pt>
    <dgm:pt modelId="{52E79396-094B-4702-9F4A-9ABBD2C2D64E}" type="pres">
      <dgm:prSet presAssocID="{15BF4546-8FD8-41A5-80CF-765EE56F4012}" presName="sp" presStyleCnt="0"/>
      <dgm:spPr/>
    </dgm:pt>
    <dgm:pt modelId="{07D4E61D-FA4D-4FE4-B34B-59135E3F86CA}" type="pres">
      <dgm:prSet presAssocID="{837EB545-A531-45F7-96C5-A328580BB53C}" presName="linNode" presStyleCnt="0"/>
      <dgm:spPr/>
    </dgm:pt>
    <dgm:pt modelId="{B1FFCC83-53A3-435E-BF48-97A5B5E63D07}" type="pres">
      <dgm:prSet presAssocID="{837EB545-A531-45F7-96C5-A328580BB53C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EF3A5CEF-9B3C-47DA-9B38-0565A2ED66B3}" type="pres">
      <dgm:prSet presAssocID="{837EB545-A531-45F7-96C5-A328580BB53C}" presName="descendantText" presStyleLbl="alignAccFollowNode1" presStyleIdx="3" presStyleCnt="5">
        <dgm:presLayoutVars>
          <dgm:bulletEnabled val="1"/>
        </dgm:presLayoutVars>
      </dgm:prSet>
      <dgm:spPr/>
    </dgm:pt>
    <dgm:pt modelId="{646B2B79-264E-4CB6-8CF5-BCD5A4BABCBF}" type="pres">
      <dgm:prSet presAssocID="{2E1F4400-35FB-4EC4-A8E0-7305B5C12830}" presName="sp" presStyleCnt="0"/>
      <dgm:spPr/>
    </dgm:pt>
    <dgm:pt modelId="{439AD7F4-2F86-4516-9B8E-249A67222E54}" type="pres">
      <dgm:prSet presAssocID="{AF94DDB4-6214-46E2-98BB-9FCE150E5D90}" presName="linNode" presStyleCnt="0"/>
      <dgm:spPr/>
    </dgm:pt>
    <dgm:pt modelId="{2AB56154-91B6-42CF-9A7C-4611E72709E1}" type="pres">
      <dgm:prSet presAssocID="{AF94DDB4-6214-46E2-98BB-9FCE150E5D90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C90EF511-2345-4EC7-90EA-2C8B50E59DBD}" type="pres">
      <dgm:prSet presAssocID="{AF94DDB4-6214-46E2-98BB-9FCE150E5D90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C4113902-0A0E-4D9D-91B2-0569928CC5EE}" srcId="{837EB545-A531-45F7-96C5-A328580BB53C}" destId="{EFDD20EA-52A0-428D-8D09-53480FE1F1A8}" srcOrd="0" destOrd="0" parTransId="{A94A00F0-AB3B-4785-A75E-8A96EB15C6BC}" sibTransId="{18468877-E774-47DD-BDC1-D41313828A92}"/>
    <dgm:cxn modelId="{C666F503-4F0E-4D74-90AD-EC7B0AECA785}" type="presOf" srcId="{C3CA4E1D-1BFF-43F9-8DD1-2A36AAC96D56}" destId="{9250C1A5-6D54-449C-81A4-8F18824FA5D5}" srcOrd="0" destOrd="0" presId="urn:microsoft.com/office/officeart/2005/8/layout/vList5"/>
    <dgm:cxn modelId="{771AA007-E1BF-4B84-B8FE-5F9F7BF634AF}" srcId="{EBB6CD59-0C85-4F5C-A7D1-22FAE8F7C29C}" destId="{837EB545-A531-45F7-96C5-A328580BB53C}" srcOrd="3" destOrd="0" parTransId="{6CA41915-53AA-41AF-873B-A4CD3659EF1A}" sibTransId="{2E1F4400-35FB-4EC4-A8E0-7305B5C12830}"/>
    <dgm:cxn modelId="{7E562511-B55F-46F5-84FA-CA9FDD940B8D}" srcId="{C3CA4E1D-1BFF-43F9-8DD1-2A36AAC96D56}" destId="{0635E7A6-EFFC-4C00-B3A2-8E4E605E25A7}" srcOrd="0" destOrd="0" parTransId="{D658F2DF-64AD-4614-BE6C-AD527346E5ED}" sibTransId="{98BC001C-B782-4681-A5AA-6CA5DF2D7276}"/>
    <dgm:cxn modelId="{A32E2C20-04EC-4FD5-812B-C8E303661055}" srcId="{AF94DDB4-6214-46E2-98BB-9FCE150E5D90}" destId="{9D23DEF7-7696-4E07-A11A-B3DA55FC6CE5}" srcOrd="0" destOrd="0" parTransId="{F8AAE960-6AAA-48C3-8B92-3F9998108E7A}" sibTransId="{0119F978-A80F-4677-8192-87A7BCE18195}"/>
    <dgm:cxn modelId="{DCE6C75C-1A15-4D1D-B5DC-CB3458E99CD9}" type="presOf" srcId="{EBB6CD59-0C85-4F5C-A7D1-22FAE8F7C29C}" destId="{0E7B3120-F178-4644-AD16-E4B86F81698E}" srcOrd="0" destOrd="0" presId="urn:microsoft.com/office/officeart/2005/8/layout/vList5"/>
    <dgm:cxn modelId="{5F334E68-EDC8-42FA-A9FF-043025C8C264}" type="presOf" srcId="{9D23DEF7-7696-4E07-A11A-B3DA55FC6CE5}" destId="{C90EF511-2345-4EC7-90EA-2C8B50E59DBD}" srcOrd="0" destOrd="0" presId="urn:microsoft.com/office/officeart/2005/8/layout/vList5"/>
    <dgm:cxn modelId="{4745E469-FD84-4C1F-8BE3-C321C586B442}" srcId="{0CCC5E10-6D02-41C8-B0DA-DCE89EFD7294}" destId="{40FF6D82-DD34-425F-B7CB-FEBF5C0BB64A}" srcOrd="0" destOrd="0" parTransId="{3107864D-82A5-4027-9E07-D78269B92AC1}" sibTransId="{019F4773-8CFF-41F0-90BF-517745D74AF1}"/>
    <dgm:cxn modelId="{3BF52C4D-3440-46FC-9C6B-90D5CF33EAD2}" srcId="{EBB6CD59-0C85-4F5C-A7D1-22FAE8F7C29C}" destId="{F9FB18BA-7C99-4350-ACC3-D6FDDC227C93}" srcOrd="1" destOrd="0" parTransId="{347BB51A-1BBD-4310-990E-AA012713928E}" sibTransId="{24DE703D-F312-4088-8435-9BE821BE6C06}"/>
    <dgm:cxn modelId="{D8B76057-A9EE-45AD-9A42-929D38BAE50E}" type="presOf" srcId="{837EB545-A531-45F7-96C5-A328580BB53C}" destId="{B1FFCC83-53A3-435E-BF48-97A5B5E63D07}" srcOrd="0" destOrd="0" presId="urn:microsoft.com/office/officeart/2005/8/layout/vList5"/>
    <dgm:cxn modelId="{DA904D57-53B9-439E-AF0C-B23BC6941584}" type="presOf" srcId="{F9FB18BA-7C99-4350-ACC3-D6FDDC227C93}" destId="{7A4D11A0-B726-4483-B394-BBCE728F6AA4}" srcOrd="0" destOrd="0" presId="urn:microsoft.com/office/officeart/2005/8/layout/vList5"/>
    <dgm:cxn modelId="{08CC4F5A-B5F2-4413-BA1A-8D73630FED2B}" type="presOf" srcId="{40FF6D82-DD34-425F-B7CB-FEBF5C0BB64A}" destId="{F208F20F-00A0-4B31-A06D-B8BEA561A4A9}" srcOrd="0" destOrd="0" presId="urn:microsoft.com/office/officeart/2005/8/layout/vList5"/>
    <dgm:cxn modelId="{27CBF888-11EE-47FA-B427-46BEBC073D19}" type="presOf" srcId="{AF94DDB4-6214-46E2-98BB-9FCE150E5D90}" destId="{2AB56154-91B6-42CF-9A7C-4611E72709E1}" srcOrd="0" destOrd="0" presId="urn:microsoft.com/office/officeart/2005/8/layout/vList5"/>
    <dgm:cxn modelId="{58450089-6013-495B-B659-7595255D18F6}" type="presOf" srcId="{0635E7A6-EFFC-4C00-B3A2-8E4E605E25A7}" destId="{0D7D92BE-74C4-436A-93D9-13FC6C45212F}" srcOrd="0" destOrd="0" presId="urn:microsoft.com/office/officeart/2005/8/layout/vList5"/>
    <dgm:cxn modelId="{0614C389-3328-43BF-B121-2F99B5CFBA65}" type="presOf" srcId="{0CCC5E10-6D02-41C8-B0DA-DCE89EFD7294}" destId="{5505421C-6702-45FF-96E5-85E83F2D82BF}" srcOrd="0" destOrd="0" presId="urn:microsoft.com/office/officeart/2005/8/layout/vList5"/>
    <dgm:cxn modelId="{E5EE2D9B-3491-40A9-8A8C-3BB949ACB73A}" type="presOf" srcId="{0D4A36E7-A918-4E43-8516-2EB44EE91681}" destId="{0D7D92BE-74C4-436A-93D9-13FC6C45212F}" srcOrd="0" destOrd="1" presId="urn:microsoft.com/office/officeart/2005/8/layout/vList5"/>
    <dgm:cxn modelId="{A787729D-FD9E-4DCF-ABFE-C66AB74B30AC}" type="presOf" srcId="{EFDD20EA-52A0-428D-8D09-53480FE1F1A8}" destId="{EF3A5CEF-9B3C-47DA-9B38-0565A2ED66B3}" srcOrd="0" destOrd="0" presId="urn:microsoft.com/office/officeart/2005/8/layout/vList5"/>
    <dgm:cxn modelId="{885F3F9F-AECD-419C-8A6B-B26BF67F8D7A}" srcId="{C3CA4E1D-1BFF-43F9-8DD1-2A36AAC96D56}" destId="{0D4A36E7-A918-4E43-8516-2EB44EE91681}" srcOrd="1" destOrd="0" parTransId="{612A6E13-C486-481C-A5E8-4B4719894F7C}" sibTransId="{F326FDAE-1907-438A-A83F-44EBF812E877}"/>
    <dgm:cxn modelId="{CB7607B1-1D33-47AE-B559-2F054ACE69B5}" srcId="{F9FB18BA-7C99-4350-ACC3-D6FDDC227C93}" destId="{44744590-D0FA-4A95-8B86-8B12B592553F}" srcOrd="0" destOrd="0" parTransId="{74EC1919-DE86-41D8-9E12-F0263A63771B}" sibTransId="{8C940128-76B2-4EAB-BA98-D9085271E27B}"/>
    <dgm:cxn modelId="{F34E27BF-B4A7-4B30-AC34-B02A084206A9}" srcId="{EBB6CD59-0C85-4F5C-A7D1-22FAE8F7C29C}" destId="{C3CA4E1D-1BFF-43F9-8DD1-2A36AAC96D56}" srcOrd="0" destOrd="0" parTransId="{0A3B4E21-D38D-4AA7-B9B7-49CAEA5DE202}" sibTransId="{E7EFC2D0-3C38-40A0-BD49-51F84AF7468F}"/>
    <dgm:cxn modelId="{3F26E4E0-FA85-4C4D-A75D-E2CFF58FF153}" type="presOf" srcId="{44744590-D0FA-4A95-8B86-8B12B592553F}" destId="{040D0555-6A9D-40FA-B617-337B6D48F28C}" srcOrd="0" destOrd="0" presId="urn:microsoft.com/office/officeart/2005/8/layout/vList5"/>
    <dgm:cxn modelId="{EBAB98E1-BA80-4559-AE01-43252E88370E}" srcId="{EBB6CD59-0C85-4F5C-A7D1-22FAE8F7C29C}" destId="{0CCC5E10-6D02-41C8-B0DA-DCE89EFD7294}" srcOrd="2" destOrd="0" parTransId="{61C81BF5-816A-4A33-9382-7A2BFF03A315}" sibTransId="{15BF4546-8FD8-41A5-80CF-765EE56F4012}"/>
    <dgm:cxn modelId="{780027F5-FEB0-45D5-B74E-C90138101069}" srcId="{EBB6CD59-0C85-4F5C-A7D1-22FAE8F7C29C}" destId="{AF94DDB4-6214-46E2-98BB-9FCE150E5D90}" srcOrd="4" destOrd="0" parTransId="{3CFB79B5-D217-4FA3-B197-CD8AAA34EEF0}" sibTransId="{8C822466-7444-446D-9E79-35491DBCF27E}"/>
    <dgm:cxn modelId="{60B7BB09-2F6E-432F-A127-B5A6F08C5117}" type="presParOf" srcId="{0E7B3120-F178-4644-AD16-E4B86F81698E}" destId="{84CC09D9-4BCA-46AF-822F-1266ADA4DC96}" srcOrd="0" destOrd="0" presId="urn:microsoft.com/office/officeart/2005/8/layout/vList5"/>
    <dgm:cxn modelId="{8F4CD573-A4FE-4C97-A3A0-16CD7BF477D6}" type="presParOf" srcId="{84CC09D9-4BCA-46AF-822F-1266ADA4DC96}" destId="{9250C1A5-6D54-449C-81A4-8F18824FA5D5}" srcOrd="0" destOrd="0" presId="urn:microsoft.com/office/officeart/2005/8/layout/vList5"/>
    <dgm:cxn modelId="{39B15794-0783-4495-B373-76B216ADCC57}" type="presParOf" srcId="{84CC09D9-4BCA-46AF-822F-1266ADA4DC96}" destId="{0D7D92BE-74C4-436A-93D9-13FC6C45212F}" srcOrd="1" destOrd="0" presId="urn:microsoft.com/office/officeart/2005/8/layout/vList5"/>
    <dgm:cxn modelId="{DF36AC80-DA7C-47A2-B546-CE4C1D9AE6A5}" type="presParOf" srcId="{0E7B3120-F178-4644-AD16-E4B86F81698E}" destId="{0EC5C6C9-78EF-4D76-8640-81FDDBFDCB4F}" srcOrd="1" destOrd="0" presId="urn:microsoft.com/office/officeart/2005/8/layout/vList5"/>
    <dgm:cxn modelId="{F33CA376-118D-4854-831F-F815E45E04A7}" type="presParOf" srcId="{0E7B3120-F178-4644-AD16-E4B86F81698E}" destId="{4400DCA2-C9AA-4EA3-B62C-49C08F06C4E0}" srcOrd="2" destOrd="0" presId="urn:microsoft.com/office/officeart/2005/8/layout/vList5"/>
    <dgm:cxn modelId="{5D123819-AB30-46B6-9A5B-C4AE007A2113}" type="presParOf" srcId="{4400DCA2-C9AA-4EA3-B62C-49C08F06C4E0}" destId="{7A4D11A0-B726-4483-B394-BBCE728F6AA4}" srcOrd="0" destOrd="0" presId="urn:microsoft.com/office/officeart/2005/8/layout/vList5"/>
    <dgm:cxn modelId="{BD0DE5D0-E8BF-4C3F-90CB-26A74B7E72CF}" type="presParOf" srcId="{4400DCA2-C9AA-4EA3-B62C-49C08F06C4E0}" destId="{040D0555-6A9D-40FA-B617-337B6D48F28C}" srcOrd="1" destOrd="0" presId="urn:microsoft.com/office/officeart/2005/8/layout/vList5"/>
    <dgm:cxn modelId="{0A7DD25F-3DC2-4765-A4CD-AEB358482407}" type="presParOf" srcId="{0E7B3120-F178-4644-AD16-E4B86F81698E}" destId="{FCD92B1D-46E0-40CC-B209-E2C3EFE1D67B}" srcOrd="3" destOrd="0" presId="urn:microsoft.com/office/officeart/2005/8/layout/vList5"/>
    <dgm:cxn modelId="{02014BE8-A50C-43C1-AE5A-8DDCE8BBF919}" type="presParOf" srcId="{0E7B3120-F178-4644-AD16-E4B86F81698E}" destId="{F0A3465C-5223-4D5B-BB1C-81C0EB5313AF}" srcOrd="4" destOrd="0" presId="urn:microsoft.com/office/officeart/2005/8/layout/vList5"/>
    <dgm:cxn modelId="{F4A84550-4D14-4164-BABA-83DB2722EC9A}" type="presParOf" srcId="{F0A3465C-5223-4D5B-BB1C-81C0EB5313AF}" destId="{5505421C-6702-45FF-96E5-85E83F2D82BF}" srcOrd="0" destOrd="0" presId="urn:microsoft.com/office/officeart/2005/8/layout/vList5"/>
    <dgm:cxn modelId="{E046DA84-C884-4EA4-B7D4-45645DA3C61F}" type="presParOf" srcId="{F0A3465C-5223-4D5B-BB1C-81C0EB5313AF}" destId="{F208F20F-00A0-4B31-A06D-B8BEA561A4A9}" srcOrd="1" destOrd="0" presId="urn:microsoft.com/office/officeart/2005/8/layout/vList5"/>
    <dgm:cxn modelId="{8EB8B41F-5203-4D68-B6FD-CED95C1FBA2A}" type="presParOf" srcId="{0E7B3120-F178-4644-AD16-E4B86F81698E}" destId="{52E79396-094B-4702-9F4A-9ABBD2C2D64E}" srcOrd="5" destOrd="0" presId="urn:microsoft.com/office/officeart/2005/8/layout/vList5"/>
    <dgm:cxn modelId="{7B1C25B2-69DA-4C67-89A6-3DEE387EAA6E}" type="presParOf" srcId="{0E7B3120-F178-4644-AD16-E4B86F81698E}" destId="{07D4E61D-FA4D-4FE4-B34B-59135E3F86CA}" srcOrd="6" destOrd="0" presId="urn:microsoft.com/office/officeart/2005/8/layout/vList5"/>
    <dgm:cxn modelId="{7BD92D85-C40B-4D4A-9FCC-AE6B04FDD144}" type="presParOf" srcId="{07D4E61D-FA4D-4FE4-B34B-59135E3F86CA}" destId="{B1FFCC83-53A3-435E-BF48-97A5B5E63D07}" srcOrd="0" destOrd="0" presId="urn:microsoft.com/office/officeart/2005/8/layout/vList5"/>
    <dgm:cxn modelId="{724F4D52-E8E2-42AB-B81B-360BFCD1A0D0}" type="presParOf" srcId="{07D4E61D-FA4D-4FE4-B34B-59135E3F86CA}" destId="{EF3A5CEF-9B3C-47DA-9B38-0565A2ED66B3}" srcOrd="1" destOrd="0" presId="urn:microsoft.com/office/officeart/2005/8/layout/vList5"/>
    <dgm:cxn modelId="{6B24E09A-38B5-4830-83F4-9A85F27E4738}" type="presParOf" srcId="{0E7B3120-F178-4644-AD16-E4B86F81698E}" destId="{646B2B79-264E-4CB6-8CF5-BCD5A4BABCBF}" srcOrd="7" destOrd="0" presId="urn:microsoft.com/office/officeart/2005/8/layout/vList5"/>
    <dgm:cxn modelId="{450B43DB-203D-4F16-96BE-9472AE1662FE}" type="presParOf" srcId="{0E7B3120-F178-4644-AD16-E4B86F81698E}" destId="{439AD7F4-2F86-4516-9B8E-249A67222E54}" srcOrd="8" destOrd="0" presId="urn:microsoft.com/office/officeart/2005/8/layout/vList5"/>
    <dgm:cxn modelId="{3E7C164D-EFFF-4C3E-B1D8-80EBC9A45800}" type="presParOf" srcId="{439AD7F4-2F86-4516-9B8E-249A67222E54}" destId="{2AB56154-91B6-42CF-9A7C-4611E72709E1}" srcOrd="0" destOrd="0" presId="urn:microsoft.com/office/officeart/2005/8/layout/vList5"/>
    <dgm:cxn modelId="{A4D9A968-4EE2-4518-BC25-CE4329301950}" type="presParOf" srcId="{439AD7F4-2F86-4516-9B8E-249A67222E54}" destId="{C90EF511-2345-4EC7-90EA-2C8B50E59DB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F373851-52BA-4301-AE60-5180E028FF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60949CFC-6144-41E2-940A-D7CA2E343B9E}">
      <dgm:prSet custT="1"/>
      <dgm:spPr/>
      <dgm:t>
        <a:bodyPr/>
        <a:lstStyle/>
        <a:p>
          <a:r>
            <a:rPr lang="en-MY" sz="900" b="1" i="0" dirty="0"/>
            <a:t>Vulnerability Management</a:t>
          </a:r>
          <a:endParaRPr lang="en-MY" sz="900" b="1" dirty="0"/>
        </a:p>
      </dgm:t>
    </dgm:pt>
    <dgm:pt modelId="{43C1A25F-015F-4845-B769-5C6C9329D786}" type="parTrans" cxnId="{D0FEF3B7-2D87-4D28-B299-AF0E32B147B9}">
      <dgm:prSet/>
      <dgm:spPr/>
      <dgm:t>
        <a:bodyPr/>
        <a:lstStyle/>
        <a:p>
          <a:endParaRPr lang="en-MY"/>
        </a:p>
      </dgm:t>
    </dgm:pt>
    <dgm:pt modelId="{CDF7130B-2622-4D76-9A04-EEAA395B0930}" type="sibTrans" cxnId="{D0FEF3B7-2D87-4D28-B299-AF0E32B147B9}">
      <dgm:prSet/>
      <dgm:spPr/>
      <dgm:t>
        <a:bodyPr/>
        <a:lstStyle/>
        <a:p>
          <a:endParaRPr lang="en-MY"/>
        </a:p>
      </dgm:t>
    </dgm:pt>
    <dgm:pt modelId="{D61F55F5-B386-4992-91B3-9871D9F516F4}">
      <dgm:prSet custT="1"/>
      <dgm:spPr/>
      <dgm:t>
        <a:bodyPr/>
        <a:lstStyle/>
        <a:p>
          <a:r>
            <a:rPr lang="en-US" sz="900" b="0" i="0" dirty="0"/>
            <a:t>Regularly scans and updates software to identify and remediate vulnerabilities</a:t>
          </a:r>
          <a:endParaRPr lang="en-MY" sz="900" b="0" dirty="0"/>
        </a:p>
      </dgm:t>
    </dgm:pt>
    <dgm:pt modelId="{AEC0BA69-6655-484F-92E3-40AA4AF054D1}" type="parTrans" cxnId="{0952D40E-C1D0-4128-BE31-0EA5C8E32A8D}">
      <dgm:prSet/>
      <dgm:spPr/>
      <dgm:t>
        <a:bodyPr/>
        <a:lstStyle/>
        <a:p>
          <a:endParaRPr lang="en-MY"/>
        </a:p>
      </dgm:t>
    </dgm:pt>
    <dgm:pt modelId="{4F068F19-C046-4BD4-B7F2-FB3D537D434F}" type="sibTrans" cxnId="{0952D40E-C1D0-4128-BE31-0EA5C8E32A8D}">
      <dgm:prSet/>
      <dgm:spPr/>
      <dgm:t>
        <a:bodyPr/>
        <a:lstStyle/>
        <a:p>
          <a:endParaRPr lang="en-MY"/>
        </a:p>
      </dgm:t>
    </dgm:pt>
    <dgm:pt modelId="{71FAAA61-7625-4989-BA28-8ABCFFE12DD1}" type="pres">
      <dgm:prSet presAssocID="{7F373851-52BA-4301-AE60-5180E028FF1B}" presName="Name0" presStyleCnt="0">
        <dgm:presLayoutVars>
          <dgm:dir/>
          <dgm:animLvl val="lvl"/>
          <dgm:resizeHandles val="exact"/>
        </dgm:presLayoutVars>
      </dgm:prSet>
      <dgm:spPr/>
    </dgm:pt>
    <dgm:pt modelId="{D7318628-B733-4488-A691-7D5A31213ADF}" type="pres">
      <dgm:prSet presAssocID="{60949CFC-6144-41E2-940A-D7CA2E343B9E}" presName="composite" presStyleCnt="0"/>
      <dgm:spPr/>
    </dgm:pt>
    <dgm:pt modelId="{29A8C3A5-F23D-4968-AB36-CE288C2D0C1E}" type="pres">
      <dgm:prSet presAssocID="{60949CFC-6144-41E2-940A-D7CA2E343B9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EE315D90-A036-4DB5-8B62-1A6D6DD5BFEA}" type="pres">
      <dgm:prSet presAssocID="{60949CFC-6144-41E2-940A-D7CA2E343B9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952D40E-C1D0-4128-BE31-0EA5C8E32A8D}" srcId="{60949CFC-6144-41E2-940A-D7CA2E343B9E}" destId="{D61F55F5-B386-4992-91B3-9871D9F516F4}" srcOrd="0" destOrd="0" parTransId="{AEC0BA69-6655-484F-92E3-40AA4AF054D1}" sibTransId="{4F068F19-C046-4BD4-B7F2-FB3D537D434F}"/>
    <dgm:cxn modelId="{FC889C5D-1E73-43A7-B5EE-CF54486454DF}" type="presOf" srcId="{60949CFC-6144-41E2-940A-D7CA2E343B9E}" destId="{29A8C3A5-F23D-4968-AB36-CE288C2D0C1E}" srcOrd="0" destOrd="0" presId="urn:microsoft.com/office/officeart/2005/8/layout/hList1"/>
    <dgm:cxn modelId="{77B7F185-CBA0-4C01-9C52-20B6C6E9FA47}" type="presOf" srcId="{7F373851-52BA-4301-AE60-5180E028FF1B}" destId="{71FAAA61-7625-4989-BA28-8ABCFFE12DD1}" srcOrd="0" destOrd="0" presId="urn:microsoft.com/office/officeart/2005/8/layout/hList1"/>
    <dgm:cxn modelId="{41C57A9A-3018-471D-A6DD-6B62F6E9A23F}" type="presOf" srcId="{D61F55F5-B386-4992-91B3-9871D9F516F4}" destId="{EE315D90-A036-4DB5-8B62-1A6D6DD5BFEA}" srcOrd="0" destOrd="0" presId="urn:microsoft.com/office/officeart/2005/8/layout/hList1"/>
    <dgm:cxn modelId="{D0FEF3B7-2D87-4D28-B299-AF0E32B147B9}" srcId="{7F373851-52BA-4301-AE60-5180E028FF1B}" destId="{60949CFC-6144-41E2-940A-D7CA2E343B9E}" srcOrd="0" destOrd="0" parTransId="{43C1A25F-015F-4845-B769-5C6C9329D786}" sibTransId="{CDF7130B-2622-4D76-9A04-EEAA395B0930}"/>
    <dgm:cxn modelId="{DEF1A2D8-5CED-4C37-ACAD-83780D8C56F5}" type="presParOf" srcId="{71FAAA61-7625-4989-BA28-8ABCFFE12DD1}" destId="{D7318628-B733-4488-A691-7D5A31213ADF}" srcOrd="0" destOrd="0" presId="urn:microsoft.com/office/officeart/2005/8/layout/hList1"/>
    <dgm:cxn modelId="{40A870E3-C054-49A7-88EB-5901E88BCE9D}" type="presParOf" srcId="{D7318628-B733-4488-A691-7D5A31213ADF}" destId="{29A8C3A5-F23D-4968-AB36-CE288C2D0C1E}" srcOrd="0" destOrd="0" presId="urn:microsoft.com/office/officeart/2005/8/layout/hList1"/>
    <dgm:cxn modelId="{DD610901-2223-4F5F-B35F-99DCCB23DD71}" type="presParOf" srcId="{D7318628-B733-4488-A691-7D5A31213ADF}" destId="{EE315D90-A036-4DB5-8B62-1A6D6DD5BFE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42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8604CC7D-712F-43C5-936B-A2B1F6BB03F7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D3AF5608-BA80-4CF9-B07D-4F8AE6946C6D}">
      <dgm:prSet custT="1"/>
      <dgm:spPr/>
      <dgm:t>
        <a:bodyPr/>
        <a:lstStyle/>
        <a:p>
          <a:pPr algn="l"/>
          <a:r>
            <a:rPr lang="en-US" sz="1100" b="1" i="0" dirty="0"/>
            <a:t>(A) Prioritizing Usability and Profitability over Security</a:t>
          </a:r>
          <a:endParaRPr lang="en-MY" sz="1100" b="1" dirty="0"/>
        </a:p>
      </dgm:t>
    </dgm:pt>
    <dgm:pt modelId="{846C0375-0176-4EA1-AE54-795B8BD46167}" type="parTrans" cxnId="{A7532281-0E56-4FD6-9152-48C96730A1EC}">
      <dgm:prSet/>
      <dgm:spPr/>
      <dgm:t>
        <a:bodyPr/>
        <a:lstStyle/>
        <a:p>
          <a:endParaRPr lang="en-MY"/>
        </a:p>
      </dgm:t>
    </dgm:pt>
    <dgm:pt modelId="{E1BE8804-60F3-4542-B6A4-11BC94A79028}" type="sibTrans" cxnId="{A7532281-0E56-4FD6-9152-48C96730A1EC}">
      <dgm:prSet/>
      <dgm:spPr/>
      <dgm:t>
        <a:bodyPr/>
        <a:lstStyle/>
        <a:p>
          <a:endParaRPr lang="en-MY"/>
        </a:p>
      </dgm:t>
    </dgm:pt>
    <dgm:pt modelId="{5C4B3C5A-CE6A-4956-A7A2-6D55CC093E28}">
      <dgm:prSet/>
      <dgm:spPr/>
      <dgm:t>
        <a:bodyPr/>
        <a:lstStyle/>
        <a:p>
          <a:pPr>
            <a:buNone/>
          </a:pPr>
          <a:r>
            <a:rPr lang="en-US" b="0" i="0" dirty="0"/>
            <a:t>Lack of balance between user experience and robust security measures.</a:t>
          </a:r>
          <a:endParaRPr lang="en-MY" dirty="0"/>
        </a:p>
      </dgm:t>
    </dgm:pt>
    <dgm:pt modelId="{2A3976EA-7F72-47AB-B645-0F99E6114E86}" type="parTrans" cxnId="{9C97BF95-9392-4FAF-815E-008995AAE235}">
      <dgm:prSet/>
      <dgm:spPr/>
      <dgm:t>
        <a:bodyPr/>
        <a:lstStyle/>
        <a:p>
          <a:endParaRPr lang="en-MY"/>
        </a:p>
      </dgm:t>
    </dgm:pt>
    <dgm:pt modelId="{423E1783-3954-4234-A556-4F63C23239D9}" type="sibTrans" cxnId="{9C97BF95-9392-4FAF-815E-008995AAE235}">
      <dgm:prSet/>
      <dgm:spPr/>
      <dgm:t>
        <a:bodyPr/>
        <a:lstStyle/>
        <a:p>
          <a:endParaRPr lang="en-MY"/>
        </a:p>
      </dgm:t>
    </dgm:pt>
    <dgm:pt modelId="{DD78E21D-F1BB-4A40-8F59-E411F1233F50}">
      <dgm:prSet custT="1"/>
      <dgm:spPr/>
      <dgm:t>
        <a:bodyPr/>
        <a:lstStyle/>
        <a:p>
          <a:pPr algn="l"/>
          <a:r>
            <a:rPr lang="en-US" sz="1100" b="1" i="0" dirty="0"/>
            <a:t>(B) Insufficient Cybersecurity Investment </a:t>
          </a:r>
          <a:endParaRPr lang="en-MY" sz="1100" b="1" dirty="0"/>
        </a:p>
      </dgm:t>
    </dgm:pt>
    <dgm:pt modelId="{29858292-3A56-4DC8-B7EB-8D19FB08A148}" type="parTrans" cxnId="{7A4D6D14-5045-44EA-92C4-9CAAF6026CCA}">
      <dgm:prSet/>
      <dgm:spPr/>
      <dgm:t>
        <a:bodyPr/>
        <a:lstStyle/>
        <a:p>
          <a:endParaRPr lang="en-MY"/>
        </a:p>
      </dgm:t>
    </dgm:pt>
    <dgm:pt modelId="{6BBEBAA9-376A-43A9-AF5D-365861F8F977}" type="sibTrans" cxnId="{7A4D6D14-5045-44EA-92C4-9CAAF6026CCA}">
      <dgm:prSet/>
      <dgm:spPr/>
      <dgm:t>
        <a:bodyPr/>
        <a:lstStyle/>
        <a:p>
          <a:endParaRPr lang="en-MY"/>
        </a:p>
      </dgm:t>
    </dgm:pt>
    <dgm:pt modelId="{F478F2A6-07B0-4955-AD9A-B5BA79D5180F}">
      <dgm:prSet/>
      <dgm:spPr/>
      <dgm:t>
        <a:bodyPr/>
        <a:lstStyle/>
        <a:p>
          <a:pPr>
            <a:buNone/>
          </a:pPr>
          <a:r>
            <a:rPr lang="en-US" b="0" i="0" dirty="0"/>
            <a:t>No clear strategy for resource allocation or scaling the security team.</a:t>
          </a:r>
          <a:endParaRPr lang="en-MY" dirty="0"/>
        </a:p>
      </dgm:t>
    </dgm:pt>
    <dgm:pt modelId="{9DA265EA-C6D1-43FF-8155-9277F0350C76}" type="parTrans" cxnId="{40BB6C49-EC7E-4D82-A219-92EAB0922BCF}">
      <dgm:prSet/>
      <dgm:spPr/>
      <dgm:t>
        <a:bodyPr/>
        <a:lstStyle/>
        <a:p>
          <a:endParaRPr lang="en-MY"/>
        </a:p>
      </dgm:t>
    </dgm:pt>
    <dgm:pt modelId="{37B5B00C-38C5-489F-8221-47E3E3A10EBF}" type="sibTrans" cxnId="{40BB6C49-EC7E-4D82-A219-92EAB0922BCF}">
      <dgm:prSet/>
      <dgm:spPr/>
      <dgm:t>
        <a:bodyPr/>
        <a:lstStyle/>
        <a:p>
          <a:endParaRPr lang="en-MY"/>
        </a:p>
      </dgm:t>
    </dgm:pt>
    <dgm:pt modelId="{B205B245-A85A-4810-A3E5-640A5D11BD2F}">
      <dgm:prSet custT="1"/>
      <dgm:spPr/>
      <dgm:t>
        <a:bodyPr/>
        <a:lstStyle/>
        <a:p>
          <a:pPr algn="l"/>
          <a:r>
            <a:rPr lang="en-US" sz="1100" b="1" i="0" dirty="0"/>
            <a:t>(C) Weak Encryption Practices </a:t>
          </a:r>
          <a:endParaRPr lang="en-MY" sz="1100" b="1" dirty="0"/>
        </a:p>
      </dgm:t>
    </dgm:pt>
    <dgm:pt modelId="{22224FD5-E53C-4AB7-95DA-480412D0C059}" type="parTrans" cxnId="{51F0E8E5-AD37-4C8F-B45B-CACAE66B9ED4}">
      <dgm:prSet/>
      <dgm:spPr/>
      <dgm:t>
        <a:bodyPr/>
        <a:lstStyle/>
        <a:p>
          <a:endParaRPr lang="en-MY"/>
        </a:p>
      </dgm:t>
    </dgm:pt>
    <dgm:pt modelId="{049ED549-EBA8-4908-87F6-27C51F51A289}" type="sibTrans" cxnId="{51F0E8E5-AD37-4C8F-B45B-CACAE66B9ED4}">
      <dgm:prSet/>
      <dgm:spPr/>
      <dgm:t>
        <a:bodyPr/>
        <a:lstStyle/>
        <a:p>
          <a:endParaRPr lang="en-MY"/>
        </a:p>
      </dgm:t>
    </dgm:pt>
    <dgm:pt modelId="{F2693B11-9313-4742-91E4-A64FD331AF9F}">
      <dgm:prSet/>
      <dgm:spPr/>
      <dgm:t>
        <a:bodyPr/>
        <a:lstStyle/>
        <a:p>
          <a:pPr>
            <a:buNone/>
          </a:pPr>
          <a:r>
            <a:rPr lang="en-US" b="0" i="0" dirty="0"/>
            <a:t>Slow upgrade and phase-out of outdated encryption methods.</a:t>
          </a:r>
          <a:endParaRPr lang="en-MY" dirty="0"/>
        </a:p>
      </dgm:t>
    </dgm:pt>
    <dgm:pt modelId="{8F9392A6-0D01-4E1A-8AE7-36B31F0CEA1B}" type="parTrans" cxnId="{2184FAB9-E6A6-4F2D-84C5-0AD667CB2344}">
      <dgm:prSet/>
      <dgm:spPr/>
      <dgm:t>
        <a:bodyPr/>
        <a:lstStyle/>
        <a:p>
          <a:endParaRPr lang="en-MY"/>
        </a:p>
      </dgm:t>
    </dgm:pt>
    <dgm:pt modelId="{148C1929-AD30-4A77-9AF0-A1F58A3D9917}" type="sibTrans" cxnId="{2184FAB9-E6A6-4F2D-84C5-0AD667CB2344}">
      <dgm:prSet/>
      <dgm:spPr/>
      <dgm:t>
        <a:bodyPr/>
        <a:lstStyle/>
        <a:p>
          <a:endParaRPr lang="en-MY"/>
        </a:p>
      </dgm:t>
    </dgm:pt>
    <dgm:pt modelId="{FE958D1E-2643-4C08-9CE2-AD848BB4ECB9}">
      <dgm:prSet custT="1"/>
      <dgm:spPr/>
      <dgm:t>
        <a:bodyPr/>
        <a:lstStyle/>
        <a:p>
          <a:pPr algn="l"/>
          <a:r>
            <a:rPr lang="en-US" sz="1100" b="1" i="0" dirty="0"/>
            <a:t>(D) Ineffective Vulnerability and Patch Management </a:t>
          </a:r>
          <a:endParaRPr lang="en-MY" sz="1100" b="1" dirty="0"/>
        </a:p>
      </dgm:t>
    </dgm:pt>
    <dgm:pt modelId="{9FCA8F71-9753-40A1-A614-9C3A76DD06C5}" type="parTrans" cxnId="{AB37BE33-A980-41EE-A1FE-57D168ADCFD9}">
      <dgm:prSet/>
      <dgm:spPr/>
      <dgm:t>
        <a:bodyPr/>
        <a:lstStyle/>
        <a:p>
          <a:endParaRPr lang="en-MY"/>
        </a:p>
      </dgm:t>
    </dgm:pt>
    <dgm:pt modelId="{668D17F7-C250-450C-9E0E-5598E9272D4E}" type="sibTrans" cxnId="{AB37BE33-A980-41EE-A1FE-57D168ADCFD9}">
      <dgm:prSet/>
      <dgm:spPr/>
      <dgm:t>
        <a:bodyPr/>
        <a:lstStyle/>
        <a:p>
          <a:endParaRPr lang="en-MY"/>
        </a:p>
      </dgm:t>
    </dgm:pt>
    <dgm:pt modelId="{5441ACD6-7D9B-40EB-A4A0-363ED5AEB535}">
      <dgm:prSet/>
      <dgm:spPr/>
      <dgm:t>
        <a:bodyPr/>
        <a:lstStyle/>
        <a:p>
          <a:pPr>
            <a:buNone/>
          </a:pPr>
          <a:r>
            <a:rPr lang="en-US" b="0" i="0" dirty="0"/>
            <a:t>Delays in patching known vulnerabilities.</a:t>
          </a:r>
          <a:endParaRPr lang="en-MY" dirty="0"/>
        </a:p>
      </dgm:t>
    </dgm:pt>
    <dgm:pt modelId="{B76614E7-6BAA-4E62-82D0-3DAF9C37F0B5}" type="parTrans" cxnId="{A64EDF89-2750-47FE-AF23-379512E34ED2}">
      <dgm:prSet/>
      <dgm:spPr/>
      <dgm:t>
        <a:bodyPr/>
        <a:lstStyle/>
        <a:p>
          <a:endParaRPr lang="en-MY"/>
        </a:p>
      </dgm:t>
    </dgm:pt>
    <dgm:pt modelId="{DDC4C590-7BE9-4582-87BB-1D565407A168}" type="sibTrans" cxnId="{A64EDF89-2750-47FE-AF23-379512E34ED2}">
      <dgm:prSet/>
      <dgm:spPr/>
      <dgm:t>
        <a:bodyPr/>
        <a:lstStyle/>
        <a:p>
          <a:endParaRPr lang="en-MY"/>
        </a:p>
      </dgm:t>
    </dgm:pt>
    <dgm:pt modelId="{8CA7586C-F898-4354-8C9F-B4AB0C6270DE}">
      <dgm:prSet custT="1"/>
      <dgm:spPr/>
      <dgm:t>
        <a:bodyPr/>
        <a:lstStyle/>
        <a:p>
          <a:pPr algn="l"/>
          <a:r>
            <a:rPr lang="en-US" sz="1100" b="1" i="0" dirty="0"/>
            <a:t>(E) Website and Email Security Issues </a:t>
          </a:r>
          <a:endParaRPr lang="en-MY" sz="1100" b="1" dirty="0"/>
        </a:p>
      </dgm:t>
    </dgm:pt>
    <dgm:pt modelId="{8F1F01D5-10FF-42AA-97F3-B9DA51CF9805}" type="parTrans" cxnId="{52F49BD7-CC63-4CED-9DF3-06A4B23A4105}">
      <dgm:prSet/>
      <dgm:spPr/>
      <dgm:t>
        <a:bodyPr/>
        <a:lstStyle/>
        <a:p>
          <a:endParaRPr lang="en-MY"/>
        </a:p>
      </dgm:t>
    </dgm:pt>
    <dgm:pt modelId="{955A759F-5B27-405D-92E4-03529D501683}" type="sibTrans" cxnId="{52F49BD7-CC63-4CED-9DF3-06A4B23A4105}">
      <dgm:prSet/>
      <dgm:spPr/>
      <dgm:t>
        <a:bodyPr/>
        <a:lstStyle/>
        <a:p>
          <a:endParaRPr lang="en-MY"/>
        </a:p>
      </dgm:t>
    </dgm:pt>
    <dgm:pt modelId="{A6D77988-6613-420E-BE8F-2978AB68C363}">
      <dgm:prSet/>
      <dgm:spPr/>
      <dgm:t>
        <a:bodyPr/>
        <a:lstStyle/>
        <a:p>
          <a:pPr>
            <a:buNone/>
          </a:pPr>
          <a:r>
            <a:rPr lang="en-US" b="0" i="0" dirty="0"/>
            <a:t>Lack of continuous hardening measures beyond basic encryption and access control.</a:t>
          </a:r>
          <a:endParaRPr lang="en-MY" dirty="0"/>
        </a:p>
      </dgm:t>
    </dgm:pt>
    <dgm:pt modelId="{3E4075F7-0BD9-42F4-93CE-37AFE21A753C}" type="parTrans" cxnId="{3BE623C3-6FD0-4287-95E7-0E64CF10161C}">
      <dgm:prSet/>
      <dgm:spPr/>
      <dgm:t>
        <a:bodyPr/>
        <a:lstStyle/>
        <a:p>
          <a:endParaRPr lang="en-MY"/>
        </a:p>
      </dgm:t>
    </dgm:pt>
    <dgm:pt modelId="{9DA70510-1518-4323-9EC7-EB12E0807C76}" type="sibTrans" cxnId="{3BE623C3-6FD0-4287-95E7-0E64CF10161C}">
      <dgm:prSet/>
      <dgm:spPr/>
      <dgm:t>
        <a:bodyPr/>
        <a:lstStyle/>
        <a:p>
          <a:endParaRPr lang="en-MY"/>
        </a:p>
      </dgm:t>
    </dgm:pt>
    <dgm:pt modelId="{AA328BB0-865B-4171-B285-6718CF748411}">
      <dgm:prSet custT="1"/>
      <dgm:spPr/>
      <dgm:t>
        <a:bodyPr/>
        <a:lstStyle/>
        <a:p>
          <a:pPr algn="l"/>
          <a:r>
            <a:rPr lang="en-US" sz="1100" b="1" i="0" dirty="0"/>
            <a:t>(F) Insufficient Focus on Insider Threats </a:t>
          </a:r>
          <a:endParaRPr lang="en-MY" sz="1100" b="1" dirty="0"/>
        </a:p>
      </dgm:t>
    </dgm:pt>
    <dgm:pt modelId="{8016FFB5-73CA-4A52-8052-985044A8F8B1}" type="parTrans" cxnId="{FCC39580-7F0E-40B4-858C-49F661698929}">
      <dgm:prSet/>
      <dgm:spPr/>
      <dgm:t>
        <a:bodyPr/>
        <a:lstStyle/>
        <a:p>
          <a:endParaRPr lang="en-MY"/>
        </a:p>
      </dgm:t>
    </dgm:pt>
    <dgm:pt modelId="{06DE1E5D-A13B-422C-BE0C-B7AD3C71E73F}" type="sibTrans" cxnId="{FCC39580-7F0E-40B4-858C-49F661698929}">
      <dgm:prSet/>
      <dgm:spPr/>
      <dgm:t>
        <a:bodyPr/>
        <a:lstStyle/>
        <a:p>
          <a:endParaRPr lang="en-MY"/>
        </a:p>
      </dgm:t>
    </dgm:pt>
    <dgm:pt modelId="{E7A1E345-A7E7-4A9D-9F90-3DE087518508}">
      <dgm:prSet/>
      <dgm:spPr/>
      <dgm:t>
        <a:bodyPr/>
        <a:lstStyle/>
        <a:p>
          <a:pPr>
            <a:buNone/>
          </a:pPr>
          <a:r>
            <a:rPr lang="en-US" b="0" i="0" dirty="0"/>
            <a:t>Gaps in detecting and preventing insider threats.</a:t>
          </a:r>
          <a:endParaRPr lang="en-MY" dirty="0"/>
        </a:p>
      </dgm:t>
    </dgm:pt>
    <dgm:pt modelId="{F7331DB6-52F6-42FF-8192-6C057597913C}" type="parTrans" cxnId="{B5829DD2-2DDE-4F70-87C6-503EC277B9F6}">
      <dgm:prSet/>
      <dgm:spPr/>
      <dgm:t>
        <a:bodyPr/>
        <a:lstStyle/>
        <a:p>
          <a:endParaRPr lang="en-MY"/>
        </a:p>
      </dgm:t>
    </dgm:pt>
    <dgm:pt modelId="{66C3CEF8-1680-464F-B627-6727BAD5A8F1}" type="sibTrans" cxnId="{B5829DD2-2DDE-4F70-87C6-503EC277B9F6}">
      <dgm:prSet/>
      <dgm:spPr/>
      <dgm:t>
        <a:bodyPr/>
        <a:lstStyle/>
        <a:p>
          <a:endParaRPr lang="en-MY"/>
        </a:p>
      </dgm:t>
    </dgm:pt>
    <dgm:pt modelId="{2B7B6D37-6EC0-407C-9A13-796C08F305EA}">
      <dgm:prSet custT="1"/>
      <dgm:spPr/>
      <dgm:t>
        <a:bodyPr/>
        <a:lstStyle/>
        <a:p>
          <a:pPr algn="l"/>
          <a:r>
            <a:rPr lang="en-US" sz="1100" b="1" i="0" dirty="0"/>
            <a:t>(G) Poor Communication </a:t>
          </a:r>
          <a:endParaRPr lang="en-MY" sz="1100" dirty="0"/>
        </a:p>
      </dgm:t>
    </dgm:pt>
    <dgm:pt modelId="{2797A036-C412-4A9C-ABA9-28B64992BFF2}" type="parTrans" cxnId="{00085E4A-CEC4-48E8-897C-AF908A56268F}">
      <dgm:prSet/>
      <dgm:spPr/>
      <dgm:t>
        <a:bodyPr/>
        <a:lstStyle/>
        <a:p>
          <a:endParaRPr lang="en-MY"/>
        </a:p>
      </dgm:t>
    </dgm:pt>
    <dgm:pt modelId="{067C0EC9-CD40-42D9-AC32-D8250943A61C}" type="sibTrans" cxnId="{00085E4A-CEC4-48E8-897C-AF908A56268F}">
      <dgm:prSet/>
      <dgm:spPr/>
      <dgm:t>
        <a:bodyPr/>
        <a:lstStyle/>
        <a:p>
          <a:endParaRPr lang="en-MY"/>
        </a:p>
      </dgm:t>
    </dgm:pt>
    <dgm:pt modelId="{7A81558E-09E8-4DD3-BC20-FBB30DE76EBA}">
      <dgm:prSet/>
      <dgm:spPr/>
      <dgm:t>
        <a:bodyPr/>
        <a:lstStyle/>
        <a:p>
          <a:pPr>
            <a:buNone/>
          </a:pPr>
          <a:r>
            <a:rPr lang="en-US" b="0" i="0" dirty="0"/>
            <a:t>Inadequate communication efforts between security teams and management.</a:t>
          </a:r>
          <a:endParaRPr lang="en-MY" dirty="0"/>
        </a:p>
      </dgm:t>
    </dgm:pt>
    <dgm:pt modelId="{EDA6C7C5-F649-4576-BCD0-E222D31DFD1A}" type="parTrans" cxnId="{6ABBC849-A576-4873-B6FE-1A561DCC21FF}">
      <dgm:prSet/>
      <dgm:spPr/>
      <dgm:t>
        <a:bodyPr/>
        <a:lstStyle/>
        <a:p>
          <a:endParaRPr lang="en-MY"/>
        </a:p>
      </dgm:t>
    </dgm:pt>
    <dgm:pt modelId="{619D9F6C-58F6-4BF0-B3DF-05E79EBD52CC}" type="sibTrans" cxnId="{6ABBC849-A576-4873-B6FE-1A561DCC21FF}">
      <dgm:prSet/>
      <dgm:spPr/>
      <dgm:t>
        <a:bodyPr/>
        <a:lstStyle/>
        <a:p>
          <a:endParaRPr lang="en-MY"/>
        </a:p>
      </dgm:t>
    </dgm:pt>
    <dgm:pt modelId="{F71B0AB1-DC6A-435A-9B0C-AF4ADB614DD8}">
      <dgm:prSet custT="1"/>
      <dgm:spPr/>
      <dgm:t>
        <a:bodyPr/>
        <a:lstStyle/>
        <a:p>
          <a:pPr algn="l"/>
          <a:r>
            <a:rPr lang="en-US" sz="1100" b="1" i="0" dirty="0"/>
            <a:t>(H) Inadequate Monitoring and Detection </a:t>
          </a:r>
          <a:endParaRPr lang="en-MY" sz="1100" b="1" dirty="0"/>
        </a:p>
      </dgm:t>
    </dgm:pt>
    <dgm:pt modelId="{4D5EBEE4-0D7C-4A47-9998-40C6C62BC174}" type="parTrans" cxnId="{F33792AD-852B-47E5-A4D7-B29E4B76E4B0}">
      <dgm:prSet/>
      <dgm:spPr/>
      <dgm:t>
        <a:bodyPr/>
        <a:lstStyle/>
        <a:p>
          <a:endParaRPr lang="en-MY"/>
        </a:p>
      </dgm:t>
    </dgm:pt>
    <dgm:pt modelId="{FF5D01B3-8694-4E88-AB24-E92C1E03DB3D}" type="sibTrans" cxnId="{F33792AD-852B-47E5-A4D7-B29E4B76E4B0}">
      <dgm:prSet/>
      <dgm:spPr/>
      <dgm:t>
        <a:bodyPr/>
        <a:lstStyle/>
        <a:p>
          <a:endParaRPr lang="en-MY"/>
        </a:p>
      </dgm:t>
    </dgm:pt>
    <dgm:pt modelId="{F660A5A7-9DE4-4FBC-8224-C97BF5149048}">
      <dgm:prSet/>
      <dgm:spPr/>
      <dgm:t>
        <a:bodyPr/>
        <a:lstStyle/>
        <a:p>
          <a:pPr>
            <a:buNone/>
          </a:pPr>
          <a:r>
            <a:rPr lang="en-US" b="0" i="0" dirty="0"/>
            <a:t>Lack of advanced monitoring tools and real-time threat detection capabilities.</a:t>
          </a:r>
          <a:endParaRPr lang="en-MY" dirty="0"/>
        </a:p>
      </dgm:t>
    </dgm:pt>
    <dgm:pt modelId="{A5A5E5BF-6A50-4FBC-8EA9-C46D4876EE8A}" type="parTrans" cxnId="{D4CC555F-60FE-4C6D-B55C-67CD136BAC16}">
      <dgm:prSet/>
      <dgm:spPr/>
      <dgm:t>
        <a:bodyPr/>
        <a:lstStyle/>
        <a:p>
          <a:endParaRPr lang="en-MY"/>
        </a:p>
      </dgm:t>
    </dgm:pt>
    <dgm:pt modelId="{7A257F8A-293C-4625-A9B7-16EC900341A7}" type="sibTrans" cxnId="{D4CC555F-60FE-4C6D-B55C-67CD136BAC16}">
      <dgm:prSet/>
      <dgm:spPr/>
      <dgm:t>
        <a:bodyPr/>
        <a:lstStyle/>
        <a:p>
          <a:endParaRPr lang="en-MY"/>
        </a:p>
      </dgm:t>
    </dgm:pt>
    <dgm:pt modelId="{5A834BBC-5C54-445A-98F5-A947F82EA1B0}" type="pres">
      <dgm:prSet presAssocID="{8604CC7D-712F-43C5-936B-A2B1F6BB03F7}" presName="Name0" presStyleCnt="0">
        <dgm:presLayoutVars>
          <dgm:dir/>
          <dgm:animLvl val="lvl"/>
          <dgm:resizeHandles val="exact"/>
        </dgm:presLayoutVars>
      </dgm:prSet>
      <dgm:spPr/>
    </dgm:pt>
    <dgm:pt modelId="{4B3B3D88-FCC6-4877-B3C5-E49DA789F1CD}" type="pres">
      <dgm:prSet presAssocID="{D3AF5608-BA80-4CF9-B07D-4F8AE6946C6D}" presName="linNode" presStyleCnt="0"/>
      <dgm:spPr/>
    </dgm:pt>
    <dgm:pt modelId="{AD3C2C60-0FA2-41F1-B71D-42B8A19B9624}" type="pres">
      <dgm:prSet presAssocID="{D3AF5608-BA80-4CF9-B07D-4F8AE6946C6D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20BCEB30-97F6-43A0-9733-C3066D67CE7E}" type="pres">
      <dgm:prSet presAssocID="{D3AF5608-BA80-4CF9-B07D-4F8AE6946C6D}" presName="descendantText" presStyleLbl="alignAccFollowNode1" presStyleIdx="0" presStyleCnt="8">
        <dgm:presLayoutVars>
          <dgm:bulletEnabled val="1"/>
        </dgm:presLayoutVars>
      </dgm:prSet>
      <dgm:spPr/>
    </dgm:pt>
    <dgm:pt modelId="{A9868A4F-3B9B-47BD-B3A6-A5FA1ED73729}" type="pres">
      <dgm:prSet presAssocID="{E1BE8804-60F3-4542-B6A4-11BC94A79028}" presName="sp" presStyleCnt="0"/>
      <dgm:spPr/>
    </dgm:pt>
    <dgm:pt modelId="{276320B1-F971-4480-8EE6-F9078C7A8CAC}" type="pres">
      <dgm:prSet presAssocID="{DD78E21D-F1BB-4A40-8F59-E411F1233F50}" presName="linNode" presStyleCnt="0"/>
      <dgm:spPr/>
    </dgm:pt>
    <dgm:pt modelId="{1DA25F37-7B1D-431C-A483-FEE2BF0AA26B}" type="pres">
      <dgm:prSet presAssocID="{DD78E21D-F1BB-4A40-8F59-E411F1233F50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855946F2-B8CD-42C4-9A7C-AB35A1253CDE}" type="pres">
      <dgm:prSet presAssocID="{DD78E21D-F1BB-4A40-8F59-E411F1233F50}" presName="descendantText" presStyleLbl="alignAccFollowNode1" presStyleIdx="1" presStyleCnt="8">
        <dgm:presLayoutVars>
          <dgm:bulletEnabled val="1"/>
        </dgm:presLayoutVars>
      </dgm:prSet>
      <dgm:spPr/>
    </dgm:pt>
    <dgm:pt modelId="{B772F7BC-BE89-4615-9448-59EA7A0CEF5B}" type="pres">
      <dgm:prSet presAssocID="{6BBEBAA9-376A-43A9-AF5D-365861F8F977}" presName="sp" presStyleCnt="0"/>
      <dgm:spPr/>
    </dgm:pt>
    <dgm:pt modelId="{9680FF39-11AB-40E8-B6C7-37127935D433}" type="pres">
      <dgm:prSet presAssocID="{B205B245-A85A-4810-A3E5-640A5D11BD2F}" presName="linNode" presStyleCnt="0"/>
      <dgm:spPr/>
    </dgm:pt>
    <dgm:pt modelId="{29DA6DE5-446C-45FC-A2E4-6F4DC21A87A9}" type="pres">
      <dgm:prSet presAssocID="{B205B245-A85A-4810-A3E5-640A5D11BD2F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B6E41562-E9B4-4A39-822F-0A6703ECE66D}" type="pres">
      <dgm:prSet presAssocID="{B205B245-A85A-4810-A3E5-640A5D11BD2F}" presName="descendantText" presStyleLbl="alignAccFollowNode1" presStyleIdx="2" presStyleCnt="8">
        <dgm:presLayoutVars>
          <dgm:bulletEnabled val="1"/>
        </dgm:presLayoutVars>
      </dgm:prSet>
      <dgm:spPr/>
    </dgm:pt>
    <dgm:pt modelId="{8076395A-F015-484F-B033-269A50A6CBB2}" type="pres">
      <dgm:prSet presAssocID="{049ED549-EBA8-4908-87F6-27C51F51A289}" presName="sp" presStyleCnt="0"/>
      <dgm:spPr/>
    </dgm:pt>
    <dgm:pt modelId="{012728BA-8B7C-4632-914F-D7DBA96375B3}" type="pres">
      <dgm:prSet presAssocID="{FE958D1E-2643-4C08-9CE2-AD848BB4ECB9}" presName="linNode" presStyleCnt="0"/>
      <dgm:spPr/>
    </dgm:pt>
    <dgm:pt modelId="{55D29739-AE3D-4501-A3E7-D9E14A027A6F}" type="pres">
      <dgm:prSet presAssocID="{FE958D1E-2643-4C08-9CE2-AD848BB4ECB9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8AF5D1ED-0CB0-42E6-8E9B-F40EACC7300C}" type="pres">
      <dgm:prSet presAssocID="{FE958D1E-2643-4C08-9CE2-AD848BB4ECB9}" presName="descendantText" presStyleLbl="alignAccFollowNode1" presStyleIdx="3" presStyleCnt="8">
        <dgm:presLayoutVars>
          <dgm:bulletEnabled val="1"/>
        </dgm:presLayoutVars>
      </dgm:prSet>
      <dgm:spPr/>
    </dgm:pt>
    <dgm:pt modelId="{DB3D822D-D823-482A-AB4D-7872EAD64FE6}" type="pres">
      <dgm:prSet presAssocID="{668D17F7-C250-450C-9E0E-5598E9272D4E}" presName="sp" presStyleCnt="0"/>
      <dgm:spPr/>
    </dgm:pt>
    <dgm:pt modelId="{824C72EA-6D2A-413C-A78E-B12FBA5D3B76}" type="pres">
      <dgm:prSet presAssocID="{8CA7586C-F898-4354-8C9F-B4AB0C6270DE}" presName="linNode" presStyleCnt="0"/>
      <dgm:spPr/>
    </dgm:pt>
    <dgm:pt modelId="{5331837D-F955-4343-8B3B-E855300DD362}" type="pres">
      <dgm:prSet presAssocID="{8CA7586C-F898-4354-8C9F-B4AB0C6270DE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4DC26E15-1E63-4692-8247-87C5A2F5AAFA}" type="pres">
      <dgm:prSet presAssocID="{8CA7586C-F898-4354-8C9F-B4AB0C6270DE}" presName="descendantText" presStyleLbl="alignAccFollowNode1" presStyleIdx="4" presStyleCnt="8">
        <dgm:presLayoutVars>
          <dgm:bulletEnabled val="1"/>
        </dgm:presLayoutVars>
      </dgm:prSet>
      <dgm:spPr/>
    </dgm:pt>
    <dgm:pt modelId="{E4F69583-1242-4B59-BFC1-8A4B880F64CC}" type="pres">
      <dgm:prSet presAssocID="{955A759F-5B27-405D-92E4-03529D501683}" presName="sp" presStyleCnt="0"/>
      <dgm:spPr/>
    </dgm:pt>
    <dgm:pt modelId="{641873EB-C6EC-4E0C-B9AD-E4DFEA1C7044}" type="pres">
      <dgm:prSet presAssocID="{AA328BB0-865B-4171-B285-6718CF748411}" presName="linNode" presStyleCnt="0"/>
      <dgm:spPr/>
    </dgm:pt>
    <dgm:pt modelId="{2C6B0EC9-A5AC-493A-BA59-69CB42BDD789}" type="pres">
      <dgm:prSet presAssocID="{AA328BB0-865B-4171-B285-6718CF748411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BFDF67A6-C623-4A81-8A03-8919D45C23BA}" type="pres">
      <dgm:prSet presAssocID="{AA328BB0-865B-4171-B285-6718CF748411}" presName="descendantText" presStyleLbl="alignAccFollowNode1" presStyleIdx="5" presStyleCnt="8" custLinFactNeighborX="-558" custLinFactNeighborY="-2753">
        <dgm:presLayoutVars>
          <dgm:bulletEnabled val="1"/>
        </dgm:presLayoutVars>
      </dgm:prSet>
      <dgm:spPr/>
    </dgm:pt>
    <dgm:pt modelId="{9F45A5B0-08F5-4A61-9D59-1442BBBA9231}" type="pres">
      <dgm:prSet presAssocID="{06DE1E5D-A13B-422C-BE0C-B7AD3C71E73F}" presName="sp" presStyleCnt="0"/>
      <dgm:spPr/>
    </dgm:pt>
    <dgm:pt modelId="{E4213DE1-3483-4DCB-B5A7-9F7000BFF677}" type="pres">
      <dgm:prSet presAssocID="{2B7B6D37-6EC0-407C-9A13-796C08F305EA}" presName="linNode" presStyleCnt="0"/>
      <dgm:spPr/>
    </dgm:pt>
    <dgm:pt modelId="{99E54D4E-AD8E-4FF9-A5F9-9C4E63AC6E2C}" type="pres">
      <dgm:prSet presAssocID="{2B7B6D37-6EC0-407C-9A13-796C08F305EA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D38F8128-441B-4A34-9BA5-0208BB9D361F}" type="pres">
      <dgm:prSet presAssocID="{2B7B6D37-6EC0-407C-9A13-796C08F305EA}" presName="descendantText" presStyleLbl="alignAccFollowNode1" presStyleIdx="6" presStyleCnt="8">
        <dgm:presLayoutVars>
          <dgm:bulletEnabled val="1"/>
        </dgm:presLayoutVars>
      </dgm:prSet>
      <dgm:spPr/>
    </dgm:pt>
    <dgm:pt modelId="{8B0D93EE-DBDC-4320-9D1C-B0E05AF9B71E}" type="pres">
      <dgm:prSet presAssocID="{067C0EC9-CD40-42D9-AC32-D8250943A61C}" presName="sp" presStyleCnt="0"/>
      <dgm:spPr/>
    </dgm:pt>
    <dgm:pt modelId="{A33946B6-3ECF-4E2C-8849-AF05D4EC2341}" type="pres">
      <dgm:prSet presAssocID="{F71B0AB1-DC6A-435A-9B0C-AF4ADB614DD8}" presName="linNode" presStyleCnt="0"/>
      <dgm:spPr/>
    </dgm:pt>
    <dgm:pt modelId="{7DB75AD6-E80D-42BD-9D24-EB1615562818}" type="pres">
      <dgm:prSet presAssocID="{F71B0AB1-DC6A-435A-9B0C-AF4ADB614DD8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47362B7D-2910-4547-B556-9C6373AE0AAA}" type="pres">
      <dgm:prSet presAssocID="{F71B0AB1-DC6A-435A-9B0C-AF4ADB614DD8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7A4D6D14-5045-44EA-92C4-9CAAF6026CCA}" srcId="{8604CC7D-712F-43C5-936B-A2B1F6BB03F7}" destId="{DD78E21D-F1BB-4A40-8F59-E411F1233F50}" srcOrd="1" destOrd="0" parTransId="{29858292-3A56-4DC8-B7EB-8D19FB08A148}" sibTransId="{6BBEBAA9-376A-43A9-AF5D-365861F8F977}"/>
    <dgm:cxn modelId="{AB37BE33-A980-41EE-A1FE-57D168ADCFD9}" srcId="{8604CC7D-712F-43C5-936B-A2B1F6BB03F7}" destId="{FE958D1E-2643-4C08-9CE2-AD848BB4ECB9}" srcOrd="3" destOrd="0" parTransId="{9FCA8F71-9753-40A1-A614-9C3A76DD06C5}" sibTransId="{668D17F7-C250-450C-9E0E-5598E9272D4E}"/>
    <dgm:cxn modelId="{50E9263B-4F83-403D-8AA9-32DB6F2C7412}" type="presOf" srcId="{DD78E21D-F1BB-4A40-8F59-E411F1233F50}" destId="{1DA25F37-7B1D-431C-A483-FEE2BF0AA26B}" srcOrd="0" destOrd="0" presId="urn:microsoft.com/office/officeart/2005/8/layout/vList5"/>
    <dgm:cxn modelId="{A879373B-6A37-408C-A16C-C4A44BBC1777}" type="presOf" srcId="{5441ACD6-7D9B-40EB-A4A0-363ED5AEB535}" destId="{8AF5D1ED-0CB0-42E6-8E9B-F40EACC7300C}" srcOrd="0" destOrd="0" presId="urn:microsoft.com/office/officeart/2005/8/layout/vList5"/>
    <dgm:cxn modelId="{D4CC555F-60FE-4C6D-B55C-67CD136BAC16}" srcId="{F71B0AB1-DC6A-435A-9B0C-AF4ADB614DD8}" destId="{F660A5A7-9DE4-4FBC-8224-C97BF5149048}" srcOrd="0" destOrd="0" parTransId="{A5A5E5BF-6A50-4FBC-8EA9-C46D4876EE8A}" sibTransId="{7A257F8A-293C-4625-A9B7-16EC900341A7}"/>
    <dgm:cxn modelId="{82A5D043-CADC-406D-B53A-BC7B523E0E06}" type="presOf" srcId="{5C4B3C5A-CE6A-4956-A7A2-6D55CC093E28}" destId="{20BCEB30-97F6-43A0-9733-C3066D67CE7E}" srcOrd="0" destOrd="0" presId="urn:microsoft.com/office/officeart/2005/8/layout/vList5"/>
    <dgm:cxn modelId="{16049F65-E34A-4DF9-BBF1-80F3008D186B}" type="presOf" srcId="{AA328BB0-865B-4171-B285-6718CF748411}" destId="{2C6B0EC9-A5AC-493A-BA59-69CB42BDD789}" srcOrd="0" destOrd="0" presId="urn:microsoft.com/office/officeart/2005/8/layout/vList5"/>
    <dgm:cxn modelId="{40BB6C49-EC7E-4D82-A219-92EAB0922BCF}" srcId="{DD78E21D-F1BB-4A40-8F59-E411F1233F50}" destId="{F478F2A6-07B0-4955-AD9A-B5BA79D5180F}" srcOrd="0" destOrd="0" parTransId="{9DA265EA-C6D1-43FF-8155-9277F0350C76}" sibTransId="{37B5B00C-38C5-489F-8221-47E3E3A10EBF}"/>
    <dgm:cxn modelId="{6ABBC849-A576-4873-B6FE-1A561DCC21FF}" srcId="{2B7B6D37-6EC0-407C-9A13-796C08F305EA}" destId="{7A81558E-09E8-4DD3-BC20-FBB30DE76EBA}" srcOrd="0" destOrd="0" parTransId="{EDA6C7C5-F649-4576-BCD0-E222D31DFD1A}" sibTransId="{619D9F6C-58F6-4BF0-B3DF-05E79EBD52CC}"/>
    <dgm:cxn modelId="{00085E4A-CEC4-48E8-897C-AF908A56268F}" srcId="{8604CC7D-712F-43C5-936B-A2B1F6BB03F7}" destId="{2B7B6D37-6EC0-407C-9A13-796C08F305EA}" srcOrd="6" destOrd="0" parTransId="{2797A036-C412-4A9C-ABA9-28B64992BFF2}" sibTransId="{067C0EC9-CD40-42D9-AC32-D8250943A61C}"/>
    <dgm:cxn modelId="{38083072-409A-4D4B-AB4A-B49AF98BA789}" type="presOf" srcId="{F71B0AB1-DC6A-435A-9B0C-AF4ADB614DD8}" destId="{7DB75AD6-E80D-42BD-9D24-EB1615562818}" srcOrd="0" destOrd="0" presId="urn:microsoft.com/office/officeart/2005/8/layout/vList5"/>
    <dgm:cxn modelId="{C744A675-780E-4273-8C46-159C83A18497}" type="presOf" srcId="{B205B245-A85A-4810-A3E5-640A5D11BD2F}" destId="{29DA6DE5-446C-45FC-A2E4-6F4DC21A87A9}" srcOrd="0" destOrd="0" presId="urn:microsoft.com/office/officeart/2005/8/layout/vList5"/>
    <dgm:cxn modelId="{FCC39580-7F0E-40B4-858C-49F661698929}" srcId="{8604CC7D-712F-43C5-936B-A2B1F6BB03F7}" destId="{AA328BB0-865B-4171-B285-6718CF748411}" srcOrd="5" destOrd="0" parTransId="{8016FFB5-73CA-4A52-8052-985044A8F8B1}" sibTransId="{06DE1E5D-A13B-422C-BE0C-B7AD3C71E73F}"/>
    <dgm:cxn modelId="{A7532281-0E56-4FD6-9152-48C96730A1EC}" srcId="{8604CC7D-712F-43C5-936B-A2B1F6BB03F7}" destId="{D3AF5608-BA80-4CF9-B07D-4F8AE6946C6D}" srcOrd="0" destOrd="0" parTransId="{846C0375-0176-4EA1-AE54-795B8BD46167}" sibTransId="{E1BE8804-60F3-4542-B6A4-11BC94A79028}"/>
    <dgm:cxn modelId="{A64EDF89-2750-47FE-AF23-379512E34ED2}" srcId="{FE958D1E-2643-4C08-9CE2-AD848BB4ECB9}" destId="{5441ACD6-7D9B-40EB-A4A0-363ED5AEB535}" srcOrd="0" destOrd="0" parTransId="{B76614E7-6BAA-4E62-82D0-3DAF9C37F0B5}" sibTransId="{DDC4C590-7BE9-4582-87BB-1D565407A168}"/>
    <dgm:cxn modelId="{9393958F-12DD-44A1-9CF4-F702AAE9846B}" type="presOf" srcId="{E7A1E345-A7E7-4A9D-9F90-3DE087518508}" destId="{BFDF67A6-C623-4A81-8A03-8919D45C23BA}" srcOrd="0" destOrd="0" presId="urn:microsoft.com/office/officeart/2005/8/layout/vList5"/>
    <dgm:cxn modelId="{9C97BF95-9392-4FAF-815E-008995AAE235}" srcId="{D3AF5608-BA80-4CF9-B07D-4F8AE6946C6D}" destId="{5C4B3C5A-CE6A-4956-A7A2-6D55CC093E28}" srcOrd="0" destOrd="0" parTransId="{2A3976EA-7F72-47AB-B645-0F99E6114E86}" sibTransId="{423E1783-3954-4234-A556-4F63C23239D9}"/>
    <dgm:cxn modelId="{254F03A0-D4D0-4CDA-AB31-ED5BB0532DDB}" type="presOf" srcId="{F478F2A6-07B0-4955-AD9A-B5BA79D5180F}" destId="{855946F2-B8CD-42C4-9A7C-AB35A1253CDE}" srcOrd="0" destOrd="0" presId="urn:microsoft.com/office/officeart/2005/8/layout/vList5"/>
    <dgm:cxn modelId="{677854A1-C99C-41C9-8F62-B8B1876C991E}" type="presOf" srcId="{A6D77988-6613-420E-BE8F-2978AB68C363}" destId="{4DC26E15-1E63-4692-8247-87C5A2F5AAFA}" srcOrd="0" destOrd="0" presId="urn:microsoft.com/office/officeart/2005/8/layout/vList5"/>
    <dgm:cxn modelId="{FA097CA6-6F51-45EA-8EF6-8B5E2D9EC6E9}" type="presOf" srcId="{8CA7586C-F898-4354-8C9F-B4AB0C6270DE}" destId="{5331837D-F955-4343-8B3B-E855300DD362}" srcOrd="0" destOrd="0" presId="urn:microsoft.com/office/officeart/2005/8/layout/vList5"/>
    <dgm:cxn modelId="{C2A808AB-C3F5-4EED-A4B4-F784760C992F}" type="presOf" srcId="{F2693B11-9313-4742-91E4-A64FD331AF9F}" destId="{B6E41562-E9B4-4A39-822F-0A6703ECE66D}" srcOrd="0" destOrd="0" presId="urn:microsoft.com/office/officeart/2005/8/layout/vList5"/>
    <dgm:cxn modelId="{F33792AD-852B-47E5-A4D7-B29E4B76E4B0}" srcId="{8604CC7D-712F-43C5-936B-A2B1F6BB03F7}" destId="{F71B0AB1-DC6A-435A-9B0C-AF4ADB614DD8}" srcOrd="7" destOrd="0" parTransId="{4D5EBEE4-0D7C-4A47-9998-40C6C62BC174}" sibTransId="{FF5D01B3-8694-4E88-AB24-E92C1E03DB3D}"/>
    <dgm:cxn modelId="{A0E0DAB2-CD8F-4FB6-9075-9A082170CEED}" type="presOf" srcId="{8604CC7D-712F-43C5-936B-A2B1F6BB03F7}" destId="{5A834BBC-5C54-445A-98F5-A947F82EA1B0}" srcOrd="0" destOrd="0" presId="urn:microsoft.com/office/officeart/2005/8/layout/vList5"/>
    <dgm:cxn modelId="{A2611CB7-18EA-495D-8997-DCCF40B88CA2}" type="presOf" srcId="{2B7B6D37-6EC0-407C-9A13-796C08F305EA}" destId="{99E54D4E-AD8E-4FF9-A5F9-9C4E63AC6E2C}" srcOrd="0" destOrd="0" presId="urn:microsoft.com/office/officeart/2005/8/layout/vList5"/>
    <dgm:cxn modelId="{2184FAB9-E6A6-4F2D-84C5-0AD667CB2344}" srcId="{B205B245-A85A-4810-A3E5-640A5D11BD2F}" destId="{F2693B11-9313-4742-91E4-A64FD331AF9F}" srcOrd="0" destOrd="0" parTransId="{8F9392A6-0D01-4E1A-8AE7-36B31F0CEA1B}" sibTransId="{148C1929-AD30-4A77-9AF0-A1F58A3D9917}"/>
    <dgm:cxn modelId="{26F6A8C0-9CCD-4D8B-B6CE-2278BC6F3DDE}" type="presOf" srcId="{D3AF5608-BA80-4CF9-B07D-4F8AE6946C6D}" destId="{AD3C2C60-0FA2-41F1-B71D-42B8A19B9624}" srcOrd="0" destOrd="0" presId="urn:microsoft.com/office/officeart/2005/8/layout/vList5"/>
    <dgm:cxn modelId="{3BE623C3-6FD0-4287-95E7-0E64CF10161C}" srcId="{8CA7586C-F898-4354-8C9F-B4AB0C6270DE}" destId="{A6D77988-6613-420E-BE8F-2978AB68C363}" srcOrd="0" destOrd="0" parTransId="{3E4075F7-0BD9-42F4-93CE-37AFE21A753C}" sibTransId="{9DA70510-1518-4323-9EC7-EB12E0807C76}"/>
    <dgm:cxn modelId="{B5829DD2-2DDE-4F70-87C6-503EC277B9F6}" srcId="{AA328BB0-865B-4171-B285-6718CF748411}" destId="{E7A1E345-A7E7-4A9D-9F90-3DE087518508}" srcOrd="0" destOrd="0" parTransId="{F7331DB6-52F6-42FF-8192-6C057597913C}" sibTransId="{66C3CEF8-1680-464F-B627-6727BAD5A8F1}"/>
    <dgm:cxn modelId="{7FB9C1D6-9815-4E93-B6C7-64BE67377EA5}" type="presOf" srcId="{7A81558E-09E8-4DD3-BC20-FBB30DE76EBA}" destId="{D38F8128-441B-4A34-9BA5-0208BB9D361F}" srcOrd="0" destOrd="0" presId="urn:microsoft.com/office/officeart/2005/8/layout/vList5"/>
    <dgm:cxn modelId="{52F49BD7-CC63-4CED-9DF3-06A4B23A4105}" srcId="{8604CC7D-712F-43C5-936B-A2B1F6BB03F7}" destId="{8CA7586C-F898-4354-8C9F-B4AB0C6270DE}" srcOrd="4" destOrd="0" parTransId="{8F1F01D5-10FF-42AA-97F3-B9DA51CF9805}" sibTransId="{955A759F-5B27-405D-92E4-03529D501683}"/>
    <dgm:cxn modelId="{3FBF96DB-8A49-4888-B8AD-805B2057FBB1}" type="presOf" srcId="{F660A5A7-9DE4-4FBC-8224-C97BF5149048}" destId="{47362B7D-2910-4547-B556-9C6373AE0AAA}" srcOrd="0" destOrd="0" presId="urn:microsoft.com/office/officeart/2005/8/layout/vList5"/>
    <dgm:cxn modelId="{51F0E8E5-AD37-4C8F-B45B-CACAE66B9ED4}" srcId="{8604CC7D-712F-43C5-936B-A2B1F6BB03F7}" destId="{B205B245-A85A-4810-A3E5-640A5D11BD2F}" srcOrd="2" destOrd="0" parTransId="{22224FD5-E53C-4AB7-95DA-480412D0C059}" sibTransId="{049ED549-EBA8-4908-87F6-27C51F51A289}"/>
    <dgm:cxn modelId="{6D958AF3-B3AA-4F3B-898B-134CA6969F54}" type="presOf" srcId="{FE958D1E-2643-4C08-9CE2-AD848BB4ECB9}" destId="{55D29739-AE3D-4501-A3E7-D9E14A027A6F}" srcOrd="0" destOrd="0" presId="urn:microsoft.com/office/officeart/2005/8/layout/vList5"/>
    <dgm:cxn modelId="{18459597-36CD-444F-8E80-4DC4C33A0A06}" type="presParOf" srcId="{5A834BBC-5C54-445A-98F5-A947F82EA1B0}" destId="{4B3B3D88-FCC6-4877-B3C5-E49DA789F1CD}" srcOrd="0" destOrd="0" presId="urn:microsoft.com/office/officeart/2005/8/layout/vList5"/>
    <dgm:cxn modelId="{48F4BE4C-C01E-4283-800E-491DEB369064}" type="presParOf" srcId="{4B3B3D88-FCC6-4877-B3C5-E49DA789F1CD}" destId="{AD3C2C60-0FA2-41F1-B71D-42B8A19B9624}" srcOrd="0" destOrd="0" presId="urn:microsoft.com/office/officeart/2005/8/layout/vList5"/>
    <dgm:cxn modelId="{E466E76C-716E-49C7-AFFD-0B45FEBB4758}" type="presParOf" srcId="{4B3B3D88-FCC6-4877-B3C5-E49DA789F1CD}" destId="{20BCEB30-97F6-43A0-9733-C3066D67CE7E}" srcOrd="1" destOrd="0" presId="urn:microsoft.com/office/officeart/2005/8/layout/vList5"/>
    <dgm:cxn modelId="{24D83598-7964-4BEB-979B-D8C129646393}" type="presParOf" srcId="{5A834BBC-5C54-445A-98F5-A947F82EA1B0}" destId="{A9868A4F-3B9B-47BD-B3A6-A5FA1ED73729}" srcOrd="1" destOrd="0" presId="urn:microsoft.com/office/officeart/2005/8/layout/vList5"/>
    <dgm:cxn modelId="{5FD90FE0-32EF-4C59-B06C-BDC54DAF0528}" type="presParOf" srcId="{5A834BBC-5C54-445A-98F5-A947F82EA1B0}" destId="{276320B1-F971-4480-8EE6-F9078C7A8CAC}" srcOrd="2" destOrd="0" presId="urn:microsoft.com/office/officeart/2005/8/layout/vList5"/>
    <dgm:cxn modelId="{1ED25E62-6793-4F6D-95E9-587BB853F2B6}" type="presParOf" srcId="{276320B1-F971-4480-8EE6-F9078C7A8CAC}" destId="{1DA25F37-7B1D-431C-A483-FEE2BF0AA26B}" srcOrd="0" destOrd="0" presId="urn:microsoft.com/office/officeart/2005/8/layout/vList5"/>
    <dgm:cxn modelId="{7ACF3DB6-9774-44B3-9D60-B0D9FF4B0B6E}" type="presParOf" srcId="{276320B1-F971-4480-8EE6-F9078C7A8CAC}" destId="{855946F2-B8CD-42C4-9A7C-AB35A1253CDE}" srcOrd="1" destOrd="0" presId="urn:microsoft.com/office/officeart/2005/8/layout/vList5"/>
    <dgm:cxn modelId="{3895300F-E73E-4A21-9C0B-355BB96637D5}" type="presParOf" srcId="{5A834BBC-5C54-445A-98F5-A947F82EA1B0}" destId="{B772F7BC-BE89-4615-9448-59EA7A0CEF5B}" srcOrd="3" destOrd="0" presId="urn:microsoft.com/office/officeart/2005/8/layout/vList5"/>
    <dgm:cxn modelId="{AEAB24A7-EB35-4E1E-9164-3E472683EEA6}" type="presParOf" srcId="{5A834BBC-5C54-445A-98F5-A947F82EA1B0}" destId="{9680FF39-11AB-40E8-B6C7-37127935D433}" srcOrd="4" destOrd="0" presId="urn:microsoft.com/office/officeart/2005/8/layout/vList5"/>
    <dgm:cxn modelId="{2A7D0EB1-AA53-4DBE-824A-8C1A219C4324}" type="presParOf" srcId="{9680FF39-11AB-40E8-B6C7-37127935D433}" destId="{29DA6DE5-446C-45FC-A2E4-6F4DC21A87A9}" srcOrd="0" destOrd="0" presId="urn:microsoft.com/office/officeart/2005/8/layout/vList5"/>
    <dgm:cxn modelId="{9771248B-2783-47FA-A755-A6FB50E1AD15}" type="presParOf" srcId="{9680FF39-11AB-40E8-B6C7-37127935D433}" destId="{B6E41562-E9B4-4A39-822F-0A6703ECE66D}" srcOrd="1" destOrd="0" presId="urn:microsoft.com/office/officeart/2005/8/layout/vList5"/>
    <dgm:cxn modelId="{F7C8A7CA-60E5-4F71-94B7-C80E4F8CE6CA}" type="presParOf" srcId="{5A834BBC-5C54-445A-98F5-A947F82EA1B0}" destId="{8076395A-F015-484F-B033-269A50A6CBB2}" srcOrd="5" destOrd="0" presId="urn:microsoft.com/office/officeart/2005/8/layout/vList5"/>
    <dgm:cxn modelId="{8776BDA5-308E-48C8-9988-048365D40848}" type="presParOf" srcId="{5A834BBC-5C54-445A-98F5-A947F82EA1B0}" destId="{012728BA-8B7C-4632-914F-D7DBA96375B3}" srcOrd="6" destOrd="0" presId="urn:microsoft.com/office/officeart/2005/8/layout/vList5"/>
    <dgm:cxn modelId="{058A94DA-420C-41AF-9142-1FCACAC21E36}" type="presParOf" srcId="{012728BA-8B7C-4632-914F-D7DBA96375B3}" destId="{55D29739-AE3D-4501-A3E7-D9E14A027A6F}" srcOrd="0" destOrd="0" presId="urn:microsoft.com/office/officeart/2005/8/layout/vList5"/>
    <dgm:cxn modelId="{B31772B4-9907-4113-8BF7-AC7E7CC7957C}" type="presParOf" srcId="{012728BA-8B7C-4632-914F-D7DBA96375B3}" destId="{8AF5D1ED-0CB0-42E6-8E9B-F40EACC7300C}" srcOrd="1" destOrd="0" presId="urn:microsoft.com/office/officeart/2005/8/layout/vList5"/>
    <dgm:cxn modelId="{DC203C5E-1C9A-4548-8A74-DD0BAA9EAA43}" type="presParOf" srcId="{5A834BBC-5C54-445A-98F5-A947F82EA1B0}" destId="{DB3D822D-D823-482A-AB4D-7872EAD64FE6}" srcOrd="7" destOrd="0" presId="urn:microsoft.com/office/officeart/2005/8/layout/vList5"/>
    <dgm:cxn modelId="{D4BC1C37-9AFE-4705-9570-3D03043B002B}" type="presParOf" srcId="{5A834BBC-5C54-445A-98F5-A947F82EA1B0}" destId="{824C72EA-6D2A-413C-A78E-B12FBA5D3B76}" srcOrd="8" destOrd="0" presId="urn:microsoft.com/office/officeart/2005/8/layout/vList5"/>
    <dgm:cxn modelId="{EEA1C3D2-F120-4938-856A-3650BCC7A513}" type="presParOf" srcId="{824C72EA-6D2A-413C-A78E-B12FBA5D3B76}" destId="{5331837D-F955-4343-8B3B-E855300DD362}" srcOrd="0" destOrd="0" presId="urn:microsoft.com/office/officeart/2005/8/layout/vList5"/>
    <dgm:cxn modelId="{482EABAB-15FB-4434-91F1-EC306BF1011E}" type="presParOf" srcId="{824C72EA-6D2A-413C-A78E-B12FBA5D3B76}" destId="{4DC26E15-1E63-4692-8247-87C5A2F5AAFA}" srcOrd="1" destOrd="0" presId="urn:microsoft.com/office/officeart/2005/8/layout/vList5"/>
    <dgm:cxn modelId="{18BC6535-71EC-4133-B743-37F404387511}" type="presParOf" srcId="{5A834BBC-5C54-445A-98F5-A947F82EA1B0}" destId="{E4F69583-1242-4B59-BFC1-8A4B880F64CC}" srcOrd="9" destOrd="0" presId="urn:microsoft.com/office/officeart/2005/8/layout/vList5"/>
    <dgm:cxn modelId="{C88146FE-6E03-4F09-8A7B-68FE52F31B38}" type="presParOf" srcId="{5A834BBC-5C54-445A-98F5-A947F82EA1B0}" destId="{641873EB-C6EC-4E0C-B9AD-E4DFEA1C7044}" srcOrd="10" destOrd="0" presId="urn:microsoft.com/office/officeart/2005/8/layout/vList5"/>
    <dgm:cxn modelId="{9892043B-33D9-4F00-94DB-8F84C0FCEE86}" type="presParOf" srcId="{641873EB-C6EC-4E0C-B9AD-E4DFEA1C7044}" destId="{2C6B0EC9-A5AC-493A-BA59-69CB42BDD789}" srcOrd="0" destOrd="0" presId="urn:microsoft.com/office/officeart/2005/8/layout/vList5"/>
    <dgm:cxn modelId="{5830E673-59F4-405C-A475-A5A7828FC7C3}" type="presParOf" srcId="{641873EB-C6EC-4E0C-B9AD-E4DFEA1C7044}" destId="{BFDF67A6-C623-4A81-8A03-8919D45C23BA}" srcOrd="1" destOrd="0" presId="urn:microsoft.com/office/officeart/2005/8/layout/vList5"/>
    <dgm:cxn modelId="{D39C0ECE-1D6E-458A-8289-7801543DDCB7}" type="presParOf" srcId="{5A834BBC-5C54-445A-98F5-A947F82EA1B0}" destId="{9F45A5B0-08F5-4A61-9D59-1442BBBA9231}" srcOrd="11" destOrd="0" presId="urn:microsoft.com/office/officeart/2005/8/layout/vList5"/>
    <dgm:cxn modelId="{AB966B83-7A96-4694-8830-956CD1CD2184}" type="presParOf" srcId="{5A834BBC-5C54-445A-98F5-A947F82EA1B0}" destId="{E4213DE1-3483-4DCB-B5A7-9F7000BFF677}" srcOrd="12" destOrd="0" presId="urn:microsoft.com/office/officeart/2005/8/layout/vList5"/>
    <dgm:cxn modelId="{9A605752-2E2B-42DC-9FB4-647DCECE7A2C}" type="presParOf" srcId="{E4213DE1-3483-4DCB-B5A7-9F7000BFF677}" destId="{99E54D4E-AD8E-4FF9-A5F9-9C4E63AC6E2C}" srcOrd="0" destOrd="0" presId="urn:microsoft.com/office/officeart/2005/8/layout/vList5"/>
    <dgm:cxn modelId="{FD8292CD-DC97-4DC1-9564-FBEDB158347E}" type="presParOf" srcId="{E4213DE1-3483-4DCB-B5A7-9F7000BFF677}" destId="{D38F8128-441B-4A34-9BA5-0208BB9D361F}" srcOrd="1" destOrd="0" presId="urn:microsoft.com/office/officeart/2005/8/layout/vList5"/>
    <dgm:cxn modelId="{0CEF082E-D955-4C5B-BB87-3ADDAE952867}" type="presParOf" srcId="{5A834BBC-5C54-445A-98F5-A947F82EA1B0}" destId="{8B0D93EE-DBDC-4320-9D1C-B0E05AF9B71E}" srcOrd="13" destOrd="0" presId="urn:microsoft.com/office/officeart/2005/8/layout/vList5"/>
    <dgm:cxn modelId="{5BEAF980-8927-4309-A633-5B7ACB53F38B}" type="presParOf" srcId="{5A834BBC-5C54-445A-98F5-A947F82EA1B0}" destId="{A33946B6-3ECF-4E2C-8849-AF05D4EC2341}" srcOrd="14" destOrd="0" presId="urn:microsoft.com/office/officeart/2005/8/layout/vList5"/>
    <dgm:cxn modelId="{8F4A6DF7-25E3-4111-91F3-FBCD96F88152}" type="presParOf" srcId="{A33946B6-3ECF-4E2C-8849-AF05D4EC2341}" destId="{7DB75AD6-E80D-42BD-9D24-EB1615562818}" srcOrd="0" destOrd="0" presId="urn:microsoft.com/office/officeart/2005/8/layout/vList5"/>
    <dgm:cxn modelId="{E720A9C2-E973-45B4-8E82-CC76F2455241}" type="presParOf" srcId="{A33946B6-3ECF-4E2C-8849-AF05D4EC2341}" destId="{47362B7D-2910-4547-B556-9C6373AE0AAA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CFFDA248-57C7-445B-91A6-1CF8BF7E254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MY"/>
        </a:p>
      </dgm:t>
    </dgm:pt>
    <dgm:pt modelId="{EDC6BC60-E777-435F-A140-C68BAA201F8F}">
      <dgm:prSet/>
      <dgm:spPr/>
      <dgm:t>
        <a:bodyPr/>
        <a:lstStyle/>
        <a:p>
          <a:pPr algn="ctr"/>
          <a:r>
            <a:rPr lang="en-US" b="0" i="0" dirty="0"/>
            <a:t>Any Questions?</a:t>
          </a:r>
          <a:endParaRPr lang="en-MY" dirty="0"/>
        </a:p>
      </dgm:t>
    </dgm:pt>
    <dgm:pt modelId="{0F5611CF-47E9-4188-AD54-881643B9F44E}" type="parTrans" cxnId="{F29E5BDC-68B5-4A82-8836-9BB56F5CF987}">
      <dgm:prSet/>
      <dgm:spPr/>
      <dgm:t>
        <a:bodyPr/>
        <a:lstStyle/>
        <a:p>
          <a:endParaRPr lang="en-MY"/>
        </a:p>
      </dgm:t>
    </dgm:pt>
    <dgm:pt modelId="{F0A6C3A3-B2C0-4379-AE8D-EEA30F193ADF}" type="sibTrans" cxnId="{F29E5BDC-68B5-4A82-8836-9BB56F5CF987}">
      <dgm:prSet/>
      <dgm:spPr/>
      <dgm:t>
        <a:bodyPr/>
        <a:lstStyle/>
        <a:p>
          <a:endParaRPr lang="en-MY"/>
        </a:p>
      </dgm:t>
    </dgm:pt>
    <dgm:pt modelId="{C165AA89-516B-4DB8-B2EC-057CFC2C1648}" type="pres">
      <dgm:prSet presAssocID="{CFFDA248-57C7-445B-91A6-1CF8BF7E254F}" presName="linear" presStyleCnt="0">
        <dgm:presLayoutVars>
          <dgm:animLvl val="lvl"/>
          <dgm:resizeHandles val="exact"/>
        </dgm:presLayoutVars>
      </dgm:prSet>
      <dgm:spPr/>
    </dgm:pt>
    <dgm:pt modelId="{8BD327DA-1CB9-4EF8-8AEF-FF8D84CF72C6}" type="pres">
      <dgm:prSet presAssocID="{EDC6BC60-E777-435F-A140-C68BAA201F8F}" presName="parentText" presStyleLbl="node1" presStyleIdx="0" presStyleCnt="1" custLinFactNeighborY="6547">
        <dgm:presLayoutVars>
          <dgm:chMax val="0"/>
          <dgm:bulletEnabled val="1"/>
        </dgm:presLayoutVars>
      </dgm:prSet>
      <dgm:spPr/>
    </dgm:pt>
  </dgm:ptLst>
  <dgm:cxnLst>
    <dgm:cxn modelId="{CDE17850-27A9-4074-9E19-C50FC6EBAF45}" type="presOf" srcId="{EDC6BC60-E777-435F-A140-C68BAA201F8F}" destId="{8BD327DA-1CB9-4EF8-8AEF-FF8D84CF72C6}" srcOrd="0" destOrd="0" presId="urn:microsoft.com/office/officeart/2005/8/layout/vList2"/>
    <dgm:cxn modelId="{EA8A247C-D6E8-416B-A206-F21ED3DCEE96}" type="presOf" srcId="{CFFDA248-57C7-445B-91A6-1CF8BF7E254F}" destId="{C165AA89-516B-4DB8-B2EC-057CFC2C1648}" srcOrd="0" destOrd="0" presId="urn:microsoft.com/office/officeart/2005/8/layout/vList2"/>
    <dgm:cxn modelId="{F29E5BDC-68B5-4A82-8836-9BB56F5CF987}" srcId="{CFFDA248-57C7-445B-91A6-1CF8BF7E254F}" destId="{EDC6BC60-E777-435F-A140-C68BAA201F8F}" srcOrd="0" destOrd="0" parTransId="{0F5611CF-47E9-4188-AD54-881643B9F44E}" sibTransId="{F0A6C3A3-B2C0-4379-AE8D-EEA30F193ADF}"/>
    <dgm:cxn modelId="{C7E06635-ED21-45AC-9D3A-C7C8353F8AAD}" type="presParOf" srcId="{C165AA89-516B-4DB8-B2EC-057CFC2C1648}" destId="{8BD327DA-1CB9-4EF8-8AEF-FF8D84CF72C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B79C514-43BC-4432-83F0-48763401CFD2}" type="doc">
      <dgm:prSet loTypeId="urn:microsoft.com/office/officeart/2005/8/layout/vList5" loCatId="list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MY"/>
        </a:p>
      </dgm:t>
    </dgm:pt>
    <dgm:pt modelId="{32EDFE34-F92F-46C2-922B-ACCBFE1399E0}">
      <dgm:prSet custT="1"/>
      <dgm:spPr/>
      <dgm:t>
        <a:bodyPr/>
        <a:lstStyle/>
        <a:p>
          <a:r>
            <a:rPr lang="en-US" sz="1200" b="0" i="0" dirty="0"/>
            <a:t>Physical and Environmental Security</a:t>
          </a:r>
          <a:endParaRPr lang="en-MY" sz="1200" dirty="0"/>
        </a:p>
      </dgm:t>
    </dgm:pt>
    <dgm:pt modelId="{4DB1A253-0D64-4775-9D5F-540319746873}" type="parTrans" cxnId="{2DF28A80-226E-46D1-915C-E35031D7FC58}">
      <dgm:prSet/>
      <dgm:spPr/>
      <dgm:t>
        <a:bodyPr/>
        <a:lstStyle/>
        <a:p>
          <a:endParaRPr lang="en-MY"/>
        </a:p>
      </dgm:t>
    </dgm:pt>
    <dgm:pt modelId="{8DAB3799-C1DE-431B-BFBB-194D118B2F79}" type="sibTrans" cxnId="{2DF28A80-226E-46D1-915C-E35031D7FC58}">
      <dgm:prSet/>
      <dgm:spPr/>
      <dgm:t>
        <a:bodyPr/>
        <a:lstStyle/>
        <a:p>
          <a:endParaRPr lang="en-MY"/>
        </a:p>
      </dgm:t>
    </dgm:pt>
    <dgm:pt modelId="{B9458316-438C-42D8-99AE-7F67FFEF1203}">
      <dgm:prSet custT="1"/>
      <dgm:spPr/>
      <dgm:t>
        <a:bodyPr/>
        <a:lstStyle/>
        <a:p>
          <a:r>
            <a:rPr lang="en-US" sz="1050" b="0" i="0" dirty="0"/>
            <a:t>Protects physical infrastructure through architectural controls and continuous threat monitoring</a:t>
          </a:r>
          <a:endParaRPr lang="en-MY" sz="1050" dirty="0"/>
        </a:p>
      </dgm:t>
    </dgm:pt>
    <dgm:pt modelId="{9BB3BB6F-B346-49E8-89DD-5300CCD6D548}" type="parTrans" cxnId="{B1592D2C-9F43-410C-ADEE-10AC40656975}">
      <dgm:prSet/>
      <dgm:spPr/>
      <dgm:t>
        <a:bodyPr/>
        <a:lstStyle/>
        <a:p>
          <a:endParaRPr lang="en-MY"/>
        </a:p>
      </dgm:t>
    </dgm:pt>
    <dgm:pt modelId="{7637FE12-0DF6-49DC-B627-4885DD2EF8B1}" type="sibTrans" cxnId="{B1592D2C-9F43-410C-ADEE-10AC40656975}">
      <dgm:prSet/>
      <dgm:spPr/>
      <dgm:t>
        <a:bodyPr/>
        <a:lstStyle/>
        <a:p>
          <a:endParaRPr lang="en-MY"/>
        </a:p>
      </dgm:t>
    </dgm:pt>
    <dgm:pt modelId="{98CEAAD7-6D21-4058-8A80-A45B556C74C0}">
      <dgm:prSet custT="1"/>
      <dgm:spPr/>
      <dgm:t>
        <a:bodyPr/>
        <a:lstStyle/>
        <a:p>
          <a:r>
            <a:rPr lang="en-US" sz="1200" b="0" i="0" dirty="0"/>
            <a:t>Personnel Security</a:t>
          </a:r>
          <a:endParaRPr lang="en-MY" sz="1200" dirty="0"/>
        </a:p>
      </dgm:t>
    </dgm:pt>
    <dgm:pt modelId="{9DFF2907-C11D-44D7-9BC3-AFE51E0512A9}" type="parTrans" cxnId="{6A4659E7-1564-4A5B-9BB8-F17A19455F3D}">
      <dgm:prSet/>
      <dgm:spPr/>
      <dgm:t>
        <a:bodyPr/>
        <a:lstStyle/>
        <a:p>
          <a:endParaRPr lang="en-MY"/>
        </a:p>
      </dgm:t>
    </dgm:pt>
    <dgm:pt modelId="{EB2FA42C-D211-42D3-A427-3E60916D1D28}" type="sibTrans" cxnId="{6A4659E7-1564-4A5B-9BB8-F17A19455F3D}">
      <dgm:prSet/>
      <dgm:spPr/>
      <dgm:t>
        <a:bodyPr/>
        <a:lstStyle/>
        <a:p>
          <a:endParaRPr lang="en-MY"/>
        </a:p>
      </dgm:t>
    </dgm:pt>
    <dgm:pt modelId="{CCF5A996-857B-4E5A-9969-70AC69DC93FF}">
      <dgm:prSet custT="1"/>
      <dgm:spPr/>
      <dgm:t>
        <a:bodyPr/>
        <a:lstStyle/>
        <a:p>
          <a:r>
            <a:rPr lang="en-US" sz="1050" b="0" i="0" dirty="0"/>
            <a:t>Mitigates insider threats with RBAC, MFA, background checks, and annual security training</a:t>
          </a:r>
          <a:endParaRPr lang="en-MY" sz="1050" dirty="0"/>
        </a:p>
      </dgm:t>
    </dgm:pt>
    <dgm:pt modelId="{4E290396-A992-4A47-B152-5D7CC4D3F04D}" type="parTrans" cxnId="{48BEB737-4CA9-4303-B173-A5B64BC409D1}">
      <dgm:prSet/>
      <dgm:spPr/>
      <dgm:t>
        <a:bodyPr/>
        <a:lstStyle/>
        <a:p>
          <a:endParaRPr lang="en-MY"/>
        </a:p>
      </dgm:t>
    </dgm:pt>
    <dgm:pt modelId="{753F782E-7272-4FF3-B52D-E31E512A32E8}" type="sibTrans" cxnId="{48BEB737-4CA9-4303-B173-A5B64BC409D1}">
      <dgm:prSet/>
      <dgm:spPr/>
      <dgm:t>
        <a:bodyPr/>
        <a:lstStyle/>
        <a:p>
          <a:endParaRPr lang="en-MY"/>
        </a:p>
      </dgm:t>
    </dgm:pt>
    <dgm:pt modelId="{16119ACA-82B7-434A-8C7A-4E125D41CA82}">
      <dgm:prSet custT="1"/>
      <dgm:spPr/>
      <dgm:t>
        <a:bodyPr/>
        <a:lstStyle/>
        <a:p>
          <a:r>
            <a:rPr lang="en-US" sz="1200" b="0" i="0" dirty="0"/>
            <a:t>Network Security</a:t>
          </a:r>
          <a:endParaRPr lang="en-MY" sz="1200" dirty="0"/>
        </a:p>
      </dgm:t>
    </dgm:pt>
    <dgm:pt modelId="{90B2A132-EA8F-4D67-A6B5-1D8366E38C16}" type="parTrans" cxnId="{733365D0-B7E8-4C1F-A22C-78FEFEF02BC5}">
      <dgm:prSet/>
      <dgm:spPr/>
      <dgm:t>
        <a:bodyPr/>
        <a:lstStyle/>
        <a:p>
          <a:endParaRPr lang="en-MY"/>
        </a:p>
      </dgm:t>
    </dgm:pt>
    <dgm:pt modelId="{759044AC-59A9-44E8-9FB4-4D9354C0757F}" type="sibTrans" cxnId="{733365D0-B7E8-4C1F-A22C-78FEFEF02BC5}">
      <dgm:prSet/>
      <dgm:spPr/>
      <dgm:t>
        <a:bodyPr/>
        <a:lstStyle/>
        <a:p>
          <a:endParaRPr lang="en-MY"/>
        </a:p>
      </dgm:t>
    </dgm:pt>
    <dgm:pt modelId="{0FFF7965-6180-4F1E-81D2-8B4E005816A9}">
      <dgm:prSet custT="1"/>
      <dgm:spPr/>
      <dgm:t>
        <a:bodyPr/>
        <a:lstStyle/>
        <a:p>
          <a:r>
            <a:rPr lang="en-US" sz="1050" b="0" i="0" dirty="0"/>
            <a:t>Implements a zero-trust model with perimeter defense, standardized configurations, and regular risk assessments</a:t>
          </a:r>
          <a:endParaRPr lang="en-MY" sz="1050" dirty="0"/>
        </a:p>
      </dgm:t>
    </dgm:pt>
    <dgm:pt modelId="{285D9D60-62F5-4789-910D-AB64A67AA326}" type="parTrans" cxnId="{DD1171CB-39CF-4F35-A68B-60CE510F99F7}">
      <dgm:prSet/>
      <dgm:spPr/>
      <dgm:t>
        <a:bodyPr/>
        <a:lstStyle/>
        <a:p>
          <a:endParaRPr lang="en-MY"/>
        </a:p>
      </dgm:t>
    </dgm:pt>
    <dgm:pt modelId="{DC1F6AE1-31D1-4B5F-A884-4F7173828F2F}" type="sibTrans" cxnId="{DD1171CB-39CF-4F35-A68B-60CE510F99F7}">
      <dgm:prSet/>
      <dgm:spPr/>
      <dgm:t>
        <a:bodyPr/>
        <a:lstStyle/>
        <a:p>
          <a:endParaRPr lang="en-MY"/>
        </a:p>
      </dgm:t>
    </dgm:pt>
    <dgm:pt modelId="{8E6D4177-E741-4BFA-AA42-2B4095985FFB}">
      <dgm:prSet custT="1"/>
      <dgm:spPr/>
      <dgm:t>
        <a:bodyPr/>
        <a:lstStyle/>
        <a:p>
          <a:r>
            <a:rPr lang="en-US" sz="1200" b="0" i="0" dirty="0"/>
            <a:t>Cloud Security </a:t>
          </a:r>
          <a:endParaRPr lang="en-MY" sz="1200" dirty="0"/>
        </a:p>
      </dgm:t>
    </dgm:pt>
    <dgm:pt modelId="{5C8F9845-E295-4633-BCE1-180835C1776E}" type="parTrans" cxnId="{18016F3C-B619-4E38-AEF4-F0DE10C43C93}">
      <dgm:prSet/>
      <dgm:spPr/>
      <dgm:t>
        <a:bodyPr/>
        <a:lstStyle/>
        <a:p>
          <a:endParaRPr lang="en-MY"/>
        </a:p>
      </dgm:t>
    </dgm:pt>
    <dgm:pt modelId="{091581E4-EE60-490F-A5D8-ABEDB34EE9C5}" type="sibTrans" cxnId="{18016F3C-B619-4E38-AEF4-F0DE10C43C93}">
      <dgm:prSet/>
      <dgm:spPr/>
      <dgm:t>
        <a:bodyPr/>
        <a:lstStyle/>
        <a:p>
          <a:endParaRPr lang="en-MY"/>
        </a:p>
      </dgm:t>
    </dgm:pt>
    <dgm:pt modelId="{3F138757-1365-41D3-949F-BF3DEBB0A88A}">
      <dgm:prSet custT="1"/>
      <dgm:spPr/>
      <dgm:t>
        <a:bodyPr/>
        <a:lstStyle/>
        <a:p>
          <a:r>
            <a:rPr lang="en-US" sz="1050" b="0" i="0" dirty="0"/>
            <a:t>Ensures data protection via identity management, logging, secure networking, application protection, and encryption</a:t>
          </a:r>
          <a:endParaRPr lang="en-MY" sz="1050" dirty="0"/>
        </a:p>
      </dgm:t>
    </dgm:pt>
    <dgm:pt modelId="{AF5E2E10-777C-4DBD-BC4B-3FBEFCCF9C92}" type="parTrans" cxnId="{CFA1E1D8-2CBB-4CBD-8974-C88ACEA23E7A}">
      <dgm:prSet/>
      <dgm:spPr/>
      <dgm:t>
        <a:bodyPr/>
        <a:lstStyle/>
        <a:p>
          <a:endParaRPr lang="en-MY"/>
        </a:p>
      </dgm:t>
    </dgm:pt>
    <dgm:pt modelId="{0EC645A8-DD8F-43B4-9A82-262E30F77E15}" type="sibTrans" cxnId="{CFA1E1D8-2CBB-4CBD-8974-C88ACEA23E7A}">
      <dgm:prSet/>
      <dgm:spPr/>
      <dgm:t>
        <a:bodyPr/>
        <a:lstStyle/>
        <a:p>
          <a:endParaRPr lang="en-MY"/>
        </a:p>
      </dgm:t>
    </dgm:pt>
    <dgm:pt modelId="{2FA5946B-8A93-4BA0-B78D-99A55FEC5AE3}">
      <dgm:prSet custT="1"/>
      <dgm:spPr/>
      <dgm:t>
        <a:bodyPr/>
        <a:lstStyle/>
        <a:p>
          <a:r>
            <a:rPr lang="en-MY" sz="1200" b="0" i="0" dirty="0"/>
            <a:t>Mobile Security</a:t>
          </a:r>
          <a:endParaRPr lang="en-MY" sz="1200" dirty="0"/>
        </a:p>
      </dgm:t>
    </dgm:pt>
    <dgm:pt modelId="{1B5BB305-EC8C-4408-8ADF-716305ADB9BA}" type="parTrans" cxnId="{02A5BA4C-9572-4421-9C85-CA595B6D8EFB}">
      <dgm:prSet/>
      <dgm:spPr/>
      <dgm:t>
        <a:bodyPr/>
        <a:lstStyle/>
        <a:p>
          <a:endParaRPr lang="en-MY"/>
        </a:p>
      </dgm:t>
    </dgm:pt>
    <dgm:pt modelId="{97CB3AD1-BD61-4A6A-ACE9-1A690A49B489}" type="sibTrans" cxnId="{02A5BA4C-9572-4421-9C85-CA595B6D8EFB}">
      <dgm:prSet/>
      <dgm:spPr/>
      <dgm:t>
        <a:bodyPr/>
        <a:lstStyle/>
        <a:p>
          <a:endParaRPr lang="en-MY"/>
        </a:p>
      </dgm:t>
    </dgm:pt>
    <dgm:pt modelId="{78770184-392A-416B-96C5-478E8393794E}">
      <dgm:prSet custT="1"/>
      <dgm:spPr/>
      <dgm:t>
        <a:bodyPr/>
        <a:lstStyle/>
        <a:p>
          <a:r>
            <a:rPr lang="en-US" sz="1050" b="0" i="0" dirty="0"/>
            <a:t>Enforces policies for mobile devices, e.g., secure SDK integration and mobile device management (MDM)</a:t>
          </a:r>
          <a:endParaRPr lang="en-MY" sz="1050" dirty="0"/>
        </a:p>
      </dgm:t>
    </dgm:pt>
    <dgm:pt modelId="{0908B59E-5A92-4C08-B7CF-FE2653F35A08}" type="parTrans" cxnId="{14D1E75B-522C-48A0-9D08-1FA9B0E75533}">
      <dgm:prSet/>
      <dgm:spPr/>
      <dgm:t>
        <a:bodyPr/>
        <a:lstStyle/>
        <a:p>
          <a:endParaRPr lang="en-MY"/>
        </a:p>
      </dgm:t>
    </dgm:pt>
    <dgm:pt modelId="{3BAB002C-E80C-421E-9B48-1C91859FE3A4}" type="sibTrans" cxnId="{14D1E75B-522C-48A0-9D08-1FA9B0E75533}">
      <dgm:prSet/>
      <dgm:spPr/>
      <dgm:t>
        <a:bodyPr/>
        <a:lstStyle/>
        <a:p>
          <a:endParaRPr lang="en-MY"/>
        </a:p>
      </dgm:t>
    </dgm:pt>
    <dgm:pt modelId="{6895355E-EB03-47DD-8C2C-602CF26E094B}" type="pres">
      <dgm:prSet presAssocID="{FB79C514-43BC-4432-83F0-48763401CFD2}" presName="Name0" presStyleCnt="0">
        <dgm:presLayoutVars>
          <dgm:dir/>
          <dgm:animLvl val="lvl"/>
          <dgm:resizeHandles val="exact"/>
        </dgm:presLayoutVars>
      </dgm:prSet>
      <dgm:spPr/>
    </dgm:pt>
    <dgm:pt modelId="{0FE113B9-95A9-484B-8544-DEFB6BF21383}" type="pres">
      <dgm:prSet presAssocID="{32EDFE34-F92F-46C2-922B-ACCBFE1399E0}" presName="linNode" presStyleCnt="0"/>
      <dgm:spPr/>
    </dgm:pt>
    <dgm:pt modelId="{C1CC63D6-6B8E-46A8-BFAB-5A4E2AFFA94B}" type="pres">
      <dgm:prSet presAssocID="{32EDFE34-F92F-46C2-922B-ACCBFE1399E0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120E6743-CA21-4331-9A00-D6F977897B14}" type="pres">
      <dgm:prSet presAssocID="{32EDFE34-F92F-46C2-922B-ACCBFE1399E0}" presName="descendantText" presStyleLbl="alignAccFollowNode1" presStyleIdx="0" presStyleCnt="5">
        <dgm:presLayoutVars>
          <dgm:bulletEnabled val="1"/>
        </dgm:presLayoutVars>
      </dgm:prSet>
      <dgm:spPr/>
    </dgm:pt>
    <dgm:pt modelId="{A2DBCF61-D3AD-4FDC-A0D1-E6A016CF1B09}" type="pres">
      <dgm:prSet presAssocID="{8DAB3799-C1DE-431B-BFBB-194D118B2F79}" presName="sp" presStyleCnt="0"/>
      <dgm:spPr/>
    </dgm:pt>
    <dgm:pt modelId="{A1A3286B-762D-441C-9C3E-B24D21B24C84}" type="pres">
      <dgm:prSet presAssocID="{98CEAAD7-6D21-4058-8A80-A45B556C74C0}" presName="linNode" presStyleCnt="0"/>
      <dgm:spPr/>
    </dgm:pt>
    <dgm:pt modelId="{DAA80962-4188-41AF-A718-6F150A301654}" type="pres">
      <dgm:prSet presAssocID="{98CEAAD7-6D21-4058-8A80-A45B556C74C0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F9D839D9-EC26-4AF1-B354-942061C50DD5}" type="pres">
      <dgm:prSet presAssocID="{98CEAAD7-6D21-4058-8A80-A45B556C74C0}" presName="descendantText" presStyleLbl="alignAccFollowNode1" presStyleIdx="1" presStyleCnt="5">
        <dgm:presLayoutVars>
          <dgm:bulletEnabled val="1"/>
        </dgm:presLayoutVars>
      </dgm:prSet>
      <dgm:spPr/>
    </dgm:pt>
    <dgm:pt modelId="{04FC413D-E8E4-4C2B-8017-593C4A04F36E}" type="pres">
      <dgm:prSet presAssocID="{EB2FA42C-D211-42D3-A427-3E60916D1D28}" presName="sp" presStyleCnt="0"/>
      <dgm:spPr/>
    </dgm:pt>
    <dgm:pt modelId="{6BB29735-A6D8-4401-B47B-A49C2081A6D6}" type="pres">
      <dgm:prSet presAssocID="{16119ACA-82B7-434A-8C7A-4E125D41CA82}" presName="linNode" presStyleCnt="0"/>
      <dgm:spPr/>
    </dgm:pt>
    <dgm:pt modelId="{FC6E4EB2-DB5D-4F12-B87C-A57DB597D544}" type="pres">
      <dgm:prSet presAssocID="{16119ACA-82B7-434A-8C7A-4E125D41CA82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30C69148-37F4-4259-89B4-3AFAFBC94D96}" type="pres">
      <dgm:prSet presAssocID="{16119ACA-82B7-434A-8C7A-4E125D41CA82}" presName="descendantText" presStyleLbl="alignAccFollowNode1" presStyleIdx="2" presStyleCnt="5">
        <dgm:presLayoutVars>
          <dgm:bulletEnabled val="1"/>
        </dgm:presLayoutVars>
      </dgm:prSet>
      <dgm:spPr/>
    </dgm:pt>
    <dgm:pt modelId="{E46629E2-9CBF-4C3A-A19C-AFA10300A0A7}" type="pres">
      <dgm:prSet presAssocID="{759044AC-59A9-44E8-9FB4-4D9354C0757F}" presName="sp" presStyleCnt="0"/>
      <dgm:spPr/>
    </dgm:pt>
    <dgm:pt modelId="{CA80A0CA-743C-461C-AC5A-99CACBF98B51}" type="pres">
      <dgm:prSet presAssocID="{8E6D4177-E741-4BFA-AA42-2B4095985FFB}" presName="linNode" presStyleCnt="0"/>
      <dgm:spPr/>
    </dgm:pt>
    <dgm:pt modelId="{AEE77855-343D-48BD-8AA6-0AF825BB0865}" type="pres">
      <dgm:prSet presAssocID="{8E6D4177-E741-4BFA-AA42-2B4095985FFB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3F254E0A-A85E-46C0-AAE3-7E471D19A6BD}" type="pres">
      <dgm:prSet presAssocID="{8E6D4177-E741-4BFA-AA42-2B4095985FFB}" presName="descendantText" presStyleLbl="alignAccFollowNode1" presStyleIdx="3" presStyleCnt="5">
        <dgm:presLayoutVars>
          <dgm:bulletEnabled val="1"/>
        </dgm:presLayoutVars>
      </dgm:prSet>
      <dgm:spPr/>
    </dgm:pt>
    <dgm:pt modelId="{28045AC5-DCC0-4A4E-8268-DFF33123975E}" type="pres">
      <dgm:prSet presAssocID="{091581E4-EE60-490F-A5D8-ABEDB34EE9C5}" presName="sp" presStyleCnt="0"/>
      <dgm:spPr/>
    </dgm:pt>
    <dgm:pt modelId="{84733DD7-F355-408D-8804-E43043D51DD2}" type="pres">
      <dgm:prSet presAssocID="{2FA5946B-8A93-4BA0-B78D-99A55FEC5AE3}" presName="linNode" presStyleCnt="0"/>
      <dgm:spPr/>
    </dgm:pt>
    <dgm:pt modelId="{6D5C2C92-A676-455F-A264-CCF557DF8D72}" type="pres">
      <dgm:prSet presAssocID="{2FA5946B-8A93-4BA0-B78D-99A55FEC5AE3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23938D79-E226-4A91-BB6E-84BF0EFBEF8E}" type="pres">
      <dgm:prSet presAssocID="{2FA5946B-8A93-4BA0-B78D-99A55FEC5AE3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B1592D2C-9F43-410C-ADEE-10AC40656975}" srcId="{32EDFE34-F92F-46C2-922B-ACCBFE1399E0}" destId="{B9458316-438C-42D8-99AE-7F67FFEF1203}" srcOrd="0" destOrd="0" parTransId="{9BB3BB6F-B346-49E8-89DD-5300CCD6D548}" sibTransId="{7637FE12-0DF6-49DC-B627-4885DD2EF8B1}"/>
    <dgm:cxn modelId="{3BDAA131-ABE9-4A02-9F95-D281332A4FD8}" type="presOf" srcId="{32EDFE34-F92F-46C2-922B-ACCBFE1399E0}" destId="{C1CC63D6-6B8E-46A8-BFAB-5A4E2AFFA94B}" srcOrd="0" destOrd="0" presId="urn:microsoft.com/office/officeart/2005/8/layout/vList5"/>
    <dgm:cxn modelId="{48BEB737-4CA9-4303-B173-A5B64BC409D1}" srcId="{98CEAAD7-6D21-4058-8A80-A45B556C74C0}" destId="{CCF5A996-857B-4E5A-9969-70AC69DC93FF}" srcOrd="0" destOrd="0" parTransId="{4E290396-A992-4A47-B152-5D7CC4D3F04D}" sibTransId="{753F782E-7272-4FF3-B52D-E31E512A32E8}"/>
    <dgm:cxn modelId="{18016F3C-B619-4E38-AEF4-F0DE10C43C93}" srcId="{FB79C514-43BC-4432-83F0-48763401CFD2}" destId="{8E6D4177-E741-4BFA-AA42-2B4095985FFB}" srcOrd="3" destOrd="0" parTransId="{5C8F9845-E295-4633-BCE1-180835C1776E}" sibTransId="{091581E4-EE60-490F-A5D8-ABEDB34EE9C5}"/>
    <dgm:cxn modelId="{14D1E75B-522C-48A0-9D08-1FA9B0E75533}" srcId="{2FA5946B-8A93-4BA0-B78D-99A55FEC5AE3}" destId="{78770184-392A-416B-96C5-478E8393794E}" srcOrd="0" destOrd="0" parTransId="{0908B59E-5A92-4C08-B7CF-FE2653F35A08}" sibTransId="{3BAB002C-E80C-421E-9B48-1C91859FE3A4}"/>
    <dgm:cxn modelId="{41B2C75D-9AF4-4618-88BC-E4455C5EBFD0}" type="presOf" srcId="{3F138757-1365-41D3-949F-BF3DEBB0A88A}" destId="{3F254E0A-A85E-46C0-AAE3-7E471D19A6BD}" srcOrd="0" destOrd="0" presId="urn:microsoft.com/office/officeart/2005/8/layout/vList5"/>
    <dgm:cxn modelId="{02A5BA4C-9572-4421-9C85-CA595B6D8EFB}" srcId="{FB79C514-43BC-4432-83F0-48763401CFD2}" destId="{2FA5946B-8A93-4BA0-B78D-99A55FEC5AE3}" srcOrd="4" destOrd="0" parTransId="{1B5BB305-EC8C-4408-8ADF-716305ADB9BA}" sibTransId="{97CB3AD1-BD61-4A6A-ACE9-1A690A49B489}"/>
    <dgm:cxn modelId="{2DF28A80-226E-46D1-915C-E35031D7FC58}" srcId="{FB79C514-43BC-4432-83F0-48763401CFD2}" destId="{32EDFE34-F92F-46C2-922B-ACCBFE1399E0}" srcOrd="0" destOrd="0" parTransId="{4DB1A253-0D64-4775-9D5F-540319746873}" sibTransId="{8DAB3799-C1DE-431B-BFBB-194D118B2F79}"/>
    <dgm:cxn modelId="{8CA22483-58F7-4CA7-B50C-ACDD7C01B40E}" type="presOf" srcId="{2FA5946B-8A93-4BA0-B78D-99A55FEC5AE3}" destId="{6D5C2C92-A676-455F-A264-CCF557DF8D72}" srcOrd="0" destOrd="0" presId="urn:microsoft.com/office/officeart/2005/8/layout/vList5"/>
    <dgm:cxn modelId="{F6B76998-4EE0-4291-991D-F0D094C4F8FF}" type="presOf" srcId="{FB79C514-43BC-4432-83F0-48763401CFD2}" destId="{6895355E-EB03-47DD-8C2C-602CF26E094B}" srcOrd="0" destOrd="0" presId="urn:microsoft.com/office/officeart/2005/8/layout/vList5"/>
    <dgm:cxn modelId="{5F11FD9B-4731-436B-9D54-5EABCB2E7432}" type="presOf" srcId="{0FFF7965-6180-4F1E-81D2-8B4E005816A9}" destId="{30C69148-37F4-4259-89B4-3AFAFBC94D96}" srcOrd="0" destOrd="0" presId="urn:microsoft.com/office/officeart/2005/8/layout/vList5"/>
    <dgm:cxn modelId="{BD4D1EA8-776C-4BB6-B6DD-FD6B9DBDF4BD}" type="presOf" srcId="{16119ACA-82B7-434A-8C7A-4E125D41CA82}" destId="{FC6E4EB2-DB5D-4F12-B87C-A57DB597D544}" srcOrd="0" destOrd="0" presId="urn:microsoft.com/office/officeart/2005/8/layout/vList5"/>
    <dgm:cxn modelId="{7D4A11B9-D3DD-493E-8A2A-A2CD456E5AA3}" type="presOf" srcId="{8E6D4177-E741-4BFA-AA42-2B4095985FFB}" destId="{AEE77855-343D-48BD-8AA6-0AF825BB0865}" srcOrd="0" destOrd="0" presId="urn:microsoft.com/office/officeart/2005/8/layout/vList5"/>
    <dgm:cxn modelId="{622355C9-B9D3-4092-97B2-3B459AD48E44}" type="presOf" srcId="{98CEAAD7-6D21-4058-8A80-A45B556C74C0}" destId="{DAA80962-4188-41AF-A718-6F150A301654}" srcOrd="0" destOrd="0" presId="urn:microsoft.com/office/officeart/2005/8/layout/vList5"/>
    <dgm:cxn modelId="{80076BCB-949C-462D-9DEC-5F815BDBDDE8}" type="presOf" srcId="{78770184-392A-416B-96C5-478E8393794E}" destId="{23938D79-E226-4A91-BB6E-84BF0EFBEF8E}" srcOrd="0" destOrd="0" presId="urn:microsoft.com/office/officeart/2005/8/layout/vList5"/>
    <dgm:cxn modelId="{DD1171CB-39CF-4F35-A68B-60CE510F99F7}" srcId="{16119ACA-82B7-434A-8C7A-4E125D41CA82}" destId="{0FFF7965-6180-4F1E-81D2-8B4E005816A9}" srcOrd="0" destOrd="0" parTransId="{285D9D60-62F5-4789-910D-AB64A67AA326}" sibTransId="{DC1F6AE1-31D1-4B5F-A884-4F7173828F2F}"/>
    <dgm:cxn modelId="{733365D0-B7E8-4C1F-A22C-78FEFEF02BC5}" srcId="{FB79C514-43BC-4432-83F0-48763401CFD2}" destId="{16119ACA-82B7-434A-8C7A-4E125D41CA82}" srcOrd="2" destOrd="0" parTransId="{90B2A132-EA8F-4D67-A6B5-1D8366E38C16}" sibTransId="{759044AC-59A9-44E8-9FB4-4D9354C0757F}"/>
    <dgm:cxn modelId="{CFA1E1D8-2CBB-4CBD-8974-C88ACEA23E7A}" srcId="{8E6D4177-E741-4BFA-AA42-2B4095985FFB}" destId="{3F138757-1365-41D3-949F-BF3DEBB0A88A}" srcOrd="0" destOrd="0" parTransId="{AF5E2E10-777C-4DBD-BC4B-3FBEFCCF9C92}" sibTransId="{0EC645A8-DD8F-43B4-9A82-262E30F77E15}"/>
    <dgm:cxn modelId="{32938BDD-741F-4BE6-83AD-95C7DF03A8E7}" type="presOf" srcId="{B9458316-438C-42D8-99AE-7F67FFEF1203}" destId="{120E6743-CA21-4331-9A00-D6F977897B14}" srcOrd="0" destOrd="0" presId="urn:microsoft.com/office/officeart/2005/8/layout/vList5"/>
    <dgm:cxn modelId="{86FAEFE5-CA17-4279-8619-D72B618DCBF6}" type="presOf" srcId="{CCF5A996-857B-4E5A-9969-70AC69DC93FF}" destId="{F9D839D9-EC26-4AF1-B354-942061C50DD5}" srcOrd="0" destOrd="0" presId="urn:microsoft.com/office/officeart/2005/8/layout/vList5"/>
    <dgm:cxn modelId="{6A4659E7-1564-4A5B-9BB8-F17A19455F3D}" srcId="{FB79C514-43BC-4432-83F0-48763401CFD2}" destId="{98CEAAD7-6D21-4058-8A80-A45B556C74C0}" srcOrd="1" destOrd="0" parTransId="{9DFF2907-C11D-44D7-9BC3-AFE51E0512A9}" sibTransId="{EB2FA42C-D211-42D3-A427-3E60916D1D28}"/>
    <dgm:cxn modelId="{E7E6405B-463F-4106-905A-13AAA50D9E98}" type="presParOf" srcId="{6895355E-EB03-47DD-8C2C-602CF26E094B}" destId="{0FE113B9-95A9-484B-8544-DEFB6BF21383}" srcOrd="0" destOrd="0" presId="urn:microsoft.com/office/officeart/2005/8/layout/vList5"/>
    <dgm:cxn modelId="{6E840D3F-1586-40C6-87AE-3A3570075832}" type="presParOf" srcId="{0FE113B9-95A9-484B-8544-DEFB6BF21383}" destId="{C1CC63D6-6B8E-46A8-BFAB-5A4E2AFFA94B}" srcOrd="0" destOrd="0" presId="urn:microsoft.com/office/officeart/2005/8/layout/vList5"/>
    <dgm:cxn modelId="{7F7D7048-227B-48D4-B911-DE355A241104}" type="presParOf" srcId="{0FE113B9-95A9-484B-8544-DEFB6BF21383}" destId="{120E6743-CA21-4331-9A00-D6F977897B14}" srcOrd="1" destOrd="0" presId="urn:microsoft.com/office/officeart/2005/8/layout/vList5"/>
    <dgm:cxn modelId="{78E319FB-E799-47CD-9967-BD243321D89C}" type="presParOf" srcId="{6895355E-EB03-47DD-8C2C-602CF26E094B}" destId="{A2DBCF61-D3AD-4FDC-A0D1-E6A016CF1B09}" srcOrd="1" destOrd="0" presId="urn:microsoft.com/office/officeart/2005/8/layout/vList5"/>
    <dgm:cxn modelId="{9F7BD5A4-32F9-4DAA-8A6C-406988DD80C7}" type="presParOf" srcId="{6895355E-EB03-47DD-8C2C-602CF26E094B}" destId="{A1A3286B-762D-441C-9C3E-B24D21B24C84}" srcOrd="2" destOrd="0" presId="urn:microsoft.com/office/officeart/2005/8/layout/vList5"/>
    <dgm:cxn modelId="{7131CC2C-1E07-4FB6-BA0B-584929D14D6B}" type="presParOf" srcId="{A1A3286B-762D-441C-9C3E-B24D21B24C84}" destId="{DAA80962-4188-41AF-A718-6F150A301654}" srcOrd="0" destOrd="0" presId="urn:microsoft.com/office/officeart/2005/8/layout/vList5"/>
    <dgm:cxn modelId="{11F624DE-DCC0-4A45-842D-6478396A9AF3}" type="presParOf" srcId="{A1A3286B-762D-441C-9C3E-B24D21B24C84}" destId="{F9D839D9-EC26-4AF1-B354-942061C50DD5}" srcOrd="1" destOrd="0" presId="urn:microsoft.com/office/officeart/2005/8/layout/vList5"/>
    <dgm:cxn modelId="{6CE1FA13-217A-4264-ABE7-1E769A533F1F}" type="presParOf" srcId="{6895355E-EB03-47DD-8C2C-602CF26E094B}" destId="{04FC413D-E8E4-4C2B-8017-593C4A04F36E}" srcOrd="3" destOrd="0" presId="urn:microsoft.com/office/officeart/2005/8/layout/vList5"/>
    <dgm:cxn modelId="{5298D6E6-30D0-462B-B9C4-FC2CCC3D858D}" type="presParOf" srcId="{6895355E-EB03-47DD-8C2C-602CF26E094B}" destId="{6BB29735-A6D8-4401-B47B-A49C2081A6D6}" srcOrd="4" destOrd="0" presId="urn:microsoft.com/office/officeart/2005/8/layout/vList5"/>
    <dgm:cxn modelId="{E32B4932-4F2B-40D9-8893-67824BBE2C4B}" type="presParOf" srcId="{6BB29735-A6D8-4401-B47B-A49C2081A6D6}" destId="{FC6E4EB2-DB5D-4F12-B87C-A57DB597D544}" srcOrd="0" destOrd="0" presId="urn:microsoft.com/office/officeart/2005/8/layout/vList5"/>
    <dgm:cxn modelId="{92485E88-84AD-482B-89A2-D89CA09B6A84}" type="presParOf" srcId="{6BB29735-A6D8-4401-B47B-A49C2081A6D6}" destId="{30C69148-37F4-4259-89B4-3AFAFBC94D96}" srcOrd="1" destOrd="0" presId="urn:microsoft.com/office/officeart/2005/8/layout/vList5"/>
    <dgm:cxn modelId="{D6C42EC5-E8A2-48EE-88E9-F788D32114DA}" type="presParOf" srcId="{6895355E-EB03-47DD-8C2C-602CF26E094B}" destId="{E46629E2-9CBF-4C3A-A19C-AFA10300A0A7}" srcOrd="5" destOrd="0" presId="urn:microsoft.com/office/officeart/2005/8/layout/vList5"/>
    <dgm:cxn modelId="{8F257F0E-D087-454E-A4EE-60E5D13E1DF0}" type="presParOf" srcId="{6895355E-EB03-47DD-8C2C-602CF26E094B}" destId="{CA80A0CA-743C-461C-AC5A-99CACBF98B51}" srcOrd="6" destOrd="0" presId="urn:microsoft.com/office/officeart/2005/8/layout/vList5"/>
    <dgm:cxn modelId="{F48CB257-DD44-409E-BEC0-93CC954642E5}" type="presParOf" srcId="{CA80A0CA-743C-461C-AC5A-99CACBF98B51}" destId="{AEE77855-343D-48BD-8AA6-0AF825BB0865}" srcOrd="0" destOrd="0" presId="urn:microsoft.com/office/officeart/2005/8/layout/vList5"/>
    <dgm:cxn modelId="{5C47B329-71EA-4929-8CD9-A08D5ED740E1}" type="presParOf" srcId="{CA80A0CA-743C-461C-AC5A-99CACBF98B51}" destId="{3F254E0A-A85E-46C0-AAE3-7E471D19A6BD}" srcOrd="1" destOrd="0" presId="urn:microsoft.com/office/officeart/2005/8/layout/vList5"/>
    <dgm:cxn modelId="{FF2B694A-50CB-4D08-A9D3-86A636D551CA}" type="presParOf" srcId="{6895355E-EB03-47DD-8C2C-602CF26E094B}" destId="{28045AC5-DCC0-4A4E-8268-DFF33123975E}" srcOrd="7" destOrd="0" presId="urn:microsoft.com/office/officeart/2005/8/layout/vList5"/>
    <dgm:cxn modelId="{06D585D3-8580-4B47-A182-EFE2E132FF6C}" type="presParOf" srcId="{6895355E-EB03-47DD-8C2C-602CF26E094B}" destId="{84733DD7-F355-408D-8804-E43043D51DD2}" srcOrd="8" destOrd="0" presId="urn:microsoft.com/office/officeart/2005/8/layout/vList5"/>
    <dgm:cxn modelId="{F4FC6FA8-60D4-43AB-9537-CC2A54E6D461}" type="presParOf" srcId="{84733DD7-F355-408D-8804-E43043D51DD2}" destId="{6D5C2C92-A676-455F-A264-CCF557DF8D72}" srcOrd="0" destOrd="0" presId="urn:microsoft.com/office/officeart/2005/8/layout/vList5"/>
    <dgm:cxn modelId="{E71DB353-3C81-4815-A969-3313585AD511}" type="presParOf" srcId="{84733DD7-F355-408D-8804-E43043D51DD2}" destId="{23938D79-E226-4A91-BB6E-84BF0EFBEF8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616F4AE-1CBA-4C3D-8E33-AD3CBE03DB4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33E31F40-6A95-4D25-A04D-D8E73101F931}">
      <dgm:prSet custT="1"/>
      <dgm:spPr/>
      <dgm:t>
        <a:bodyPr/>
        <a:lstStyle/>
        <a:p>
          <a:r>
            <a:rPr lang="en-MY" sz="900" b="1" i="0" dirty="0"/>
            <a:t>Asset Classification and Control</a:t>
          </a:r>
          <a:endParaRPr lang="en-MY" sz="900" dirty="0"/>
        </a:p>
      </dgm:t>
    </dgm:pt>
    <dgm:pt modelId="{603D67DC-52BE-4C21-8D9A-D59C566C0E67}" type="parTrans" cxnId="{ECC4EA70-AA9E-43D3-9AF6-3EAABA6E7F8A}">
      <dgm:prSet/>
      <dgm:spPr/>
      <dgm:t>
        <a:bodyPr/>
        <a:lstStyle/>
        <a:p>
          <a:endParaRPr lang="en-MY"/>
        </a:p>
      </dgm:t>
    </dgm:pt>
    <dgm:pt modelId="{BB80EB32-8F2B-4589-A02B-70DFFFD76534}" type="sibTrans" cxnId="{ECC4EA70-AA9E-43D3-9AF6-3EAABA6E7F8A}">
      <dgm:prSet/>
      <dgm:spPr/>
      <dgm:t>
        <a:bodyPr/>
        <a:lstStyle/>
        <a:p>
          <a:endParaRPr lang="en-MY"/>
        </a:p>
      </dgm:t>
    </dgm:pt>
    <dgm:pt modelId="{C65ADEEE-242E-4941-A500-256AE4A2DD2A}">
      <dgm:prSet custT="1"/>
      <dgm:spPr/>
      <dgm:t>
        <a:bodyPr/>
        <a:lstStyle/>
        <a:p>
          <a:r>
            <a:rPr lang="en-US" sz="900" b="0" i="0" dirty="0"/>
            <a:t>Tracks and classifies assets based on criticality, applying necessary safeguards</a:t>
          </a:r>
          <a:endParaRPr lang="en-MY" sz="900" b="0" dirty="0"/>
        </a:p>
      </dgm:t>
    </dgm:pt>
    <dgm:pt modelId="{045CA856-F2C5-40D5-8B3A-1E1B43B8F880}" type="parTrans" cxnId="{84E90835-5814-42A0-AC3C-E00B85564576}">
      <dgm:prSet/>
      <dgm:spPr/>
      <dgm:t>
        <a:bodyPr/>
        <a:lstStyle/>
        <a:p>
          <a:endParaRPr lang="en-MY"/>
        </a:p>
      </dgm:t>
    </dgm:pt>
    <dgm:pt modelId="{BCA5C037-2A44-4364-A7D0-0DD8CB8A3C93}" type="sibTrans" cxnId="{84E90835-5814-42A0-AC3C-E00B85564576}">
      <dgm:prSet/>
      <dgm:spPr/>
      <dgm:t>
        <a:bodyPr/>
        <a:lstStyle/>
        <a:p>
          <a:endParaRPr lang="en-MY"/>
        </a:p>
      </dgm:t>
    </dgm:pt>
    <dgm:pt modelId="{B1CB9570-7676-4099-A5F0-C4188CEB50CA}" type="pres">
      <dgm:prSet presAssocID="{4616F4AE-1CBA-4C3D-8E33-AD3CBE03DB4B}" presName="Name0" presStyleCnt="0">
        <dgm:presLayoutVars>
          <dgm:dir/>
          <dgm:animLvl val="lvl"/>
          <dgm:resizeHandles val="exact"/>
        </dgm:presLayoutVars>
      </dgm:prSet>
      <dgm:spPr/>
    </dgm:pt>
    <dgm:pt modelId="{E0674BC4-B6AB-43D5-967F-EBD0420CB9B2}" type="pres">
      <dgm:prSet presAssocID="{33E31F40-6A95-4D25-A04D-D8E73101F931}" presName="composite" presStyleCnt="0"/>
      <dgm:spPr/>
    </dgm:pt>
    <dgm:pt modelId="{11C182E5-996C-4C7E-92CD-4A66BB1BEFED}" type="pres">
      <dgm:prSet presAssocID="{33E31F40-6A95-4D25-A04D-D8E73101F93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B04CB1A-0D9C-4DC8-B118-3366AFA27971}" type="pres">
      <dgm:prSet presAssocID="{33E31F40-6A95-4D25-A04D-D8E73101F931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84E90835-5814-42A0-AC3C-E00B85564576}" srcId="{33E31F40-6A95-4D25-A04D-D8E73101F931}" destId="{C65ADEEE-242E-4941-A500-256AE4A2DD2A}" srcOrd="0" destOrd="0" parTransId="{045CA856-F2C5-40D5-8B3A-1E1B43B8F880}" sibTransId="{BCA5C037-2A44-4364-A7D0-0DD8CB8A3C93}"/>
    <dgm:cxn modelId="{ECC4EA70-AA9E-43D3-9AF6-3EAABA6E7F8A}" srcId="{4616F4AE-1CBA-4C3D-8E33-AD3CBE03DB4B}" destId="{33E31F40-6A95-4D25-A04D-D8E73101F931}" srcOrd="0" destOrd="0" parTransId="{603D67DC-52BE-4C21-8D9A-D59C566C0E67}" sibTransId="{BB80EB32-8F2B-4589-A02B-70DFFFD76534}"/>
    <dgm:cxn modelId="{253E5051-2A0A-4584-BF21-A703DD508900}" type="presOf" srcId="{33E31F40-6A95-4D25-A04D-D8E73101F931}" destId="{11C182E5-996C-4C7E-92CD-4A66BB1BEFED}" srcOrd="0" destOrd="0" presId="urn:microsoft.com/office/officeart/2005/8/layout/hList1"/>
    <dgm:cxn modelId="{02A20D84-D9F1-4850-AC37-CCDF2EB4AA57}" type="presOf" srcId="{4616F4AE-1CBA-4C3D-8E33-AD3CBE03DB4B}" destId="{B1CB9570-7676-4099-A5F0-C4188CEB50CA}" srcOrd="0" destOrd="0" presId="urn:microsoft.com/office/officeart/2005/8/layout/hList1"/>
    <dgm:cxn modelId="{8F406F9E-1525-4E6B-9089-B2178847CA49}" type="presOf" srcId="{C65ADEEE-242E-4941-A500-256AE4A2DD2A}" destId="{BB04CB1A-0D9C-4DC8-B118-3366AFA27971}" srcOrd="0" destOrd="0" presId="urn:microsoft.com/office/officeart/2005/8/layout/hList1"/>
    <dgm:cxn modelId="{5B3F575C-1435-45AF-8F75-20C75FEF28D0}" type="presParOf" srcId="{B1CB9570-7676-4099-A5F0-C4188CEB50CA}" destId="{E0674BC4-B6AB-43D5-967F-EBD0420CB9B2}" srcOrd="0" destOrd="0" presId="urn:microsoft.com/office/officeart/2005/8/layout/hList1"/>
    <dgm:cxn modelId="{E760881B-8C0E-42F5-A865-4739E36C482F}" type="presParOf" srcId="{E0674BC4-B6AB-43D5-967F-EBD0420CB9B2}" destId="{11C182E5-996C-4C7E-92CD-4A66BB1BEFED}" srcOrd="0" destOrd="0" presId="urn:microsoft.com/office/officeart/2005/8/layout/hList1"/>
    <dgm:cxn modelId="{A6BA8094-FB9E-4DED-8283-AA9FB103BBC0}" type="presParOf" srcId="{E0674BC4-B6AB-43D5-967F-EBD0420CB9B2}" destId="{BB04CB1A-0D9C-4DC8-B118-3366AFA27971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373851-52BA-4301-AE60-5180E028FF1B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60949CFC-6144-41E2-940A-D7CA2E343B9E}">
      <dgm:prSet custT="1"/>
      <dgm:spPr/>
      <dgm:t>
        <a:bodyPr/>
        <a:lstStyle/>
        <a:p>
          <a:r>
            <a:rPr lang="en-MY" sz="1050" b="1" i="0" dirty="0"/>
            <a:t>Risk Management</a:t>
          </a:r>
          <a:endParaRPr lang="en-MY" sz="1050" b="1" dirty="0"/>
        </a:p>
      </dgm:t>
    </dgm:pt>
    <dgm:pt modelId="{43C1A25F-015F-4845-B769-5C6C9329D786}" type="parTrans" cxnId="{D0FEF3B7-2D87-4D28-B299-AF0E32B147B9}">
      <dgm:prSet/>
      <dgm:spPr/>
      <dgm:t>
        <a:bodyPr/>
        <a:lstStyle/>
        <a:p>
          <a:endParaRPr lang="en-MY"/>
        </a:p>
      </dgm:t>
    </dgm:pt>
    <dgm:pt modelId="{CDF7130B-2622-4D76-9A04-EEAA395B0930}" type="sibTrans" cxnId="{D0FEF3B7-2D87-4D28-B299-AF0E32B147B9}">
      <dgm:prSet/>
      <dgm:spPr/>
      <dgm:t>
        <a:bodyPr/>
        <a:lstStyle/>
        <a:p>
          <a:endParaRPr lang="en-MY"/>
        </a:p>
      </dgm:t>
    </dgm:pt>
    <dgm:pt modelId="{D61F55F5-B386-4992-91B3-9871D9F516F4}">
      <dgm:prSet custT="1"/>
      <dgm:spPr/>
      <dgm:t>
        <a:bodyPr/>
        <a:lstStyle/>
        <a:p>
          <a:r>
            <a:rPr lang="en-US" sz="900" b="0" i="0" dirty="0"/>
            <a:t>Identifies and prioritizes threats using a risk-driven strategy aligned with NIST 800-30</a:t>
          </a:r>
          <a:endParaRPr lang="en-MY" sz="900" b="0" dirty="0"/>
        </a:p>
      </dgm:t>
    </dgm:pt>
    <dgm:pt modelId="{AEC0BA69-6655-484F-92E3-40AA4AF054D1}" type="parTrans" cxnId="{0952D40E-C1D0-4128-BE31-0EA5C8E32A8D}">
      <dgm:prSet/>
      <dgm:spPr/>
      <dgm:t>
        <a:bodyPr/>
        <a:lstStyle/>
        <a:p>
          <a:endParaRPr lang="en-MY"/>
        </a:p>
      </dgm:t>
    </dgm:pt>
    <dgm:pt modelId="{4F068F19-C046-4BD4-B7F2-FB3D537D434F}" type="sibTrans" cxnId="{0952D40E-C1D0-4128-BE31-0EA5C8E32A8D}">
      <dgm:prSet/>
      <dgm:spPr/>
      <dgm:t>
        <a:bodyPr/>
        <a:lstStyle/>
        <a:p>
          <a:endParaRPr lang="en-MY"/>
        </a:p>
      </dgm:t>
    </dgm:pt>
    <dgm:pt modelId="{71FAAA61-7625-4989-BA28-8ABCFFE12DD1}" type="pres">
      <dgm:prSet presAssocID="{7F373851-52BA-4301-AE60-5180E028FF1B}" presName="Name0" presStyleCnt="0">
        <dgm:presLayoutVars>
          <dgm:dir/>
          <dgm:animLvl val="lvl"/>
          <dgm:resizeHandles val="exact"/>
        </dgm:presLayoutVars>
      </dgm:prSet>
      <dgm:spPr/>
    </dgm:pt>
    <dgm:pt modelId="{D7318628-B733-4488-A691-7D5A31213ADF}" type="pres">
      <dgm:prSet presAssocID="{60949CFC-6144-41E2-940A-D7CA2E343B9E}" presName="composite" presStyleCnt="0"/>
      <dgm:spPr/>
    </dgm:pt>
    <dgm:pt modelId="{29A8C3A5-F23D-4968-AB36-CE288C2D0C1E}" type="pres">
      <dgm:prSet presAssocID="{60949CFC-6144-41E2-940A-D7CA2E343B9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EE315D90-A036-4DB5-8B62-1A6D6DD5BFEA}" type="pres">
      <dgm:prSet presAssocID="{60949CFC-6144-41E2-940A-D7CA2E343B9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0952D40E-C1D0-4128-BE31-0EA5C8E32A8D}" srcId="{60949CFC-6144-41E2-940A-D7CA2E343B9E}" destId="{D61F55F5-B386-4992-91B3-9871D9F516F4}" srcOrd="0" destOrd="0" parTransId="{AEC0BA69-6655-484F-92E3-40AA4AF054D1}" sibTransId="{4F068F19-C046-4BD4-B7F2-FB3D537D434F}"/>
    <dgm:cxn modelId="{FC889C5D-1E73-43A7-B5EE-CF54486454DF}" type="presOf" srcId="{60949CFC-6144-41E2-940A-D7CA2E343B9E}" destId="{29A8C3A5-F23D-4968-AB36-CE288C2D0C1E}" srcOrd="0" destOrd="0" presId="urn:microsoft.com/office/officeart/2005/8/layout/hList1"/>
    <dgm:cxn modelId="{77B7F185-CBA0-4C01-9C52-20B6C6E9FA47}" type="presOf" srcId="{7F373851-52BA-4301-AE60-5180E028FF1B}" destId="{71FAAA61-7625-4989-BA28-8ABCFFE12DD1}" srcOrd="0" destOrd="0" presId="urn:microsoft.com/office/officeart/2005/8/layout/hList1"/>
    <dgm:cxn modelId="{41C57A9A-3018-471D-A6DD-6B62F6E9A23F}" type="presOf" srcId="{D61F55F5-B386-4992-91B3-9871D9F516F4}" destId="{EE315D90-A036-4DB5-8B62-1A6D6DD5BFEA}" srcOrd="0" destOrd="0" presId="urn:microsoft.com/office/officeart/2005/8/layout/hList1"/>
    <dgm:cxn modelId="{D0FEF3B7-2D87-4D28-B299-AF0E32B147B9}" srcId="{7F373851-52BA-4301-AE60-5180E028FF1B}" destId="{60949CFC-6144-41E2-940A-D7CA2E343B9E}" srcOrd="0" destOrd="0" parTransId="{43C1A25F-015F-4845-B769-5C6C9329D786}" sibTransId="{CDF7130B-2622-4D76-9A04-EEAA395B0930}"/>
    <dgm:cxn modelId="{DEF1A2D8-5CED-4C37-ACAD-83780D8C56F5}" type="presParOf" srcId="{71FAAA61-7625-4989-BA28-8ABCFFE12DD1}" destId="{D7318628-B733-4488-A691-7D5A31213ADF}" srcOrd="0" destOrd="0" presId="urn:microsoft.com/office/officeart/2005/8/layout/hList1"/>
    <dgm:cxn modelId="{40A870E3-C054-49A7-88EB-5901E88BCE9D}" type="presParOf" srcId="{D7318628-B733-4488-A691-7D5A31213ADF}" destId="{29A8C3A5-F23D-4968-AB36-CE288C2D0C1E}" srcOrd="0" destOrd="0" presId="urn:microsoft.com/office/officeart/2005/8/layout/hList1"/>
    <dgm:cxn modelId="{DD610901-2223-4F5F-B35F-99DCCB23DD71}" type="presParOf" srcId="{D7318628-B733-4488-A691-7D5A31213ADF}" destId="{EE315D90-A036-4DB5-8B62-1A6D6DD5BFEA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667D29A-EFE9-47C4-8923-0F7AA59A2AC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618F474F-B775-44D3-AAA8-221BB025F585}">
      <dgm:prSet custT="1"/>
      <dgm:spPr/>
      <dgm:t>
        <a:bodyPr/>
        <a:lstStyle/>
        <a:p>
          <a:r>
            <a:rPr lang="en-MY" sz="900" b="1" i="0" dirty="0"/>
            <a:t>Operations Management</a:t>
          </a:r>
          <a:endParaRPr lang="en-MY" sz="900" b="1" dirty="0"/>
        </a:p>
      </dgm:t>
    </dgm:pt>
    <dgm:pt modelId="{F7DEE999-5B5E-4AB3-A017-C33C8F8DE358}" type="parTrans" cxnId="{EC0F6C7F-7FF9-4AA8-8DD5-48537FB3CB38}">
      <dgm:prSet/>
      <dgm:spPr/>
      <dgm:t>
        <a:bodyPr/>
        <a:lstStyle/>
        <a:p>
          <a:endParaRPr lang="en-MY"/>
        </a:p>
      </dgm:t>
    </dgm:pt>
    <dgm:pt modelId="{7F33B1B3-9B25-4019-AF43-129FA48DA1A6}" type="sibTrans" cxnId="{EC0F6C7F-7FF9-4AA8-8DD5-48537FB3CB38}">
      <dgm:prSet/>
      <dgm:spPr/>
      <dgm:t>
        <a:bodyPr/>
        <a:lstStyle/>
        <a:p>
          <a:endParaRPr lang="en-MY"/>
        </a:p>
      </dgm:t>
    </dgm:pt>
    <dgm:pt modelId="{3AEE01D6-D18D-47CA-891A-984D9E383CE0}">
      <dgm:prSet custT="1"/>
      <dgm:spPr/>
      <dgm:t>
        <a:bodyPr/>
        <a:lstStyle/>
        <a:p>
          <a:r>
            <a:rPr lang="en-US" sz="900" b="0" i="0" dirty="0"/>
            <a:t>Controls changes through a centralized system with impact analysis and testing</a:t>
          </a:r>
          <a:endParaRPr lang="en-MY" sz="900" b="0" dirty="0"/>
        </a:p>
      </dgm:t>
    </dgm:pt>
    <dgm:pt modelId="{2A4DB881-D331-41A2-B0CC-933281599E9C}" type="parTrans" cxnId="{5459EE5C-000C-46C3-8B2F-2583F16ED96A}">
      <dgm:prSet/>
      <dgm:spPr/>
      <dgm:t>
        <a:bodyPr/>
        <a:lstStyle/>
        <a:p>
          <a:endParaRPr lang="en-MY"/>
        </a:p>
      </dgm:t>
    </dgm:pt>
    <dgm:pt modelId="{31BF3794-ED70-4ACD-854A-E0837989D350}" type="sibTrans" cxnId="{5459EE5C-000C-46C3-8B2F-2583F16ED96A}">
      <dgm:prSet/>
      <dgm:spPr/>
      <dgm:t>
        <a:bodyPr/>
        <a:lstStyle/>
        <a:p>
          <a:endParaRPr lang="en-MY"/>
        </a:p>
      </dgm:t>
    </dgm:pt>
    <dgm:pt modelId="{025F0FDB-34FC-4A67-AD71-4044F6A1ACF3}" type="pres">
      <dgm:prSet presAssocID="{9667D29A-EFE9-47C4-8923-0F7AA59A2AC5}" presName="Name0" presStyleCnt="0">
        <dgm:presLayoutVars>
          <dgm:dir/>
          <dgm:animLvl val="lvl"/>
          <dgm:resizeHandles val="exact"/>
        </dgm:presLayoutVars>
      </dgm:prSet>
      <dgm:spPr/>
    </dgm:pt>
    <dgm:pt modelId="{022D3411-1350-47B3-B36C-ADD5EC7415E6}" type="pres">
      <dgm:prSet presAssocID="{618F474F-B775-44D3-AAA8-221BB025F585}" presName="composite" presStyleCnt="0"/>
      <dgm:spPr/>
    </dgm:pt>
    <dgm:pt modelId="{6B5FA8B4-76AA-4204-BDB9-D135140E5DD0}" type="pres">
      <dgm:prSet presAssocID="{618F474F-B775-44D3-AAA8-221BB025F585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D77B600B-C239-4964-BBD1-1FA67742CAB8}" type="pres">
      <dgm:prSet presAssocID="{618F474F-B775-44D3-AAA8-221BB025F585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FB44D28-1F77-4B63-B3CE-35A71D0DBC96}" type="presOf" srcId="{9667D29A-EFE9-47C4-8923-0F7AA59A2AC5}" destId="{025F0FDB-34FC-4A67-AD71-4044F6A1ACF3}" srcOrd="0" destOrd="0" presId="urn:microsoft.com/office/officeart/2005/8/layout/hList1"/>
    <dgm:cxn modelId="{5459EE5C-000C-46C3-8B2F-2583F16ED96A}" srcId="{618F474F-B775-44D3-AAA8-221BB025F585}" destId="{3AEE01D6-D18D-47CA-891A-984D9E383CE0}" srcOrd="0" destOrd="0" parTransId="{2A4DB881-D331-41A2-B0CC-933281599E9C}" sibTransId="{31BF3794-ED70-4ACD-854A-E0837989D350}"/>
    <dgm:cxn modelId="{EC0F6C7F-7FF9-4AA8-8DD5-48537FB3CB38}" srcId="{9667D29A-EFE9-47C4-8923-0F7AA59A2AC5}" destId="{618F474F-B775-44D3-AAA8-221BB025F585}" srcOrd="0" destOrd="0" parTransId="{F7DEE999-5B5E-4AB3-A017-C33C8F8DE358}" sibTransId="{7F33B1B3-9B25-4019-AF43-129FA48DA1A6}"/>
    <dgm:cxn modelId="{81FA2499-A341-409B-A52A-DF64A2E12CDE}" type="presOf" srcId="{3AEE01D6-D18D-47CA-891A-984D9E383CE0}" destId="{D77B600B-C239-4964-BBD1-1FA67742CAB8}" srcOrd="0" destOrd="0" presId="urn:microsoft.com/office/officeart/2005/8/layout/hList1"/>
    <dgm:cxn modelId="{D8E832A9-4429-4B51-87C2-91F3807212A7}" type="presOf" srcId="{618F474F-B775-44D3-AAA8-221BB025F585}" destId="{6B5FA8B4-76AA-4204-BDB9-D135140E5DD0}" srcOrd="0" destOrd="0" presId="urn:microsoft.com/office/officeart/2005/8/layout/hList1"/>
    <dgm:cxn modelId="{31565109-A8B1-4B8B-8435-AC84E920B3CC}" type="presParOf" srcId="{025F0FDB-34FC-4A67-AD71-4044F6A1ACF3}" destId="{022D3411-1350-47B3-B36C-ADD5EC7415E6}" srcOrd="0" destOrd="0" presId="urn:microsoft.com/office/officeart/2005/8/layout/hList1"/>
    <dgm:cxn modelId="{F037B36F-F6A9-46EC-9524-90CB22A8F110}" type="presParOf" srcId="{022D3411-1350-47B3-B36C-ADD5EC7415E6}" destId="{6B5FA8B4-76AA-4204-BDB9-D135140E5DD0}" srcOrd="0" destOrd="0" presId="urn:microsoft.com/office/officeart/2005/8/layout/hList1"/>
    <dgm:cxn modelId="{55E89F89-438D-467C-BB95-29707C91A859}" type="presParOf" srcId="{022D3411-1350-47B3-B36C-ADD5EC7415E6}" destId="{D77B600B-C239-4964-BBD1-1FA67742CAB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510E505C-1B5B-4D44-B5EF-10F5F723B7D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7AEDDF3B-4901-47DC-9494-FB5524722A91}">
      <dgm:prSet custT="1"/>
      <dgm:spPr/>
      <dgm:t>
        <a:bodyPr/>
        <a:lstStyle/>
        <a:p>
          <a:r>
            <a:rPr lang="en-MY" sz="900" b="1" i="0" dirty="0"/>
            <a:t>Business Continuity Planning</a:t>
          </a:r>
          <a:endParaRPr lang="en-MY" sz="900" b="1" dirty="0"/>
        </a:p>
      </dgm:t>
    </dgm:pt>
    <dgm:pt modelId="{0950A6B0-ABD4-43E6-99F6-F46656096EC7}" type="parTrans" cxnId="{E4296124-F559-4F5A-AC63-566DF30E0C47}">
      <dgm:prSet/>
      <dgm:spPr/>
      <dgm:t>
        <a:bodyPr/>
        <a:lstStyle/>
        <a:p>
          <a:endParaRPr lang="en-MY"/>
        </a:p>
      </dgm:t>
    </dgm:pt>
    <dgm:pt modelId="{87367E65-FB9F-42BD-8E9C-8ED60EAA222F}" type="sibTrans" cxnId="{E4296124-F559-4F5A-AC63-566DF30E0C47}">
      <dgm:prSet/>
      <dgm:spPr/>
      <dgm:t>
        <a:bodyPr/>
        <a:lstStyle/>
        <a:p>
          <a:endParaRPr lang="en-MY"/>
        </a:p>
      </dgm:t>
    </dgm:pt>
    <dgm:pt modelId="{1D49D063-6AF4-472A-BC86-D22571A100B7}">
      <dgm:prSet custT="1"/>
      <dgm:spPr/>
      <dgm:t>
        <a:bodyPr/>
        <a:lstStyle/>
        <a:p>
          <a:r>
            <a:rPr lang="en-US" sz="900" b="0" i="0" dirty="0"/>
            <a:t>Ensures minimal disruptions through global redundancy and continuous monitoring</a:t>
          </a:r>
          <a:endParaRPr lang="en-MY" sz="900" b="0" dirty="0"/>
        </a:p>
      </dgm:t>
    </dgm:pt>
    <dgm:pt modelId="{8390BE42-0E68-4F18-AC87-F56D82F6A18E}" type="parTrans" cxnId="{1C42B609-F386-4339-AD38-4DB04625930B}">
      <dgm:prSet/>
      <dgm:spPr/>
      <dgm:t>
        <a:bodyPr/>
        <a:lstStyle/>
        <a:p>
          <a:endParaRPr lang="en-MY"/>
        </a:p>
      </dgm:t>
    </dgm:pt>
    <dgm:pt modelId="{7CB0B296-D282-4FBC-9FEE-0F8A8842CBF8}" type="sibTrans" cxnId="{1C42B609-F386-4339-AD38-4DB04625930B}">
      <dgm:prSet/>
      <dgm:spPr/>
      <dgm:t>
        <a:bodyPr/>
        <a:lstStyle/>
        <a:p>
          <a:endParaRPr lang="en-MY"/>
        </a:p>
      </dgm:t>
    </dgm:pt>
    <dgm:pt modelId="{E186F0D9-5B03-4DB1-B6D1-4685A1B6BF5C}" type="pres">
      <dgm:prSet presAssocID="{510E505C-1B5B-4D44-B5EF-10F5F723B7D6}" presName="Name0" presStyleCnt="0">
        <dgm:presLayoutVars>
          <dgm:dir/>
          <dgm:animLvl val="lvl"/>
          <dgm:resizeHandles val="exact"/>
        </dgm:presLayoutVars>
      </dgm:prSet>
      <dgm:spPr/>
    </dgm:pt>
    <dgm:pt modelId="{7A3E008A-C6C3-4C24-9C76-63283F80DC89}" type="pres">
      <dgm:prSet presAssocID="{7AEDDF3B-4901-47DC-9494-FB5524722A91}" presName="composite" presStyleCnt="0"/>
      <dgm:spPr/>
    </dgm:pt>
    <dgm:pt modelId="{58AB39F1-48B2-4980-8E00-D4D2035FA2C5}" type="pres">
      <dgm:prSet presAssocID="{7AEDDF3B-4901-47DC-9494-FB5524722A91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B93D5D23-DD3A-4EED-9304-4FA074842974}" type="pres">
      <dgm:prSet presAssocID="{7AEDDF3B-4901-47DC-9494-FB5524722A91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1C42B609-F386-4339-AD38-4DB04625930B}" srcId="{7AEDDF3B-4901-47DC-9494-FB5524722A91}" destId="{1D49D063-6AF4-472A-BC86-D22571A100B7}" srcOrd="0" destOrd="0" parTransId="{8390BE42-0E68-4F18-AC87-F56D82F6A18E}" sibTransId="{7CB0B296-D282-4FBC-9FEE-0F8A8842CBF8}"/>
    <dgm:cxn modelId="{EE368612-4A69-4618-BF89-DAA85518FD97}" type="presOf" srcId="{510E505C-1B5B-4D44-B5EF-10F5F723B7D6}" destId="{E186F0D9-5B03-4DB1-B6D1-4685A1B6BF5C}" srcOrd="0" destOrd="0" presId="urn:microsoft.com/office/officeart/2005/8/layout/hList1"/>
    <dgm:cxn modelId="{E4296124-F559-4F5A-AC63-566DF30E0C47}" srcId="{510E505C-1B5B-4D44-B5EF-10F5F723B7D6}" destId="{7AEDDF3B-4901-47DC-9494-FB5524722A91}" srcOrd="0" destOrd="0" parTransId="{0950A6B0-ABD4-43E6-99F6-F46656096EC7}" sibTransId="{87367E65-FB9F-42BD-8E9C-8ED60EAA222F}"/>
    <dgm:cxn modelId="{FAE2B53F-729A-4CEB-902A-7B62E2B64A83}" type="presOf" srcId="{1D49D063-6AF4-472A-BC86-D22571A100B7}" destId="{B93D5D23-DD3A-4EED-9304-4FA074842974}" srcOrd="0" destOrd="0" presId="urn:microsoft.com/office/officeart/2005/8/layout/hList1"/>
    <dgm:cxn modelId="{36094D41-9F08-46EE-8D4B-D0A3333FD65E}" type="presOf" srcId="{7AEDDF3B-4901-47DC-9494-FB5524722A91}" destId="{58AB39F1-48B2-4980-8E00-D4D2035FA2C5}" srcOrd="0" destOrd="0" presId="urn:microsoft.com/office/officeart/2005/8/layout/hList1"/>
    <dgm:cxn modelId="{1B15353A-1187-42AE-BFB4-B8EDE6D2E1EB}" type="presParOf" srcId="{E186F0D9-5B03-4DB1-B6D1-4685A1B6BF5C}" destId="{7A3E008A-C6C3-4C24-9C76-63283F80DC89}" srcOrd="0" destOrd="0" presId="urn:microsoft.com/office/officeart/2005/8/layout/hList1"/>
    <dgm:cxn modelId="{A8B5AC6E-EF51-46D7-A8D3-A103BF030B9E}" type="presParOf" srcId="{7A3E008A-C6C3-4C24-9C76-63283F80DC89}" destId="{58AB39F1-48B2-4980-8E00-D4D2035FA2C5}" srcOrd="0" destOrd="0" presId="urn:microsoft.com/office/officeart/2005/8/layout/hList1"/>
    <dgm:cxn modelId="{278A75D3-FC8F-4CAF-AD10-106616A290A8}" type="presParOf" srcId="{7A3E008A-C6C3-4C24-9C76-63283F80DC89}" destId="{B93D5D23-DD3A-4EED-9304-4FA074842974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2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F6E2114-FBD6-43E1-8A31-4A6C2AB27A22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49C2FB65-22F9-4A63-80EF-0543AC63155E}">
      <dgm:prSet custT="1"/>
      <dgm:spPr/>
      <dgm:t>
        <a:bodyPr/>
        <a:lstStyle/>
        <a:p>
          <a:r>
            <a:rPr lang="en-MY" sz="900" b="1" i="0" dirty="0"/>
            <a:t>Secure Software Development</a:t>
          </a:r>
          <a:endParaRPr lang="en-MY" sz="900" b="1" dirty="0"/>
        </a:p>
      </dgm:t>
    </dgm:pt>
    <dgm:pt modelId="{57398346-98ED-41E1-B544-A26E4AE61EA6}" type="parTrans" cxnId="{A18BAC89-4E93-4EE8-A067-19F533F30003}">
      <dgm:prSet/>
      <dgm:spPr/>
      <dgm:t>
        <a:bodyPr/>
        <a:lstStyle/>
        <a:p>
          <a:endParaRPr lang="en-MY"/>
        </a:p>
      </dgm:t>
    </dgm:pt>
    <dgm:pt modelId="{AC1AD311-1202-4C53-98FD-17C8AF9BE3DA}" type="sibTrans" cxnId="{A18BAC89-4E93-4EE8-A067-19F533F30003}">
      <dgm:prSet/>
      <dgm:spPr/>
      <dgm:t>
        <a:bodyPr/>
        <a:lstStyle/>
        <a:p>
          <a:endParaRPr lang="en-MY"/>
        </a:p>
      </dgm:t>
    </dgm:pt>
    <dgm:pt modelId="{F667E3C5-CE30-45AE-8731-5F68443FE28F}">
      <dgm:prSet custT="1"/>
      <dgm:spPr/>
      <dgm:t>
        <a:bodyPr/>
        <a:lstStyle/>
        <a:p>
          <a:r>
            <a:rPr lang="en-US" sz="900" b="0" i="0" dirty="0"/>
            <a:t>Integrates security into the software development lifecycle with training and testing</a:t>
          </a:r>
          <a:endParaRPr lang="en-MY" sz="900" b="0" dirty="0"/>
        </a:p>
      </dgm:t>
    </dgm:pt>
    <dgm:pt modelId="{C903E113-D8F7-47E0-8AE9-076A95EE6665}" type="parTrans" cxnId="{DD0B0ADC-2267-4295-A4DA-666A3B9DEE45}">
      <dgm:prSet/>
      <dgm:spPr/>
      <dgm:t>
        <a:bodyPr/>
        <a:lstStyle/>
        <a:p>
          <a:endParaRPr lang="en-MY"/>
        </a:p>
      </dgm:t>
    </dgm:pt>
    <dgm:pt modelId="{D1905991-77CE-4768-A35D-3690CD774A99}" type="sibTrans" cxnId="{DD0B0ADC-2267-4295-A4DA-666A3B9DEE45}">
      <dgm:prSet/>
      <dgm:spPr/>
      <dgm:t>
        <a:bodyPr/>
        <a:lstStyle/>
        <a:p>
          <a:endParaRPr lang="en-MY"/>
        </a:p>
      </dgm:t>
    </dgm:pt>
    <dgm:pt modelId="{7EE1C4F6-1318-4CA1-AF88-CDCE8E617CAE}" type="pres">
      <dgm:prSet presAssocID="{CF6E2114-FBD6-43E1-8A31-4A6C2AB27A22}" presName="Name0" presStyleCnt="0">
        <dgm:presLayoutVars>
          <dgm:dir/>
          <dgm:animLvl val="lvl"/>
          <dgm:resizeHandles val="exact"/>
        </dgm:presLayoutVars>
      </dgm:prSet>
      <dgm:spPr/>
    </dgm:pt>
    <dgm:pt modelId="{9DBAB08A-8B02-47C7-8185-63F381A50DE8}" type="pres">
      <dgm:prSet presAssocID="{49C2FB65-22F9-4A63-80EF-0543AC63155E}" presName="composite" presStyleCnt="0"/>
      <dgm:spPr/>
    </dgm:pt>
    <dgm:pt modelId="{127FFF57-1E1F-4787-9828-68146EDC697B}" type="pres">
      <dgm:prSet presAssocID="{49C2FB65-22F9-4A63-80EF-0543AC63155E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D768059A-D73F-4587-B841-021C392F38A8}" type="pres">
      <dgm:prSet presAssocID="{49C2FB65-22F9-4A63-80EF-0543AC63155E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DE2C9334-A9F7-4A6E-BFEB-31C7F1BA0E3B}" type="presOf" srcId="{F667E3C5-CE30-45AE-8731-5F68443FE28F}" destId="{D768059A-D73F-4587-B841-021C392F38A8}" srcOrd="0" destOrd="0" presId="urn:microsoft.com/office/officeart/2005/8/layout/hList1"/>
    <dgm:cxn modelId="{F7417A77-5F98-45F8-9B66-CCE13B4BBB87}" type="presOf" srcId="{49C2FB65-22F9-4A63-80EF-0543AC63155E}" destId="{127FFF57-1E1F-4787-9828-68146EDC697B}" srcOrd="0" destOrd="0" presId="urn:microsoft.com/office/officeart/2005/8/layout/hList1"/>
    <dgm:cxn modelId="{A18BAC89-4E93-4EE8-A067-19F533F30003}" srcId="{CF6E2114-FBD6-43E1-8A31-4A6C2AB27A22}" destId="{49C2FB65-22F9-4A63-80EF-0543AC63155E}" srcOrd="0" destOrd="0" parTransId="{57398346-98ED-41E1-B544-A26E4AE61EA6}" sibTransId="{AC1AD311-1202-4C53-98FD-17C8AF9BE3DA}"/>
    <dgm:cxn modelId="{6991F3A2-05CF-4F21-8395-C97C7ABAC929}" type="presOf" srcId="{CF6E2114-FBD6-43E1-8A31-4A6C2AB27A22}" destId="{7EE1C4F6-1318-4CA1-AF88-CDCE8E617CAE}" srcOrd="0" destOrd="0" presId="urn:microsoft.com/office/officeart/2005/8/layout/hList1"/>
    <dgm:cxn modelId="{DD0B0ADC-2267-4295-A4DA-666A3B9DEE45}" srcId="{49C2FB65-22F9-4A63-80EF-0543AC63155E}" destId="{F667E3C5-CE30-45AE-8731-5F68443FE28F}" srcOrd="0" destOrd="0" parTransId="{C903E113-D8F7-47E0-8AE9-076A95EE6665}" sibTransId="{D1905991-77CE-4768-A35D-3690CD774A99}"/>
    <dgm:cxn modelId="{9658D8AB-2891-4360-A9E6-46C63A3A2095}" type="presParOf" srcId="{7EE1C4F6-1318-4CA1-AF88-CDCE8E617CAE}" destId="{9DBAB08A-8B02-47C7-8185-63F381A50DE8}" srcOrd="0" destOrd="0" presId="urn:microsoft.com/office/officeart/2005/8/layout/hList1"/>
    <dgm:cxn modelId="{4075CAC5-9EA7-4045-9A1F-6B4C03E30887}" type="presParOf" srcId="{9DBAB08A-8B02-47C7-8185-63F381A50DE8}" destId="{127FFF57-1E1F-4787-9828-68146EDC697B}" srcOrd="0" destOrd="0" presId="urn:microsoft.com/office/officeart/2005/8/layout/hList1"/>
    <dgm:cxn modelId="{A64CF6A5-11C7-4546-A846-3B636656B665}" type="presParOf" srcId="{9DBAB08A-8B02-47C7-8185-63F381A50DE8}" destId="{D768059A-D73F-4587-B841-021C392F38A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2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C645395-F622-4144-9C6A-3BFC715C3F66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AC3691FF-01CA-49BF-AE84-B5C10548C6A4}">
      <dgm:prSet custT="1"/>
      <dgm:spPr/>
      <dgm:t>
        <a:bodyPr/>
        <a:lstStyle/>
        <a:p>
          <a:r>
            <a:rPr lang="en-MY" sz="900" b="1" i="0" dirty="0"/>
            <a:t>Compliance and Governance</a:t>
          </a:r>
          <a:endParaRPr lang="en-MY" sz="900" b="1" dirty="0"/>
        </a:p>
      </dgm:t>
    </dgm:pt>
    <dgm:pt modelId="{480236A6-B527-4DBE-98A2-F99CA4355D93}" type="parTrans" cxnId="{D39BDFA9-F651-42CE-9BB9-E4AED5F6744E}">
      <dgm:prSet/>
      <dgm:spPr/>
      <dgm:t>
        <a:bodyPr/>
        <a:lstStyle/>
        <a:p>
          <a:endParaRPr lang="en-MY"/>
        </a:p>
      </dgm:t>
    </dgm:pt>
    <dgm:pt modelId="{248798E9-E9FB-44F4-9F9F-1932394BF519}" type="sibTrans" cxnId="{D39BDFA9-F651-42CE-9BB9-E4AED5F6744E}">
      <dgm:prSet/>
      <dgm:spPr/>
      <dgm:t>
        <a:bodyPr/>
        <a:lstStyle/>
        <a:p>
          <a:endParaRPr lang="en-MY"/>
        </a:p>
      </dgm:t>
    </dgm:pt>
    <dgm:pt modelId="{A77E7C03-47AF-4A9C-B79B-3E80844E4E68}">
      <dgm:prSet custT="1"/>
      <dgm:spPr/>
      <dgm:t>
        <a:bodyPr/>
        <a:lstStyle/>
        <a:p>
          <a:r>
            <a:rPr lang="en-US" sz="900" b="0" i="0" dirty="0"/>
            <a:t>Aligns security policies with industry standards and ensure regulatory compliance</a:t>
          </a:r>
          <a:endParaRPr lang="en-MY" sz="900" b="0" dirty="0"/>
        </a:p>
      </dgm:t>
    </dgm:pt>
    <dgm:pt modelId="{FE622B17-9716-4F7F-8D2B-A7591031CD70}" type="parTrans" cxnId="{7CEBD264-C02C-482D-B3ED-EC9897BEDDAF}">
      <dgm:prSet/>
      <dgm:spPr/>
      <dgm:t>
        <a:bodyPr/>
        <a:lstStyle/>
        <a:p>
          <a:endParaRPr lang="en-MY"/>
        </a:p>
      </dgm:t>
    </dgm:pt>
    <dgm:pt modelId="{CCBD1C32-D505-4704-B952-9EC17BCFACF8}" type="sibTrans" cxnId="{7CEBD264-C02C-482D-B3ED-EC9897BEDDAF}">
      <dgm:prSet/>
      <dgm:spPr/>
      <dgm:t>
        <a:bodyPr/>
        <a:lstStyle/>
        <a:p>
          <a:endParaRPr lang="en-MY"/>
        </a:p>
      </dgm:t>
    </dgm:pt>
    <dgm:pt modelId="{088F6981-91D3-4E9A-8388-CA7B2F30DB5F}" type="pres">
      <dgm:prSet presAssocID="{AC645395-F622-4144-9C6A-3BFC715C3F66}" presName="Name0" presStyleCnt="0">
        <dgm:presLayoutVars>
          <dgm:dir/>
          <dgm:animLvl val="lvl"/>
          <dgm:resizeHandles val="exact"/>
        </dgm:presLayoutVars>
      </dgm:prSet>
      <dgm:spPr/>
    </dgm:pt>
    <dgm:pt modelId="{7EA5475D-5453-4C0C-BCC9-D9AACB8E4ECC}" type="pres">
      <dgm:prSet presAssocID="{AC3691FF-01CA-49BF-AE84-B5C10548C6A4}" presName="composite" presStyleCnt="0"/>
      <dgm:spPr/>
    </dgm:pt>
    <dgm:pt modelId="{3314F9B0-00F5-4AF4-A62B-54A5309CFD88}" type="pres">
      <dgm:prSet presAssocID="{AC3691FF-01CA-49BF-AE84-B5C10548C6A4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13A7D9E1-FDAA-4848-9080-9BD9062CC138}" type="pres">
      <dgm:prSet presAssocID="{AC3691FF-01CA-49BF-AE84-B5C10548C6A4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E5E18F42-C3F3-464F-9620-F6C64CEEB041}" type="presOf" srcId="{AC645395-F622-4144-9C6A-3BFC715C3F66}" destId="{088F6981-91D3-4E9A-8388-CA7B2F30DB5F}" srcOrd="0" destOrd="0" presId="urn:microsoft.com/office/officeart/2005/8/layout/hList1"/>
    <dgm:cxn modelId="{7CEBD264-C02C-482D-B3ED-EC9897BEDDAF}" srcId="{AC3691FF-01CA-49BF-AE84-B5C10548C6A4}" destId="{A77E7C03-47AF-4A9C-B79B-3E80844E4E68}" srcOrd="0" destOrd="0" parTransId="{FE622B17-9716-4F7F-8D2B-A7591031CD70}" sibTransId="{CCBD1C32-D505-4704-B952-9EC17BCFACF8}"/>
    <dgm:cxn modelId="{47499881-4CD4-421E-9955-B80B1E20064F}" type="presOf" srcId="{A77E7C03-47AF-4A9C-B79B-3E80844E4E68}" destId="{13A7D9E1-FDAA-4848-9080-9BD9062CC138}" srcOrd="0" destOrd="0" presId="urn:microsoft.com/office/officeart/2005/8/layout/hList1"/>
    <dgm:cxn modelId="{D39BDFA9-F651-42CE-9BB9-E4AED5F6744E}" srcId="{AC645395-F622-4144-9C6A-3BFC715C3F66}" destId="{AC3691FF-01CA-49BF-AE84-B5C10548C6A4}" srcOrd="0" destOrd="0" parTransId="{480236A6-B527-4DBE-98A2-F99CA4355D93}" sibTransId="{248798E9-E9FB-44F4-9F9F-1932394BF519}"/>
    <dgm:cxn modelId="{64B986D5-B1CE-4E72-AB86-0C9D818DA835}" type="presOf" srcId="{AC3691FF-01CA-49BF-AE84-B5C10548C6A4}" destId="{3314F9B0-00F5-4AF4-A62B-54A5309CFD88}" srcOrd="0" destOrd="0" presId="urn:microsoft.com/office/officeart/2005/8/layout/hList1"/>
    <dgm:cxn modelId="{01BA612D-F264-4060-93CE-A68A268DB046}" type="presParOf" srcId="{088F6981-91D3-4E9A-8388-CA7B2F30DB5F}" destId="{7EA5475D-5453-4C0C-BCC9-D9AACB8E4ECC}" srcOrd="0" destOrd="0" presId="urn:microsoft.com/office/officeart/2005/8/layout/hList1"/>
    <dgm:cxn modelId="{5E9C35A0-9FB2-48C9-92C4-E9B1F3B6BF48}" type="presParOf" srcId="{7EA5475D-5453-4C0C-BCC9-D9AACB8E4ECC}" destId="{3314F9B0-00F5-4AF4-A62B-54A5309CFD88}" srcOrd="0" destOrd="0" presId="urn:microsoft.com/office/officeart/2005/8/layout/hList1"/>
    <dgm:cxn modelId="{DF765CE9-656F-440D-92E4-456AE8E1D663}" type="presParOf" srcId="{7EA5475D-5453-4C0C-BCC9-D9AACB8E4ECC}" destId="{13A7D9E1-FDAA-4848-9080-9BD9062CC138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32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FEC1E0E-9856-482E-BD10-999C222B1778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MY"/>
        </a:p>
      </dgm:t>
    </dgm:pt>
    <dgm:pt modelId="{97E13AB8-25F3-497A-8DF1-BDF72E98DE70}">
      <dgm:prSet custT="1"/>
      <dgm:spPr/>
      <dgm:t>
        <a:bodyPr/>
        <a:lstStyle/>
        <a:p>
          <a:r>
            <a:rPr lang="en-MY" sz="900" b="1" i="0" dirty="0"/>
            <a:t>Transparency</a:t>
          </a:r>
          <a:endParaRPr lang="en-MY" sz="1100" b="1" dirty="0"/>
        </a:p>
      </dgm:t>
    </dgm:pt>
    <dgm:pt modelId="{2FFF9D7F-B6FA-4CC3-A891-BE2788CFBBA7}" type="parTrans" cxnId="{4474E9C5-CFCA-488E-9E98-5BA04654E91C}">
      <dgm:prSet/>
      <dgm:spPr/>
      <dgm:t>
        <a:bodyPr/>
        <a:lstStyle/>
        <a:p>
          <a:endParaRPr lang="en-MY"/>
        </a:p>
      </dgm:t>
    </dgm:pt>
    <dgm:pt modelId="{3A4C5375-755A-42B2-8758-EF55572C6AAC}" type="sibTrans" cxnId="{4474E9C5-CFCA-488E-9E98-5BA04654E91C}">
      <dgm:prSet/>
      <dgm:spPr/>
      <dgm:t>
        <a:bodyPr/>
        <a:lstStyle/>
        <a:p>
          <a:endParaRPr lang="en-MY"/>
        </a:p>
      </dgm:t>
    </dgm:pt>
    <dgm:pt modelId="{8671A92A-073B-452B-8007-0B2A987774C1}">
      <dgm:prSet custT="1"/>
      <dgm:spPr/>
      <dgm:t>
        <a:bodyPr/>
        <a:lstStyle/>
        <a:p>
          <a:r>
            <a:rPr lang="en-US" sz="900" b="0" i="0" dirty="0"/>
            <a:t>Commits to inform users of state-sponsored attacks and breach notifications promptly</a:t>
          </a:r>
          <a:endParaRPr lang="en-MY" sz="900" dirty="0"/>
        </a:p>
      </dgm:t>
    </dgm:pt>
    <dgm:pt modelId="{EB6E5B3E-5355-4E7E-B1ED-9FA8763A1455}" type="parTrans" cxnId="{F8809F7A-6B2A-4F09-A270-2D98BD1F8862}">
      <dgm:prSet/>
      <dgm:spPr/>
      <dgm:t>
        <a:bodyPr/>
        <a:lstStyle/>
        <a:p>
          <a:endParaRPr lang="en-MY"/>
        </a:p>
      </dgm:t>
    </dgm:pt>
    <dgm:pt modelId="{14BB05D1-B14F-409D-A167-7F324FA453DD}" type="sibTrans" cxnId="{F8809F7A-6B2A-4F09-A270-2D98BD1F8862}">
      <dgm:prSet/>
      <dgm:spPr/>
      <dgm:t>
        <a:bodyPr/>
        <a:lstStyle/>
        <a:p>
          <a:endParaRPr lang="en-MY"/>
        </a:p>
      </dgm:t>
    </dgm:pt>
    <dgm:pt modelId="{25AA1F2A-7A24-4130-BEFF-D88307271E71}" type="pres">
      <dgm:prSet presAssocID="{8FEC1E0E-9856-482E-BD10-999C222B1778}" presName="Name0" presStyleCnt="0">
        <dgm:presLayoutVars>
          <dgm:dir/>
          <dgm:animLvl val="lvl"/>
          <dgm:resizeHandles val="exact"/>
        </dgm:presLayoutVars>
      </dgm:prSet>
      <dgm:spPr/>
    </dgm:pt>
    <dgm:pt modelId="{C50478B9-19F8-47E5-A4BD-3953532DCD66}" type="pres">
      <dgm:prSet presAssocID="{97E13AB8-25F3-497A-8DF1-BDF72E98DE70}" presName="composite" presStyleCnt="0"/>
      <dgm:spPr/>
    </dgm:pt>
    <dgm:pt modelId="{476BB280-AE7B-4CBC-85B7-2BD1EF18B7D8}" type="pres">
      <dgm:prSet presAssocID="{97E13AB8-25F3-497A-8DF1-BDF72E98DE70}" presName="parTx" presStyleLbl="alignNode1" presStyleIdx="0" presStyleCnt="1">
        <dgm:presLayoutVars>
          <dgm:chMax val="0"/>
          <dgm:chPref val="0"/>
          <dgm:bulletEnabled val="1"/>
        </dgm:presLayoutVars>
      </dgm:prSet>
      <dgm:spPr/>
    </dgm:pt>
    <dgm:pt modelId="{C8933305-B541-4A1F-8425-B10B7EF54EC2}" type="pres">
      <dgm:prSet presAssocID="{97E13AB8-25F3-497A-8DF1-BDF72E98DE70}" presName="desTx" presStyleLbl="alignAccFollowNode1" presStyleIdx="0" presStyleCnt="1">
        <dgm:presLayoutVars>
          <dgm:bulletEnabled val="1"/>
        </dgm:presLayoutVars>
      </dgm:prSet>
      <dgm:spPr/>
    </dgm:pt>
  </dgm:ptLst>
  <dgm:cxnLst>
    <dgm:cxn modelId="{97254A03-82AD-4820-A624-8957F6AB335B}" type="presOf" srcId="{8671A92A-073B-452B-8007-0B2A987774C1}" destId="{C8933305-B541-4A1F-8425-B10B7EF54EC2}" srcOrd="0" destOrd="0" presId="urn:microsoft.com/office/officeart/2005/8/layout/hList1"/>
    <dgm:cxn modelId="{CBEEF90E-987C-4A32-8214-31AD589FD00B}" type="presOf" srcId="{8FEC1E0E-9856-482E-BD10-999C222B1778}" destId="{25AA1F2A-7A24-4130-BEFF-D88307271E71}" srcOrd="0" destOrd="0" presId="urn:microsoft.com/office/officeart/2005/8/layout/hList1"/>
    <dgm:cxn modelId="{8E339E2A-6296-45F1-99A5-F3D931F59D35}" type="presOf" srcId="{97E13AB8-25F3-497A-8DF1-BDF72E98DE70}" destId="{476BB280-AE7B-4CBC-85B7-2BD1EF18B7D8}" srcOrd="0" destOrd="0" presId="urn:microsoft.com/office/officeart/2005/8/layout/hList1"/>
    <dgm:cxn modelId="{F8809F7A-6B2A-4F09-A270-2D98BD1F8862}" srcId="{97E13AB8-25F3-497A-8DF1-BDF72E98DE70}" destId="{8671A92A-073B-452B-8007-0B2A987774C1}" srcOrd="0" destOrd="0" parTransId="{EB6E5B3E-5355-4E7E-B1ED-9FA8763A1455}" sibTransId="{14BB05D1-B14F-409D-A167-7F324FA453DD}"/>
    <dgm:cxn modelId="{4474E9C5-CFCA-488E-9E98-5BA04654E91C}" srcId="{8FEC1E0E-9856-482E-BD10-999C222B1778}" destId="{97E13AB8-25F3-497A-8DF1-BDF72E98DE70}" srcOrd="0" destOrd="0" parTransId="{2FFF9D7F-B6FA-4CC3-A891-BE2788CFBBA7}" sibTransId="{3A4C5375-755A-42B2-8758-EF55572C6AAC}"/>
    <dgm:cxn modelId="{09D72121-DDFD-4D0C-B003-42FD5D965A6B}" type="presParOf" srcId="{25AA1F2A-7A24-4130-BEFF-D88307271E71}" destId="{C50478B9-19F8-47E5-A4BD-3953532DCD66}" srcOrd="0" destOrd="0" presId="urn:microsoft.com/office/officeart/2005/8/layout/hList1"/>
    <dgm:cxn modelId="{73B750ED-91F9-462F-ACF0-7E2992FBC424}" type="presParOf" srcId="{C50478B9-19F8-47E5-A4BD-3953532DCD66}" destId="{476BB280-AE7B-4CBC-85B7-2BD1EF18B7D8}" srcOrd="0" destOrd="0" presId="urn:microsoft.com/office/officeart/2005/8/layout/hList1"/>
    <dgm:cxn modelId="{A3FEC97D-2E64-4653-B049-D0020D297C3B}" type="presParOf" srcId="{C50478B9-19F8-47E5-A4BD-3953532DCD66}" destId="{C8933305-B541-4A1F-8425-B10B7EF54EC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3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D7D92BE-74C4-436A-93D9-13FC6C45212F}">
      <dsp:nvSpPr>
        <dsp:cNvPr id="0" name=""/>
        <dsp:cNvSpPr/>
      </dsp:nvSpPr>
      <dsp:spPr>
        <a:xfrm rot="5400000">
          <a:off x="2292951" y="-825295"/>
          <a:ext cx="646364" cy="246224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0" i="0" kern="1200" dirty="0"/>
            <a:t>Employs industry-standard encryption</a:t>
          </a:r>
          <a:endParaRPr lang="en-MY" sz="1050" kern="1200" dirty="0"/>
        </a:p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0" i="0" kern="1200" dirty="0"/>
            <a:t>Encrypts critical products and services</a:t>
          </a:r>
          <a:endParaRPr lang="en-MY" sz="1050" kern="1200" dirty="0"/>
        </a:p>
      </dsp:txBody>
      <dsp:txXfrm rot="-5400000">
        <a:off x="1385012" y="114197"/>
        <a:ext cx="2430690" cy="583258"/>
      </dsp:txXfrm>
    </dsp:sp>
    <dsp:sp modelId="{9250C1A5-6D54-449C-81A4-8F18824FA5D5}">
      <dsp:nvSpPr>
        <dsp:cNvPr id="0" name=""/>
        <dsp:cNvSpPr/>
      </dsp:nvSpPr>
      <dsp:spPr>
        <a:xfrm>
          <a:off x="0" y="1847"/>
          <a:ext cx="1385012" cy="807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Encryption</a:t>
          </a:r>
          <a:endParaRPr lang="en-MY" sz="1200" kern="1200" dirty="0"/>
        </a:p>
      </dsp:txBody>
      <dsp:txXfrm>
        <a:off x="39441" y="41288"/>
        <a:ext cx="1306130" cy="729073"/>
      </dsp:txXfrm>
    </dsp:sp>
    <dsp:sp modelId="{040D0555-6A9D-40FA-B617-337B6D48F28C}">
      <dsp:nvSpPr>
        <dsp:cNvPr id="0" name=""/>
        <dsp:cNvSpPr/>
      </dsp:nvSpPr>
      <dsp:spPr>
        <a:xfrm rot="5400000">
          <a:off x="2292951" y="23057"/>
          <a:ext cx="646364" cy="246224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0" i="0" kern="1200" dirty="0"/>
            <a:t>Strict access control for corporate systems and remote access</a:t>
          </a:r>
          <a:endParaRPr lang="en-MY" sz="1050" kern="1200" dirty="0"/>
        </a:p>
      </dsp:txBody>
      <dsp:txXfrm rot="-5400000">
        <a:off x="1385012" y="962550"/>
        <a:ext cx="2430690" cy="583258"/>
      </dsp:txXfrm>
    </dsp:sp>
    <dsp:sp modelId="{7A4D11A0-B726-4483-B394-BBCE728F6AA4}">
      <dsp:nvSpPr>
        <dsp:cNvPr id="0" name=""/>
        <dsp:cNvSpPr/>
      </dsp:nvSpPr>
      <dsp:spPr>
        <a:xfrm>
          <a:off x="0" y="850201"/>
          <a:ext cx="1385012" cy="807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Access Control</a:t>
          </a:r>
          <a:endParaRPr lang="en-MY" sz="1200" kern="1200" dirty="0"/>
        </a:p>
      </dsp:txBody>
      <dsp:txXfrm>
        <a:off x="39441" y="889642"/>
        <a:ext cx="1306130" cy="729073"/>
      </dsp:txXfrm>
    </dsp:sp>
    <dsp:sp modelId="{F208F20F-00A0-4B31-A06D-B8BEA561A4A9}">
      <dsp:nvSpPr>
        <dsp:cNvPr id="0" name=""/>
        <dsp:cNvSpPr/>
      </dsp:nvSpPr>
      <dsp:spPr>
        <a:xfrm rot="5400000">
          <a:off x="2292951" y="871411"/>
          <a:ext cx="646364" cy="246224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0" i="0" kern="1200" dirty="0"/>
            <a:t>Conducts regular vulnerability assessments, code reviews, and a public bug bounty program</a:t>
          </a:r>
          <a:endParaRPr lang="en-MY" sz="1050" kern="1200" dirty="0"/>
        </a:p>
      </dsp:txBody>
      <dsp:txXfrm rot="-5400000">
        <a:off x="1385012" y="1810904"/>
        <a:ext cx="2430690" cy="583258"/>
      </dsp:txXfrm>
    </dsp:sp>
    <dsp:sp modelId="{5505421C-6702-45FF-96E5-85E83F2D82BF}">
      <dsp:nvSpPr>
        <dsp:cNvPr id="0" name=""/>
        <dsp:cNvSpPr/>
      </dsp:nvSpPr>
      <dsp:spPr>
        <a:xfrm>
          <a:off x="0" y="1698555"/>
          <a:ext cx="1385012" cy="807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System Maintenance</a:t>
          </a:r>
          <a:endParaRPr lang="en-MY" sz="1200" kern="1200" dirty="0"/>
        </a:p>
      </dsp:txBody>
      <dsp:txXfrm>
        <a:off x="39441" y="1737996"/>
        <a:ext cx="1306130" cy="729073"/>
      </dsp:txXfrm>
    </dsp:sp>
    <dsp:sp modelId="{EF3A5CEF-9B3C-47DA-9B38-0565A2ED66B3}">
      <dsp:nvSpPr>
        <dsp:cNvPr id="0" name=""/>
        <dsp:cNvSpPr/>
      </dsp:nvSpPr>
      <dsp:spPr>
        <a:xfrm rot="5400000">
          <a:off x="2292951" y="1719765"/>
          <a:ext cx="646364" cy="246224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0" i="0" kern="1200" dirty="0"/>
            <a:t>Operates a Security Operations Center (SOC) with established incident response procedures and threat intelligence updates</a:t>
          </a:r>
          <a:endParaRPr lang="en-MY" sz="1050" kern="1200" dirty="0"/>
        </a:p>
      </dsp:txBody>
      <dsp:txXfrm rot="-5400000">
        <a:off x="1385012" y="2659258"/>
        <a:ext cx="2430690" cy="583258"/>
      </dsp:txXfrm>
    </dsp:sp>
    <dsp:sp modelId="{B1FFCC83-53A3-435E-BF48-97A5B5E63D07}">
      <dsp:nvSpPr>
        <dsp:cNvPr id="0" name=""/>
        <dsp:cNvSpPr/>
      </dsp:nvSpPr>
      <dsp:spPr>
        <a:xfrm>
          <a:off x="0" y="2546909"/>
          <a:ext cx="1385012" cy="807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Security Monitoring and Incident Response</a:t>
          </a:r>
          <a:endParaRPr lang="en-MY" sz="1200" kern="1200" dirty="0"/>
        </a:p>
      </dsp:txBody>
      <dsp:txXfrm>
        <a:off x="39441" y="2586350"/>
        <a:ext cx="1306130" cy="729073"/>
      </dsp:txXfrm>
    </dsp:sp>
    <dsp:sp modelId="{C90EF511-2345-4EC7-90EA-2C8B50E59DBD}">
      <dsp:nvSpPr>
        <dsp:cNvPr id="0" name=""/>
        <dsp:cNvSpPr/>
      </dsp:nvSpPr>
      <dsp:spPr>
        <a:xfrm rot="5400000">
          <a:off x="2292951" y="2568119"/>
          <a:ext cx="646364" cy="246224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Char char="•"/>
          </a:pPr>
          <a:r>
            <a:rPr lang="en-US" sz="1050" b="0" i="0" kern="1200" dirty="0"/>
            <a:t>Enforces security policies for all employees and conducts risk assessments and security consulting</a:t>
          </a:r>
          <a:endParaRPr lang="en-MY" sz="1050" kern="1200" dirty="0"/>
        </a:p>
      </dsp:txBody>
      <dsp:txXfrm rot="-5400000">
        <a:off x="1385012" y="3507612"/>
        <a:ext cx="2430690" cy="583258"/>
      </dsp:txXfrm>
    </dsp:sp>
    <dsp:sp modelId="{2AB56154-91B6-42CF-9A7C-4611E72709E1}">
      <dsp:nvSpPr>
        <dsp:cNvPr id="0" name=""/>
        <dsp:cNvSpPr/>
      </dsp:nvSpPr>
      <dsp:spPr>
        <a:xfrm>
          <a:off x="0" y="3395263"/>
          <a:ext cx="1385012" cy="807955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b="0" i="0" kern="1200" dirty="0"/>
            <a:t>Organizational Security</a:t>
          </a:r>
          <a:endParaRPr lang="en-MY" sz="1200" kern="1200" dirty="0"/>
        </a:p>
      </dsp:txBody>
      <dsp:txXfrm>
        <a:off x="39441" y="3434704"/>
        <a:ext cx="1306130" cy="72907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8C3A5-F23D-4968-AB36-CE288C2D0C1E}">
      <dsp:nvSpPr>
        <dsp:cNvPr id="0" name=""/>
        <dsp:cNvSpPr/>
      </dsp:nvSpPr>
      <dsp:spPr>
        <a:xfrm>
          <a:off x="0" y="22259"/>
          <a:ext cx="1841258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900" b="1" i="0" kern="1200" dirty="0"/>
            <a:t>Vulnerability Management</a:t>
          </a:r>
          <a:endParaRPr lang="en-MY" sz="900" b="1" kern="1200" dirty="0"/>
        </a:p>
      </dsp:txBody>
      <dsp:txXfrm>
        <a:off x="0" y="22259"/>
        <a:ext cx="1841258" cy="316800"/>
      </dsp:txXfrm>
    </dsp:sp>
    <dsp:sp modelId="{EE315D90-A036-4DB5-8B62-1A6D6DD5BFEA}">
      <dsp:nvSpPr>
        <dsp:cNvPr id="0" name=""/>
        <dsp:cNvSpPr/>
      </dsp:nvSpPr>
      <dsp:spPr>
        <a:xfrm>
          <a:off x="0" y="339059"/>
          <a:ext cx="1841258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Regularly scans and updates software to identify and remediate vulnerabilities</a:t>
          </a:r>
          <a:endParaRPr lang="en-MY" sz="900" b="0" kern="1200" dirty="0"/>
        </a:p>
      </dsp:txBody>
      <dsp:txXfrm>
        <a:off x="0" y="339059"/>
        <a:ext cx="1841258" cy="483120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BCEB30-97F6-43A0-9733-C3066D67CE7E}">
      <dsp:nvSpPr>
        <dsp:cNvPr id="0" name=""/>
        <dsp:cNvSpPr/>
      </dsp:nvSpPr>
      <dsp:spPr>
        <a:xfrm rot="5400000">
          <a:off x="5671545" y="-2538145"/>
          <a:ext cx="335323" cy="54957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b="0" i="0" kern="1200" dirty="0"/>
            <a:t>Lack of balance between user experience and robust security measures.</a:t>
          </a:r>
          <a:endParaRPr lang="en-MY" sz="1100" kern="1200" dirty="0"/>
        </a:p>
      </dsp:txBody>
      <dsp:txXfrm rot="-5400000">
        <a:off x="3091345" y="58424"/>
        <a:ext cx="5479355" cy="302585"/>
      </dsp:txXfrm>
    </dsp:sp>
    <dsp:sp modelId="{AD3C2C60-0FA2-41F1-B71D-42B8A19B9624}">
      <dsp:nvSpPr>
        <dsp:cNvPr id="0" name=""/>
        <dsp:cNvSpPr/>
      </dsp:nvSpPr>
      <dsp:spPr>
        <a:xfrm>
          <a:off x="0" y="138"/>
          <a:ext cx="3091344" cy="4191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(A) Prioritizing Usability and Profitability over Security</a:t>
          </a:r>
          <a:endParaRPr lang="en-MY" sz="1100" b="1" kern="1200" dirty="0"/>
        </a:p>
      </dsp:txBody>
      <dsp:txXfrm>
        <a:off x="20461" y="20599"/>
        <a:ext cx="3050422" cy="378232"/>
      </dsp:txXfrm>
    </dsp:sp>
    <dsp:sp modelId="{855946F2-B8CD-42C4-9A7C-AB35A1253CDE}">
      <dsp:nvSpPr>
        <dsp:cNvPr id="0" name=""/>
        <dsp:cNvSpPr/>
      </dsp:nvSpPr>
      <dsp:spPr>
        <a:xfrm rot="5400000">
          <a:off x="5671545" y="-2098033"/>
          <a:ext cx="335323" cy="54957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b="0" i="0" kern="1200" dirty="0"/>
            <a:t>No clear strategy for resource allocation or scaling the security team.</a:t>
          </a:r>
          <a:endParaRPr lang="en-MY" sz="1100" kern="1200" dirty="0"/>
        </a:p>
      </dsp:txBody>
      <dsp:txXfrm rot="-5400000">
        <a:off x="3091345" y="498536"/>
        <a:ext cx="5479355" cy="302585"/>
      </dsp:txXfrm>
    </dsp:sp>
    <dsp:sp modelId="{1DA25F37-7B1D-431C-A483-FEE2BF0AA26B}">
      <dsp:nvSpPr>
        <dsp:cNvPr id="0" name=""/>
        <dsp:cNvSpPr/>
      </dsp:nvSpPr>
      <dsp:spPr>
        <a:xfrm>
          <a:off x="0" y="440251"/>
          <a:ext cx="3091344" cy="4191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(B) Insufficient Cybersecurity Investment </a:t>
          </a:r>
          <a:endParaRPr lang="en-MY" sz="1100" b="1" kern="1200" dirty="0"/>
        </a:p>
      </dsp:txBody>
      <dsp:txXfrm>
        <a:off x="20461" y="460712"/>
        <a:ext cx="3050422" cy="378232"/>
      </dsp:txXfrm>
    </dsp:sp>
    <dsp:sp modelId="{B6E41562-E9B4-4A39-822F-0A6703ECE66D}">
      <dsp:nvSpPr>
        <dsp:cNvPr id="0" name=""/>
        <dsp:cNvSpPr/>
      </dsp:nvSpPr>
      <dsp:spPr>
        <a:xfrm rot="5400000">
          <a:off x="5671545" y="-1657920"/>
          <a:ext cx="335323" cy="54957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b="0" i="0" kern="1200" dirty="0"/>
            <a:t>Slow upgrade and phase-out of outdated encryption methods.</a:t>
          </a:r>
          <a:endParaRPr lang="en-MY" sz="1100" kern="1200" dirty="0"/>
        </a:p>
      </dsp:txBody>
      <dsp:txXfrm rot="-5400000">
        <a:off x="3091345" y="938649"/>
        <a:ext cx="5479355" cy="302585"/>
      </dsp:txXfrm>
    </dsp:sp>
    <dsp:sp modelId="{29DA6DE5-446C-45FC-A2E4-6F4DC21A87A9}">
      <dsp:nvSpPr>
        <dsp:cNvPr id="0" name=""/>
        <dsp:cNvSpPr/>
      </dsp:nvSpPr>
      <dsp:spPr>
        <a:xfrm>
          <a:off x="0" y="880363"/>
          <a:ext cx="3091344" cy="4191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(C) Weak Encryption Practices </a:t>
          </a:r>
          <a:endParaRPr lang="en-MY" sz="1100" b="1" kern="1200" dirty="0"/>
        </a:p>
      </dsp:txBody>
      <dsp:txXfrm>
        <a:off x="20461" y="900824"/>
        <a:ext cx="3050422" cy="378232"/>
      </dsp:txXfrm>
    </dsp:sp>
    <dsp:sp modelId="{8AF5D1ED-0CB0-42E6-8E9B-F40EACC7300C}">
      <dsp:nvSpPr>
        <dsp:cNvPr id="0" name=""/>
        <dsp:cNvSpPr/>
      </dsp:nvSpPr>
      <dsp:spPr>
        <a:xfrm rot="5400000">
          <a:off x="5671545" y="-1217808"/>
          <a:ext cx="335323" cy="54957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b="0" i="0" kern="1200" dirty="0"/>
            <a:t>Delays in patching known vulnerabilities.</a:t>
          </a:r>
          <a:endParaRPr lang="en-MY" sz="1100" kern="1200" dirty="0"/>
        </a:p>
      </dsp:txBody>
      <dsp:txXfrm rot="-5400000">
        <a:off x="3091345" y="1378761"/>
        <a:ext cx="5479355" cy="302585"/>
      </dsp:txXfrm>
    </dsp:sp>
    <dsp:sp modelId="{55D29739-AE3D-4501-A3E7-D9E14A027A6F}">
      <dsp:nvSpPr>
        <dsp:cNvPr id="0" name=""/>
        <dsp:cNvSpPr/>
      </dsp:nvSpPr>
      <dsp:spPr>
        <a:xfrm>
          <a:off x="0" y="1320476"/>
          <a:ext cx="3091344" cy="4191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(D) Ineffective Vulnerability and Patch Management </a:t>
          </a:r>
          <a:endParaRPr lang="en-MY" sz="1100" b="1" kern="1200" dirty="0"/>
        </a:p>
      </dsp:txBody>
      <dsp:txXfrm>
        <a:off x="20461" y="1340937"/>
        <a:ext cx="3050422" cy="378232"/>
      </dsp:txXfrm>
    </dsp:sp>
    <dsp:sp modelId="{4DC26E15-1E63-4692-8247-87C5A2F5AAFA}">
      <dsp:nvSpPr>
        <dsp:cNvPr id="0" name=""/>
        <dsp:cNvSpPr/>
      </dsp:nvSpPr>
      <dsp:spPr>
        <a:xfrm rot="5400000">
          <a:off x="5671545" y="-777695"/>
          <a:ext cx="335323" cy="54957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b="0" i="0" kern="1200" dirty="0"/>
            <a:t>Lack of continuous hardening measures beyond basic encryption and access control.</a:t>
          </a:r>
          <a:endParaRPr lang="en-MY" sz="1100" kern="1200" dirty="0"/>
        </a:p>
      </dsp:txBody>
      <dsp:txXfrm rot="-5400000">
        <a:off x="3091345" y="1818874"/>
        <a:ext cx="5479355" cy="302585"/>
      </dsp:txXfrm>
    </dsp:sp>
    <dsp:sp modelId="{5331837D-F955-4343-8B3B-E855300DD362}">
      <dsp:nvSpPr>
        <dsp:cNvPr id="0" name=""/>
        <dsp:cNvSpPr/>
      </dsp:nvSpPr>
      <dsp:spPr>
        <a:xfrm>
          <a:off x="0" y="1760588"/>
          <a:ext cx="3091344" cy="4191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(E) Website and Email Security Issues </a:t>
          </a:r>
          <a:endParaRPr lang="en-MY" sz="1100" b="1" kern="1200" dirty="0"/>
        </a:p>
      </dsp:txBody>
      <dsp:txXfrm>
        <a:off x="20461" y="1781049"/>
        <a:ext cx="3050422" cy="378232"/>
      </dsp:txXfrm>
    </dsp:sp>
    <dsp:sp modelId="{BFDF67A6-C623-4A81-8A03-8919D45C23BA}">
      <dsp:nvSpPr>
        <dsp:cNvPr id="0" name=""/>
        <dsp:cNvSpPr/>
      </dsp:nvSpPr>
      <dsp:spPr>
        <a:xfrm rot="5400000">
          <a:off x="5654295" y="-346814"/>
          <a:ext cx="335323" cy="54957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b="0" i="0" kern="1200" dirty="0"/>
            <a:t>Gaps in detecting and preventing insider threats.</a:t>
          </a:r>
          <a:endParaRPr lang="en-MY" sz="1100" kern="1200" dirty="0"/>
        </a:p>
      </dsp:txBody>
      <dsp:txXfrm rot="-5400000">
        <a:off x="3074095" y="2249755"/>
        <a:ext cx="5479355" cy="302585"/>
      </dsp:txXfrm>
    </dsp:sp>
    <dsp:sp modelId="{2C6B0EC9-A5AC-493A-BA59-69CB42BDD789}">
      <dsp:nvSpPr>
        <dsp:cNvPr id="0" name=""/>
        <dsp:cNvSpPr/>
      </dsp:nvSpPr>
      <dsp:spPr>
        <a:xfrm>
          <a:off x="0" y="2200701"/>
          <a:ext cx="3091344" cy="4191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(F) Insufficient Focus on Insider Threats </a:t>
          </a:r>
          <a:endParaRPr lang="en-MY" sz="1100" b="1" kern="1200" dirty="0"/>
        </a:p>
      </dsp:txBody>
      <dsp:txXfrm>
        <a:off x="20461" y="2221162"/>
        <a:ext cx="3050422" cy="378232"/>
      </dsp:txXfrm>
    </dsp:sp>
    <dsp:sp modelId="{D38F8128-441B-4A34-9BA5-0208BB9D361F}">
      <dsp:nvSpPr>
        <dsp:cNvPr id="0" name=""/>
        <dsp:cNvSpPr/>
      </dsp:nvSpPr>
      <dsp:spPr>
        <a:xfrm rot="5400000">
          <a:off x="5671545" y="102529"/>
          <a:ext cx="335323" cy="54957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b="0" i="0" kern="1200" dirty="0"/>
            <a:t>Inadequate communication efforts between security teams and management.</a:t>
          </a:r>
          <a:endParaRPr lang="en-MY" sz="1100" kern="1200" dirty="0"/>
        </a:p>
      </dsp:txBody>
      <dsp:txXfrm rot="-5400000">
        <a:off x="3091345" y="2699099"/>
        <a:ext cx="5479355" cy="302585"/>
      </dsp:txXfrm>
    </dsp:sp>
    <dsp:sp modelId="{99E54D4E-AD8E-4FF9-A5F9-9C4E63AC6E2C}">
      <dsp:nvSpPr>
        <dsp:cNvPr id="0" name=""/>
        <dsp:cNvSpPr/>
      </dsp:nvSpPr>
      <dsp:spPr>
        <a:xfrm>
          <a:off x="0" y="2640813"/>
          <a:ext cx="3091344" cy="4191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(G) Poor Communication </a:t>
          </a:r>
          <a:endParaRPr lang="en-MY" sz="1100" kern="1200" dirty="0"/>
        </a:p>
      </dsp:txBody>
      <dsp:txXfrm>
        <a:off x="20461" y="2661274"/>
        <a:ext cx="3050422" cy="378232"/>
      </dsp:txXfrm>
    </dsp:sp>
    <dsp:sp modelId="{47362B7D-2910-4547-B556-9C6373AE0AAA}">
      <dsp:nvSpPr>
        <dsp:cNvPr id="0" name=""/>
        <dsp:cNvSpPr/>
      </dsp:nvSpPr>
      <dsp:spPr>
        <a:xfrm rot="5400000">
          <a:off x="5671545" y="542641"/>
          <a:ext cx="335323" cy="5495724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100" b="0" i="0" kern="1200" dirty="0"/>
            <a:t>Lack of advanced monitoring tools and real-time threat detection capabilities.</a:t>
          </a:r>
          <a:endParaRPr lang="en-MY" sz="1100" kern="1200" dirty="0"/>
        </a:p>
      </dsp:txBody>
      <dsp:txXfrm rot="-5400000">
        <a:off x="3091345" y="3139211"/>
        <a:ext cx="5479355" cy="302585"/>
      </dsp:txXfrm>
    </dsp:sp>
    <dsp:sp modelId="{7DB75AD6-E80D-42BD-9D24-EB1615562818}">
      <dsp:nvSpPr>
        <dsp:cNvPr id="0" name=""/>
        <dsp:cNvSpPr/>
      </dsp:nvSpPr>
      <dsp:spPr>
        <a:xfrm>
          <a:off x="0" y="3080926"/>
          <a:ext cx="3091344" cy="419154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kern="1200" dirty="0"/>
            <a:t>(H) Inadequate Monitoring and Detection </a:t>
          </a:r>
          <a:endParaRPr lang="en-MY" sz="1100" b="1" kern="1200" dirty="0"/>
        </a:p>
      </dsp:txBody>
      <dsp:txXfrm>
        <a:off x="20461" y="3101387"/>
        <a:ext cx="3050422" cy="378232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D327DA-1CB9-4EF8-8AEF-FF8D84CF72C6}">
      <dsp:nvSpPr>
        <dsp:cNvPr id="0" name=""/>
        <dsp:cNvSpPr/>
      </dsp:nvSpPr>
      <dsp:spPr>
        <a:xfrm>
          <a:off x="0" y="8419"/>
          <a:ext cx="3764101" cy="514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dirty="0"/>
            <a:t>Any Questions?</a:t>
          </a:r>
          <a:endParaRPr lang="en-MY" sz="2200" kern="1200" dirty="0"/>
        </a:p>
      </dsp:txBody>
      <dsp:txXfrm>
        <a:off x="25130" y="33549"/>
        <a:ext cx="3713841" cy="46454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0E6743-CA21-4331-9A00-D6F977897B14}">
      <dsp:nvSpPr>
        <dsp:cNvPr id="0" name=""/>
        <dsp:cNvSpPr/>
      </dsp:nvSpPr>
      <dsp:spPr>
        <a:xfrm rot="5400000">
          <a:off x="2292951" y="-825295"/>
          <a:ext cx="646364" cy="2462243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0" i="0" kern="1200" dirty="0"/>
            <a:t>Protects physical infrastructure through architectural controls and continuous threat monitoring</a:t>
          </a:r>
          <a:endParaRPr lang="en-MY" sz="1050" kern="1200" dirty="0"/>
        </a:p>
      </dsp:txBody>
      <dsp:txXfrm rot="-5400000">
        <a:off x="1385012" y="114197"/>
        <a:ext cx="2430690" cy="583258"/>
      </dsp:txXfrm>
    </dsp:sp>
    <dsp:sp modelId="{C1CC63D6-6B8E-46A8-BFAB-5A4E2AFFA94B}">
      <dsp:nvSpPr>
        <dsp:cNvPr id="0" name=""/>
        <dsp:cNvSpPr/>
      </dsp:nvSpPr>
      <dsp:spPr>
        <a:xfrm>
          <a:off x="0" y="1847"/>
          <a:ext cx="1385012" cy="8079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Physical and Environmental Security</a:t>
          </a:r>
          <a:endParaRPr lang="en-MY" sz="1200" kern="1200" dirty="0"/>
        </a:p>
      </dsp:txBody>
      <dsp:txXfrm>
        <a:off x="39441" y="41288"/>
        <a:ext cx="1306130" cy="729073"/>
      </dsp:txXfrm>
    </dsp:sp>
    <dsp:sp modelId="{F9D839D9-EC26-4AF1-B354-942061C50DD5}">
      <dsp:nvSpPr>
        <dsp:cNvPr id="0" name=""/>
        <dsp:cNvSpPr/>
      </dsp:nvSpPr>
      <dsp:spPr>
        <a:xfrm rot="5400000">
          <a:off x="2292951" y="23057"/>
          <a:ext cx="646364" cy="2462243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0" i="0" kern="1200" dirty="0"/>
            <a:t>Mitigates insider threats with RBAC, MFA, background checks, and annual security training</a:t>
          </a:r>
          <a:endParaRPr lang="en-MY" sz="1050" kern="1200" dirty="0"/>
        </a:p>
      </dsp:txBody>
      <dsp:txXfrm rot="-5400000">
        <a:off x="1385012" y="962550"/>
        <a:ext cx="2430690" cy="583258"/>
      </dsp:txXfrm>
    </dsp:sp>
    <dsp:sp modelId="{DAA80962-4188-41AF-A718-6F150A301654}">
      <dsp:nvSpPr>
        <dsp:cNvPr id="0" name=""/>
        <dsp:cNvSpPr/>
      </dsp:nvSpPr>
      <dsp:spPr>
        <a:xfrm>
          <a:off x="0" y="850201"/>
          <a:ext cx="1385012" cy="8079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Personnel Security</a:t>
          </a:r>
          <a:endParaRPr lang="en-MY" sz="1200" kern="1200" dirty="0"/>
        </a:p>
      </dsp:txBody>
      <dsp:txXfrm>
        <a:off x="39441" y="889642"/>
        <a:ext cx="1306130" cy="729073"/>
      </dsp:txXfrm>
    </dsp:sp>
    <dsp:sp modelId="{30C69148-37F4-4259-89B4-3AFAFBC94D96}">
      <dsp:nvSpPr>
        <dsp:cNvPr id="0" name=""/>
        <dsp:cNvSpPr/>
      </dsp:nvSpPr>
      <dsp:spPr>
        <a:xfrm rot="5400000">
          <a:off x="2292951" y="871411"/>
          <a:ext cx="646364" cy="2462243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0" i="0" kern="1200" dirty="0"/>
            <a:t>Implements a zero-trust model with perimeter defense, standardized configurations, and regular risk assessments</a:t>
          </a:r>
          <a:endParaRPr lang="en-MY" sz="1050" kern="1200" dirty="0"/>
        </a:p>
      </dsp:txBody>
      <dsp:txXfrm rot="-5400000">
        <a:off x="1385012" y="1810904"/>
        <a:ext cx="2430690" cy="583258"/>
      </dsp:txXfrm>
    </dsp:sp>
    <dsp:sp modelId="{FC6E4EB2-DB5D-4F12-B87C-A57DB597D544}">
      <dsp:nvSpPr>
        <dsp:cNvPr id="0" name=""/>
        <dsp:cNvSpPr/>
      </dsp:nvSpPr>
      <dsp:spPr>
        <a:xfrm>
          <a:off x="0" y="1698555"/>
          <a:ext cx="1385012" cy="8079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Network Security</a:t>
          </a:r>
          <a:endParaRPr lang="en-MY" sz="1200" kern="1200" dirty="0"/>
        </a:p>
      </dsp:txBody>
      <dsp:txXfrm>
        <a:off x="39441" y="1737996"/>
        <a:ext cx="1306130" cy="729073"/>
      </dsp:txXfrm>
    </dsp:sp>
    <dsp:sp modelId="{3F254E0A-A85E-46C0-AAE3-7E471D19A6BD}">
      <dsp:nvSpPr>
        <dsp:cNvPr id="0" name=""/>
        <dsp:cNvSpPr/>
      </dsp:nvSpPr>
      <dsp:spPr>
        <a:xfrm rot="5400000">
          <a:off x="2292951" y="1719765"/>
          <a:ext cx="646364" cy="2462243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0" i="0" kern="1200" dirty="0"/>
            <a:t>Ensures data protection via identity management, logging, secure networking, application protection, and encryption</a:t>
          </a:r>
          <a:endParaRPr lang="en-MY" sz="1050" kern="1200" dirty="0"/>
        </a:p>
      </dsp:txBody>
      <dsp:txXfrm rot="-5400000">
        <a:off x="1385012" y="2659258"/>
        <a:ext cx="2430690" cy="583258"/>
      </dsp:txXfrm>
    </dsp:sp>
    <dsp:sp modelId="{AEE77855-343D-48BD-8AA6-0AF825BB0865}">
      <dsp:nvSpPr>
        <dsp:cNvPr id="0" name=""/>
        <dsp:cNvSpPr/>
      </dsp:nvSpPr>
      <dsp:spPr>
        <a:xfrm>
          <a:off x="0" y="2546909"/>
          <a:ext cx="1385012" cy="8079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0" i="0" kern="1200" dirty="0"/>
            <a:t>Cloud Security </a:t>
          </a:r>
          <a:endParaRPr lang="en-MY" sz="1200" kern="1200" dirty="0"/>
        </a:p>
      </dsp:txBody>
      <dsp:txXfrm>
        <a:off x="39441" y="2586350"/>
        <a:ext cx="1306130" cy="729073"/>
      </dsp:txXfrm>
    </dsp:sp>
    <dsp:sp modelId="{23938D79-E226-4A91-BB6E-84BF0EFBEF8E}">
      <dsp:nvSpPr>
        <dsp:cNvPr id="0" name=""/>
        <dsp:cNvSpPr/>
      </dsp:nvSpPr>
      <dsp:spPr>
        <a:xfrm rot="5400000">
          <a:off x="2292951" y="2568119"/>
          <a:ext cx="646364" cy="2462243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57150" lvl="1" indent="-57150" algn="l" defTabSz="466725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050" b="0" i="0" kern="1200" dirty="0"/>
            <a:t>Enforces policies for mobile devices, e.g., secure SDK integration and mobile device management (MDM)</a:t>
          </a:r>
          <a:endParaRPr lang="en-MY" sz="1050" kern="1200" dirty="0"/>
        </a:p>
      </dsp:txBody>
      <dsp:txXfrm rot="-5400000">
        <a:off x="1385012" y="3507612"/>
        <a:ext cx="2430690" cy="583258"/>
      </dsp:txXfrm>
    </dsp:sp>
    <dsp:sp modelId="{6D5C2C92-A676-455F-A264-CCF557DF8D72}">
      <dsp:nvSpPr>
        <dsp:cNvPr id="0" name=""/>
        <dsp:cNvSpPr/>
      </dsp:nvSpPr>
      <dsp:spPr>
        <a:xfrm>
          <a:off x="0" y="3395263"/>
          <a:ext cx="1385012" cy="80795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200" b="0" i="0" kern="1200" dirty="0"/>
            <a:t>Mobile Security</a:t>
          </a:r>
          <a:endParaRPr lang="en-MY" sz="1200" kern="1200" dirty="0"/>
        </a:p>
      </dsp:txBody>
      <dsp:txXfrm>
        <a:off x="39441" y="3434704"/>
        <a:ext cx="1306130" cy="72907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1C182E5-996C-4C7E-92CD-4A66BB1BEFED}">
      <dsp:nvSpPr>
        <dsp:cNvPr id="0" name=""/>
        <dsp:cNvSpPr/>
      </dsp:nvSpPr>
      <dsp:spPr>
        <a:xfrm>
          <a:off x="0" y="22418"/>
          <a:ext cx="1841258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900" b="1" i="0" kern="1200" dirty="0"/>
            <a:t>Asset Classification and Control</a:t>
          </a:r>
          <a:endParaRPr lang="en-MY" sz="900" kern="1200" dirty="0"/>
        </a:p>
      </dsp:txBody>
      <dsp:txXfrm>
        <a:off x="0" y="22418"/>
        <a:ext cx="1841258" cy="316800"/>
      </dsp:txXfrm>
    </dsp:sp>
    <dsp:sp modelId="{BB04CB1A-0D9C-4DC8-B118-3366AFA27971}">
      <dsp:nvSpPr>
        <dsp:cNvPr id="0" name=""/>
        <dsp:cNvSpPr/>
      </dsp:nvSpPr>
      <dsp:spPr>
        <a:xfrm>
          <a:off x="0" y="339219"/>
          <a:ext cx="1841258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Tracks and classifies assets based on criticality, applying necessary safeguards</a:t>
          </a:r>
          <a:endParaRPr lang="en-MY" sz="900" b="0" kern="1200" dirty="0"/>
        </a:p>
      </dsp:txBody>
      <dsp:txXfrm>
        <a:off x="0" y="339219"/>
        <a:ext cx="1841258" cy="4831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A8C3A5-F23D-4968-AB36-CE288C2D0C1E}">
      <dsp:nvSpPr>
        <dsp:cNvPr id="0" name=""/>
        <dsp:cNvSpPr/>
      </dsp:nvSpPr>
      <dsp:spPr>
        <a:xfrm>
          <a:off x="0" y="22259"/>
          <a:ext cx="1841258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232" tIns="44704" rIns="78232" bIns="44704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1050" b="1" i="0" kern="1200" dirty="0"/>
            <a:t>Risk Management</a:t>
          </a:r>
          <a:endParaRPr lang="en-MY" sz="1050" b="1" kern="1200" dirty="0"/>
        </a:p>
      </dsp:txBody>
      <dsp:txXfrm>
        <a:off x="0" y="22259"/>
        <a:ext cx="1841258" cy="316800"/>
      </dsp:txXfrm>
    </dsp:sp>
    <dsp:sp modelId="{EE315D90-A036-4DB5-8B62-1A6D6DD5BFEA}">
      <dsp:nvSpPr>
        <dsp:cNvPr id="0" name=""/>
        <dsp:cNvSpPr/>
      </dsp:nvSpPr>
      <dsp:spPr>
        <a:xfrm>
          <a:off x="0" y="339059"/>
          <a:ext cx="1841258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Identifies and prioritizes threats using a risk-driven strategy aligned with NIST 800-30</a:t>
          </a:r>
          <a:endParaRPr lang="en-MY" sz="900" b="0" kern="1200" dirty="0"/>
        </a:p>
      </dsp:txBody>
      <dsp:txXfrm>
        <a:off x="0" y="339059"/>
        <a:ext cx="1841258" cy="48312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5FA8B4-76AA-4204-BDB9-D135140E5DD0}">
      <dsp:nvSpPr>
        <dsp:cNvPr id="0" name=""/>
        <dsp:cNvSpPr/>
      </dsp:nvSpPr>
      <dsp:spPr>
        <a:xfrm>
          <a:off x="0" y="22259"/>
          <a:ext cx="1841258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900" b="1" i="0" kern="1200" dirty="0"/>
            <a:t>Operations Management</a:t>
          </a:r>
          <a:endParaRPr lang="en-MY" sz="900" b="1" kern="1200" dirty="0"/>
        </a:p>
      </dsp:txBody>
      <dsp:txXfrm>
        <a:off x="0" y="22259"/>
        <a:ext cx="1841258" cy="316800"/>
      </dsp:txXfrm>
    </dsp:sp>
    <dsp:sp modelId="{D77B600B-C239-4964-BBD1-1FA67742CAB8}">
      <dsp:nvSpPr>
        <dsp:cNvPr id="0" name=""/>
        <dsp:cNvSpPr/>
      </dsp:nvSpPr>
      <dsp:spPr>
        <a:xfrm>
          <a:off x="0" y="339059"/>
          <a:ext cx="1841258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Controls changes through a centralized system with impact analysis and testing</a:t>
          </a:r>
          <a:endParaRPr lang="en-MY" sz="900" b="0" kern="1200" dirty="0"/>
        </a:p>
      </dsp:txBody>
      <dsp:txXfrm>
        <a:off x="0" y="339059"/>
        <a:ext cx="1841258" cy="48312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8AB39F1-48B2-4980-8E00-D4D2035FA2C5}">
      <dsp:nvSpPr>
        <dsp:cNvPr id="0" name=""/>
        <dsp:cNvSpPr/>
      </dsp:nvSpPr>
      <dsp:spPr>
        <a:xfrm>
          <a:off x="0" y="22418"/>
          <a:ext cx="1841258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900" b="1" i="0" kern="1200" dirty="0"/>
            <a:t>Business Continuity Planning</a:t>
          </a:r>
          <a:endParaRPr lang="en-MY" sz="900" b="1" kern="1200" dirty="0"/>
        </a:p>
      </dsp:txBody>
      <dsp:txXfrm>
        <a:off x="0" y="22418"/>
        <a:ext cx="1841258" cy="316800"/>
      </dsp:txXfrm>
    </dsp:sp>
    <dsp:sp modelId="{B93D5D23-DD3A-4EED-9304-4FA074842974}">
      <dsp:nvSpPr>
        <dsp:cNvPr id="0" name=""/>
        <dsp:cNvSpPr/>
      </dsp:nvSpPr>
      <dsp:spPr>
        <a:xfrm>
          <a:off x="0" y="339219"/>
          <a:ext cx="1841258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Ensures minimal disruptions through global redundancy and continuous monitoring</a:t>
          </a:r>
          <a:endParaRPr lang="en-MY" sz="900" b="0" kern="1200" dirty="0"/>
        </a:p>
      </dsp:txBody>
      <dsp:txXfrm>
        <a:off x="0" y="339219"/>
        <a:ext cx="1841258" cy="48312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27FFF57-1E1F-4787-9828-68146EDC697B}">
      <dsp:nvSpPr>
        <dsp:cNvPr id="0" name=""/>
        <dsp:cNvSpPr/>
      </dsp:nvSpPr>
      <dsp:spPr>
        <a:xfrm>
          <a:off x="0" y="22259"/>
          <a:ext cx="1841258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900" b="1" i="0" kern="1200" dirty="0"/>
            <a:t>Secure Software Development</a:t>
          </a:r>
          <a:endParaRPr lang="en-MY" sz="900" b="1" kern="1200" dirty="0"/>
        </a:p>
      </dsp:txBody>
      <dsp:txXfrm>
        <a:off x="0" y="22259"/>
        <a:ext cx="1841258" cy="316800"/>
      </dsp:txXfrm>
    </dsp:sp>
    <dsp:sp modelId="{D768059A-D73F-4587-B841-021C392F38A8}">
      <dsp:nvSpPr>
        <dsp:cNvPr id="0" name=""/>
        <dsp:cNvSpPr/>
      </dsp:nvSpPr>
      <dsp:spPr>
        <a:xfrm>
          <a:off x="0" y="339059"/>
          <a:ext cx="1841258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Integrates security into the software development lifecycle with training and testing</a:t>
          </a:r>
          <a:endParaRPr lang="en-MY" sz="900" b="0" kern="1200" dirty="0"/>
        </a:p>
      </dsp:txBody>
      <dsp:txXfrm>
        <a:off x="0" y="339059"/>
        <a:ext cx="1841258" cy="483120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14F9B0-00F5-4AF4-A62B-54A5309CFD88}">
      <dsp:nvSpPr>
        <dsp:cNvPr id="0" name=""/>
        <dsp:cNvSpPr/>
      </dsp:nvSpPr>
      <dsp:spPr>
        <a:xfrm>
          <a:off x="0" y="22259"/>
          <a:ext cx="1841258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900" b="1" i="0" kern="1200" dirty="0"/>
            <a:t>Compliance and Governance</a:t>
          </a:r>
          <a:endParaRPr lang="en-MY" sz="900" b="1" kern="1200" dirty="0"/>
        </a:p>
      </dsp:txBody>
      <dsp:txXfrm>
        <a:off x="0" y="22259"/>
        <a:ext cx="1841258" cy="316800"/>
      </dsp:txXfrm>
    </dsp:sp>
    <dsp:sp modelId="{13A7D9E1-FDAA-4848-9080-9BD9062CC138}">
      <dsp:nvSpPr>
        <dsp:cNvPr id="0" name=""/>
        <dsp:cNvSpPr/>
      </dsp:nvSpPr>
      <dsp:spPr>
        <a:xfrm>
          <a:off x="0" y="339059"/>
          <a:ext cx="1841258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Aligns security policies with industry standards and ensure regulatory compliance</a:t>
          </a:r>
          <a:endParaRPr lang="en-MY" sz="900" b="0" kern="1200" dirty="0"/>
        </a:p>
      </dsp:txBody>
      <dsp:txXfrm>
        <a:off x="0" y="339059"/>
        <a:ext cx="1841258" cy="48312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6BB280-AE7B-4CBC-85B7-2BD1EF18B7D8}">
      <dsp:nvSpPr>
        <dsp:cNvPr id="0" name=""/>
        <dsp:cNvSpPr/>
      </dsp:nvSpPr>
      <dsp:spPr>
        <a:xfrm>
          <a:off x="0" y="22259"/>
          <a:ext cx="1841258" cy="3168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36576" rIns="64008" bIns="36576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MY" sz="900" b="1" i="0" kern="1200" dirty="0"/>
            <a:t>Transparency</a:t>
          </a:r>
          <a:endParaRPr lang="en-MY" sz="1100" b="1" kern="1200" dirty="0"/>
        </a:p>
      </dsp:txBody>
      <dsp:txXfrm>
        <a:off x="0" y="22259"/>
        <a:ext cx="1841258" cy="316800"/>
      </dsp:txXfrm>
    </dsp:sp>
    <dsp:sp modelId="{C8933305-B541-4A1F-8425-B10B7EF54EC2}">
      <dsp:nvSpPr>
        <dsp:cNvPr id="0" name=""/>
        <dsp:cNvSpPr/>
      </dsp:nvSpPr>
      <dsp:spPr>
        <a:xfrm>
          <a:off x="0" y="339059"/>
          <a:ext cx="1841258" cy="483120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006" tIns="48006" rIns="64008" bIns="72009" numCol="1" spcCol="1270" anchor="t" anchorCtr="0">
          <a:noAutofit/>
        </a:bodyPr>
        <a:lstStyle/>
        <a:p>
          <a:pPr marL="57150" lvl="1" indent="-57150" algn="l" defTabSz="400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900" b="0" i="0" kern="1200" dirty="0"/>
            <a:t>Commits to inform users of state-sponsored attacks and breach notifications promptly</a:t>
          </a:r>
          <a:endParaRPr lang="en-MY" sz="900" kern="1200" dirty="0"/>
        </a:p>
      </dsp:txBody>
      <dsp:txXfrm>
        <a:off x="0" y="339059"/>
        <a:ext cx="1841258" cy="483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Today, I will be presenting the findings of my research on ….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The aim of this research is to examine Yahoo’s current information security design, identify key vulnerabilities and risks, and propose targeted improvements to address these weaknesses.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1" name="Google Shape;3561;g89f325e8c8_0_21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2" name="Google Shape;3562;g89f325e8c8_0_21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Google Shape;3719;g89f325e8c8_0_4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0" name="Google Shape;3720;g89f325e8c8_0_4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7" name="Google Shape;1197;g89f325e8c8_0_19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8" name="Google Shape;1198;g89f325e8c8_0_19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2" name="Google Shape;3632;g89f325e8c8_0_2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3" name="Google Shape;3633;g89f325e8c8_0_2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7473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2" name="Google Shape;3632;g89f325e8c8_0_2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3" name="Google Shape;3633;g89f325e8c8_0_2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624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1" name="Google Shape;3811;g89f325e8c8_0_4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2" name="Google Shape;3812;g89f325e8c8_0_4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258537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Google Shape;3954;g89f325e8c8_0_4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5" name="Google Shape;3955;g89f325e8c8_0_4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563094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Google Shape;3554;g89f325e8c8_0_2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5" name="Google Shape;3555;g89f325e8c8_0_2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82338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8" name="Google Shape;1058;g89f325e8c8_0_18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9" name="Google Shape;1059;g89f325e8c8_0_18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89f325e8c8_0_2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89f325e8c8_0_2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g89f1087ede_0_2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9" name="Google Shape;1009;g89f1087ede_0_2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8" name="Google Shape;1258;g89f325e8c8_0_2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9" name="Google Shape;1259;g89f325e8c8_0_22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2288360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9" name="Google Shape;3719;g89f325e8c8_0_45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0" name="Google Shape;3720;g89f325e8c8_0_45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38949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89f325e8c8_0_18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89f325e8c8_0_18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3" name="Google Shape;3473;g89f325e8c8_0_20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4" name="Google Shape;3474;g89f325e8c8_0_20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1" name="Google Shape;3811;g89f325e8c8_0_47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2" name="Google Shape;3812;g89f325e8c8_0_47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6" name="Google Shape;3726;g89f325e8c8_0_45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7" name="Google Shape;3727;g89f325e8c8_0_45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g89f325e8c8_0_18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4" name="Google Shape;1134;g89f325e8c8_0_18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2" name="Google Shape;3652;g9107ef4719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3" name="Google Shape;3653;g9107ef4719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4" name="Google Shape;3554;g89f325e8c8_0_2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5" name="Google Shape;3555;g89f325e8c8_0_2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4" name="Google Shape;3954;g89f325e8c8_0_47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5" name="Google Shape;3955;g89f325e8c8_0_47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Industry standards and regulatory requirements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2" name="Google Shape;3632;g89f325e8c8_0_2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3" name="Google Shape;3633;g89f325e8c8_0_2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7986667" y="3871509"/>
            <a:ext cx="1717686" cy="1718100"/>
            <a:chOff x="1347125" y="349025"/>
            <a:chExt cx="4978800" cy="4980000"/>
          </a:xfrm>
        </p:grpSpPr>
        <p:sp>
          <p:nvSpPr>
            <p:cNvPr id="10" name="Google Shape;10;p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2" name="Google Shape;32;p2"/>
          <p:cNvSpPr txBox="1">
            <a:spLocks noGrp="1"/>
          </p:cNvSpPr>
          <p:nvPr>
            <p:ph type="ctrTitle"/>
          </p:nvPr>
        </p:nvSpPr>
        <p:spPr>
          <a:xfrm>
            <a:off x="4802150" y="2191025"/>
            <a:ext cx="3670200" cy="703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 b="1">
                <a:solidFill>
                  <a:schemeClr val="accent5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ubTitle" idx="1"/>
          </p:nvPr>
        </p:nvSpPr>
        <p:spPr>
          <a:xfrm>
            <a:off x="4802150" y="2894825"/>
            <a:ext cx="36702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latin typeface="Muli"/>
                <a:ea typeface="Muli"/>
                <a:cs typeface="Muli"/>
                <a:sym typeface="Muli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4" name="Google Shape;34;p2"/>
          <p:cNvSpPr/>
          <p:nvPr/>
        </p:nvSpPr>
        <p:spPr>
          <a:xfrm rot="2539751">
            <a:off x="7373540" y="-3610679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" name="Google Shape;35;p2"/>
          <p:cNvSpPr/>
          <p:nvPr/>
        </p:nvSpPr>
        <p:spPr>
          <a:xfrm rot="9266724">
            <a:off x="7693752" y="915166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hree columns ">
  <p:cSld name="CUSTOM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6"/>
          <p:cNvSpPr txBox="1">
            <a:spLocks noGrp="1"/>
          </p:cNvSpPr>
          <p:nvPr>
            <p:ph type="title"/>
          </p:nvPr>
        </p:nvSpPr>
        <p:spPr>
          <a:xfrm>
            <a:off x="1074150" y="384049"/>
            <a:ext cx="69957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244" name="Google Shape;244;p16"/>
          <p:cNvSpPr txBox="1">
            <a:spLocks noGrp="1"/>
          </p:cNvSpPr>
          <p:nvPr>
            <p:ph type="subTitle" idx="1"/>
          </p:nvPr>
        </p:nvSpPr>
        <p:spPr>
          <a:xfrm>
            <a:off x="597825" y="3108455"/>
            <a:ext cx="24771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subTitle" idx="2"/>
          </p:nvPr>
        </p:nvSpPr>
        <p:spPr>
          <a:xfrm>
            <a:off x="3333450" y="3108450"/>
            <a:ext cx="24771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46" name="Google Shape;246;p16"/>
          <p:cNvSpPr txBox="1">
            <a:spLocks noGrp="1"/>
          </p:cNvSpPr>
          <p:nvPr>
            <p:ph type="subTitle" idx="3"/>
          </p:nvPr>
        </p:nvSpPr>
        <p:spPr>
          <a:xfrm>
            <a:off x="6069150" y="3108450"/>
            <a:ext cx="24771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grpSp>
        <p:nvGrpSpPr>
          <p:cNvPr id="247" name="Google Shape;247;p16"/>
          <p:cNvGrpSpPr/>
          <p:nvPr/>
        </p:nvGrpSpPr>
        <p:grpSpPr>
          <a:xfrm>
            <a:off x="8316942" y="-441266"/>
            <a:ext cx="1717686" cy="1718100"/>
            <a:chOff x="1347125" y="349025"/>
            <a:chExt cx="4978800" cy="4980000"/>
          </a:xfrm>
        </p:grpSpPr>
        <p:sp>
          <p:nvSpPr>
            <p:cNvPr id="248" name="Google Shape;248;p16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49" name="Google Shape;249;p16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0" name="Google Shape;250;p16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1" name="Google Shape;251;p16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2" name="Google Shape;252;p16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3" name="Google Shape;253;p16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4" name="Google Shape;254;p16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5" name="Google Shape;255;p16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6" name="Google Shape;256;p16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7" name="Google Shape;257;p16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8" name="Google Shape;258;p16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59" name="Google Shape;259;p16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0" name="Google Shape;260;p16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1" name="Google Shape;261;p16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2" name="Google Shape;262;p16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3" name="Google Shape;263;p16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4" name="Google Shape;264;p16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5" name="Google Shape;265;p16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6" name="Google Shape;266;p16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7" name="Google Shape;267;p16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8" name="Google Shape;268;p16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69" name="Google Shape;269;p16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70" name="Google Shape;270;p16"/>
          <p:cNvSpPr/>
          <p:nvPr/>
        </p:nvSpPr>
        <p:spPr>
          <a:xfrm rot="-6727045">
            <a:off x="-2273384" y="4055761"/>
            <a:ext cx="3172076" cy="4788701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16"/>
          <p:cNvSpPr/>
          <p:nvPr/>
        </p:nvSpPr>
        <p:spPr>
          <a:xfrm>
            <a:off x="1189550" y="4780250"/>
            <a:ext cx="251100" cy="2511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2" name="Google Shape;272;p16"/>
          <p:cNvSpPr txBox="1">
            <a:spLocks noGrp="1"/>
          </p:cNvSpPr>
          <p:nvPr>
            <p:ph type="subTitle" idx="4"/>
          </p:nvPr>
        </p:nvSpPr>
        <p:spPr>
          <a:xfrm>
            <a:off x="613200" y="2773868"/>
            <a:ext cx="24462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3" name="Google Shape;273;p16"/>
          <p:cNvSpPr txBox="1">
            <a:spLocks noGrp="1"/>
          </p:cNvSpPr>
          <p:nvPr>
            <p:ph type="subTitle" idx="5"/>
          </p:nvPr>
        </p:nvSpPr>
        <p:spPr>
          <a:xfrm>
            <a:off x="3348900" y="2773868"/>
            <a:ext cx="24462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74" name="Google Shape;274;p16"/>
          <p:cNvSpPr txBox="1">
            <a:spLocks noGrp="1"/>
          </p:cNvSpPr>
          <p:nvPr>
            <p:ph type="subTitle" idx="6"/>
          </p:nvPr>
        </p:nvSpPr>
        <p:spPr>
          <a:xfrm>
            <a:off x="6084575" y="2773868"/>
            <a:ext cx="24462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2">
  <p:cSld name="CUSTOM_3"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19"/>
          <p:cNvGrpSpPr/>
          <p:nvPr/>
        </p:nvGrpSpPr>
        <p:grpSpPr>
          <a:xfrm>
            <a:off x="-40261" y="-268502"/>
            <a:ext cx="760263" cy="760446"/>
            <a:chOff x="1347125" y="349025"/>
            <a:chExt cx="4978800" cy="4980000"/>
          </a:xfrm>
        </p:grpSpPr>
        <p:sp>
          <p:nvSpPr>
            <p:cNvPr id="283" name="Google Shape;283;p19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6" name="Google Shape;286;p19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7" name="Google Shape;287;p19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1" name="Google Shape;291;p19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2" name="Google Shape;292;p19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3" name="Google Shape;293;p19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6" name="Google Shape;296;p19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7" name="Google Shape;297;p19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8" name="Google Shape;298;p19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99" name="Google Shape;299;p19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0" name="Google Shape;300;p19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1" name="Google Shape;301;p19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2" name="Google Shape;302;p19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3" name="Google Shape;303;p19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4" name="Google Shape;304;p19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05" name="Google Shape;305;p19"/>
          <p:cNvSpPr/>
          <p:nvPr/>
        </p:nvSpPr>
        <p:spPr>
          <a:xfrm>
            <a:off x="-259370" y="235628"/>
            <a:ext cx="972600" cy="97260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6" name="Google Shape;306;p19"/>
          <p:cNvSpPr txBox="1">
            <a:spLocks noGrp="1"/>
          </p:cNvSpPr>
          <p:nvPr>
            <p:ph type="title"/>
          </p:nvPr>
        </p:nvSpPr>
        <p:spPr>
          <a:xfrm>
            <a:off x="1074150" y="384048"/>
            <a:ext cx="69957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grpSp>
        <p:nvGrpSpPr>
          <p:cNvPr id="307" name="Google Shape;307;p19"/>
          <p:cNvGrpSpPr/>
          <p:nvPr/>
        </p:nvGrpSpPr>
        <p:grpSpPr>
          <a:xfrm>
            <a:off x="8069842" y="4006534"/>
            <a:ext cx="1717686" cy="1718100"/>
            <a:chOff x="1347125" y="349025"/>
            <a:chExt cx="4978800" cy="4980000"/>
          </a:xfrm>
        </p:grpSpPr>
        <p:sp>
          <p:nvSpPr>
            <p:cNvPr id="308" name="Google Shape;308;p19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09" name="Google Shape;309;p19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0" name="Google Shape;310;p19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1" name="Google Shape;311;p19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2" name="Google Shape;312;p19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3" name="Google Shape;313;p19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4" name="Google Shape;314;p19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5" name="Google Shape;315;p19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6" name="Google Shape;316;p19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7" name="Google Shape;317;p19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8" name="Google Shape;318;p19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19" name="Google Shape;319;p19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0" name="Google Shape;320;p19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1" name="Google Shape;321;p19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2" name="Google Shape;322;p19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3" name="Google Shape;323;p19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4" name="Google Shape;324;p19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5" name="Google Shape;325;p19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6" name="Google Shape;326;p19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7" name="Google Shape;327;p19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8" name="Google Shape;328;p19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29" name="Google Shape;329;p19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30" name="Google Shape;330;p19"/>
          <p:cNvSpPr/>
          <p:nvPr/>
        </p:nvSpPr>
        <p:spPr>
          <a:xfrm>
            <a:off x="8742075" y="3856500"/>
            <a:ext cx="258300" cy="2583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1" name="Google Shape;331;p19"/>
          <p:cNvSpPr/>
          <p:nvPr/>
        </p:nvSpPr>
        <p:spPr>
          <a:xfrm>
            <a:off x="600625" y="459550"/>
            <a:ext cx="159900" cy="1599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3">
  <p:cSld name="CUSTOM_4"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grpSp>
        <p:nvGrpSpPr>
          <p:cNvPr id="334" name="Google Shape;334;p20"/>
          <p:cNvGrpSpPr/>
          <p:nvPr/>
        </p:nvGrpSpPr>
        <p:grpSpPr>
          <a:xfrm>
            <a:off x="7969792" y="3804684"/>
            <a:ext cx="1717686" cy="1718100"/>
            <a:chOff x="1347125" y="349025"/>
            <a:chExt cx="4978800" cy="4980000"/>
          </a:xfrm>
        </p:grpSpPr>
        <p:sp>
          <p:nvSpPr>
            <p:cNvPr id="335" name="Google Shape;335;p2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" name="Google Shape;347;p2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" name="Google Shape;348;p2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1" name="Google Shape;351;p2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" name="Google Shape;352;p2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" name="Google Shape;353;p2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357" name="Google Shape;357;p20"/>
          <p:cNvGrpSpPr/>
          <p:nvPr/>
        </p:nvGrpSpPr>
        <p:grpSpPr>
          <a:xfrm>
            <a:off x="-40261" y="-268502"/>
            <a:ext cx="760263" cy="760446"/>
            <a:chOff x="1347125" y="349025"/>
            <a:chExt cx="4978800" cy="4980000"/>
          </a:xfrm>
        </p:grpSpPr>
        <p:sp>
          <p:nvSpPr>
            <p:cNvPr id="358" name="Google Shape;358;p2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9" name="Google Shape;359;p2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0" name="Google Shape;360;p2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1" name="Google Shape;361;p2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2" name="Google Shape;362;p2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3" name="Google Shape;363;p2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4" name="Google Shape;364;p2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5" name="Google Shape;365;p2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6" name="Google Shape;366;p2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7" name="Google Shape;367;p2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8" name="Google Shape;368;p2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69" name="Google Shape;369;p2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0" name="Google Shape;370;p2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1" name="Google Shape;371;p2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2" name="Google Shape;372;p2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3" name="Google Shape;373;p2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4" name="Google Shape;374;p2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5" name="Google Shape;375;p2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6" name="Google Shape;376;p2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7" name="Google Shape;377;p2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8" name="Google Shape;378;p2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79" name="Google Shape;379;p2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80" name="Google Shape;380;p20"/>
          <p:cNvSpPr/>
          <p:nvPr/>
        </p:nvSpPr>
        <p:spPr>
          <a:xfrm>
            <a:off x="8642025" y="3654650"/>
            <a:ext cx="258300" cy="2583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1" name="Google Shape;381;p20"/>
          <p:cNvSpPr/>
          <p:nvPr/>
        </p:nvSpPr>
        <p:spPr>
          <a:xfrm>
            <a:off x="140600" y="380100"/>
            <a:ext cx="159900" cy="1599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2" name="Google Shape;382;p20"/>
          <p:cNvSpPr/>
          <p:nvPr/>
        </p:nvSpPr>
        <p:spPr>
          <a:xfrm>
            <a:off x="7626000" y="4120650"/>
            <a:ext cx="798000" cy="798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83" name="Google Shape;383;p20"/>
          <p:cNvSpPr txBox="1">
            <a:spLocks noGrp="1"/>
          </p:cNvSpPr>
          <p:nvPr>
            <p:ph type="title"/>
          </p:nvPr>
        </p:nvSpPr>
        <p:spPr>
          <a:xfrm>
            <a:off x="1074150" y="384048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  <p:transition>
    <p:push dir="u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six columns">
  <p:cSld name="CUSTOM_6"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22"/>
          <p:cNvSpPr txBox="1">
            <a:spLocks noGrp="1"/>
          </p:cNvSpPr>
          <p:nvPr>
            <p:ph type="title"/>
          </p:nvPr>
        </p:nvSpPr>
        <p:spPr>
          <a:xfrm>
            <a:off x="1074150" y="384048"/>
            <a:ext cx="6995700" cy="85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21" name="Google Shape;421;p22"/>
          <p:cNvSpPr txBox="1">
            <a:spLocks noGrp="1"/>
          </p:cNvSpPr>
          <p:nvPr>
            <p:ph type="subTitle" idx="1"/>
          </p:nvPr>
        </p:nvSpPr>
        <p:spPr>
          <a:xfrm>
            <a:off x="725500" y="238340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2" name="Google Shape;422;p22"/>
          <p:cNvSpPr txBox="1">
            <a:spLocks noGrp="1"/>
          </p:cNvSpPr>
          <p:nvPr>
            <p:ph type="subTitle" idx="2"/>
          </p:nvPr>
        </p:nvSpPr>
        <p:spPr>
          <a:xfrm>
            <a:off x="3342344" y="238340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3" name="Google Shape;423;p22"/>
          <p:cNvSpPr txBox="1">
            <a:spLocks noGrp="1"/>
          </p:cNvSpPr>
          <p:nvPr>
            <p:ph type="subTitle" idx="3"/>
          </p:nvPr>
        </p:nvSpPr>
        <p:spPr>
          <a:xfrm>
            <a:off x="5950075" y="238340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4" name="Google Shape;424;p22"/>
          <p:cNvSpPr txBox="1">
            <a:spLocks noGrp="1"/>
          </p:cNvSpPr>
          <p:nvPr>
            <p:ph type="subTitle" idx="4"/>
          </p:nvPr>
        </p:nvSpPr>
        <p:spPr>
          <a:xfrm>
            <a:off x="725488" y="402875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5" name="Google Shape;425;p22"/>
          <p:cNvSpPr txBox="1">
            <a:spLocks noGrp="1"/>
          </p:cNvSpPr>
          <p:nvPr>
            <p:ph type="subTitle" idx="5"/>
          </p:nvPr>
        </p:nvSpPr>
        <p:spPr>
          <a:xfrm>
            <a:off x="3342381" y="402875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6" name="Google Shape;426;p22"/>
          <p:cNvSpPr txBox="1">
            <a:spLocks noGrp="1"/>
          </p:cNvSpPr>
          <p:nvPr>
            <p:ph type="subTitle" idx="6"/>
          </p:nvPr>
        </p:nvSpPr>
        <p:spPr>
          <a:xfrm>
            <a:off x="5950113" y="4028750"/>
            <a:ext cx="2468400" cy="68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427" name="Google Shape;427;p22"/>
          <p:cNvSpPr/>
          <p:nvPr/>
        </p:nvSpPr>
        <p:spPr>
          <a:xfrm>
            <a:off x="-2199500" y="-3553975"/>
            <a:ext cx="3172125" cy="4788775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28" name="Google Shape;428;p22"/>
          <p:cNvSpPr/>
          <p:nvPr/>
        </p:nvSpPr>
        <p:spPr>
          <a:xfrm>
            <a:off x="809725" y="282900"/>
            <a:ext cx="162900" cy="1626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429" name="Google Shape;429;p22"/>
          <p:cNvGrpSpPr/>
          <p:nvPr/>
        </p:nvGrpSpPr>
        <p:grpSpPr>
          <a:xfrm>
            <a:off x="8556917" y="633909"/>
            <a:ext cx="1717686" cy="1718100"/>
            <a:chOff x="1347125" y="349025"/>
            <a:chExt cx="4978800" cy="4980000"/>
          </a:xfrm>
        </p:grpSpPr>
        <p:sp>
          <p:nvSpPr>
            <p:cNvPr id="430" name="Google Shape;430;p2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1" name="Google Shape;431;p2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2" name="Google Shape;432;p2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3" name="Google Shape;433;p2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4" name="Google Shape;434;p2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5" name="Google Shape;435;p2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6" name="Google Shape;436;p2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7" name="Google Shape;437;p2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8" name="Google Shape;438;p2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9" name="Google Shape;439;p2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0" name="Google Shape;440;p2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1" name="Google Shape;441;p2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2" name="Google Shape;442;p2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3" name="Google Shape;443;p2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4" name="Google Shape;444;p2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5" name="Google Shape;445;p2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6" name="Google Shape;446;p2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7" name="Google Shape;447;p2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8" name="Google Shape;448;p2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9" name="Google Shape;449;p2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0" name="Google Shape;450;p2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1" name="Google Shape;451;p2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452" name="Google Shape;452;p22"/>
          <p:cNvSpPr/>
          <p:nvPr/>
        </p:nvSpPr>
        <p:spPr>
          <a:xfrm>
            <a:off x="8845750" y="2085125"/>
            <a:ext cx="159900" cy="1599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53" name="Google Shape;453;p22"/>
          <p:cNvSpPr txBox="1">
            <a:spLocks noGrp="1"/>
          </p:cNvSpPr>
          <p:nvPr>
            <p:ph type="subTitle" idx="7"/>
          </p:nvPr>
        </p:nvSpPr>
        <p:spPr>
          <a:xfrm>
            <a:off x="736425" y="2048025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4" name="Google Shape;454;p22"/>
          <p:cNvSpPr txBox="1">
            <a:spLocks noGrp="1"/>
          </p:cNvSpPr>
          <p:nvPr>
            <p:ph type="subTitle" idx="8"/>
          </p:nvPr>
        </p:nvSpPr>
        <p:spPr>
          <a:xfrm>
            <a:off x="3342381" y="2048025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5" name="Google Shape;455;p22"/>
          <p:cNvSpPr txBox="1">
            <a:spLocks noGrp="1"/>
          </p:cNvSpPr>
          <p:nvPr>
            <p:ph type="subTitle" idx="9"/>
          </p:nvPr>
        </p:nvSpPr>
        <p:spPr>
          <a:xfrm>
            <a:off x="5950100" y="2048025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6" name="Google Shape;456;p22"/>
          <p:cNvSpPr txBox="1">
            <a:spLocks noGrp="1"/>
          </p:cNvSpPr>
          <p:nvPr>
            <p:ph type="subTitle" idx="13"/>
          </p:nvPr>
        </p:nvSpPr>
        <p:spPr>
          <a:xfrm>
            <a:off x="5950100" y="3696950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7" name="Google Shape;457;p22"/>
          <p:cNvSpPr txBox="1">
            <a:spLocks noGrp="1"/>
          </p:cNvSpPr>
          <p:nvPr>
            <p:ph type="subTitle" idx="14"/>
          </p:nvPr>
        </p:nvSpPr>
        <p:spPr>
          <a:xfrm>
            <a:off x="3342381" y="3696950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458" name="Google Shape;458;p22"/>
          <p:cNvSpPr txBox="1">
            <a:spLocks noGrp="1"/>
          </p:cNvSpPr>
          <p:nvPr>
            <p:ph type="subTitle" idx="15"/>
          </p:nvPr>
        </p:nvSpPr>
        <p:spPr>
          <a:xfrm>
            <a:off x="725500" y="3696950"/>
            <a:ext cx="2468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push dir="u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four columns">
  <p:cSld name="CUSTOM_8"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4"/>
          <p:cNvSpPr txBox="1">
            <a:spLocks noGrp="1"/>
          </p:cNvSpPr>
          <p:nvPr>
            <p:ph type="title"/>
          </p:nvPr>
        </p:nvSpPr>
        <p:spPr>
          <a:xfrm>
            <a:off x="1074150" y="384048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499" name="Google Shape;499;p24"/>
          <p:cNvSpPr/>
          <p:nvPr/>
        </p:nvSpPr>
        <p:spPr>
          <a:xfrm>
            <a:off x="8633800" y="3918500"/>
            <a:ext cx="258300" cy="2583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500" name="Google Shape;500;p24"/>
          <p:cNvGrpSpPr/>
          <p:nvPr/>
        </p:nvGrpSpPr>
        <p:grpSpPr>
          <a:xfrm>
            <a:off x="7904117" y="4335609"/>
            <a:ext cx="1717686" cy="1718100"/>
            <a:chOff x="1347125" y="349025"/>
            <a:chExt cx="4978800" cy="4980000"/>
          </a:xfrm>
        </p:grpSpPr>
        <p:sp>
          <p:nvSpPr>
            <p:cNvPr id="501" name="Google Shape;501;p24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2" name="Google Shape;502;p24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3" name="Google Shape;503;p24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4" name="Google Shape;504;p24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5" name="Google Shape;505;p24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6" name="Google Shape;506;p24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7" name="Google Shape;507;p24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8" name="Google Shape;508;p24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9" name="Google Shape;509;p24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0" name="Google Shape;510;p24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1" name="Google Shape;511;p24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2" name="Google Shape;512;p24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3" name="Google Shape;513;p24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4" name="Google Shape;514;p24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5" name="Google Shape;515;p24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6" name="Google Shape;516;p24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7" name="Google Shape;517;p24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8" name="Google Shape;518;p24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9" name="Google Shape;519;p24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0" name="Google Shape;520;p24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1" name="Google Shape;521;p24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2" name="Google Shape;522;p24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523" name="Google Shape;523;p24"/>
          <p:cNvSpPr/>
          <p:nvPr/>
        </p:nvSpPr>
        <p:spPr>
          <a:xfrm>
            <a:off x="221800" y="4722600"/>
            <a:ext cx="258300" cy="2583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4" name="Google Shape;524;p24"/>
          <p:cNvSpPr/>
          <p:nvPr/>
        </p:nvSpPr>
        <p:spPr>
          <a:xfrm>
            <a:off x="338550" y="4642350"/>
            <a:ext cx="141600" cy="1416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5" name="Google Shape;525;p24"/>
          <p:cNvSpPr txBox="1">
            <a:spLocks noGrp="1"/>
          </p:cNvSpPr>
          <p:nvPr>
            <p:ph type="subTitle" idx="1"/>
          </p:nvPr>
        </p:nvSpPr>
        <p:spPr>
          <a:xfrm>
            <a:off x="836975" y="1655824"/>
            <a:ext cx="23685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26" name="Google Shape;526;p24"/>
          <p:cNvSpPr txBox="1">
            <a:spLocks noGrp="1"/>
          </p:cNvSpPr>
          <p:nvPr>
            <p:ph type="subTitle" idx="2"/>
          </p:nvPr>
        </p:nvSpPr>
        <p:spPr>
          <a:xfrm>
            <a:off x="5938525" y="1630649"/>
            <a:ext cx="23685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27" name="Google Shape;527;p24"/>
          <p:cNvSpPr txBox="1">
            <a:spLocks noGrp="1"/>
          </p:cNvSpPr>
          <p:nvPr>
            <p:ph type="subTitle" idx="3"/>
          </p:nvPr>
        </p:nvSpPr>
        <p:spPr>
          <a:xfrm>
            <a:off x="5938500" y="3449599"/>
            <a:ext cx="23685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28" name="Google Shape;528;p24"/>
          <p:cNvSpPr txBox="1">
            <a:spLocks noGrp="1"/>
          </p:cNvSpPr>
          <p:nvPr>
            <p:ph type="subTitle" idx="4"/>
          </p:nvPr>
        </p:nvSpPr>
        <p:spPr>
          <a:xfrm>
            <a:off x="837000" y="3449599"/>
            <a:ext cx="23685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529" name="Google Shape;529;p24"/>
          <p:cNvSpPr txBox="1">
            <a:spLocks noGrp="1"/>
          </p:cNvSpPr>
          <p:nvPr>
            <p:ph type="subTitle" idx="5"/>
          </p:nvPr>
        </p:nvSpPr>
        <p:spPr>
          <a:xfrm>
            <a:off x="836975" y="1319704"/>
            <a:ext cx="23685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0" name="Google Shape;530;p24"/>
          <p:cNvSpPr txBox="1">
            <a:spLocks noGrp="1"/>
          </p:cNvSpPr>
          <p:nvPr>
            <p:ph type="subTitle" idx="6"/>
          </p:nvPr>
        </p:nvSpPr>
        <p:spPr>
          <a:xfrm>
            <a:off x="5938525" y="1319704"/>
            <a:ext cx="23685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1" name="Google Shape;531;p24"/>
          <p:cNvSpPr txBox="1">
            <a:spLocks noGrp="1"/>
          </p:cNvSpPr>
          <p:nvPr>
            <p:ph type="subTitle" idx="7"/>
          </p:nvPr>
        </p:nvSpPr>
        <p:spPr>
          <a:xfrm>
            <a:off x="5938500" y="3113479"/>
            <a:ext cx="23685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2" name="Google Shape;532;p24"/>
          <p:cNvSpPr txBox="1">
            <a:spLocks noGrp="1"/>
          </p:cNvSpPr>
          <p:nvPr>
            <p:ph type="subTitle" idx="8"/>
          </p:nvPr>
        </p:nvSpPr>
        <p:spPr>
          <a:xfrm>
            <a:off x="837000" y="3113479"/>
            <a:ext cx="23685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push dir="u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CUSTOM_14">
    <p:bg>
      <p:bgPr>
        <a:solidFill>
          <a:schemeClr val="accent1"/>
        </a:solidFill>
        <a:effectLst/>
      </p:bgPr>
    </p:bg>
    <p:spTree>
      <p:nvGrpSpPr>
        <p:cNvPr id="1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p30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grpSp>
        <p:nvGrpSpPr>
          <p:cNvPr id="610" name="Google Shape;610;p30"/>
          <p:cNvGrpSpPr/>
          <p:nvPr/>
        </p:nvGrpSpPr>
        <p:grpSpPr>
          <a:xfrm>
            <a:off x="1335868" y="686194"/>
            <a:ext cx="650729" cy="650886"/>
            <a:chOff x="1347125" y="349025"/>
            <a:chExt cx="4978800" cy="4980000"/>
          </a:xfrm>
        </p:grpSpPr>
        <p:sp>
          <p:nvSpPr>
            <p:cNvPr id="611" name="Google Shape;611;p3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0" name="Google Shape;620;p3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1" name="Google Shape;621;p3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33" name="Google Shape;633;p30"/>
          <p:cNvSpPr/>
          <p:nvPr/>
        </p:nvSpPr>
        <p:spPr>
          <a:xfrm>
            <a:off x="246147" y="3433400"/>
            <a:ext cx="501000" cy="5010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4" name="Google Shape;634;p30"/>
          <p:cNvSpPr txBox="1">
            <a:spLocks noGrp="1"/>
          </p:cNvSpPr>
          <p:nvPr>
            <p:ph type="title"/>
          </p:nvPr>
        </p:nvSpPr>
        <p:spPr>
          <a:xfrm>
            <a:off x="2417725" y="1959488"/>
            <a:ext cx="5679300" cy="10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5" name="Google Shape;635;p30"/>
          <p:cNvSpPr txBox="1">
            <a:spLocks noGrp="1"/>
          </p:cNvSpPr>
          <p:nvPr>
            <p:ph type="subTitle" idx="1"/>
          </p:nvPr>
        </p:nvSpPr>
        <p:spPr>
          <a:xfrm>
            <a:off x="2417725" y="299491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6" name="Google Shape;636;p30"/>
          <p:cNvSpPr/>
          <p:nvPr/>
        </p:nvSpPr>
        <p:spPr>
          <a:xfrm>
            <a:off x="602498" y="3698775"/>
            <a:ext cx="235500" cy="2355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37" name="Google Shape;637;p30"/>
          <p:cNvSpPr txBox="1">
            <a:spLocks noGrp="1"/>
          </p:cNvSpPr>
          <p:nvPr>
            <p:ph type="title" idx="2" hasCustomPrompt="1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>
    <p:push dir="u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4">
  <p:cSld name="CUSTOM_16">
    <p:bg>
      <p:bgPr>
        <a:solidFill>
          <a:schemeClr val="accent1"/>
        </a:solidFill>
        <a:effectLst/>
      </p:bgPr>
    </p:bg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32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name="adj" fmla="val 17842"/>
            </a:avLst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FFFF"/>
              </a:solidFill>
            </a:endParaRPr>
          </a:p>
        </p:txBody>
      </p:sp>
      <p:sp>
        <p:nvSpPr>
          <p:cNvPr id="671" name="Google Shape;671;p32"/>
          <p:cNvSpPr/>
          <p:nvPr/>
        </p:nvSpPr>
        <p:spPr>
          <a:xfrm>
            <a:off x="1153977" y="586793"/>
            <a:ext cx="444300" cy="444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2" name="Google Shape;672;p32"/>
          <p:cNvSpPr txBox="1">
            <a:spLocks noGrp="1"/>
          </p:cNvSpPr>
          <p:nvPr>
            <p:ph type="title"/>
          </p:nvPr>
        </p:nvSpPr>
        <p:spPr>
          <a:xfrm>
            <a:off x="2417725" y="2003888"/>
            <a:ext cx="5679300" cy="99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73" name="Google Shape;673;p32"/>
          <p:cNvSpPr txBox="1">
            <a:spLocks noGrp="1"/>
          </p:cNvSpPr>
          <p:nvPr>
            <p:ph type="subTitle" idx="1"/>
          </p:nvPr>
        </p:nvSpPr>
        <p:spPr>
          <a:xfrm>
            <a:off x="2417725" y="299491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74" name="Google Shape;674;p32"/>
          <p:cNvSpPr/>
          <p:nvPr/>
        </p:nvSpPr>
        <p:spPr>
          <a:xfrm>
            <a:off x="217925" y="2906275"/>
            <a:ext cx="444300" cy="4443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75" name="Google Shape;675;p32"/>
          <p:cNvSpPr/>
          <p:nvPr/>
        </p:nvSpPr>
        <p:spPr>
          <a:xfrm>
            <a:off x="7328699" y="4498225"/>
            <a:ext cx="1159500" cy="1159500"/>
          </a:xfrm>
          <a:prstGeom prst="donut">
            <a:avLst>
              <a:gd name="adj" fmla="val 17842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676" name="Google Shape;676;p32"/>
          <p:cNvGrpSpPr/>
          <p:nvPr/>
        </p:nvGrpSpPr>
        <p:grpSpPr>
          <a:xfrm>
            <a:off x="8092579" y="4061881"/>
            <a:ext cx="1235738" cy="1236036"/>
            <a:chOff x="1347125" y="349025"/>
            <a:chExt cx="4978800" cy="4980000"/>
          </a:xfrm>
        </p:grpSpPr>
        <p:sp>
          <p:nvSpPr>
            <p:cNvPr id="677" name="Google Shape;677;p3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89" name="Google Shape;689;p3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0" name="Google Shape;690;p3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3" name="Google Shape;693;p3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4" name="Google Shape;694;p3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99" name="Google Shape;699;p32"/>
          <p:cNvSpPr/>
          <p:nvPr/>
        </p:nvSpPr>
        <p:spPr>
          <a:xfrm>
            <a:off x="8553551" y="213355"/>
            <a:ext cx="240900" cy="2409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00" name="Google Shape;700;p32"/>
          <p:cNvSpPr txBox="1">
            <a:spLocks noGrp="1"/>
          </p:cNvSpPr>
          <p:nvPr>
            <p:ph type="title" idx="2" hasCustomPrompt="1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01" name="Google Shape;701;p32"/>
          <p:cNvSpPr/>
          <p:nvPr/>
        </p:nvSpPr>
        <p:spPr>
          <a:xfrm>
            <a:off x="-542976" y="2994800"/>
            <a:ext cx="1159500" cy="1159500"/>
          </a:xfrm>
          <a:prstGeom prst="donut">
            <a:avLst>
              <a:gd name="adj" fmla="val 17842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>
    <p:push dir="u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ly title 4">
  <p:cSld name="CUSTOM_17">
    <p:bg>
      <p:bgPr>
        <a:solidFill>
          <a:schemeClr val="accent1"/>
        </a:solidFill>
        <a:effectLst/>
      </p:bgPr>
    </p:bg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3" name="Google Shape;703;p33"/>
          <p:cNvGrpSpPr/>
          <p:nvPr/>
        </p:nvGrpSpPr>
        <p:grpSpPr>
          <a:xfrm>
            <a:off x="7969792" y="3804684"/>
            <a:ext cx="1717686" cy="1718100"/>
            <a:chOff x="1347125" y="349025"/>
            <a:chExt cx="4978800" cy="4980000"/>
          </a:xfrm>
        </p:grpSpPr>
        <p:sp>
          <p:nvSpPr>
            <p:cNvPr id="704" name="Google Shape;704;p3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5" name="Google Shape;705;p3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6" name="Google Shape;706;p3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7" name="Google Shape;707;p3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8" name="Google Shape;708;p3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09" name="Google Shape;709;p3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0" name="Google Shape;710;p3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1" name="Google Shape;711;p3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2" name="Google Shape;712;p3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3" name="Google Shape;713;p3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4" name="Google Shape;714;p3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5" name="Google Shape;715;p3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6" name="Google Shape;716;p3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7" name="Google Shape;717;p3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8" name="Google Shape;718;p3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19" name="Google Shape;719;p3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0" name="Google Shape;720;p3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1" name="Google Shape;721;p3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2" name="Google Shape;722;p3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3" name="Google Shape;723;p3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4" name="Google Shape;724;p3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5" name="Google Shape;725;p3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726" name="Google Shape;726;p33"/>
          <p:cNvGrpSpPr/>
          <p:nvPr/>
        </p:nvGrpSpPr>
        <p:grpSpPr>
          <a:xfrm>
            <a:off x="-40261" y="-268502"/>
            <a:ext cx="760263" cy="760446"/>
            <a:chOff x="1347125" y="349025"/>
            <a:chExt cx="4978800" cy="4980000"/>
          </a:xfrm>
        </p:grpSpPr>
        <p:sp>
          <p:nvSpPr>
            <p:cNvPr id="727" name="Google Shape;727;p3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8" name="Google Shape;728;p3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29" name="Google Shape;729;p3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0" name="Google Shape;730;p3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1" name="Google Shape;731;p3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2" name="Google Shape;732;p3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3" name="Google Shape;733;p3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4" name="Google Shape;734;p3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5" name="Google Shape;735;p3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6" name="Google Shape;736;p3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7" name="Google Shape;737;p3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8" name="Google Shape;738;p3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39" name="Google Shape;739;p3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0" name="Google Shape;740;p3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1" name="Google Shape;741;p3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2" name="Google Shape;742;p3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3" name="Google Shape;743;p3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4" name="Google Shape;744;p3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5" name="Google Shape;745;p3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6" name="Google Shape;746;p3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7" name="Google Shape;747;p3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48" name="Google Shape;748;p3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49" name="Google Shape;749;p33"/>
          <p:cNvSpPr/>
          <p:nvPr/>
        </p:nvSpPr>
        <p:spPr>
          <a:xfrm>
            <a:off x="8642025" y="3654650"/>
            <a:ext cx="258300" cy="2583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0" name="Google Shape;750;p33"/>
          <p:cNvSpPr/>
          <p:nvPr/>
        </p:nvSpPr>
        <p:spPr>
          <a:xfrm>
            <a:off x="140600" y="380100"/>
            <a:ext cx="159900" cy="1599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1" name="Google Shape;751;p33"/>
          <p:cNvSpPr/>
          <p:nvPr/>
        </p:nvSpPr>
        <p:spPr>
          <a:xfrm>
            <a:off x="7626000" y="4120650"/>
            <a:ext cx="798000" cy="798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52" name="Google Shape;752;p33"/>
          <p:cNvSpPr txBox="1">
            <a:spLocks noGrp="1"/>
          </p:cNvSpPr>
          <p:nvPr>
            <p:ph type="title"/>
          </p:nvPr>
        </p:nvSpPr>
        <p:spPr>
          <a:xfrm>
            <a:off x="1074150" y="394200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2700"/>
              <a:buNone/>
              <a:defRPr sz="2700">
                <a:solidFill>
                  <a:srgbClr val="F0F7ED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400"/>
              <a:buNone/>
              <a:defRPr sz="14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push dir="u"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3">
  <p:cSld name="CUSTOM_18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34"/>
          <p:cNvSpPr txBox="1">
            <a:spLocks noGrp="1"/>
          </p:cNvSpPr>
          <p:nvPr>
            <p:ph type="title"/>
          </p:nvPr>
        </p:nvSpPr>
        <p:spPr>
          <a:xfrm>
            <a:off x="720000" y="1941300"/>
            <a:ext cx="3294000" cy="1260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55" name="Google Shape;755;p34"/>
          <p:cNvSpPr txBox="1">
            <a:spLocks noGrp="1"/>
          </p:cNvSpPr>
          <p:nvPr>
            <p:ph type="subTitle" idx="1"/>
          </p:nvPr>
        </p:nvSpPr>
        <p:spPr>
          <a:xfrm>
            <a:off x="5089025" y="989700"/>
            <a:ext cx="23883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56" name="Google Shape;756;p34"/>
          <p:cNvSpPr txBox="1">
            <a:spLocks noGrp="1"/>
          </p:cNvSpPr>
          <p:nvPr>
            <p:ph type="subTitle" idx="2"/>
          </p:nvPr>
        </p:nvSpPr>
        <p:spPr>
          <a:xfrm>
            <a:off x="5089025" y="1881275"/>
            <a:ext cx="23883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57" name="Google Shape;757;p34"/>
          <p:cNvSpPr txBox="1">
            <a:spLocks noGrp="1"/>
          </p:cNvSpPr>
          <p:nvPr>
            <p:ph type="subTitle" idx="3"/>
          </p:nvPr>
        </p:nvSpPr>
        <p:spPr>
          <a:xfrm>
            <a:off x="5089025" y="2757013"/>
            <a:ext cx="23883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34"/>
          <p:cNvSpPr txBox="1">
            <a:spLocks noGrp="1"/>
          </p:cNvSpPr>
          <p:nvPr>
            <p:ph type="subTitle" idx="4"/>
          </p:nvPr>
        </p:nvSpPr>
        <p:spPr>
          <a:xfrm>
            <a:off x="5089025" y="3722200"/>
            <a:ext cx="2388300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grpSp>
        <p:nvGrpSpPr>
          <p:cNvPr id="759" name="Google Shape;759;p34"/>
          <p:cNvGrpSpPr/>
          <p:nvPr/>
        </p:nvGrpSpPr>
        <p:grpSpPr>
          <a:xfrm>
            <a:off x="8010979" y="-524141"/>
            <a:ext cx="1717686" cy="1718100"/>
            <a:chOff x="1347125" y="349025"/>
            <a:chExt cx="4978800" cy="4980000"/>
          </a:xfrm>
        </p:grpSpPr>
        <p:sp>
          <p:nvSpPr>
            <p:cNvPr id="760" name="Google Shape;760;p34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782" name="Google Shape;782;p34"/>
          <p:cNvSpPr/>
          <p:nvPr/>
        </p:nvSpPr>
        <p:spPr>
          <a:xfrm>
            <a:off x="8665988" y="540000"/>
            <a:ext cx="861000" cy="8610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3" name="Google Shape;783;p34"/>
          <p:cNvSpPr/>
          <p:nvPr/>
        </p:nvSpPr>
        <p:spPr>
          <a:xfrm>
            <a:off x="7434013" y="172593"/>
            <a:ext cx="324600" cy="3246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4" name="Google Shape;784;p34"/>
          <p:cNvSpPr/>
          <p:nvPr/>
        </p:nvSpPr>
        <p:spPr>
          <a:xfrm rot="-6727045">
            <a:off x="-2273384" y="4055761"/>
            <a:ext cx="3172076" cy="4788701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85" name="Google Shape;785;p34"/>
          <p:cNvSpPr/>
          <p:nvPr/>
        </p:nvSpPr>
        <p:spPr>
          <a:xfrm>
            <a:off x="1189550" y="4780250"/>
            <a:ext cx="251100" cy="2511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>
    <p:push dir="u"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ext 4">
  <p:cSld name="CUSTOM_19">
    <p:spTree>
      <p:nvGrpSpPr>
        <p:cNvPr id="1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p35"/>
          <p:cNvSpPr txBox="1">
            <a:spLocks noGrp="1"/>
          </p:cNvSpPr>
          <p:nvPr>
            <p:ph type="title"/>
          </p:nvPr>
        </p:nvSpPr>
        <p:spPr>
          <a:xfrm>
            <a:off x="761000" y="384050"/>
            <a:ext cx="78093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8" name="Google Shape;788;p35"/>
          <p:cNvSpPr txBox="1">
            <a:spLocks noGrp="1"/>
          </p:cNvSpPr>
          <p:nvPr>
            <p:ph type="subTitle" idx="1"/>
          </p:nvPr>
        </p:nvSpPr>
        <p:spPr>
          <a:xfrm>
            <a:off x="1074150" y="1344373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89" name="Google Shape;789;p35"/>
          <p:cNvSpPr txBox="1">
            <a:spLocks noGrp="1"/>
          </p:cNvSpPr>
          <p:nvPr>
            <p:ph type="subTitle" idx="2"/>
          </p:nvPr>
        </p:nvSpPr>
        <p:spPr>
          <a:xfrm>
            <a:off x="1074150" y="2468125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0" name="Google Shape;790;p35"/>
          <p:cNvSpPr txBox="1">
            <a:spLocks noGrp="1"/>
          </p:cNvSpPr>
          <p:nvPr>
            <p:ph type="subTitle" idx="3"/>
          </p:nvPr>
        </p:nvSpPr>
        <p:spPr>
          <a:xfrm>
            <a:off x="1074150" y="3029999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1" name="Google Shape;791;p35"/>
          <p:cNvSpPr txBox="1">
            <a:spLocks noGrp="1"/>
          </p:cNvSpPr>
          <p:nvPr>
            <p:ph type="subTitle" idx="4"/>
          </p:nvPr>
        </p:nvSpPr>
        <p:spPr>
          <a:xfrm>
            <a:off x="1074150" y="3591873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2" name="Google Shape;792;p35"/>
          <p:cNvSpPr txBox="1">
            <a:spLocks noGrp="1"/>
          </p:cNvSpPr>
          <p:nvPr>
            <p:ph type="subTitle" idx="5"/>
          </p:nvPr>
        </p:nvSpPr>
        <p:spPr>
          <a:xfrm>
            <a:off x="1074150" y="1906250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"/>
          <p:cNvSpPr/>
          <p:nvPr/>
        </p:nvSpPr>
        <p:spPr>
          <a:xfrm>
            <a:off x="-1441968" y="632603"/>
            <a:ext cx="3764100" cy="3764100"/>
          </a:xfrm>
          <a:prstGeom prst="donut">
            <a:avLst>
              <a:gd name="adj" fmla="val 17842"/>
            </a:avLst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8" name="Google Shape;38;p3"/>
          <p:cNvGrpSpPr/>
          <p:nvPr/>
        </p:nvGrpSpPr>
        <p:grpSpPr>
          <a:xfrm>
            <a:off x="1335868" y="686194"/>
            <a:ext cx="650729" cy="650886"/>
            <a:chOff x="1347125" y="349025"/>
            <a:chExt cx="4978800" cy="4980000"/>
          </a:xfrm>
        </p:grpSpPr>
        <p:sp>
          <p:nvSpPr>
            <p:cNvPr id="39" name="Google Shape;39;p3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3" name="Google Shape;43;p3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0" name="Google Shape;50;p3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4" name="Google Shape;54;p3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5" name="Google Shape;55;p3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6" name="Google Shape;56;p3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57;p3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58;p3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59;p3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0" name="Google Shape;60;p3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61" name="Google Shape;61;p3"/>
          <p:cNvSpPr/>
          <p:nvPr/>
        </p:nvSpPr>
        <p:spPr>
          <a:xfrm>
            <a:off x="246147" y="3433400"/>
            <a:ext cx="501000" cy="5010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2" name="Google Shape;62;p3"/>
          <p:cNvSpPr txBox="1">
            <a:spLocks noGrp="1"/>
          </p:cNvSpPr>
          <p:nvPr>
            <p:ph type="title"/>
          </p:nvPr>
        </p:nvSpPr>
        <p:spPr>
          <a:xfrm>
            <a:off x="2489650" y="2091038"/>
            <a:ext cx="56793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4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3"/>
          <p:cNvSpPr txBox="1">
            <a:spLocks noGrp="1"/>
          </p:cNvSpPr>
          <p:nvPr>
            <p:ph type="subTitle" idx="1"/>
          </p:nvPr>
        </p:nvSpPr>
        <p:spPr>
          <a:xfrm>
            <a:off x="2489650" y="3052463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"/>
          <p:cNvSpPr txBox="1">
            <a:spLocks noGrp="1"/>
          </p:cNvSpPr>
          <p:nvPr>
            <p:ph type="title" idx="2" hasCustomPrompt="1"/>
          </p:nvPr>
        </p:nvSpPr>
        <p:spPr>
          <a:xfrm>
            <a:off x="2489650" y="1298438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4000"/>
              <a:buNone/>
              <a:defRPr sz="4000"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3"/>
          <p:cNvSpPr/>
          <p:nvPr/>
        </p:nvSpPr>
        <p:spPr>
          <a:xfrm rot="2539751">
            <a:off x="7373540" y="-3610679"/>
            <a:ext cx="3172176" cy="4788852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" name="Google Shape;66;p3"/>
          <p:cNvSpPr/>
          <p:nvPr/>
        </p:nvSpPr>
        <p:spPr>
          <a:xfrm rot="9266724">
            <a:off x="7693752" y="915166"/>
            <a:ext cx="251060" cy="25106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>
    <p:push dir="u"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two columns 2">
  <p:cSld name="CUSTOM_20">
    <p:spTree>
      <p:nvGrpSpPr>
        <p:cNvPr id="1" name="Shape 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4" name="Google Shape;794;p36"/>
          <p:cNvSpPr txBox="1">
            <a:spLocks noGrp="1"/>
          </p:cNvSpPr>
          <p:nvPr>
            <p:ph type="subTitle" idx="1"/>
          </p:nvPr>
        </p:nvSpPr>
        <p:spPr>
          <a:xfrm>
            <a:off x="1055000" y="2474773"/>
            <a:ext cx="2045400" cy="11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5" name="Google Shape;795;p36"/>
          <p:cNvSpPr txBox="1">
            <a:spLocks noGrp="1"/>
          </p:cNvSpPr>
          <p:nvPr>
            <p:ph type="subTitle" idx="2"/>
          </p:nvPr>
        </p:nvSpPr>
        <p:spPr>
          <a:xfrm>
            <a:off x="6024400" y="2474773"/>
            <a:ext cx="2045400" cy="111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  <p:sp>
        <p:nvSpPr>
          <p:cNvPr id="796" name="Google Shape;796;p36"/>
          <p:cNvSpPr txBox="1">
            <a:spLocks noGrp="1"/>
          </p:cNvSpPr>
          <p:nvPr>
            <p:ph type="title"/>
          </p:nvPr>
        </p:nvSpPr>
        <p:spPr>
          <a:xfrm>
            <a:off x="1074150" y="384048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97" name="Google Shape;797;p36"/>
          <p:cNvSpPr txBox="1">
            <a:spLocks noGrp="1"/>
          </p:cNvSpPr>
          <p:nvPr>
            <p:ph type="subTitle" idx="3"/>
          </p:nvPr>
        </p:nvSpPr>
        <p:spPr>
          <a:xfrm>
            <a:off x="1055000" y="1999610"/>
            <a:ext cx="2045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98" name="Google Shape;798;p36"/>
          <p:cNvSpPr txBox="1">
            <a:spLocks noGrp="1"/>
          </p:cNvSpPr>
          <p:nvPr>
            <p:ph type="subTitle" idx="4"/>
          </p:nvPr>
        </p:nvSpPr>
        <p:spPr>
          <a:xfrm>
            <a:off x="6024400" y="1999610"/>
            <a:ext cx="2045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push dir="u"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body 2">
  <p:cSld name="CUSTOM_21">
    <p:spTree>
      <p:nvGrpSpPr>
        <p:cNvPr id="1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7"/>
          <p:cNvSpPr txBox="1">
            <a:spLocks noGrp="1"/>
          </p:cNvSpPr>
          <p:nvPr>
            <p:ph type="title"/>
          </p:nvPr>
        </p:nvSpPr>
        <p:spPr>
          <a:xfrm>
            <a:off x="1074150" y="394200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801" name="Google Shape;801;p37"/>
          <p:cNvSpPr txBox="1">
            <a:spLocks noGrp="1"/>
          </p:cNvSpPr>
          <p:nvPr>
            <p:ph type="subTitle" idx="1"/>
          </p:nvPr>
        </p:nvSpPr>
        <p:spPr>
          <a:xfrm>
            <a:off x="1074150" y="1151650"/>
            <a:ext cx="6995700" cy="334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title"/>
          </p:nvPr>
        </p:nvSpPr>
        <p:spPr>
          <a:xfrm>
            <a:off x="720000" y="540000"/>
            <a:ext cx="33483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rgbClr val="00BBC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07" name="Google Shape;107;p7"/>
          <p:cNvSpPr txBox="1">
            <a:spLocks noGrp="1"/>
          </p:cNvSpPr>
          <p:nvPr>
            <p:ph type="subTitle" idx="1"/>
          </p:nvPr>
        </p:nvSpPr>
        <p:spPr>
          <a:xfrm>
            <a:off x="747150" y="1381800"/>
            <a:ext cx="3294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None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8"/>
          <p:cNvSpPr txBox="1">
            <a:spLocks noGrp="1"/>
          </p:cNvSpPr>
          <p:nvPr>
            <p:ph type="title"/>
          </p:nvPr>
        </p:nvSpPr>
        <p:spPr>
          <a:xfrm>
            <a:off x="692850" y="1444238"/>
            <a:ext cx="3816000" cy="133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4000"/>
              <a:buNone/>
              <a:defRPr sz="5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3600"/>
              <a:buNone/>
              <a:defRPr sz="3600"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  <p:sp>
        <p:nvSpPr>
          <p:cNvPr id="110" name="Google Shape;110;p8"/>
          <p:cNvSpPr txBox="1">
            <a:spLocks noGrp="1"/>
          </p:cNvSpPr>
          <p:nvPr>
            <p:ph type="subTitle" idx="1"/>
          </p:nvPr>
        </p:nvSpPr>
        <p:spPr>
          <a:xfrm>
            <a:off x="692850" y="2906650"/>
            <a:ext cx="38160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0F7ED"/>
              </a:buClr>
              <a:buSzPts val="1200"/>
              <a:buNone/>
              <a:defRPr>
                <a:solidFill>
                  <a:srgbClr val="F0F7ED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9"/>
          <p:cNvSpPr/>
          <p:nvPr/>
        </p:nvSpPr>
        <p:spPr>
          <a:xfrm>
            <a:off x="5617344" y="0"/>
            <a:ext cx="3526656" cy="5143537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9"/>
          <p:cNvSpPr/>
          <p:nvPr/>
        </p:nvSpPr>
        <p:spPr>
          <a:xfrm>
            <a:off x="5617344" y="0"/>
            <a:ext cx="3526656" cy="5143537"/>
          </a:xfrm>
          <a:custGeom>
            <a:avLst/>
            <a:gdLst/>
            <a:ahLst/>
            <a:cxnLst/>
            <a:rect l="l" t="t" r="r" b="b"/>
            <a:pathLst>
              <a:path w="130629" h="190519" extrusionOk="0">
                <a:moveTo>
                  <a:pt x="74795" y="1"/>
                </a:moveTo>
                <a:lnTo>
                  <a:pt x="21418" y="19463"/>
                </a:lnTo>
                <a:cubicBezTo>
                  <a:pt x="7776" y="24447"/>
                  <a:pt x="0" y="42049"/>
                  <a:pt x="4055" y="58792"/>
                </a:cubicBezTo>
                <a:lnTo>
                  <a:pt x="36014" y="190518"/>
                </a:lnTo>
                <a:lnTo>
                  <a:pt x="130629" y="190518"/>
                </a:lnTo>
                <a:lnTo>
                  <a:pt x="130629" y="1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" name="Google Shape;114;p9"/>
          <p:cNvSpPr txBox="1">
            <a:spLocks noGrp="1"/>
          </p:cNvSpPr>
          <p:nvPr>
            <p:ph type="title"/>
          </p:nvPr>
        </p:nvSpPr>
        <p:spPr>
          <a:xfrm>
            <a:off x="709986" y="384050"/>
            <a:ext cx="41742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115" name="Google Shape;115;p9"/>
          <p:cNvSpPr txBox="1">
            <a:spLocks noGrp="1"/>
          </p:cNvSpPr>
          <p:nvPr>
            <p:ph type="subTitle" idx="1"/>
          </p:nvPr>
        </p:nvSpPr>
        <p:spPr>
          <a:xfrm>
            <a:off x="709986" y="1329770"/>
            <a:ext cx="3606600" cy="29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 sz="1400">
                <a:solidFill>
                  <a:srgbClr val="343434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●"/>
              <a:defRPr>
                <a:solidFill>
                  <a:srgbClr val="343434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○"/>
              <a:defRPr>
                <a:solidFill>
                  <a:srgbClr val="343434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Char char="■"/>
              <a:defRPr>
                <a:solidFill>
                  <a:srgbClr val="343434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" name="Google Shape;117;p10"/>
          <p:cNvGrpSpPr/>
          <p:nvPr/>
        </p:nvGrpSpPr>
        <p:grpSpPr>
          <a:xfrm>
            <a:off x="8064617" y="361184"/>
            <a:ext cx="1717686" cy="1718100"/>
            <a:chOff x="1347125" y="349025"/>
            <a:chExt cx="4978800" cy="4980000"/>
          </a:xfrm>
        </p:grpSpPr>
        <p:sp>
          <p:nvSpPr>
            <p:cNvPr id="118" name="Google Shape;118;p1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9" name="Google Shape;119;p1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" name="Google Shape;120;p1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" name="Google Shape;121;p1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" name="Google Shape;122;p1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" name="Google Shape;123;p1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" name="Google Shape;124;p1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5" name="Google Shape;125;p1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6" name="Google Shape;126;p1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7" name="Google Shape;127;p1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8" name="Google Shape;128;p1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9" name="Google Shape;129;p1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0" name="Google Shape;130;p1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1" name="Google Shape;131;p1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2" name="Google Shape;132;p1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3" name="Google Shape;133;p1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4" name="Google Shape;134;p1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5" name="Google Shape;135;p1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6" name="Google Shape;136;p1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7" name="Google Shape;137;p1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8" name="Google Shape;138;p1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39" name="Google Shape;139;p1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40" name="Google Shape;140;p10"/>
          <p:cNvSpPr/>
          <p:nvPr/>
        </p:nvSpPr>
        <p:spPr>
          <a:xfrm>
            <a:off x="-1925625" y="-2803700"/>
            <a:ext cx="3172125" cy="4788775"/>
          </a:xfrm>
          <a:custGeom>
            <a:avLst/>
            <a:gdLst/>
            <a:ahLst/>
            <a:cxnLst/>
            <a:rect l="l" t="t" r="r" b="b"/>
            <a:pathLst>
              <a:path w="126885" h="191551" extrusionOk="0">
                <a:moveTo>
                  <a:pt x="16464" y="0"/>
                </a:moveTo>
                <a:cubicBezTo>
                  <a:pt x="14016" y="0"/>
                  <a:pt x="11533" y="624"/>
                  <a:pt x="9255" y="1936"/>
                </a:cubicBezTo>
                <a:cubicBezTo>
                  <a:pt x="2362" y="5919"/>
                  <a:pt x="1" y="14743"/>
                  <a:pt x="3984" y="21636"/>
                </a:cubicBezTo>
                <a:lnTo>
                  <a:pt x="97907" y="184344"/>
                </a:lnTo>
                <a:cubicBezTo>
                  <a:pt x="100593" y="188966"/>
                  <a:pt x="105447" y="191551"/>
                  <a:pt x="110431" y="191551"/>
                </a:cubicBezTo>
                <a:cubicBezTo>
                  <a:pt x="112880" y="191551"/>
                  <a:pt x="115360" y="190927"/>
                  <a:pt x="117631" y="189615"/>
                </a:cubicBezTo>
                <a:cubicBezTo>
                  <a:pt x="124524" y="185632"/>
                  <a:pt x="126885" y="176807"/>
                  <a:pt x="122902" y="169914"/>
                </a:cubicBezTo>
                <a:lnTo>
                  <a:pt x="28955" y="7207"/>
                </a:lnTo>
                <a:cubicBezTo>
                  <a:pt x="26284" y="2584"/>
                  <a:pt x="21447" y="0"/>
                  <a:pt x="16464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1" name="Google Shape;141;p10"/>
          <p:cNvGrpSpPr/>
          <p:nvPr/>
        </p:nvGrpSpPr>
        <p:grpSpPr>
          <a:xfrm>
            <a:off x="441939" y="198398"/>
            <a:ext cx="760263" cy="760446"/>
            <a:chOff x="1347125" y="349025"/>
            <a:chExt cx="4978800" cy="4980000"/>
          </a:xfrm>
        </p:grpSpPr>
        <p:sp>
          <p:nvSpPr>
            <p:cNvPr id="142" name="Google Shape;142;p10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3" name="Google Shape;143;p10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4" name="Google Shape;144;p10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5" name="Google Shape;145;p10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6" name="Google Shape;146;p10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7" name="Google Shape;147;p10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8" name="Google Shape;148;p10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49" name="Google Shape;149;p10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0" name="Google Shape;150;p10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1" name="Google Shape;151;p10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2" name="Google Shape;152;p10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3" name="Google Shape;153;p10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4" name="Google Shape;154;p10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" name="Google Shape;155;p10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6" name="Google Shape;156;p10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7" name="Google Shape;157;p10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8" name="Google Shape;158;p10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9" name="Google Shape;159;p10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0" name="Google Shape;160;p10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1" name="Google Shape;161;p10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63" name="Google Shape;163;p10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64" name="Google Shape;164;p10"/>
          <p:cNvSpPr/>
          <p:nvPr/>
        </p:nvSpPr>
        <p:spPr>
          <a:xfrm>
            <a:off x="-98275" y="1604525"/>
            <a:ext cx="258300" cy="258300"/>
          </a:xfrm>
          <a:prstGeom prst="ellipse">
            <a:avLst/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5" name="Google Shape;165;p10"/>
          <p:cNvSpPr/>
          <p:nvPr/>
        </p:nvSpPr>
        <p:spPr>
          <a:xfrm>
            <a:off x="-49100" y="1230525"/>
            <a:ext cx="159900" cy="159900"/>
          </a:xfrm>
          <a:prstGeom prst="ellipse">
            <a:avLst/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xfrm>
            <a:off x="2371050" y="2876275"/>
            <a:ext cx="44019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5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None/>
              <a:defRPr sz="2700">
                <a:solidFill>
                  <a:schemeClr val="accent5"/>
                </a:solidFill>
              </a:defRPr>
            </a:lvl9pPr>
          </a:lstStyle>
          <a:p>
            <a:endParaRPr/>
          </a:p>
        </p:txBody>
      </p:sp>
      <p:sp>
        <p:nvSpPr>
          <p:cNvPr id="167" name="Google Shape;167;p10"/>
          <p:cNvSpPr txBox="1">
            <a:spLocks noGrp="1"/>
          </p:cNvSpPr>
          <p:nvPr>
            <p:ph type="subTitle" idx="1"/>
          </p:nvPr>
        </p:nvSpPr>
        <p:spPr>
          <a:xfrm>
            <a:off x="2370975" y="1847925"/>
            <a:ext cx="4401900" cy="90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/>
            </a:lvl9pPr>
          </a:lstStyle>
          <a:p>
            <a:endParaRPr/>
          </a:p>
        </p:txBody>
      </p:sp>
    </p:spTree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2">
    <p:bg>
      <p:bgPr>
        <a:solidFill>
          <a:schemeClr val="accen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BLANK_1_1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5"/>
          <p:cNvSpPr/>
          <p:nvPr/>
        </p:nvSpPr>
        <p:spPr>
          <a:xfrm>
            <a:off x="7084000" y="540000"/>
            <a:ext cx="4029000" cy="4029000"/>
          </a:xfrm>
          <a:prstGeom prst="donut">
            <a:avLst>
              <a:gd name="adj" fmla="val 17842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04" name="Google Shape;204;p15"/>
          <p:cNvSpPr txBox="1">
            <a:spLocks noGrp="1"/>
          </p:cNvSpPr>
          <p:nvPr>
            <p:ph type="subTitle" idx="1"/>
          </p:nvPr>
        </p:nvSpPr>
        <p:spPr>
          <a:xfrm>
            <a:off x="799919" y="2010942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5" name="Google Shape;205;p15"/>
          <p:cNvSpPr txBox="1">
            <a:spLocks noGrp="1"/>
          </p:cNvSpPr>
          <p:nvPr>
            <p:ph type="subTitle" idx="2"/>
          </p:nvPr>
        </p:nvSpPr>
        <p:spPr>
          <a:xfrm>
            <a:off x="799919" y="3853588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6" name="Google Shape;206;p15"/>
          <p:cNvSpPr txBox="1">
            <a:spLocks noGrp="1"/>
          </p:cNvSpPr>
          <p:nvPr>
            <p:ph type="subTitle" idx="3"/>
          </p:nvPr>
        </p:nvSpPr>
        <p:spPr>
          <a:xfrm>
            <a:off x="3398494" y="2010942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7" name="Google Shape;207;p15"/>
          <p:cNvSpPr txBox="1">
            <a:spLocks noGrp="1"/>
          </p:cNvSpPr>
          <p:nvPr>
            <p:ph type="subTitle" idx="4"/>
          </p:nvPr>
        </p:nvSpPr>
        <p:spPr>
          <a:xfrm>
            <a:off x="3398494" y="3853588"/>
            <a:ext cx="1979400" cy="82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208" name="Google Shape;208;p15"/>
          <p:cNvSpPr/>
          <p:nvPr/>
        </p:nvSpPr>
        <p:spPr>
          <a:xfrm>
            <a:off x="7152238" y="3180800"/>
            <a:ext cx="474000" cy="474000"/>
          </a:xfrm>
          <a:prstGeom prst="ellipse">
            <a:avLst/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7210"/>
              </a:solidFill>
            </a:endParaRPr>
          </a:p>
        </p:txBody>
      </p:sp>
      <p:grpSp>
        <p:nvGrpSpPr>
          <p:cNvPr id="209" name="Google Shape;209;p15"/>
          <p:cNvGrpSpPr/>
          <p:nvPr/>
        </p:nvGrpSpPr>
        <p:grpSpPr>
          <a:xfrm>
            <a:off x="8073382" y="788704"/>
            <a:ext cx="781174" cy="781362"/>
            <a:chOff x="1347125" y="349025"/>
            <a:chExt cx="4978800" cy="4980000"/>
          </a:xfrm>
        </p:grpSpPr>
        <p:sp>
          <p:nvSpPr>
            <p:cNvPr id="210" name="Google Shape;210;p15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1" name="Google Shape;211;p15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2" name="Google Shape;212;p15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3" name="Google Shape;213;p15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4" name="Google Shape;214;p15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5" name="Google Shape;215;p15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6" name="Google Shape;216;p15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7" name="Google Shape;217;p15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8" name="Google Shape;218;p15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19" name="Google Shape;219;p15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1" name="Google Shape;221;p15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2" name="Google Shape;222;p15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3" name="Google Shape;223;p15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4" name="Google Shape;224;p15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6" name="Google Shape;226;p15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7" name="Google Shape;227;p15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8" name="Google Shape;228;p15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29" name="Google Shape;229;p15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0" name="Google Shape;230;p15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231" name="Google Shape;231;p15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32" name="Google Shape;232;p15"/>
          <p:cNvSpPr/>
          <p:nvPr/>
        </p:nvSpPr>
        <p:spPr>
          <a:xfrm>
            <a:off x="6954869" y="963900"/>
            <a:ext cx="286500" cy="286200"/>
          </a:xfrm>
          <a:prstGeom prst="ellipse">
            <a:avLst/>
          </a:pr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rgbClr val="FF7210"/>
              </a:solidFill>
            </a:endParaRPr>
          </a:p>
        </p:txBody>
      </p:sp>
      <p:sp>
        <p:nvSpPr>
          <p:cNvPr id="233" name="Google Shape;233;p15"/>
          <p:cNvSpPr txBox="1">
            <a:spLocks noGrp="1"/>
          </p:cNvSpPr>
          <p:nvPr>
            <p:ph type="title"/>
          </p:nvPr>
        </p:nvSpPr>
        <p:spPr>
          <a:xfrm>
            <a:off x="713219" y="384048"/>
            <a:ext cx="69957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BBC1"/>
              </a:buClr>
              <a:buSzPts val="2700"/>
              <a:buNone/>
              <a:defRPr sz="27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rtl="0"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234" name="Google Shape;234;p15"/>
          <p:cNvSpPr txBox="1">
            <a:spLocks noGrp="1"/>
          </p:cNvSpPr>
          <p:nvPr>
            <p:ph type="subTitle" idx="5"/>
          </p:nvPr>
        </p:nvSpPr>
        <p:spPr>
          <a:xfrm>
            <a:off x="3398494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5" name="Google Shape;235;p15"/>
          <p:cNvSpPr txBox="1">
            <a:spLocks noGrp="1"/>
          </p:cNvSpPr>
          <p:nvPr>
            <p:ph type="subTitle" idx="6"/>
          </p:nvPr>
        </p:nvSpPr>
        <p:spPr>
          <a:xfrm>
            <a:off x="799919" y="3515042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6" name="Google Shape;236;p15"/>
          <p:cNvSpPr txBox="1">
            <a:spLocks noGrp="1"/>
          </p:cNvSpPr>
          <p:nvPr>
            <p:ph type="subTitle" idx="7"/>
          </p:nvPr>
        </p:nvSpPr>
        <p:spPr>
          <a:xfrm>
            <a:off x="799919" y="16758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7" name="Google Shape;237;p15"/>
          <p:cNvSpPr txBox="1">
            <a:spLocks noGrp="1"/>
          </p:cNvSpPr>
          <p:nvPr>
            <p:ph type="subTitle" idx="8"/>
          </p:nvPr>
        </p:nvSpPr>
        <p:spPr>
          <a:xfrm>
            <a:off x="3398494" y="3515050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700" b="1"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238" name="Google Shape;238;p15"/>
          <p:cNvSpPr txBox="1">
            <a:spLocks noGrp="1"/>
          </p:cNvSpPr>
          <p:nvPr>
            <p:ph type="title" idx="9" hasCustomPrompt="1"/>
          </p:nvPr>
        </p:nvSpPr>
        <p:spPr>
          <a:xfrm>
            <a:off x="799925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39" name="Google Shape;239;p15"/>
          <p:cNvSpPr txBox="1">
            <a:spLocks noGrp="1"/>
          </p:cNvSpPr>
          <p:nvPr>
            <p:ph type="title" idx="13" hasCustomPrompt="1"/>
          </p:nvPr>
        </p:nvSpPr>
        <p:spPr>
          <a:xfrm>
            <a:off x="79992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0" name="Google Shape;240;p15"/>
          <p:cNvSpPr txBox="1">
            <a:spLocks noGrp="1"/>
          </p:cNvSpPr>
          <p:nvPr>
            <p:ph type="title" idx="14" hasCustomPrompt="1"/>
          </p:nvPr>
        </p:nvSpPr>
        <p:spPr>
          <a:xfrm>
            <a:off x="3402575" y="29665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41" name="Google Shape;241;p15"/>
          <p:cNvSpPr txBox="1">
            <a:spLocks noGrp="1"/>
          </p:cNvSpPr>
          <p:nvPr>
            <p:ph type="title" idx="15" hasCustomPrompt="1"/>
          </p:nvPr>
        </p:nvSpPr>
        <p:spPr>
          <a:xfrm>
            <a:off x="3402575" y="11351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 sz="40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None/>
              <a:defRPr>
                <a:solidFill>
                  <a:srgbClr val="FF7210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0F7ED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700"/>
              <a:buFont typeface="Roboto"/>
              <a:buNone/>
              <a:defRPr sz="27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●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○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Char char="■"/>
              <a:defRPr sz="120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3" r:id="rId3"/>
    <p:sldLayoutId id="2147483654" r:id="rId4"/>
    <p:sldLayoutId id="2147483655" r:id="rId5"/>
    <p:sldLayoutId id="2147483656" r:id="rId6"/>
    <p:sldLayoutId id="2147483659" r:id="rId7"/>
    <p:sldLayoutId id="2147483660" r:id="rId8"/>
    <p:sldLayoutId id="2147483661" r:id="rId9"/>
    <p:sldLayoutId id="2147483662" r:id="rId10"/>
    <p:sldLayoutId id="2147483665" r:id="rId11"/>
    <p:sldLayoutId id="2147483666" r:id="rId12"/>
    <p:sldLayoutId id="2147483668" r:id="rId13"/>
    <p:sldLayoutId id="2147483670" r:id="rId14"/>
    <p:sldLayoutId id="2147483676" r:id="rId15"/>
    <p:sldLayoutId id="2147483678" r:id="rId16"/>
    <p:sldLayoutId id="2147483679" r:id="rId17"/>
    <p:sldLayoutId id="2147483680" r:id="rId18"/>
    <p:sldLayoutId id="2147483681" r:id="rId19"/>
    <p:sldLayoutId id="2147483682" r:id="rId20"/>
    <p:sldLayoutId id="2147483683" r:id="rId21"/>
  </p:sldLayoutIdLst>
  <p:transition>
    <p:push dir="u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diagramData" Target="../diagrams/data5.xml"/><Relationship Id="rId18" Type="http://schemas.openxmlformats.org/officeDocument/2006/relationships/diagramData" Target="../diagrams/data6.xml"/><Relationship Id="rId26" Type="http://schemas.openxmlformats.org/officeDocument/2006/relationships/diagramColors" Target="../diagrams/colors7.xml"/><Relationship Id="rId39" Type="http://schemas.openxmlformats.org/officeDocument/2006/relationships/diagramLayout" Target="../diagrams/layout10.xml"/><Relationship Id="rId21" Type="http://schemas.openxmlformats.org/officeDocument/2006/relationships/diagramColors" Target="../diagrams/colors6.xml"/><Relationship Id="rId34" Type="http://schemas.openxmlformats.org/officeDocument/2006/relationships/diagramLayout" Target="../diagrams/layout9.xml"/><Relationship Id="rId42" Type="http://schemas.microsoft.com/office/2007/relationships/diagramDrawing" Target="../diagrams/drawing10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0.xml"/><Relationship Id="rId16" Type="http://schemas.openxmlformats.org/officeDocument/2006/relationships/diagramColors" Target="../diagrams/colors5.xml"/><Relationship Id="rId20" Type="http://schemas.openxmlformats.org/officeDocument/2006/relationships/diagramQuickStyle" Target="../diagrams/quickStyle6.xml"/><Relationship Id="rId29" Type="http://schemas.openxmlformats.org/officeDocument/2006/relationships/diagramLayout" Target="../diagrams/layout8.xml"/><Relationship Id="rId41" Type="http://schemas.openxmlformats.org/officeDocument/2006/relationships/diagramColors" Target="../diagrams/colors1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11" Type="http://schemas.openxmlformats.org/officeDocument/2006/relationships/diagramColors" Target="../diagrams/colors4.xml"/><Relationship Id="rId24" Type="http://schemas.openxmlformats.org/officeDocument/2006/relationships/diagramLayout" Target="../diagrams/layout7.xml"/><Relationship Id="rId32" Type="http://schemas.microsoft.com/office/2007/relationships/diagramDrawing" Target="../diagrams/drawing8.xml"/><Relationship Id="rId37" Type="http://schemas.microsoft.com/office/2007/relationships/diagramDrawing" Target="../diagrams/drawing9.xml"/><Relationship Id="rId40" Type="http://schemas.openxmlformats.org/officeDocument/2006/relationships/diagramQuickStyle" Target="../diagrams/quickStyle10.xml"/><Relationship Id="rId5" Type="http://schemas.openxmlformats.org/officeDocument/2006/relationships/diagramQuickStyle" Target="../diagrams/quickStyle3.xml"/><Relationship Id="rId15" Type="http://schemas.openxmlformats.org/officeDocument/2006/relationships/diagramQuickStyle" Target="../diagrams/quickStyle5.xml"/><Relationship Id="rId23" Type="http://schemas.openxmlformats.org/officeDocument/2006/relationships/diagramData" Target="../diagrams/data7.xml"/><Relationship Id="rId28" Type="http://schemas.openxmlformats.org/officeDocument/2006/relationships/diagramData" Target="../diagrams/data8.xml"/><Relationship Id="rId36" Type="http://schemas.openxmlformats.org/officeDocument/2006/relationships/diagramColors" Target="../diagrams/colors9.xml"/><Relationship Id="rId10" Type="http://schemas.openxmlformats.org/officeDocument/2006/relationships/diagramQuickStyle" Target="../diagrams/quickStyle4.xml"/><Relationship Id="rId19" Type="http://schemas.openxmlformats.org/officeDocument/2006/relationships/diagramLayout" Target="../diagrams/layout6.xml"/><Relationship Id="rId31" Type="http://schemas.openxmlformats.org/officeDocument/2006/relationships/diagramColors" Target="../diagrams/colors8.xml"/><Relationship Id="rId44" Type="http://schemas.openxmlformats.org/officeDocument/2006/relationships/image" Target="../media/image4.svg"/><Relationship Id="rId4" Type="http://schemas.openxmlformats.org/officeDocument/2006/relationships/diagramLayout" Target="../diagrams/layout3.xml"/><Relationship Id="rId9" Type="http://schemas.openxmlformats.org/officeDocument/2006/relationships/diagramLayout" Target="../diagrams/layout4.xml"/><Relationship Id="rId14" Type="http://schemas.openxmlformats.org/officeDocument/2006/relationships/diagramLayout" Target="../diagrams/layout5.xml"/><Relationship Id="rId22" Type="http://schemas.microsoft.com/office/2007/relationships/diagramDrawing" Target="../diagrams/drawing6.xml"/><Relationship Id="rId27" Type="http://schemas.microsoft.com/office/2007/relationships/diagramDrawing" Target="../diagrams/drawing7.xml"/><Relationship Id="rId30" Type="http://schemas.openxmlformats.org/officeDocument/2006/relationships/diagramQuickStyle" Target="../diagrams/quickStyle8.xml"/><Relationship Id="rId35" Type="http://schemas.openxmlformats.org/officeDocument/2006/relationships/diagramQuickStyle" Target="../diagrams/quickStyle9.xml"/><Relationship Id="rId43" Type="http://schemas.openxmlformats.org/officeDocument/2006/relationships/image" Target="../media/image3.png"/><Relationship Id="rId8" Type="http://schemas.openxmlformats.org/officeDocument/2006/relationships/diagramData" Target="../diagrams/data4.xml"/><Relationship Id="rId3" Type="http://schemas.openxmlformats.org/officeDocument/2006/relationships/diagramData" Target="../diagrams/data3.xml"/><Relationship Id="rId12" Type="http://schemas.microsoft.com/office/2007/relationships/diagramDrawing" Target="../diagrams/drawing4.xml"/><Relationship Id="rId17" Type="http://schemas.microsoft.com/office/2007/relationships/diagramDrawing" Target="../diagrams/drawing5.xml"/><Relationship Id="rId25" Type="http://schemas.openxmlformats.org/officeDocument/2006/relationships/diagramQuickStyle" Target="../diagrams/quickStyle7.xml"/><Relationship Id="rId33" Type="http://schemas.openxmlformats.org/officeDocument/2006/relationships/diagramData" Target="../diagrams/data9.xml"/><Relationship Id="rId38" Type="http://schemas.openxmlformats.org/officeDocument/2006/relationships/diagramData" Target="../diagrams/data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2.xml"/><Relationship Id="rId3" Type="http://schemas.openxmlformats.org/officeDocument/2006/relationships/image" Target="../media/image6.png"/><Relationship Id="rId7" Type="http://schemas.openxmlformats.org/officeDocument/2006/relationships/diagramQuickStyle" Target="../diagrams/quickStyle1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Relationship Id="rId6" Type="http://schemas.openxmlformats.org/officeDocument/2006/relationships/diagramLayout" Target="../diagrams/layout12.xml"/><Relationship Id="rId5" Type="http://schemas.openxmlformats.org/officeDocument/2006/relationships/diagramData" Target="../diagrams/data12.xml"/><Relationship Id="rId4" Type="http://schemas.openxmlformats.org/officeDocument/2006/relationships/image" Target="../media/image7.png"/><Relationship Id="rId9" Type="http://schemas.microsoft.com/office/2007/relationships/diagramDrawing" Target="../diagrams/drawing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1"/>
          <p:cNvSpPr txBox="1">
            <a:spLocks noGrp="1"/>
          </p:cNvSpPr>
          <p:nvPr>
            <p:ph type="ctrTitle"/>
          </p:nvPr>
        </p:nvSpPr>
        <p:spPr>
          <a:xfrm>
            <a:off x="4728380" y="627880"/>
            <a:ext cx="3556652" cy="32587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accent2"/>
                </a:solidFill>
              </a:rPr>
              <a:t>Yahoo’s</a:t>
            </a:r>
            <a:r>
              <a:rPr lang="en" dirty="0"/>
              <a:t> Information Security Design </a:t>
            </a:r>
            <a:endParaRPr dirty="0"/>
          </a:p>
        </p:txBody>
      </p:sp>
      <p:sp>
        <p:nvSpPr>
          <p:cNvPr id="861" name="Google Shape;861;p41"/>
          <p:cNvSpPr txBox="1">
            <a:spLocks noGrp="1"/>
          </p:cNvSpPr>
          <p:nvPr>
            <p:ph type="subTitle" idx="1"/>
          </p:nvPr>
        </p:nvSpPr>
        <p:spPr>
          <a:xfrm>
            <a:off x="4802150" y="3903931"/>
            <a:ext cx="3670200" cy="46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/>
              <a:t>By: Koo Wai Kit (TP081761)</a:t>
            </a:r>
            <a:endParaRPr sz="1600" dirty="0"/>
          </a:p>
        </p:txBody>
      </p:sp>
      <p:grpSp>
        <p:nvGrpSpPr>
          <p:cNvPr id="862" name="Google Shape;862;p41"/>
          <p:cNvGrpSpPr/>
          <p:nvPr/>
        </p:nvGrpSpPr>
        <p:grpSpPr>
          <a:xfrm>
            <a:off x="692342" y="340034"/>
            <a:ext cx="1717686" cy="1718100"/>
            <a:chOff x="1347125" y="349025"/>
            <a:chExt cx="4978800" cy="4980000"/>
          </a:xfrm>
        </p:grpSpPr>
        <p:sp>
          <p:nvSpPr>
            <p:cNvPr id="863" name="Google Shape;863;p4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4" name="Google Shape;864;p4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5" name="Google Shape;865;p4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6" name="Google Shape;866;p4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7" name="Google Shape;867;p4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8" name="Google Shape;868;p4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69" name="Google Shape;869;p4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0" name="Google Shape;870;p4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1" name="Google Shape;871;p4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2" name="Google Shape;872;p4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3" name="Google Shape;873;p4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4" name="Google Shape;874;p4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5" name="Google Shape;875;p4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6" name="Google Shape;876;p4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7" name="Google Shape;877;p4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8" name="Google Shape;878;p4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79" name="Google Shape;879;p4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0" name="Google Shape;880;p4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1" name="Google Shape;881;p4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2" name="Google Shape;882;p4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3" name="Google Shape;883;p4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884" name="Google Shape;884;p4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85" name="Google Shape;885;p41"/>
          <p:cNvSpPr/>
          <p:nvPr/>
        </p:nvSpPr>
        <p:spPr>
          <a:xfrm>
            <a:off x="3424105" y="3264003"/>
            <a:ext cx="972600" cy="97260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6" name="Google Shape;886;p41"/>
          <p:cNvSpPr/>
          <p:nvPr/>
        </p:nvSpPr>
        <p:spPr>
          <a:xfrm>
            <a:off x="461499" y="1031675"/>
            <a:ext cx="334800" cy="3348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7" name="Google Shape;887;p41"/>
          <p:cNvSpPr/>
          <p:nvPr/>
        </p:nvSpPr>
        <p:spPr>
          <a:xfrm rot="9266724">
            <a:off x="4193527" y="3305866"/>
            <a:ext cx="251060" cy="25106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8" name="Google Shape;888;p41"/>
          <p:cNvSpPr/>
          <p:nvPr/>
        </p:nvSpPr>
        <p:spPr>
          <a:xfrm>
            <a:off x="1515522" y="1193033"/>
            <a:ext cx="40890" cy="337094"/>
          </a:xfrm>
          <a:custGeom>
            <a:avLst/>
            <a:gdLst/>
            <a:ahLst/>
            <a:cxnLst/>
            <a:rect l="l" t="t" r="r" b="b"/>
            <a:pathLst>
              <a:path w="978" h="8063" extrusionOk="0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85"/>
                </a:lnTo>
                <a:cubicBezTo>
                  <a:pt x="0" y="7848"/>
                  <a:pt x="215" y="8062"/>
                  <a:pt x="477" y="8062"/>
                </a:cubicBezTo>
                <a:cubicBezTo>
                  <a:pt x="763" y="8062"/>
                  <a:pt x="978" y="7848"/>
                  <a:pt x="978" y="7585"/>
                </a:cubicBezTo>
                <a:lnTo>
                  <a:pt x="978" y="478"/>
                </a:lnTo>
                <a:cubicBezTo>
                  <a:pt x="978" y="215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89" name="Google Shape;889;p41"/>
          <p:cNvSpPr/>
          <p:nvPr/>
        </p:nvSpPr>
        <p:spPr>
          <a:xfrm>
            <a:off x="1515522" y="1594878"/>
            <a:ext cx="40890" cy="336090"/>
          </a:xfrm>
          <a:custGeom>
            <a:avLst/>
            <a:gdLst/>
            <a:ahLst/>
            <a:cxnLst/>
            <a:rect l="l" t="t" r="r" b="b"/>
            <a:pathLst>
              <a:path w="978" h="8039" extrusionOk="0">
                <a:moveTo>
                  <a:pt x="477" y="1"/>
                </a:moveTo>
                <a:cubicBezTo>
                  <a:pt x="215" y="1"/>
                  <a:pt x="0" y="215"/>
                  <a:pt x="0" y="478"/>
                </a:cubicBezTo>
                <a:lnTo>
                  <a:pt x="0" y="7561"/>
                </a:lnTo>
                <a:cubicBezTo>
                  <a:pt x="0" y="7847"/>
                  <a:pt x="215" y="8038"/>
                  <a:pt x="477" y="8038"/>
                </a:cubicBezTo>
                <a:cubicBezTo>
                  <a:pt x="763" y="8038"/>
                  <a:pt x="978" y="7800"/>
                  <a:pt x="978" y="7561"/>
                </a:cubicBezTo>
                <a:lnTo>
                  <a:pt x="978" y="478"/>
                </a:lnTo>
                <a:cubicBezTo>
                  <a:pt x="978" y="191"/>
                  <a:pt x="763" y="1"/>
                  <a:pt x="477" y="1"/>
                </a:cubicBezTo>
                <a:close/>
              </a:path>
            </a:pathLst>
          </a:custGeom>
          <a:solidFill>
            <a:srgbClr val="2929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0" name="Google Shape;890;p41"/>
          <p:cNvSpPr/>
          <p:nvPr/>
        </p:nvSpPr>
        <p:spPr>
          <a:xfrm>
            <a:off x="1527479" y="224875"/>
            <a:ext cx="2209784" cy="4521983"/>
          </a:xfrm>
          <a:custGeom>
            <a:avLst/>
            <a:gdLst/>
            <a:ahLst/>
            <a:cxnLst/>
            <a:rect l="l" t="t" r="r" b="b"/>
            <a:pathLst>
              <a:path w="52853" h="108162" extrusionOk="0">
                <a:moveTo>
                  <a:pt x="7871" y="1097"/>
                </a:moveTo>
                <a:lnTo>
                  <a:pt x="45101" y="1121"/>
                </a:lnTo>
                <a:cubicBezTo>
                  <a:pt x="48536" y="1121"/>
                  <a:pt x="51326" y="4031"/>
                  <a:pt x="51326" y="7608"/>
                </a:cubicBezTo>
                <a:lnTo>
                  <a:pt x="51255" y="100267"/>
                </a:lnTo>
                <a:cubicBezTo>
                  <a:pt x="51255" y="103845"/>
                  <a:pt x="48440" y="106707"/>
                  <a:pt x="45006" y="106707"/>
                </a:cubicBezTo>
                <a:lnTo>
                  <a:pt x="7799" y="106683"/>
                </a:lnTo>
                <a:cubicBezTo>
                  <a:pt x="4365" y="106683"/>
                  <a:pt x="1574" y="103773"/>
                  <a:pt x="1574" y="100196"/>
                </a:cubicBezTo>
                <a:lnTo>
                  <a:pt x="1646" y="7537"/>
                </a:lnTo>
                <a:cubicBezTo>
                  <a:pt x="1646" y="3959"/>
                  <a:pt x="4436" y="1097"/>
                  <a:pt x="7871" y="1097"/>
                </a:cubicBezTo>
                <a:close/>
                <a:moveTo>
                  <a:pt x="6678" y="0"/>
                </a:moveTo>
                <a:cubicBezTo>
                  <a:pt x="3029" y="0"/>
                  <a:pt x="48" y="2957"/>
                  <a:pt x="48" y="6630"/>
                </a:cubicBezTo>
                <a:lnTo>
                  <a:pt x="0" y="101508"/>
                </a:lnTo>
                <a:cubicBezTo>
                  <a:pt x="0" y="105157"/>
                  <a:pt x="2958" y="108138"/>
                  <a:pt x="6607" y="108138"/>
                </a:cubicBezTo>
                <a:lnTo>
                  <a:pt x="46175" y="108162"/>
                </a:lnTo>
                <a:cubicBezTo>
                  <a:pt x="49824" y="108162"/>
                  <a:pt x="52805" y="105204"/>
                  <a:pt x="52805" y="101555"/>
                </a:cubicBezTo>
                <a:lnTo>
                  <a:pt x="52853" y="6654"/>
                </a:lnTo>
                <a:cubicBezTo>
                  <a:pt x="52853" y="2981"/>
                  <a:pt x="49895" y="24"/>
                  <a:pt x="46246" y="24"/>
                </a:cubicBezTo>
                <a:lnTo>
                  <a:pt x="6678" y="0"/>
                </a:lnTo>
                <a:close/>
              </a:path>
            </a:pathLst>
          </a:cu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1" name="Google Shape;891;p41"/>
          <p:cNvSpPr/>
          <p:nvPr/>
        </p:nvSpPr>
        <p:spPr>
          <a:xfrm>
            <a:off x="1593288" y="270737"/>
            <a:ext cx="2080173" cy="4416293"/>
          </a:xfrm>
          <a:custGeom>
            <a:avLst/>
            <a:gdLst/>
            <a:ahLst/>
            <a:cxnLst/>
            <a:rect l="l" t="t" r="r" b="b"/>
            <a:pathLst>
              <a:path w="49753" h="105634" extrusionOk="0">
                <a:moveTo>
                  <a:pt x="6273" y="0"/>
                </a:moveTo>
                <a:cubicBezTo>
                  <a:pt x="2839" y="0"/>
                  <a:pt x="24" y="2910"/>
                  <a:pt x="24" y="6440"/>
                </a:cubicBezTo>
                <a:lnTo>
                  <a:pt x="0" y="99146"/>
                </a:lnTo>
                <a:cubicBezTo>
                  <a:pt x="0" y="102724"/>
                  <a:pt x="2767" y="105586"/>
                  <a:pt x="6225" y="105610"/>
                </a:cubicBezTo>
                <a:lnTo>
                  <a:pt x="43456" y="105634"/>
                </a:lnTo>
                <a:cubicBezTo>
                  <a:pt x="46890" y="105634"/>
                  <a:pt x="49705" y="102748"/>
                  <a:pt x="49705" y="99194"/>
                </a:cubicBezTo>
                <a:lnTo>
                  <a:pt x="49752" y="6535"/>
                </a:lnTo>
                <a:cubicBezTo>
                  <a:pt x="49728" y="2934"/>
                  <a:pt x="46962" y="48"/>
                  <a:pt x="43503" y="48"/>
                </a:cubicBezTo>
                <a:lnTo>
                  <a:pt x="6273" y="0"/>
                </a:lnTo>
                <a:close/>
              </a:path>
            </a:pathLst>
          </a:custGeom>
          <a:solidFill>
            <a:srgbClr val="34343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2" name="Google Shape;892;p41"/>
          <p:cNvSpPr/>
          <p:nvPr/>
        </p:nvSpPr>
        <p:spPr>
          <a:xfrm>
            <a:off x="2315257" y="500046"/>
            <a:ext cx="59872" cy="59868"/>
          </a:xfrm>
          <a:custGeom>
            <a:avLst/>
            <a:gdLst/>
            <a:ahLst/>
            <a:cxnLst/>
            <a:rect l="l" t="t" r="r" b="b"/>
            <a:pathLst>
              <a:path w="1432" h="1432" extrusionOk="0">
                <a:moveTo>
                  <a:pt x="716" y="311"/>
                </a:moveTo>
                <a:cubicBezTo>
                  <a:pt x="835" y="311"/>
                  <a:pt x="930" y="335"/>
                  <a:pt x="1002" y="430"/>
                </a:cubicBezTo>
                <a:cubicBezTo>
                  <a:pt x="1097" y="525"/>
                  <a:pt x="1121" y="597"/>
                  <a:pt x="1121" y="716"/>
                </a:cubicBezTo>
                <a:cubicBezTo>
                  <a:pt x="1121" y="836"/>
                  <a:pt x="1097" y="931"/>
                  <a:pt x="1002" y="1026"/>
                </a:cubicBezTo>
                <a:cubicBezTo>
                  <a:pt x="930" y="1122"/>
                  <a:pt x="835" y="1146"/>
                  <a:pt x="716" y="1146"/>
                </a:cubicBezTo>
                <a:cubicBezTo>
                  <a:pt x="596" y="1146"/>
                  <a:pt x="501" y="1122"/>
                  <a:pt x="406" y="1026"/>
                </a:cubicBezTo>
                <a:cubicBezTo>
                  <a:pt x="334" y="931"/>
                  <a:pt x="286" y="836"/>
                  <a:pt x="286" y="716"/>
                </a:cubicBezTo>
                <a:cubicBezTo>
                  <a:pt x="286" y="597"/>
                  <a:pt x="334" y="525"/>
                  <a:pt x="406" y="430"/>
                </a:cubicBezTo>
                <a:cubicBezTo>
                  <a:pt x="501" y="335"/>
                  <a:pt x="596" y="311"/>
                  <a:pt x="716" y="311"/>
                </a:cubicBezTo>
                <a:close/>
                <a:moveTo>
                  <a:pt x="716" y="1"/>
                </a:moveTo>
                <a:cubicBezTo>
                  <a:pt x="525" y="1"/>
                  <a:pt x="358" y="72"/>
                  <a:pt x="215" y="215"/>
                </a:cubicBezTo>
                <a:cubicBezTo>
                  <a:pt x="95" y="335"/>
                  <a:pt x="0" y="549"/>
                  <a:pt x="0" y="716"/>
                </a:cubicBezTo>
                <a:cubicBezTo>
                  <a:pt x="0" y="907"/>
                  <a:pt x="48" y="1074"/>
                  <a:pt x="215" y="1241"/>
                </a:cubicBezTo>
                <a:cubicBezTo>
                  <a:pt x="334" y="1360"/>
                  <a:pt x="525" y="1432"/>
                  <a:pt x="716" y="1432"/>
                </a:cubicBezTo>
                <a:cubicBezTo>
                  <a:pt x="930" y="1432"/>
                  <a:pt x="1097" y="1384"/>
                  <a:pt x="1216" y="1241"/>
                </a:cubicBezTo>
                <a:cubicBezTo>
                  <a:pt x="1336" y="1122"/>
                  <a:pt x="1431" y="907"/>
                  <a:pt x="1431" y="716"/>
                </a:cubicBezTo>
                <a:cubicBezTo>
                  <a:pt x="1431" y="549"/>
                  <a:pt x="1360" y="359"/>
                  <a:pt x="1216" y="215"/>
                </a:cubicBezTo>
                <a:cubicBezTo>
                  <a:pt x="1097" y="96"/>
                  <a:pt x="883" y="1"/>
                  <a:pt x="716" y="1"/>
                </a:cubicBezTo>
                <a:close/>
              </a:path>
            </a:pathLst>
          </a:custGeom>
          <a:solidFill>
            <a:srgbClr val="D0D1DE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3" name="Google Shape;893;p41"/>
          <p:cNvSpPr/>
          <p:nvPr/>
        </p:nvSpPr>
        <p:spPr>
          <a:xfrm>
            <a:off x="2224488" y="515013"/>
            <a:ext cx="29978" cy="29976"/>
          </a:xfrm>
          <a:custGeom>
            <a:avLst/>
            <a:gdLst/>
            <a:ahLst/>
            <a:cxnLst/>
            <a:rect l="l" t="t" r="r" b="b"/>
            <a:pathLst>
              <a:path w="717" h="717" extrusionOk="0">
                <a:moveTo>
                  <a:pt x="358" y="287"/>
                </a:moveTo>
                <a:cubicBezTo>
                  <a:pt x="382" y="287"/>
                  <a:pt x="406" y="334"/>
                  <a:pt x="430" y="334"/>
                </a:cubicBezTo>
                <a:cubicBezTo>
                  <a:pt x="430" y="382"/>
                  <a:pt x="394" y="406"/>
                  <a:pt x="358" y="406"/>
                </a:cubicBezTo>
                <a:cubicBezTo>
                  <a:pt x="323" y="406"/>
                  <a:pt x="287" y="382"/>
                  <a:pt x="287" y="334"/>
                </a:cubicBezTo>
                <a:cubicBezTo>
                  <a:pt x="287" y="311"/>
                  <a:pt x="311" y="287"/>
                  <a:pt x="358" y="287"/>
                </a:cubicBezTo>
                <a:close/>
                <a:moveTo>
                  <a:pt x="358" y="1"/>
                </a:moveTo>
                <a:cubicBezTo>
                  <a:pt x="168" y="1"/>
                  <a:pt x="1" y="167"/>
                  <a:pt x="1" y="358"/>
                </a:cubicBezTo>
                <a:cubicBezTo>
                  <a:pt x="1" y="549"/>
                  <a:pt x="144" y="716"/>
                  <a:pt x="358" y="716"/>
                </a:cubicBezTo>
                <a:cubicBezTo>
                  <a:pt x="549" y="716"/>
                  <a:pt x="716" y="573"/>
                  <a:pt x="716" y="358"/>
                </a:cubicBezTo>
                <a:cubicBezTo>
                  <a:pt x="716" y="191"/>
                  <a:pt x="549" y="1"/>
                  <a:pt x="358" y="1"/>
                </a:cubicBezTo>
                <a:close/>
              </a:path>
            </a:pathLst>
          </a:custGeom>
          <a:solidFill>
            <a:srgbClr val="D0D1D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4" name="Google Shape;894;p41"/>
          <p:cNvSpPr/>
          <p:nvPr/>
        </p:nvSpPr>
        <p:spPr>
          <a:xfrm>
            <a:off x="2426931" y="508032"/>
            <a:ext cx="413877" cy="44901"/>
          </a:xfrm>
          <a:custGeom>
            <a:avLst/>
            <a:gdLst/>
            <a:ahLst/>
            <a:cxnLst/>
            <a:rect l="l" t="t" r="r" b="b"/>
            <a:pathLst>
              <a:path w="9899" h="1074" extrusionOk="0">
                <a:moveTo>
                  <a:pt x="9374" y="287"/>
                </a:moveTo>
                <a:cubicBezTo>
                  <a:pt x="9469" y="287"/>
                  <a:pt x="9517" y="334"/>
                  <a:pt x="9540" y="358"/>
                </a:cubicBezTo>
                <a:cubicBezTo>
                  <a:pt x="9588" y="406"/>
                  <a:pt x="9612" y="478"/>
                  <a:pt x="9612" y="525"/>
                </a:cubicBezTo>
                <a:cubicBezTo>
                  <a:pt x="9612" y="621"/>
                  <a:pt x="9588" y="692"/>
                  <a:pt x="9540" y="716"/>
                </a:cubicBezTo>
                <a:cubicBezTo>
                  <a:pt x="9493" y="740"/>
                  <a:pt x="9421" y="764"/>
                  <a:pt x="9374" y="764"/>
                </a:cubicBezTo>
                <a:lnTo>
                  <a:pt x="549" y="764"/>
                </a:lnTo>
                <a:cubicBezTo>
                  <a:pt x="453" y="764"/>
                  <a:pt x="406" y="740"/>
                  <a:pt x="358" y="716"/>
                </a:cubicBezTo>
                <a:cubicBezTo>
                  <a:pt x="334" y="645"/>
                  <a:pt x="310" y="597"/>
                  <a:pt x="310" y="525"/>
                </a:cubicBezTo>
                <a:cubicBezTo>
                  <a:pt x="310" y="454"/>
                  <a:pt x="334" y="382"/>
                  <a:pt x="358" y="358"/>
                </a:cubicBezTo>
                <a:cubicBezTo>
                  <a:pt x="430" y="334"/>
                  <a:pt x="477" y="287"/>
                  <a:pt x="549" y="287"/>
                </a:cubicBezTo>
                <a:close/>
                <a:moveTo>
                  <a:pt x="549" y="1"/>
                </a:moveTo>
                <a:cubicBezTo>
                  <a:pt x="406" y="1"/>
                  <a:pt x="239" y="48"/>
                  <a:pt x="167" y="144"/>
                </a:cubicBezTo>
                <a:cubicBezTo>
                  <a:pt x="72" y="263"/>
                  <a:pt x="0" y="382"/>
                  <a:pt x="0" y="525"/>
                </a:cubicBezTo>
                <a:cubicBezTo>
                  <a:pt x="0" y="692"/>
                  <a:pt x="72" y="835"/>
                  <a:pt x="167" y="931"/>
                </a:cubicBezTo>
                <a:cubicBezTo>
                  <a:pt x="287" y="1002"/>
                  <a:pt x="406" y="1074"/>
                  <a:pt x="549" y="1074"/>
                </a:cubicBezTo>
                <a:lnTo>
                  <a:pt x="9374" y="1074"/>
                </a:lnTo>
                <a:cubicBezTo>
                  <a:pt x="9493" y="1074"/>
                  <a:pt x="9636" y="1002"/>
                  <a:pt x="9755" y="931"/>
                </a:cubicBezTo>
                <a:cubicBezTo>
                  <a:pt x="9851" y="811"/>
                  <a:pt x="9898" y="692"/>
                  <a:pt x="9898" y="525"/>
                </a:cubicBezTo>
                <a:cubicBezTo>
                  <a:pt x="9898" y="382"/>
                  <a:pt x="9851" y="239"/>
                  <a:pt x="9755" y="144"/>
                </a:cubicBezTo>
                <a:cubicBezTo>
                  <a:pt x="9636" y="48"/>
                  <a:pt x="9517" y="1"/>
                  <a:pt x="9374" y="1"/>
                </a:cubicBezTo>
                <a:close/>
              </a:path>
            </a:pathLst>
          </a:custGeom>
          <a:solidFill>
            <a:srgbClr val="D0D1DE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5" name="Google Shape;895;p41"/>
          <p:cNvSpPr/>
          <p:nvPr/>
        </p:nvSpPr>
        <p:spPr>
          <a:xfrm>
            <a:off x="2365094" y="4400729"/>
            <a:ext cx="534541" cy="151594"/>
          </a:xfrm>
          <a:custGeom>
            <a:avLst/>
            <a:gdLst/>
            <a:ahLst/>
            <a:cxnLst/>
            <a:rect l="l" t="t" r="r" b="b"/>
            <a:pathLst>
              <a:path w="12785" h="3626" extrusionOk="0">
                <a:moveTo>
                  <a:pt x="10972" y="287"/>
                </a:moveTo>
                <a:cubicBezTo>
                  <a:pt x="11377" y="287"/>
                  <a:pt x="11735" y="430"/>
                  <a:pt x="12045" y="740"/>
                </a:cubicBezTo>
                <a:cubicBezTo>
                  <a:pt x="12331" y="1026"/>
                  <a:pt x="12498" y="1384"/>
                  <a:pt x="12498" y="1813"/>
                </a:cubicBezTo>
                <a:cubicBezTo>
                  <a:pt x="12498" y="2648"/>
                  <a:pt x="11807" y="3340"/>
                  <a:pt x="10972" y="3340"/>
                </a:cubicBezTo>
                <a:lnTo>
                  <a:pt x="1813" y="3340"/>
                </a:lnTo>
                <a:cubicBezTo>
                  <a:pt x="1408" y="3340"/>
                  <a:pt x="1050" y="3173"/>
                  <a:pt x="740" y="2887"/>
                </a:cubicBezTo>
                <a:cubicBezTo>
                  <a:pt x="454" y="2577"/>
                  <a:pt x="287" y="2219"/>
                  <a:pt x="287" y="1813"/>
                </a:cubicBezTo>
                <a:cubicBezTo>
                  <a:pt x="287" y="1384"/>
                  <a:pt x="454" y="1026"/>
                  <a:pt x="740" y="740"/>
                </a:cubicBezTo>
                <a:cubicBezTo>
                  <a:pt x="1050" y="430"/>
                  <a:pt x="1408" y="287"/>
                  <a:pt x="1813" y="287"/>
                </a:cubicBezTo>
                <a:close/>
                <a:moveTo>
                  <a:pt x="1813" y="1"/>
                </a:moveTo>
                <a:cubicBezTo>
                  <a:pt x="1336" y="1"/>
                  <a:pt x="859" y="192"/>
                  <a:pt x="525" y="525"/>
                </a:cubicBezTo>
                <a:cubicBezTo>
                  <a:pt x="168" y="859"/>
                  <a:pt x="1" y="1336"/>
                  <a:pt x="1" y="1813"/>
                </a:cubicBezTo>
                <a:cubicBezTo>
                  <a:pt x="1" y="2290"/>
                  <a:pt x="215" y="2767"/>
                  <a:pt x="525" y="3101"/>
                </a:cubicBezTo>
                <a:cubicBezTo>
                  <a:pt x="883" y="3435"/>
                  <a:pt x="1336" y="3626"/>
                  <a:pt x="1813" y="3626"/>
                </a:cubicBezTo>
                <a:lnTo>
                  <a:pt x="10972" y="3626"/>
                </a:lnTo>
                <a:cubicBezTo>
                  <a:pt x="11950" y="3626"/>
                  <a:pt x="12784" y="2815"/>
                  <a:pt x="12784" y="1813"/>
                </a:cubicBezTo>
                <a:cubicBezTo>
                  <a:pt x="12784" y="1336"/>
                  <a:pt x="12570" y="859"/>
                  <a:pt x="12260" y="525"/>
                </a:cubicBezTo>
                <a:cubicBezTo>
                  <a:pt x="11902" y="168"/>
                  <a:pt x="11449" y="1"/>
                  <a:pt x="10972" y="1"/>
                </a:cubicBezTo>
                <a:close/>
              </a:path>
            </a:pathLst>
          </a:custGeom>
          <a:solidFill>
            <a:srgbClr val="D0D1DE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6" name="Google Shape;896;p41"/>
          <p:cNvSpPr/>
          <p:nvPr/>
        </p:nvSpPr>
        <p:spPr>
          <a:xfrm>
            <a:off x="1662106" y="778270"/>
            <a:ext cx="1945545" cy="3443098"/>
          </a:xfrm>
          <a:custGeom>
            <a:avLst/>
            <a:gdLst/>
            <a:ahLst/>
            <a:cxnLst/>
            <a:rect l="l" t="t" r="r" b="b"/>
            <a:pathLst>
              <a:path w="46533" h="82356" extrusionOk="0">
                <a:moveTo>
                  <a:pt x="0" y="0"/>
                </a:moveTo>
                <a:lnTo>
                  <a:pt x="0" y="82356"/>
                </a:lnTo>
                <a:lnTo>
                  <a:pt x="46532" y="82356"/>
                </a:lnTo>
                <a:lnTo>
                  <a:pt x="46532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7" name="Google Shape;897;p41"/>
          <p:cNvSpPr/>
          <p:nvPr/>
        </p:nvSpPr>
        <p:spPr>
          <a:xfrm>
            <a:off x="1832606" y="2062527"/>
            <a:ext cx="1609476" cy="446755"/>
          </a:xfrm>
          <a:custGeom>
            <a:avLst/>
            <a:gdLst/>
            <a:ahLst/>
            <a:cxnLst/>
            <a:rect l="l" t="t" r="r" b="b"/>
            <a:pathLst>
              <a:path w="38495" h="10686" extrusionOk="0">
                <a:moveTo>
                  <a:pt x="454" y="0"/>
                </a:moveTo>
                <a:cubicBezTo>
                  <a:pt x="215" y="0"/>
                  <a:pt x="24" y="167"/>
                  <a:pt x="24" y="406"/>
                </a:cubicBezTo>
                <a:lnTo>
                  <a:pt x="24" y="10280"/>
                </a:lnTo>
                <a:cubicBezTo>
                  <a:pt x="1" y="10518"/>
                  <a:pt x="215" y="10685"/>
                  <a:pt x="454" y="10685"/>
                </a:cubicBezTo>
                <a:lnTo>
                  <a:pt x="38066" y="10685"/>
                </a:lnTo>
                <a:cubicBezTo>
                  <a:pt x="38304" y="10685"/>
                  <a:pt x="38495" y="10518"/>
                  <a:pt x="38495" y="10280"/>
                </a:cubicBezTo>
                <a:lnTo>
                  <a:pt x="38495" y="406"/>
                </a:lnTo>
                <a:cubicBezTo>
                  <a:pt x="38495" y="167"/>
                  <a:pt x="38304" y="0"/>
                  <a:pt x="3806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8" name="Google Shape;898;p41"/>
          <p:cNvSpPr/>
          <p:nvPr/>
        </p:nvSpPr>
        <p:spPr>
          <a:xfrm>
            <a:off x="1896408" y="2129334"/>
            <a:ext cx="281256" cy="282242"/>
          </a:xfrm>
          <a:custGeom>
            <a:avLst/>
            <a:gdLst/>
            <a:ahLst/>
            <a:cxnLst/>
            <a:rect l="l" t="t" r="r" b="b"/>
            <a:pathLst>
              <a:path w="6727" h="6751" extrusionOk="0">
                <a:moveTo>
                  <a:pt x="3364" y="0"/>
                </a:moveTo>
                <a:cubicBezTo>
                  <a:pt x="1480" y="0"/>
                  <a:pt x="1" y="1527"/>
                  <a:pt x="1" y="3363"/>
                </a:cubicBezTo>
                <a:cubicBezTo>
                  <a:pt x="1" y="5224"/>
                  <a:pt x="1480" y="6750"/>
                  <a:pt x="3364" y="6750"/>
                </a:cubicBezTo>
                <a:cubicBezTo>
                  <a:pt x="5224" y="6750"/>
                  <a:pt x="6727" y="5247"/>
                  <a:pt x="6727" y="3363"/>
                </a:cubicBezTo>
                <a:cubicBezTo>
                  <a:pt x="6727" y="1527"/>
                  <a:pt x="5248" y="0"/>
                  <a:pt x="336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9" name="Google Shape;899;p41"/>
          <p:cNvSpPr/>
          <p:nvPr/>
        </p:nvSpPr>
        <p:spPr>
          <a:xfrm>
            <a:off x="1999134" y="2205129"/>
            <a:ext cx="72833" cy="72829"/>
          </a:xfrm>
          <a:custGeom>
            <a:avLst/>
            <a:gdLst/>
            <a:ahLst/>
            <a:cxnLst/>
            <a:rect l="l" t="t" r="r" b="b"/>
            <a:pathLst>
              <a:path w="1742" h="1742" extrusionOk="0">
                <a:moveTo>
                  <a:pt x="883" y="0"/>
                </a:moveTo>
                <a:cubicBezTo>
                  <a:pt x="406" y="0"/>
                  <a:pt x="1" y="382"/>
                  <a:pt x="1" y="882"/>
                </a:cubicBezTo>
                <a:cubicBezTo>
                  <a:pt x="1" y="1359"/>
                  <a:pt x="406" y="1741"/>
                  <a:pt x="883" y="1741"/>
                </a:cubicBezTo>
                <a:cubicBezTo>
                  <a:pt x="1360" y="1741"/>
                  <a:pt x="1742" y="1359"/>
                  <a:pt x="1742" y="882"/>
                </a:cubicBezTo>
                <a:cubicBezTo>
                  <a:pt x="1742" y="382"/>
                  <a:pt x="1360" y="0"/>
                  <a:pt x="88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0" name="Google Shape;900;p41"/>
          <p:cNvSpPr/>
          <p:nvPr/>
        </p:nvSpPr>
        <p:spPr>
          <a:xfrm>
            <a:off x="1975219" y="2279880"/>
            <a:ext cx="124677" cy="63882"/>
          </a:xfrm>
          <a:custGeom>
            <a:avLst/>
            <a:gdLst/>
            <a:ahLst/>
            <a:cxnLst/>
            <a:rect l="l" t="t" r="r" b="b"/>
            <a:pathLst>
              <a:path w="2982" h="1528" extrusionOk="0">
                <a:moveTo>
                  <a:pt x="1073" y="1"/>
                </a:moveTo>
                <a:cubicBezTo>
                  <a:pt x="501" y="1"/>
                  <a:pt x="24" y="478"/>
                  <a:pt x="24" y="1050"/>
                </a:cubicBezTo>
                <a:lnTo>
                  <a:pt x="24" y="1193"/>
                </a:lnTo>
                <a:cubicBezTo>
                  <a:pt x="0" y="1384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4"/>
                  <a:pt x="2981" y="1193"/>
                </a:cubicBezTo>
                <a:cubicBezTo>
                  <a:pt x="2981" y="549"/>
                  <a:pt x="2433" y="1"/>
                  <a:pt x="178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1" name="Google Shape;901;p41"/>
          <p:cNvSpPr/>
          <p:nvPr/>
        </p:nvSpPr>
        <p:spPr>
          <a:xfrm>
            <a:off x="2342183" y="2182178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7" y="0"/>
                </a:moveTo>
                <a:cubicBezTo>
                  <a:pt x="72" y="0"/>
                  <a:pt x="0" y="48"/>
                  <a:pt x="0" y="144"/>
                </a:cubicBezTo>
                <a:cubicBezTo>
                  <a:pt x="0" y="239"/>
                  <a:pt x="72" y="287"/>
                  <a:pt x="167" y="287"/>
                </a:cubicBezTo>
                <a:lnTo>
                  <a:pt x="8276" y="287"/>
                </a:lnTo>
                <a:cubicBezTo>
                  <a:pt x="8324" y="287"/>
                  <a:pt x="8419" y="239"/>
                  <a:pt x="8419" y="144"/>
                </a:cubicBezTo>
                <a:cubicBezTo>
                  <a:pt x="8419" y="48"/>
                  <a:pt x="8348" y="0"/>
                  <a:pt x="8276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2" name="Google Shape;902;p41"/>
          <p:cNvSpPr/>
          <p:nvPr/>
        </p:nvSpPr>
        <p:spPr>
          <a:xfrm>
            <a:off x="2583466" y="2374613"/>
            <a:ext cx="351079" cy="13002"/>
          </a:xfrm>
          <a:custGeom>
            <a:avLst/>
            <a:gdLst/>
            <a:ahLst/>
            <a:cxnLst/>
            <a:rect l="l" t="t" r="r" b="b"/>
            <a:pathLst>
              <a:path w="8397" h="311" extrusionOk="0">
                <a:moveTo>
                  <a:pt x="144" y="1"/>
                </a:moveTo>
                <a:cubicBezTo>
                  <a:pt x="49" y="1"/>
                  <a:pt x="1" y="72"/>
                  <a:pt x="1" y="168"/>
                </a:cubicBezTo>
                <a:cubicBezTo>
                  <a:pt x="1" y="239"/>
                  <a:pt x="49" y="311"/>
                  <a:pt x="144" y="311"/>
                </a:cubicBezTo>
                <a:lnTo>
                  <a:pt x="8253" y="311"/>
                </a:lnTo>
                <a:cubicBezTo>
                  <a:pt x="8348" y="311"/>
                  <a:pt x="8396" y="239"/>
                  <a:pt x="8396" y="168"/>
                </a:cubicBezTo>
                <a:cubicBezTo>
                  <a:pt x="8396" y="72"/>
                  <a:pt x="8348" y="1"/>
                  <a:pt x="8253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3" name="Google Shape;903;p41"/>
          <p:cNvSpPr/>
          <p:nvPr/>
        </p:nvSpPr>
        <p:spPr>
          <a:xfrm>
            <a:off x="2342183" y="2307806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7" y="1"/>
                </a:moveTo>
                <a:cubicBezTo>
                  <a:pt x="72" y="1"/>
                  <a:pt x="0" y="48"/>
                  <a:pt x="0" y="144"/>
                </a:cubicBezTo>
                <a:cubicBezTo>
                  <a:pt x="0" y="239"/>
                  <a:pt x="72" y="287"/>
                  <a:pt x="167" y="287"/>
                </a:cubicBezTo>
                <a:lnTo>
                  <a:pt x="8276" y="287"/>
                </a:lnTo>
                <a:cubicBezTo>
                  <a:pt x="8324" y="287"/>
                  <a:pt x="8419" y="239"/>
                  <a:pt x="8419" y="144"/>
                </a:cubicBezTo>
                <a:cubicBezTo>
                  <a:pt x="8419" y="48"/>
                  <a:pt x="8348" y="1"/>
                  <a:pt x="827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4" name="Google Shape;904;p41"/>
          <p:cNvSpPr/>
          <p:nvPr/>
        </p:nvSpPr>
        <p:spPr>
          <a:xfrm>
            <a:off x="2788919" y="2307806"/>
            <a:ext cx="235348" cy="11999"/>
          </a:xfrm>
          <a:custGeom>
            <a:avLst/>
            <a:gdLst/>
            <a:ahLst/>
            <a:cxnLst/>
            <a:rect l="l" t="t" r="r" b="b"/>
            <a:pathLst>
              <a:path w="5629" h="287" extrusionOk="0">
                <a:moveTo>
                  <a:pt x="143" y="1"/>
                </a:moveTo>
                <a:cubicBezTo>
                  <a:pt x="48" y="1"/>
                  <a:pt x="0" y="48"/>
                  <a:pt x="0" y="144"/>
                </a:cubicBezTo>
                <a:cubicBezTo>
                  <a:pt x="0" y="239"/>
                  <a:pt x="48" y="287"/>
                  <a:pt x="143" y="287"/>
                </a:cubicBezTo>
                <a:lnTo>
                  <a:pt x="5486" y="287"/>
                </a:lnTo>
                <a:cubicBezTo>
                  <a:pt x="5533" y="287"/>
                  <a:pt x="5629" y="239"/>
                  <a:pt x="5629" y="144"/>
                </a:cubicBezTo>
                <a:cubicBezTo>
                  <a:pt x="5629" y="48"/>
                  <a:pt x="5581" y="1"/>
                  <a:pt x="548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5" name="Google Shape;905;p41"/>
          <p:cNvSpPr/>
          <p:nvPr/>
        </p:nvSpPr>
        <p:spPr>
          <a:xfrm>
            <a:off x="2341179" y="2374613"/>
            <a:ext cx="149596" cy="13002"/>
          </a:xfrm>
          <a:custGeom>
            <a:avLst/>
            <a:gdLst/>
            <a:ahLst/>
            <a:cxnLst/>
            <a:rect l="l" t="t" r="r" b="b"/>
            <a:pathLst>
              <a:path w="3578" h="311" extrusionOk="0">
                <a:moveTo>
                  <a:pt x="143" y="1"/>
                </a:moveTo>
                <a:cubicBezTo>
                  <a:pt x="72" y="1"/>
                  <a:pt x="0" y="72"/>
                  <a:pt x="0" y="168"/>
                </a:cubicBezTo>
                <a:cubicBezTo>
                  <a:pt x="0" y="239"/>
                  <a:pt x="72" y="311"/>
                  <a:pt x="143" y="311"/>
                </a:cubicBezTo>
                <a:lnTo>
                  <a:pt x="3435" y="311"/>
                </a:lnTo>
                <a:cubicBezTo>
                  <a:pt x="3530" y="311"/>
                  <a:pt x="3578" y="239"/>
                  <a:pt x="3578" y="168"/>
                </a:cubicBezTo>
                <a:cubicBezTo>
                  <a:pt x="3578" y="72"/>
                  <a:pt x="3530" y="1"/>
                  <a:pt x="3435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6" name="Google Shape;906;p41"/>
          <p:cNvSpPr/>
          <p:nvPr/>
        </p:nvSpPr>
        <p:spPr>
          <a:xfrm>
            <a:off x="1832606" y="3393650"/>
            <a:ext cx="1609476" cy="691078"/>
          </a:xfrm>
          <a:custGeom>
            <a:avLst/>
            <a:gdLst/>
            <a:ahLst/>
            <a:cxnLst/>
            <a:rect l="l" t="t" r="r" b="b"/>
            <a:pathLst>
              <a:path w="38495" h="16530" extrusionOk="0">
                <a:moveTo>
                  <a:pt x="454" y="1"/>
                </a:moveTo>
                <a:cubicBezTo>
                  <a:pt x="215" y="1"/>
                  <a:pt x="24" y="168"/>
                  <a:pt x="24" y="406"/>
                </a:cubicBezTo>
                <a:lnTo>
                  <a:pt x="24" y="16124"/>
                </a:lnTo>
                <a:cubicBezTo>
                  <a:pt x="1" y="16338"/>
                  <a:pt x="215" y="16529"/>
                  <a:pt x="454" y="16529"/>
                </a:cubicBezTo>
                <a:lnTo>
                  <a:pt x="38066" y="16529"/>
                </a:lnTo>
                <a:cubicBezTo>
                  <a:pt x="38304" y="16529"/>
                  <a:pt x="38495" y="16362"/>
                  <a:pt x="38495" y="16124"/>
                </a:cubicBezTo>
                <a:lnTo>
                  <a:pt x="38495" y="406"/>
                </a:lnTo>
                <a:cubicBezTo>
                  <a:pt x="38495" y="168"/>
                  <a:pt x="38304" y="1"/>
                  <a:pt x="38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7" name="Google Shape;907;p41"/>
          <p:cNvSpPr/>
          <p:nvPr/>
        </p:nvSpPr>
        <p:spPr>
          <a:xfrm>
            <a:off x="1880478" y="3459202"/>
            <a:ext cx="309143" cy="281741"/>
          </a:xfrm>
          <a:custGeom>
            <a:avLst/>
            <a:gdLst/>
            <a:ahLst/>
            <a:cxnLst/>
            <a:rect l="l" t="t" r="r" b="b"/>
            <a:pathLst>
              <a:path w="7394" h="6739" extrusionOk="0">
                <a:moveTo>
                  <a:pt x="3709" y="1"/>
                </a:moveTo>
                <a:cubicBezTo>
                  <a:pt x="2850" y="1"/>
                  <a:pt x="1992" y="329"/>
                  <a:pt x="1336" y="985"/>
                </a:cubicBezTo>
                <a:cubicBezTo>
                  <a:pt x="0" y="2320"/>
                  <a:pt x="0" y="4443"/>
                  <a:pt x="1336" y="5755"/>
                </a:cubicBezTo>
                <a:cubicBezTo>
                  <a:pt x="1992" y="6411"/>
                  <a:pt x="2850" y="6739"/>
                  <a:pt x="3709" y="6739"/>
                </a:cubicBezTo>
                <a:cubicBezTo>
                  <a:pt x="4568" y="6739"/>
                  <a:pt x="5426" y="6411"/>
                  <a:pt x="6082" y="5755"/>
                </a:cubicBezTo>
                <a:cubicBezTo>
                  <a:pt x="7394" y="4443"/>
                  <a:pt x="7394" y="2320"/>
                  <a:pt x="6082" y="985"/>
                </a:cubicBezTo>
                <a:cubicBezTo>
                  <a:pt x="5426" y="329"/>
                  <a:pt x="4568" y="1"/>
                  <a:pt x="3709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8" name="Google Shape;908;p41"/>
          <p:cNvSpPr/>
          <p:nvPr/>
        </p:nvSpPr>
        <p:spPr>
          <a:xfrm>
            <a:off x="2001141" y="3536252"/>
            <a:ext cx="71830" cy="72829"/>
          </a:xfrm>
          <a:custGeom>
            <a:avLst/>
            <a:gdLst/>
            <a:ahLst/>
            <a:cxnLst/>
            <a:rect l="l" t="t" r="r" b="b"/>
            <a:pathLst>
              <a:path w="1718" h="1742" extrusionOk="0">
                <a:moveTo>
                  <a:pt x="859" y="0"/>
                </a:moveTo>
                <a:cubicBezTo>
                  <a:pt x="382" y="0"/>
                  <a:pt x="0" y="406"/>
                  <a:pt x="0" y="883"/>
                </a:cubicBezTo>
                <a:cubicBezTo>
                  <a:pt x="0" y="1360"/>
                  <a:pt x="382" y="1741"/>
                  <a:pt x="859" y="1741"/>
                </a:cubicBezTo>
                <a:cubicBezTo>
                  <a:pt x="1336" y="1741"/>
                  <a:pt x="1717" y="1360"/>
                  <a:pt x="1717" y="883"/>
                </a:cubicBezTo>
                <a:cubicBezTo>
                  <a:pt x="1717" y="406"/>
                  <a:pt x="1336" y="0"/>
                  <a:pt x="85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09" name="Google Shape;909;p41"/>
          <p:cNvSpPr/>
          <p:nvPr/>
        </p:nvSpPr>
        <p:spPr>
          <a:xfrm>
            <a:off x="1975219" y="3611044"/>
            <a:ext cx="124677" cy="63840"/>
          </a:xfrm>
          <a:custGeom>
            <a:avLst/>
            <a:gdLst/>
            <a:ahLst/>
            <a:cxnLst/>
            <a:rect l="l" t="t" r="r" b="b"/>
            <a:pathLst>
              <a:path w="2982" h="1527" extrusionOk="0">
                <a:moveTo>
                  <a:pt x="1073" y="0"/>
                </a:moveTo>
                <a:cubicBezTo>
                  <a:pt x="501" y="0"/>
                  <a:pt x="24" y="477"/>
                  <a:pt x="24" y="1050"/>
                </a:cubicBezTo>
                <a:lnTo>
                  <a:pt x="24" y="1193"/>
                </a:lnTo>
                <a:cubicBezTo>
                  <a:pt x="0" y="1383"/>
                  <a:pt x="143" y="1527"/>
                  <a:pt x="310" y="1527"/>
                </a:cubicBezTo>
                <a:lnTo>
                  <a:pt x="2648" y="1527"/>
                </a:lnTo>
                <a:cubicBezTo>
                  <a:pt x="2814" y="1527"/>
                  <a:pt x="2981" y="1383"/>
                  <a:pt x="2981" y="1193"/>
                </a:cubicBezTo>
                <a:cubicBezTo>
                  <a:pt x="2981" y="549"/>
                  <a:pt x="2433" y="0"/>
                  <a:pt x="178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0" name="Google Shape;910;p41"/>
          <p:cNvSpPr/>
          <p:nvPr/>
        </p:nvSpPr>
        <p:spPr>
          <a:xfrm>
            <a:off x="2317222" y="3526260"/>
            <a:ext cx="352040" cy="13002"/>
          </a:xfrm>
          <a:custGeom>
            <a:avLst/>
            <a:gdLst/>
            <a:ahLst/>
            <a:cxnLst/>
            <a:rect l="l" t="t" r="r" b="b"/>
            <a:pathLst>
              <a:path w="8420" h="311" extrusionOk="0">
                <a:moveTo>
                  <a:pt x="168" y="1"/>
                </a:moveTo>
                <a:cubicBezTo>
                  <a:pt x="72" y="1"/>
                  <a:pt x="1" y="72"/>
                  <a:pt x="1" y="168"/>
                </a:cubicBezTo>
                <a:cubicBezTo>
                  <a:pt x="1" y="239"/>
                  <a:pt x="72" y="311"/>
                  <a:pt x="168" y="311"/>
                </a:cubicBezTo>
                <a:lnTo>
                  <a:pt x="8277" y="311"/>
                </a:lnTo>
                <a:cubicBezTo>
                  <a:pt x="8348" y="311"/>
                  <a:pt x="8420" y="239"/>
                  <a:pt x="8420" y="168"/>
                </a:cubicBezTo>
                <a:cubicBezTo>
                  <a:pt x="8420" y="72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1" name="Google Shape;911;p41"/>
          <p:cNvSpPr/>
          <p:nvPr/>
        </p:nvSpPr>
        <p:spPr>
          <a:xfrm>
            <a:off x="2559551" y="3743655"/>
            <a:ext cx="351037" cy="11999"/>
          </a:xfrm>
          <a:custGeom>
            <a:avLst/>
            <a:gdLst/>
            <a:ahLst/>
            <a:cxnLst/>
            <a:rect l="l" t="t" r="r" b="b"/>
            <a:pathLst>
              <a:path w="8396" h="287" extrusionOk="0">
                <a:moveTo>
                  <a:pt x="144" y="0"/>
                </a:moveTo>
                <a:cubicBezTo>
                  <a:pt x="48" y="0"/>
                  <a:pt x="0" y="48"/>
                  <a:pt x="0" y="143"/>
                </a:cubicBezTo>
                <a:cubicBezTo>
                  <a:pt x="0" y="239"/>
                  <a:pt x="48" y="286"/>
                  <a:pt x="144" y="286"/>
                </a:cubicBezTo>
                <a:lnTo>
                  <a:pt x="8253" y="286"/>
                </a:lnTo>
                <a:cubicBezTo>
                  <a:pt x="8348" y="286"/>
                  <a:pt x="8396" y="239"/>
                  <a:pt x="8396" y="143"/>
                </a:cubicBezTo>
                <a:cubicBezTo>
                  <a:pt x="8396" y="48"/>
                  <a:pt x="8348" y="0"/>
                  <a:pt x="8253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2" name="Google Shape;912;p41"/>
          <p:cNvSpPr/>
          <p:nvPr/>
        </p:nvSpPr>
        <p:spPr>
          <a:xfrm>
            <a:off x="2317222" y="3652893"/>
            <a:ext cx="352040" cy="12041"/>
          </a:xfrm>
          <a:custGeom>
            <a:avLst/>
            <a:gdLst/>
            <a:ahLst/>
            <a:cxnLst/>
            <a:rect l="l" t="t" r="r" b="b"/>
            <a:pathLst>
              <a:path w="8420" h="288" extrusionOk="0">
                <a:moveTo>
                  <a:pt x="168" y="1"/>
                </a:moveTo>
                <a:cubicBezTo>
                  <a:pt x="72" y="1"/>
                  <a:pt x="1" y="49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192"/>
                  <a:pt x="8420" y="144"/>
                </a:cubicBezTo>
                <a:cubicBezTo>
                  <a:pt x="8420" y="49"/>
                  <a:pt x="8348" y="1"/>
                  <a:pt x="8277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3" name="Google Shape;913;p41"/>
          <p:cNvSpPr/>
          <p:nvPr/>
        </p:nvSpPr>
        <p:spPr>
          <a:xfrm>
            <a:off x="2763959" y="3652893"/>
            <a:ext cx="235390" cy="12041"/>
          </a:xfrm>
          <a:custGeom>
            <a:avLst/>
            <a:gdLst/>
            <a:ahLst/>
            <a:cxnLst/>
            <a:rect l="l" t="t" r="r" b="b"/>
            <a:pathLst>
              <a:path w="5630" h="288" extrusionOk="0">
                <a:moveTo>
                  <a:pt x="144" y="1"/>
                </a:moveTo>
                <a:cubicBezTo>
                  <a:pt x="48" y="1"/>
                  <a:pt x="1" y="49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192"/>
                  <a:pt x="5629" y="144"/>
                </a:cubicBezTo>
                <a:cubicBezTo>
                  <a:pt x="5629" y="49"/>
                  <a:pt x="5582" y="1"/>
                  <a:pt x="5486" y="1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4" name="Google Shape;914;p41"/>
          <p:cNvSpPr/>
          <p:nvPr/>
        </p:nvSpPr>
        <p:spPr>
          <a:xfrm>
            <a:off x="2317222" y="3842360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68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68" y="287"/>
                </a:cubicBezTo>
                <a:lnTo>
                  <a:pt x="8277" y="287"/>
                </a:lnTo>
                <a:cubicBezTo>
                  <a:pt x="8348" y="287"/>
                  <a:pt x="8420" y="239"/>
                  <a:pt x="8420" y="144"/>
                </a:cubicBezTo>
                <a:cubicBezTo>
                  <a:pt x="8420" y="48"/>
                  <a:pt x="8348" y="0"/>
                  <a:pt x="8277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5" name="Google Shape;915;p41"/>
          <p:cNvSpPr/>
          <p:nvPr/>
        </p:nvSpPr>
        <p:spPr>
          <a:xfrm>
            <a:off x="2763959" y="3842360"/>
            <a:ext cx="235390" cy="11999"/>
          </a:xfrm>
          <a:custGeom>
            <a:avLst/>
            <a:gdLst/>
            <a:ahLst/>
            <a:cxnLst/>
            <a:rect l="l" t="t" r="r" b="b"/>
            <a:pathLst>
              <a:path w="5630" h="287" extrusionOk="0">
                <a:moveTo>
                  <a:pt x="144" y="0"/>
                </a:moveTo>
                <a:cubicBezTo>
                  <a:pt x="48" y="0"/>
                  <a:pt x="1" y="48"/>
                  <a:pt x="1" y="144"/>
                </a:cubicBezTo>
                <a:cubicBezTo>
                  <a:pt x="1" y="239"/>
                  <a:pt x="48" y="287"/>
                  <a:pt x="144" y="287"/>
                </a:cubicBezTo>
                <a:lnTo>
                  <a:pt x="5486" y="287"/>
                </a:lnTo>
                <a:cubicBezTo>
                  <a:pt x="5582" y="287"/>
                  <a:pt x="5629" y="239"/>
                  <a:pt x="5629" y="144"/>
                </a:cubicBezTo>
                <a:cubicBezTo>
                  <a:pt x="5629" y="48"/>
                  <a:pt x="5582" y="0"/>
                  <a:pt x="5486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6" name="Google Shape;916;p41"/>
          <p:cNvSpPr/>
          <p:nvPr/>
        </p:nvSpPr>
        <p:spPr>
          <a:xfrm>
            <a:off x="2316219" y="3742651"/>
            <a:ext cx="149638" cy="11999"/>
          </a:xfrm>
          <a:custGeom>
            <a:avLst/>
            <a:gdLst/>
            <a:ahLst/>
            <a:cxnLst/>
            <a:rect l="l" t="t" r="r" b="b"/>
            <a:pathLst>
              <a:path w="3579" h="287" extrusionOk="0">
                <a:moveTo>
                  <a:pt x="144" y="0"/>
                </a:moveTo>
                <a:cubicBezTo>
                  <a:pt x="72" y="0"/>
                  <a:pt x="1" y="48"/>
                  <a:pt x="1" y="144"/>
                </a:cubicBezTo>
                <a:cubicBezTo>
                  <a:pt x="1" y="239"/>
                  <a:pt x="72" y="287"/>
                  <a:pt x="144" y="287"/>
                </a:cubicBezTo>
                <a:lnTo>
                  <a:pt x="3435" y="287"/>
                </a:lnTo>
                <a:cubicBezTo>
                  <a:pt x="3531" y="287"/>
                  <a:pt x="3579" y="191"/>
                  <a:pt x="3579" y="144"/>
                </a:cubicBezTo>
                <a:cubicBezTo>
                  <a:pt x="3579" y="48"/>
                  <a:pt x="3531" y="0"/>
                  <a:pt x="3435" y="0"/>
                </a:cubicBezTo>
                <a:close/>
              </a:path>
            </a:pathLst>
          </a:cu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7" name="Google Shape;917;p41"/>
          <p:cNvSpPr/>
          <p:nvPr/>
        </p:nvSpPr>
        <p:spPr>
          <a:xfrm>
            <a:off x="1832606" y="858998"/>
            <a:ext cx="1609476" cy="1130809"/>
          </a:xfrm>
          <a:custGeom>
            <a:avLst/>
            <a:gdLst/>
            <a:ahLst/>
            <a:cxnLst/>
            <a:rect l="l" t="t" r="r" b="b"/>
            <a:pathLst>
              <a:path w="38495" h="27048" extrusionOk="0">
                <a:moveTo>
                  <a:pt x="454" y="1"/>
                </a:moveTo>
                <a:cubicBezTo>
                  <a:pt x="215" y="1"/>
                  <a:pt x="24" y="192"/>
                  <a:pt x="24" y="430"/>
                </a:cubicBezTo>
                <a:lnTo>
                  <a:pt x="24" y="26642"/>
                </a:lnTo>
                <a:cubicBezTo>
                  <a:pt x="1" y="26880"/>
                  <a:pt x="215" y="27047"/>
                  <a:pt x="454" y="27047"/>
                </a:cubicBezTo>
                <a:lnTo>
                  <a:pt x="38066" y="27047"/>
                </a:lnTo>
                <a:cubicBezTo>
                  <a:pt x="38304" y="27047"/>
                  <a:pt x="38495" y="26880"/>
                  <a:pt x="38495" y="26642"/>
                </a:cubicBezTo>
                <a:lnTo>
                  <a:pt x="38495" y="430"/>
                </a:lnTo>
                <a:cubicBezTo>
                  <a:pt x="38495" y="192"/>
                  <a:pt x="38304" y="1"/>
                  <a:pt x="38066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18" name="Google Shape;918;p41"/>
          <p:cNvSpPr/>
          <p:nvPr/>
        </p:nvSpPr>
        <p:spPr>
          <a:xfrm>
            <a:off x="2261406" y="970705"/>
            <a:ext cx="352040" cy="11999"/>
          </a:xfrm>
          <a:custGeom>
            <a:avLst/>
            <a:gdLst/>
            <a:ahLst/>
            <a:cxnLst/>
            <a:rect l="l" t="t" r="r" b="b"/>
            <a:pathLst>
              <a:path w="8420" h="287" extrusionOk="0">
                <a:moveTo>
                  <a:pt x="143" y="0"/>
                </a:moveTo>
                <a:cubicBezTo>
                  <a:pt x="72" y="0"/>
                  <a:pt x="0" y="48"/>
                  <a:pt x="0" y="143"/>
                </a:cubicBezTo>
                <a:cubicBezTo>
                  <a:pt x="0" y="239"/>
                  <a:pt x="72" y="286"/>
                  <a:pt x="143" y="286"/>
                </a:cubicBezTo>
                <a:lnTo>
                  <a:pt x="8252" y="286"/>
                </a:lnTo>
                <a:cubicBezTo>
                  <a:pt x="8348" y="286"/>
                  <a:pt x="8419" y="239"/>
                  <a:pt x="8419" y="143"/>
                </a:cubicBezTo>
                <a:cubicBezTo>
                  <a:pt x="8419" y="48"/>
                  <a:pt x="8348" y="0"/>
                  <a:pt x="8252" y="0"/>
                </a:cubicBezTo>
                <a:close/>
              </a:path>
            </a:pathLst>
          </a:custGeom>
          <a:solidFill>
            <a:schemeClr val="accent4"/>
          </a:solidFill>
          <a:ln w="19050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1" name="Google Shape;921;p41"/>
          <p:cNvSpPr/>
          <p:nvPr/>
        </p:nvSpPr>
        <p:spPr>
          <a:xfrm>
            <a:off x="2778927" y="1183083"/>
            <a:ext cx="168578" cy="167564"/>
          </a:xfrm>
          <a:custGeom>
            <a:avLst/>
            <a:gdLst/>
            <a:ahLst/>
            <a:cxnLst/>
            <a:rect l="l" t="t" r="r" b="b"/>
            <a:pathLst>
              <a:path w="4032" h="4008" extrusionOk="0">
                <a:moveTo>
                  <a:pt x="2004" y="287"/>
                </a:moveTo>
                <a:cubicBezTo>
                  <a:pt x="2958" y="287"/>
                  <a:pt x="3721" y="1050"/>
                  <a:pt x="3697" y="1980"/>
                </a:cubicBezTo>
                <a:cubicBezTo>
                  <a:pt x="3697" y="2886"/>
                  <a:pt x="2958" y="3673"/>
                  <a:pt x="2004" y="3673"/>
                </a:cubicBezTo>
                <a:cubicBezTo>
                  <a:pt x="1074" y="3673"/>
                  <a:pt x="287" y="2934"/>
                  <a:pt x="287" y="1980"/>
                </a:cubicBezTo>
                <a:cubicBezTo>
                  <a:pt x="287" y="1050"/>
                  <a:pt x="1050" y="287"/>
                  <a:pt x="2004" y="287"/>
                </a:cubicBezTo>
                <a:close/>
                <a:moveTo>
                  <a:pt x="2004" y="0"/>
                </a:moveTo>
                <a:cubicBezTo>
                  <a:pt x="883" y="0"/>
                  <a:pt x="1" y="907"/>
                  <a:pt x="1" y="2004"/>
                </a:cubicBezTo>
                <a:cubicBezTo>
                  <a:pt x="1" y="3101"/>
                  <a:pt x="883" y="4007"/>
                  <a:pt x="2004" y="4007"/>
                </a:cubicBezTo>
                <a:cubicBezTo>
                  <a:pt x="3125" y="4007"/>
                  <a:pt x="4031" y="3077"/>
                  <a:pt x="3984" y="2004"/>
                </a:cubicBezTo>
                <a:cubicBezTo>
                  <a:pt x="3984" y="907"/>
                  <a:pt x="3101" y="0"/>
                  <a:pt x="2004" y="0"/>
                </a:cubicBez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2" name="Google Shape;922;p41"/>
          <p:cNvSpPr/>
          <p:nvPr/>
        </p:nvSpPr>
        <p:spPr>
          <a:xfrm>
            <a:off x="1889426" y="922837"/>
            <a:ext cx="314160" cy="314142"/>
          </a:xfrm>
          <a:custGeom>
            <a:avLst/>
            <a:gdLst/>
            <a:ahLst/>
            <a:cxnLst/>
            <a:rect l="l" t="t" r="r" b="b"/>
            <a:pathLst>
              <a:path w="7514" h="7514" extrusionOk="0">
                <a:moveTo>
                  <a:pt x="3769" y="0"/>
                </a:moveTo>
                <a:cubicBezTo>
                  <a:pt x="1694" y="0"/>
                  <a:pt x="1" y="1694"/>
                  <a:pt x="1" y="3769"/>
                </a:cubicBezTo>
                <a:cubicBezTo>
                  <a:pt x="1" y="5820"/>
                  <a:pt x="1694" y="7513"/>
                  <a:pt x="3769" y="7513"/>
                </a:cubicBezTo>
                <a:cubicBezTo>
                  <a:pt x="5844" y="7513"/>
                  <a:pt x="7514" y="5820"/>
                  <a:pt x="7514" y="3769"/>
                </a:cubicBezTo>
                <a:cubicBezTo>
                  <a:pt x="7514" y="1694"/>
                  <a:pt x="5844" y="0"/>
                  <a:pt x="3769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3" name="Google Shape;923;p41"/>
          <p:cNvSpPr/>
          <p:nvPr/>
        </p:nvSpPr>
        <p:spPr>
          <a:xfrm>
            <a:off x="1964223" y="999594"/>
            <a:ext cx="173553" cy="174546"/>
          </a:xfrm>
          <a:custGeom>
            <a:avLst/>
            <a:gdLst/>
            <a:ahLst/>
            <a:cxnLst/>
            <a:rect l="l" t="t" r="r" b="b"/>
            <a:pathLst>
              <a:path w="4151" h="4175" extrusionOk="0">
                <a:moveTo>
                  <a:pt x="3340" y="215"/>
                </a:moveTo>
                <a:cubicBezTo>
                  <a:pt x="3411" y="215"/>
                  <a:pt x="3435" y="239"/>
                  <a:pt x="3435" y="287"/>
                </a:cubicBezTo>
                <a:lnTo>
                  <a:pt x="3912" y="3865"/>
                </a:lnTo>
                <a:cubicBezTo>
                  <a:pt x="3912" y="3888"/>
                  <a:pt x="3888" y="3912"/>
                  <a:pt x="3888" y="3912"/>
                </a:cubicBezTo>
                <a:cubicBezTo>
                  <a:pt x="3888" y="3912"/>
                  <a:pt x="3865" y="3936"/>
                  <a:pt x="3817" y="3936"/>
                </a:cubicBezTo>
                <a:lnTo>
                  <a:pt x="311" y="3936"/>
                </a:lnTo>
                <a:cubicBezTo>
                  <a:pt x="287" y="3936"/>
                  <a:pt x="239" y="3912"/>
                  <a:pt x="239" y="3912"/>
                </a:cubicBezTo>
                <a:cubicBezTo>
                  <a:pt x="215" y="3912"/>
                  <a:pt x="215" y="3888"/>
                  <a:pt x="215" y="3865"/>
                </a:cubicBezTo>
                <a:lnTo>
                  <a:pt x="692" y="287"/>
                </a:lnTo>
                <a:cubicBezTo>
                  <a:pt x="740" y="263"/>
                  <a:pt x="764" y="215"/>
                  <a:pt x="788" y="215"/>
                </a:cubicBezTo>
                <a:close/>
                <a:moveTo>
                  <a:pt x="812" y="1"/>
                </a:moveTo>
                <a:cubicBezTo>
                  <a:pt x="669" y="1"/>
                  <a:pt x="549" y="120"/>
                  <a:pt x="525" y="287"/>
                </a:cubicBezTo>
                <a:lnTo>
                  <a:pt x="48" y="3865"/>
                </a:lnTo>
                <a:cubicBezTo>
                  <a:pt x="1" y="3936"/>
                  <a:pt x="48" y="4032"/>
                  <a:pt x="96" y="4103"/>
                </a:cubicBezTo>
                <a:cubicBezTo>
                  <a:pt x="168" y="4151"/>
                  <a:pt x="239" y="4175"/>
                  <a:pt x="335" y="4175"/>
                </a:cubicBezTo>
                <a:lnTo>
                  <a:pt x="3865" y="4175"/>
                </a:lnTo>
                <a:cubicBezTo>
                  <a:pt x="3912" y="4175"/>
                  <a:pt x="4008" y="4151"/>
                  <a:pt x="4103" y="4103"/>
                </a:cubicBezTo>
                <a:cubicBezTo>
                  <a:pt x="4151" y="4032"/>
                  <a:pt x="4151" y="3936"/>
                  <a:pt x="4151" y="3865"/>
                </a:cubicBezTo>
                <a:lnTo>
                  <a:pt x="3674" y="287"/>
                </a:lnTo>
                <a:cubicBezTo>
                  <a:pt x="3650" y="120"/>
                  <a:pt x="3531" y="1"/>
                  <a:pt x="3388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4" name="Google Shape;924;p41"/>
          <p:cNvSpPr/>
          <p:nvPr/>
        </p:nvSpPr>
        <p:spPr>
          <a:xfrm>
            <a:off x="2011092" y="960714"/>
            <a:ext cx="81822" cy="82821"/>
          </a:xfrm>
          <a:custGeom>
            <a:avLst/>
            <a:gdLst/>
            <a:ahLst/>
            <a:cxnLst/>
            <a:rect l="l" t="t" r="r" b="b"/>
            <a:pathLst>
              <a:path w="1957" h="1981" extrusionOk="0">
                <a:moveTo>
                  <a:pt x="692" y="1"/>
                </a:moveTo>
                <a:cubicBezTo>
                  <a:pt x="287" y="1"/>
                  <a:pt x="1" y="287"/>
                  <a:pt x="1" y="668"/>
                </a:cubicBezTo>
                <a:lnTo>
                  <a:pt x="1" y="1861"/>
                </a:lnTo>
                <a:cubicBezTo>
                  <a:pt x="1" y="1933"/>
                  <a:pt x="48" y="1980"/>
                  <a:pt x="120" y="1980"/>
                </a:cubicBezTo>
                <a:cubicBezTo>
                  <a:pt x="168" y="1980"/>
                  <a:pt x="239" y="1933"/>
                  <a:pt x="239" y="1861"/>
                </a:cubicBezTo>
                <a:lnTo>
                  <a:pt x="239" y="668"/>
                </a:lnTo>
                <a:cubicBezTo>
                  <a:pt x="239" y="406"/>
                  <a:pt x="406" y="191"/>
                  <a:pt x="692" y="191"/>
                </a:cubicBezTo>
                <a:lnTo>
                  <a:pt x="1408" y="191"/>
                </a:lnTo>
                <a:cubicBezTo>
                  <a:pt x="1575" y="191"/>
                  <a:pt x="1718" y="358"/>
                  <a:pt x="1718" y="525"/>
                </a:cubicBezTo>
                <a:lnTo>
                  <a:pt x="1718" y="1837"/>
                </a:lnTo>
                <a:cubicBezTo>
                  <a:pt x="1718" y="1909"/>
                  <a:pt x="1790" y="1956"/>
                  <a:pt x="1837" y="1956"/>
                </a:cubicBezTo>
                <a:cubicBezTo>
                  <a:pt x="1909" y="1956"/>
                  <a:pt x="1956" y="1909"/>
                  <a:pt x="1956" y="1861"/>
                </a:cubicBezTo>
                <a:lnTo>
                  <a:pt x="1956" y="549"/>
                </a:lnTo>
                <a:cubicBezTo>
                  <a:pt x="1956" y="239"/>
                  <a:pt x="1694" y="1"/>
                  <a:pt x="1408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5" name="Google Shape;925;p41"/>
          <p:cNvSpPr/>
          <p:nvPr/>
        </p:nvSpPr>
        <p:spPr>
          <a:xfrm>
            <a:off x="2010088" y="1057454"/>
            <a:ext cx="82826" cy="9992"/>
          </a:xfrm>
          <a:custGeom>
            <a:avLst/>
            <a:gdLst/>
            <a:ahLst/>
            <a:cxnLst/>
            <a:rect l="l" t="t" r="r" b="b"/>
            <a:pathLst>
              <a:path w="1981" h="239" extrusionOk="0">
                <a:moveTo>
                  <a:pt x="120" y="0"/>
                </a:moveTo>
                <a:cubicBezTo>
                  <a:pt x="49" y="0"/>
                  <a:pt x="1" y="72"/>
                  <a:pt x="1" y="119"/>
                </a:cubicBezTo>
                <a:cubicBezTo>
                  <a:pt x="1" y="191"/>
                  <a:pt x="49" y="239"/>
                  <a:pt x="120" y="239"/>
                </a:cubicBezTo>
                <a:lnTo>
                  <a:pt x="1861" y="239"/>
                </a:lnTo>
                <a:cubicBezTo>
                  <a:pt x="1933" y="239"/>
                  <a:pt x="1980" y="191"/>
                  <a:pt x="1980" y="119"/>
                </a:cubicBezTo>
                <a:cubicBezTo>
                  <a:pt x="1980" y="72"/>
                  <a:pt x="1933" y="0"/>
                  <a:pt x="1861" y="0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26" name="Google Shape;926;p41"/>
          <p:cNvSpPr/>
          <p:nvPr/>
        </p:nvSpPr>
        <p:spPr>
          <a:xfrm>
            <a:off x="3262539" y="3982956"/>
            <a:ext cx="111758" cy="111710"/>
          </a:xfrm>
          <a:custGeom>
            <a:avLst/>
            <a:gdLst/>
            <a:ahLst/>
            <a:cxnLst/>
            <a:rect l="l" t="t" r="r" b="b"/>
            <a:pathLst>
              <a:path w="2673" h="2672" extrusionOk="0">
                <a:moveTo>
                  <a:pt x="1337" y="287"/>
                </a:moveTo>
                <a:cubicBezTo>
                  <a:pt x="1933" y="287"/>
                  <a:pt x="2386" y="764"/>
                  <a:pt x="2386" y="1336"/>
                </a:cubicBezTo>
                <a:cubicBezTo>
                  <a:pt x="2386" y="1908"/>
                  <a:pt x="1909" y="2385"/>
                  <a:pt x="1337" y="2385"/>
                </a:cubicBezTo>
                <a:cubicBezTo>
                  <a:pt x="764" y="2385"/>
                  <a:pt x="287" y="1908"/>
                  <a:pt x="287" y="1336"/>
                </a:cubicBezTo>
                <a:cubicBezTo>
                  <a:pt x="287" y="764"/>
                  <a:pt x="764" y="287"/>
                  <a:pt x="1337" y="287"/>
                </a:cubicBezTo>
                <a:close/>
                <a:moveTo>
                  <a:pt x="1337" y="0"/>
                </a:moveTo>
                <a:cubicBezTo>
                  <a:pt x="597" y="0"/>
                  <a:pt x="1" y="597"/>
                  <a:pt x="1" y="1336"/>
                </a:cubicBezTo>
                <a:cubicBezTo>
                  <a:pt x="1" y="2075"/>
                  <a:pt x="597" y="2672"/>
                  <a:pt x="1337" y="2672"/>
                </a:cubicBezTo>
                <a:cubicBezTo>
                  <a:pt x="2076" y="2672"/>
                  <a:pt x="2672" y="2075"/>
                  <a:pt x="2672" y="1336"/>
                </a:cubicBezTo>
                <a:cubicBezTo>
                  <a:pt x="2672" y="597"/>
                  <a:pt x="2076" y="0"/>
                  <a:pt x="133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927" name="Google Shape;927;p41"/>
          <p:cNvGrpSpPr/>
          <p:nvPr/>
        </p:nvGrpSpPr>
        <p:grpSpPr>
          <a:xfrm>
            <a:off x="573016" y="2005358"/>
            <a:ext cx="2639745" cy="2771173"/>
            <a:chOff x="765154" y="2005358"/>
            <a:chExt cx="2639745" cy="2771173"/>
          </a:xfrm>
        </p:grpSpPr>
        <p:sp>
          <p:nvSpPr>
            <p:cNvPr id="928" name="Google Shape;928;p41"/>
            <p:cNvSpPr/>
            <p:nvPr/>
          </p:nvSpPr>
          <p:spPr>
            <a:xfrm flipH="1">
              <a:off x="1689119" y="2263847"/>
              <a:ext cx="146635" cy="336784"/>
            </a:xfrm>
            <a:custGeom>
              <a:avLst/>
              <a:gdLst/>
              <a:ahLst/>
              <a:cxnLst/>
              <a:rect l="l" t="t" r="r" b="b"/>
              <a:pathLst>
                <a:path w="1813" h="4164" extrusionOk="0">
                  <a:moveTo>
                    <a:pt x="669" y="0"/>
                  </a:moveTo>
                  <a:cubicBezTo>
                    <a:pt x="530" y="0"/>
                    <a:pt x="378" y="68"/>
                    <a:pt x="215" y="228"/>
                  </a:cubicBezTo>
                  <a:cubicBezTo>
                    <a:pt x="48" y="395"/>
                    <a:pt x="0" y="586"/>
                    <a:pt x="0" y="777"/>
                  </a:cubicBezTo>
                  <a:cubicBezTo>
                    <a:pt x="0" y="1611"/>
                    <a:pt x="644" y="3758"/>
                    <a:pt x="644" y="3758"/>
                  </a:cubicBezTo>
                  <a:lnTo>
                    <a:pt x="1693" y="4163"/>
                  </a:lnTo>
                  <a:cubicBezTo>
                    <a:pt x="1789" y="4163"/>
                    <a:pt x="1813" y="2327"/>
                    <a:pt x="1789" y="2208"/>
                  </a:cubicBezTo>
                  <a:cubicBezTo>
                    <a:pt x="1769" y="1789"/>
                    <a:pt x="1382" y="0"/>
                    <a:pt x="669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29" name="Google Shape;929;p41"/>
            <p:cNvSpPr/>
            <p:nvPr/>
          </p:nvSpPr>
          <p:spPr>
            <a:xfrm flipH="1">
              <a:off x="1660162" y="2545629"/>
              <a:ext cx="349240" cy="381834"/>
            </a:xfrm>
            <a:custGeom>
              <a:avLst/>
              <a:gdLst/>
              <a:ahLst/>
              <a:cxnLst/>
              <a:rect l="l" t="t" r="r" b="b"/>
              <a:pathLst>
                <a:path w="4318" h="4721" extrusionOk="0">
                  <a:moveTo>
                    <a:pt x="3418" y="0"/>
                  </a:moveTo>
                  <a:cubicBezTo>
                    <a:pt x="3259" y="0"/>
                    <a:pt x="3088" y="84"/>
                    <a:pt x="2982" y="155"/>
                  </a:cubicBezTo>
                  <a:cubicBezTo>
                    <a:pt x="2600" y="393"/>
                    <a:pt x="1575" y="2874"/>
                    <a:pt x="1575" y="2874"/>
                  </a:cubicBezTo>
                  <a:lnTo>
                    <a:pt x="1265" y="3112"/>
                  </a:lnTo>
                  <a:lnTo>
                    <a:pt x="907" y="3279"/>
                  </a:lnTo>
                  <a:lnTo>
                    <a:pt x="716" y="3398"/>
                  </a:lnTo>
                  <a:cubicBezTo>
                    <a:pt x="644" y="3422"/>
                    <a:pt x="549" y="3422"/>
                    <a:pt x="501" y="3422"/>
                  </a:cubicBezTo>
                  <a:lnTo>
                    <a:pt x="382" y="3422"/>
                  </a:lnTo>
                  <a:cubicBezTo>
                    <a:pt x="358" y="3422"/>
                    <a:pt x="311" y="3470"/>
                    <a:pt x="311" y="3494"/>
                  </a:cubicBezTo>
                  <a:cubicBezTo>
                    <a:pt x="311" y="3518"/>
                    <a:pt x="311" y="3518"/>
                    <a:pt x="358" y="3541"/>
                  </a:cubicBezTo>
                  <a:cubicBezTo>
                    <a:pt x="406" y="3613"/>
                    <a:pt x="478" y="3637"/>
                    <a:pt x="549" y="3637"/>
                  </a:cubicBezTo>
                  <a:cubicBezTo>
                    <a:pt x="597" y="3637"/>
                    <a:pt x="621" y="3637"/>
                    <a:pt x="644" y="3613"/>
                  </a:cubicBezTo>
                  <a:lnTo>
                    <a:pt x="740" y="3613"/>
                  </a:lnTo>
                  <a:cubicBezTo>
                    <a:pt x="764" y="3613"/>
                    <a:pt x="788" y="3637"/>
                    <a:pt x="788" y="3661"/>
                  </a:cubicBezTo>
                  <a:cubicBezTo>
                    <a:pt x="835" y="3684"/>
                    <a:pt x="788" y="3732"/>
                    <a:pt x="764" y="3756"/>
                  </a:cubicBezTo>
                  <a:lnTo>
                    <a:pt x="668" y="3851"/>
                  </a:lnTo>
                  <a:lnTo>
                    <a:pt x="621" y="3899"/>
                  </a:lnTo>
                  <a:lnTo>
                    <a:pt x="549" y="3971"/>
                  </a:lnTo>
                  <a:cubicBezTo>
                    <a:pt x="525" y="3995"/>
                    <a:pt x="525" y="4018"/>
                    <a:pt x="501" y="4018"/>
                  </a:cubicBezTo>
                  <a:cubicBezTo>
                    <a:pt x="287" y="4233"/>
                    <a:pt x="144" y="4209"/>
                    <a:pt x="48" y="4376"/>
                  </a:cubicBezTo>
                  <a:cubicBezTo>
                    <a:pt x="1" y="4472"/>
                    <a:pt x="144" y="4448"/>
                    <a:pt x="167" y="4567"/>
                  </a:cubicBezTo>
                  <a:cubicBezTo>
                    <a:pt x="167" y="4578"/>
                    <a:pt x="187" y="4581"/>
                    <a:pt x="217" y="4581"/>
                  </a:cubicBezTo>
                  <a:cubicBezTo>
                    <a:pt x="270" y="4581"/>
                    <a:pt x="355" y="4570"/>
                    <a:pt x="419" y="4570"/>
                  </a:cubicBezTo>
                  <a:cubicBezTo>
                    <a:pt x="478" y="4570"/>
                    <a:pt x="519" y="4579"/>
                    <a:pt x="501" y="4615"/>
                  </a:cubicBezTo>
                  <a:cubicBezTo>
                    <a:pt x="454" y="4678"/>
                    <a:pt x="544" y="4721"/>
                    <a:pt x="708" y="4721"/>
                  </a:cubicBezTo>
                  <a:cubicBezTo>
                    <a:pt x="790" y="4721"/>
                    <a:pt x="891" y="4710"/>
                    <a:pt x="1002" y="4686"/>
                  </a:cubicBezTo>
                  <a:cubicBezTo>
                    <a:pt x="1265" y="4591"/>
                    <a:pt x="1432" y="4472"/>
                    <a:pt x="1551" y="4328"/>
                  </a:cubicBezTo>
                  <a:lnTo>
                    <a:pt x="1575" y="4281"/>
                  </a:lnTo>
                  <a:lnTo>
                    <a:pt x="2099" y="3279"/>
                  </a:lnTo>
                  <a:cubicBezTo>
                    <a:pt x="2171" y="3136"/>
                    <a:pt x="2672" y="2540"/>
                    <a:pt x="2767" y="2420"/>
                  </a:cubicBezTo>
                  <a:cubicBezTo>
                    <a:pt x="2886" y="2230"/>
                    <a:pt x="4317" y="489"/>
                    <a:pt x="3578" y="35"/>
                  </a:cubicBezTo>
                  <a:cubicBezTo>
                    <a:pt x="3529" y="11"/>
                    <a:pt x="3474" y="0"/>
                    <a:pt x="3418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0" name="Google Shape;930;p41"/>
            <p:cNvSpPr/>
            <p:nvPr/>
          </p:nvSpPr>
          <p:spPr>
            <a:xfrm flipH="1">
              <a:off x="1648598" y="2542879"/>
              <a:ext cx="225736" cy="244824"/>
            </a:xfrm>
            <a:custGeom>
              <a:avLst/>
              <a:gdLst/>
              <a:ahLst/>
              <a:cxnLst/>
              <a:rect l="l" t="t" r="r" b="b"/>
              <a:pathLst>
                <a:path w="2791" h="3027" extrusionOk="0">
                  <a:moveTo>
                    <a:pt x="1738" y="1"/>
                  </a:moveTo>
                  <a:cubicBezTo>
                    <a:pt x="1583" y="1"/>
                    <a:pt x="1434" y="101"/>
                    <a:pt x="1312" y="189"/>
                  </a:cubicBezTo>
                  <a:cubicBezTo>
                    <a:pt x="954" y="403"/>
                    <a:pt x="262" y="1954"/>
                    <a:pt x="0" y="2550"/>
                  </a:cubicBezTo>
                  <a:cubicBezTo>
                    <a:pt x="215" y="2693"/>
                    <a:pt x="453" y="2836"/>
                    <a:pt x="644" y="3027"/>
                  </a:cubicBezTo>
                  <a:cubicBezTo>
                    <a:pt x="859" y="2741"/>
                    <a:pt x="1193" y="2335"/>
                    <a:pt x="1288" y="2240"/>
                  </a:cubicBezTo>
                  <a:cubicBezTo>
                    <a:pt x="1407" y="2097"/>
                    <a:pt x="2791" y="570"/>
                    <a:pt x="1908" y="46"/>
                  </a:cubicBezTo>
                  <a:cubicBezTo>
                    <a:pt x="1851" y="14"/>
                    <a:pt x="1794" y="1"/>
                    <a:pt x="1738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1" name="Google Shape;931;p41"/>
            <p:cNvSpPr/>
            <p:nvPr/>
          </p:nvSpPr>
          <p:spPr>
            <a:xfrm flipH="1">
              <a:off x="1374660" y="3235203"/>
              <a:ext cx="308719" cy="222905"/>
            </a:xfrm>
            <a:custGeom>
              <a:avLst/>
              <a:gdLst/>
              <a:ahLst/>
              <a:cxnLst/>
              <a:rect l="l" t="t" r="r" b="b"/>
              <a:pathLst>
                <a:path w="3817" h="2756" extrusionOk="0">
                  <a:moveTo>
                    <a:pt x="2528" y="0"/>
                  </a:moveTo>
                  <a:cubicBezTo>
                    <a:pt x="2528" y="0"/>
                    <a:pt x="2671" y="859"/>
                    <a:pt x="2552" y="1383"/>
                  </a:cubicBezTo>
                  <a:cubicBezTo>
                    <a:pt x="2099" y="1622"/>
                    <a:pt x="1336" y="1980"/>
                    <a:pt x="1336" y="1980"/>
                  </a:cubicBezTo>
                  <a:cubicBezTo>
                    <a:pt x="1336" y="1980"/>
                    <a:pt x="430" y="2123"/>
                    <a:pt x="382" y="2147"/>
                  </a:cubicBezTo>
                  <a:cubicBezTo>
                    <a:pt x="310" y="2171"/>
                    <a:pt x="239" y="2194"/>
                    <a:pt x="72" y="2337"/>
                  </a:cubicBezTo>
                  <a:cubicBezTo>
                    <a:pt x="72" y="2337"/>
                    <a:pt x="0" y="2576"/>
                    <a:pt x="1097" y="2719"/>
                  </a:cubicBezTo>
                  <a:cubicBezTo>
                    <a:pt x="1097" y="2719"/>
                    <a:pt x="1278" y="2755"/>
                    <a:pt x="1595" y="2755"/>
                  </a:cubicBezTo>
                  <a:cubicBezTo>
                    <a:pt x="1793" y="2755"/>
                    <a:pt x="2044" y="2741"/>
                    <a:pt x="2338" y="2695"/>
                  </a:cubicBezTo>
                  <a:cubicBezTo>
                    <a:pt x="2528" y="2648"/>
                    <a:pt x="2671" y="2648"/>
                    <a:pt x="2862" y="2624"/>
                  </a:cubicBezTo>
                  <a:cubicBezTo>
                    <a:pt x="3029" y="2600"/>
                    <a:pt x="3530" y="2600"/>
                    <a:pt x="3602" y="2528"/>
                  </a:cubicBezTo>
                  <a:lnTo>
                    <a:pt x="3649" y="2481"/>
                  </a:lnTo>
                  <a:cubicBezTo>
                    <a:pt x="3816" y="2337"/>
                    <a:pt x="3721" y="2051"/>
                    <a:pt x="3697" y="1884"/>
                  </a:cubicBezTo>
                  <a:cubicBezTo>
                    <a:pt x="3697" y="1789"/>
                    <a:pt x="3625" y="1741"/>
                    <a:pt x="3602" y="1646"/>
                  </a:cubicBezTo>
                  <a:cubicBezTo>
                    <a:pt x="3602" y="1622"/>
                    <a:pt x="3506" y="1407"/>
                    <a:pt x="3506" y="1383"/>
                  </a:cubicBezTo>
                  <a:cubicBezTo>
                    <a:pt x="3482" y="1026"/>
                    <a:pt x="3530" y="0"/>
                    <a:pt x="3530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2" name="Google Shape;932;p41"/>
            <p:cNvSpPr/>
            <p:nvPr/>
          </p:nvSpPr>
          <p:spPr>
            <a:xfrm flipH="1">
              <a:off x="1378542" y="3356683"/>
              <a:ext cx="302896" cy="103365"/>
            </a:xfrm>
            <a:custGeom>
              <a:avLst/>
              <a:gdLst/>
              <a:ahLst/>
              <a:cxnLst/>
              <a:rect l="l" t="t" r="r" b="b"/>
              <a:pathLst>
                <a:path w="3745" h="1278" extrusionOk="0">
                  <a:moveTo>
                    <a:pt x="3530" y="1"/>
                  </a:moveTo>
                  <a:cubicBezTo>
                    <a:pt x="3506" y="25"/>
                    <a:pt x="3458" y="25"/>
                    <a:pt x="3435" y="48"/>
                  </a:cubicBezTo>
                  <a:cubicBezTo>
                    <a:pt x="3177" y="177"/>
                    <a:pt x="2902" y="229"/>
                    <a:pt x="2626" y="229"/>
                  </a:cubicBezTo>
                  <a:cubicBezTo>
                    <a:pt x="2441" y="229"/>
                    <a:pt x="2256" y="206"/>
                    <a:pt x="2075" y="168"/>
                  </a:cubicBezTo>
                  <a:lnTo>
                    <a:pt x="2051" y="168"/>
                  </a:lnTo>
                  <a:cubicBezTo>
                    <a:pt x="1693" y="335"/>
                    <a:pt x="1336" y="502"/>
                    <a:pt x="1336" y="502"/>
                  </a:cubicBezTo>
                  <a:cubicBezTo>
                    <a:pt x="1336" y="502"/>
                    <a:pt x="453" y="645"/>
                    <a:pt x="382" y="669"/>
                  </a:cubicBezTo>
                  <a:cubicBezTo>
                    <a:pt x="310" y="716"/>
                    <a:pt x="239" y="740"/>
                    <a:pt x="72" y="859"/>
                  </a:cubicBezTo>
                  <a:cubicBezTo>
                    <a:pt x="72" y="859"/>
                    <a:pt x="0" y="1098"/>
                    <a:pt x="1097" y="1241"/>
                  </a:cubicBezTo>
                  <a:cubicBezTo>
                    <a:pt x="1097" y="1241"/>
                    <a:pt x="1278" y="1277"/>
                    <a:pt x="1595" y="1277"/>
                  </a:cubicBezTo>
                  <a:cubicBezTo>
                    <a:pt x="1793" y="1277"/>
                    <a:pt x="2044" y="1263"/>
                    <a:pt x="2337" y="1217"/>
                  </a:cubicBezTo>
                  <a:cubicBezTo>
                    <a:pt x="2528" y="1193"/>
                    <a:pt x="2671" y="1193"/>
                    <a:pt x="2862" y="1146"/>
                  </a:cubicBezTo>
                  <a:cubicBezTo>
                    <a:pt x="3029" y="1122"/>
                    <a:pt x="3530" y="1122"/>
                    <a:pt x="3601" y="1074"/>
                  </a:cubicBezTo>
                  <a:lnTo>
                    <a:pt x="3673" y="1002"/>
                  </a:lnTo>
                  <a:cubicBezTo>
                    <a:pt x="3745" y="859"/>
                    <a:pt x="3673" y="549"/>
                    <a:pt x="3625" y="406"/>
                  </a:cubicBezTo>
                  <a:cubicBezTo>
                    <a:pt x="3673" y="311"/>
                    <a:pt x="3625" y="239"/>
                    <a:pt x="3601" y="144"/>
                  </a:cubicBezTo>
                  <a:cubicBezTo>
                    <a:pt x="3601" y="144"/>
                    <a:pt x="3578" y="48"/>
                    <a:pt x="353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3" name="Google Shape;933;p41"/>
            <p:cNvSpPr/>
            <p:nvPr/>
          </p:nvSpPr>
          <p:spPr>
            <a:xfrm flipH="1">
              <a:off x="1291760" y="2451648"/>
              <a:ext cx="212229" cy="868489"/>
            </a:xfrm>
            <a:custGeom>
              <a:avLst/>
              <a:gdLst/>
              <a:ahLst/>
              <a:cxnLst/>
              <a:rect l="l" t="t" r="r" b="b"/>
              <a:pathLst>
                <a:path w="2624" h="10738" extrusionOk="0">
                  <a:moveTo>
                    <a:pt x="1624" y="0"/>
                  </a:moveTo>
                  <a:cubicBezTo>
                    <a:pt x="1440" y="0"/>
                    <a:pt x="1251" y="60"/>
                    <a:pt x="1074" y="76"/>
                  </a:cubicBezTo>
                  <a:cubicBezTo>
                    <a:pt x="334" y="148"/>
                    <a:pt x="120" y="1794"/>
                    <a:pt x="120" y="2676"/>
                  </a:cubicBezTo>
                  <a:cubicBezTo>
                    <a:pt x="96" y="3368"/>
                    <a:pt x="0" y="3988"/>
                    <a:pt x="96" y="4608"/>
                  </a:cubicBezTo>
                  <a:cubicBezTo>
                    <a:pt x="96" y="4703"/>
                    <a:pt x="72" y="4799"/>
                    <a:pt x="72" y="4918"/>
                  </a:cubicBezTo>
                  <a:cubicBezTo>
                    <a:pt x="96" y="5538"/>
                    <a:pt x="96" y="10571"/>
                    <a:pt x="96" y="10571"/>
                  </a:cubicBezTo>
                  <a:lnTo>
                    <a:pt x="1574" y="10738"/>
                  </a:lnTo>
                  <a:cubicBezTo>
                    <a:pt x="1574" y="10738"/>
                    <a:pt x="2004" y="7637"/>
                    <a:pt x="1551" y="5443"/>
                  </a:cubicBezTo>
                  <a:cubicBezTo>
                    <a:pt x="1622" y="5324"/>
                    <a:pt x="1646" y="5204"/>
                    <a:pt x="1694" y="5109"/>
                  </a:cubicBezTo>
                  <a:cubicBezTo>
                    <a:pt x="2004" y="4179"/>
                    <a:pt x="2218" y="3272"/>
                    <a:pt x="2433" y="2366"/>
                  </a:cubicBezTo>
                  <a:cubicBezTo>
                    <a:pt x="2505" y="1937"/>
                    <a:pt x="2624" y="1531"/>
                    <a:pt x="2576" y="1078"/>
                  </a:cubicBezTo>
                  <a:cubicBezTo>
                    <a:pt x="2528" y="720"/>
                    <a:pt x="2361" y="363"/>
                    <a:pt x="2051" y="148"/>
                  </a:cubicBezTo>
                  <a:lnTo>
                    <a:pt x="1884" y="53"/>
                  </a:lnTo>
                  <a:cubicBezTo>
                    <a:pt x="1800" y="14"/>
                    <a:pt x="1712" y="0"/>
                    <a:pt x="1624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4" name="Google Shape;934;p41"/>
            <p:cNvSpPr/>
            <p:nvPr/>
          </p:nvSpPr>
          <p:spPr>
            <a:xfrm flipH="1">
              <a:off x="1191388" y="3223637"/>
              <a:ext cx="302976" cy="241508"/>
            </a:xfrm>
            <a:custGeom>
              <a:avLst/>
              <a:gdLst/>
              <a:ahLst/>
              <a:cxnLst/>
              <a:rect l="l" t="t" r="r" b="b"/>
              <a:pathLst>
                <a:path w="3746" h="2986" extrusionOk="0">
                  <a:moveTo>
                    <a:pt x="3268" y="0"/>
                  </a:moveTo>
                  <a:lnTo>
                    <a:pt x="2266" y="119"/>
                  </a:lnTo>
                  <a:cubicBezTo>
                    <a:pt x="2266" y="119"/>
                    <a:pt x="2505" y="954"/>
                    <a:pt x="2457" y="1479"/>
                  </a:cubicBezTo>
                  <a:cubicBezTo>
                    <a:pt x="2028" y="1789"/>
                    <a:pt x="1288" y="2194"/>
                    <a:pt x="1288" y="2194"/>
                  </a:cubicBezTo>
                  <a:cubicBezTo>
                    <a:pt x="1288" y="2194"/>
                    <a:pt x="430" y="2433"/>
                    <a:pt x="358" y="2457"/>
                  </a:cubicBezTo>
                  <a:cubicBezTo>
                    <a:pt x="334" y="2504"/>
                    <a:pt x="215" y="2528"/>
                    <a:pt x="96" y="2671"/>
                  </a:cubicBezTo>
                  <a:cubicBezTo>
                    <a:pt x="96" y="2671"/>
                    <a:pt x="1" y="2910"/>
                    <a:pt x="1145" y="2981"/>
                  </a:cubicBezTo>
                  <a:cubicBezTo>
                    <a:pt x="1145" y="2981"/>
                    <a:pt x="1193" y="2986"/>
                    <a:pt x="1280" y="2986"/>
                  </a:cubicBezTo>
                  <a:cubicBezTo>
                    <a:pt x="1476" y="2986"/>
                    <a:pt x="1874" y="2963"/>
                    <a:pt x="2386" y="2814"/>
                  </a:cubicBezTo>
                  <a:cubicBezTo>
                    <a:pt x="2576" y="2791"/>
                    <a:pt x="2719" y="2767"/>
                    <a:pt x="2910" y="2743"/>
                  </a:cubicBezTo>
                  <a:cubicBezTo>
                    <a:pt x="3077" y="2695"/>
                    <a:pt x="3578" y="2624"/>
                    <a:pt x="3650" y="2552"/>
                  </a:cubicBezTo>
                  <a:lnTo>
                    <a:pt x="3697" y="2504"/>
                  </a:lnTo>
                  <a:cubicBezTo>
                    <a:pt x="3745" y="2314"/>
                    <a:pt x="3602" y="2051"/>
                    <a:pt x="3578" y="1884"/>
                  </a:cubicBezTo>
                  <a:cubicBezTo>
                    <a:pt x="3554" y="1789"/>
                    <a:pt x="3530" y="1717"/>
                    <a:pt x="3507" y="1646"/>
                  </a:cubicBezTo>
                  <a:cubicBezTo>
                    <a:pt x="3507" y="1598"/>
                    <a:pt x="3411" y="1383"/>
                    <a:pt x="3387" y="1360"/>
                  </a:cubicBezTo>
                  <a:cubicBezTo>
                    <a:pt x="3316" y="1002"/>
                    <a:pt x="3268" y="0"/>
                    <a:pt x="3268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5" name="Google Shape;935;p41"/>
            <p:cNvSpPr/>
            <p:nvPr/>
          </p:nvSpPr>
          <p:spPr>
            <a:xfrm flipH="1">
              <a:off x="1191388" y="3347059"/>
              <a:ext cx="304918" cy="120107"/>
            </a:xfrm>
            <a:custGeom>
              <a:avLst/>
              <a:gdLst/>
              <a:ahLst/>
              <a:cxnLst/>
              <a:rect l="l" t="t" r="r" b="b"/>
              <a:pathLst>
                <a:path w="3770" h="1485" extrusionOk="0">
                  <a:moveTo>
                    <a:pt x="3435" y="0"/>
                  </a:moveTo>
                  <a:cubicBezTo>
                    <a:pt x="3387" y="24"/>
                    <a:pt x="3364" y="48"/>
                    <a:pt x="3316" y="48"/>
                  </a:cubicBezTo>
                  <a:cubicBezTo>
                    <a:pt x="3038" y="240"/>
                    <a:pt x="2696" y="317"/>
                    <a:pt x="2365" y="317"/>
                  </a:cubicBezTo>
                  <a:cubicBezTo>
                    <a:pt x="2242" y="317"/>
                    <a:pt x="2120" y="306"/>
                    <a:pt x="2004" y="287"/>
                  </a:cubicBezTo>
                  <a:lnTo>
                    <a:pt x="1956" y="287"/>
                  </a:lnTo>
                  <a:cubicBezTo>
                    <a:pt x="1599" y="501"/>
                    <a:pt x="1289" y="716"/>
                    <a:pt x="1289" y="716"/>
                  </a:cubicBezTo>
                  <a:cubicBezTo>
                    <a:pt x="1289" y="716"/>
                    <a:pt x="430" y="954"/>
                    <a:pt x="358" y="978"/>
                  </a:cubicBezTo>
                  <a:cubicBezTo>
                    <a:pt x="335" y="1002"/>
                    <a:pt x="215" y="1026"/>
                    <a:pt x="96" y="1169"/>
                  </a:cubicBezTo>
                  <a:cubicBezTo>
                    <a:pt x="96" y="1169"/>
                    <a:pt x="1" y="1408"/>
                    <a:pt x="1146" y="1479"/>
                  </a:cubicBezTo>
                  <a:cubicBezTo>
                    <a:pt x="1146" y="1479"/>
                    <a:pt x="1201" y="1484"/>
                    <a:pt x="1303" y="1484"/>
                  </a:cubicBezTo>
                  <a:cubicBezTo>
                    <a:pt x="1506" y="1484"/>
                    <a:pt x="1893" y="1463"/>
                    <a:pt x="2386" y="1336"/>
                  </a:cubicBezTo>
                  <a:cubicBezTo>
                    <a:pt x="2577" y="1288"/>
                    <a:pt x="2720" y="1265"/>
                    <a:pt x="2887" y="1241"/>
                  </a:cubicBezTo>
                  <a:cubicBezTo>
                    <a:pt x="3077" y="1217"/>
                    <a:pt x="3578" y="1121"/>
                    <a:pt x="3650" y="1050"/>
                  </a:cubicBezTo>
                  <a:lnTo>
                    <a:pt x="3698" y="1002"/>
                  </a:lnTo>
                  <a:cubicBezTo>
                    <a:pt x="3769" y="811"/>
                    <a:pt x="3650" y="549"/>
                    <a:pt x="3602" y="406"/>
                  </a:cubicBezTo>
                  <a:cubicBezTo>
                    <a:pt x="3578" y="287"/>
                    <a:pt x="3554" y="191"/>
                    <a:pt x="3483" y="144"/>
                  </a:cubicBezTo>
                  <a:cubicBezTo>
                    <a:pt x="3483" y="144"/>
                    <a:pt x="3459" y="48"/>
                    <a:pt x="3435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6" name="Google Shape;936;p41"/>
            <p:cNvSpPr/>
            <p:nvPr/>
          </p:nvSpPr>
          <p:spPr>
            <a:xfrm flipH="1">
              <a:off x="1199154" y="2381688"/>
              <a:ext cx="214170" cy="932627"/>
            </a:xfrm>
            <a:custGeom>
              <a:avLst/>
              <a:gdLst/>
              <a:ahLst/>
              <a:cxnLst/>
              <a:rect l="l" t="t" r="r" b="b"/>
              <a:pathLst>
                <a:path w="2648" h="11531" extrusionOk="0">
                  <a:moveTo>
                    <a:pt x="568" y="0"/>
                  </a:moveTo>
                  <a:cubicBezTo>
                    <a:pt x="516" y="0"/>
                    <a:pt x="470" y="11"/>
                    <a:pt x="430" y="35"/>
                  </a:cubicBezTo>
                  <a:cubicBezTo>
                    <a:pt x="0" y="321"/>
                    <a:pt x="143" y="2039"/>
                    <a:pt x="72" y="2563"/>
                  </a:cubicBezTo>
                  <a:cubicBezTo>
                    <a:pt x="24" y="3279"/>
                    <a:pt x="48" y="4066"/>
                    <a:pt x="143" y="4734"/>
                  </a:cubicBezTo>
                  <a:cubicBezTo>
                    <a:pt x="191" y="5139"/>
                    <a:pt x="263" y="5521"/>
                    <a:pt x="382" y="5902"/>
                  </a:cubicBezTo>
                  <a:cubicBezTo>
                    <a:pt x="406" y="5974"/>
                    <a:pt x="406" y="6022"/>
                    <a:pt x="430" y="6117"/>
                  </a:cubicBezTo>
                  <a:cubicBezTo>
                    <a:pt x="501" y="6689"/>
                    <a:pt x="978" y="10529"/>
                    <a:pt x="1097" y="11531"/>
                  </a:cubicBezTo>
                  <a:lnTo>
                    <a:pt x="2457" y="11531"/>
                  </a:lnTo>
                  <a:cubicBezTo>
                    <a:pt x="2505" y="10815"/>
                    <a:pt x="2552" y="8144"/>
                    <a:pt x="1932" y="6332"/>
                  </a:cubicBezTo>
                  <a:cubicBezTo>
                    <a:pt x="1980" y="6260"/>
                    <a:pt x="2004" y="6165"/>
                    <a:pt x="2004" y="6117"/>
                  </a:cubicBezTo>
                  <a:cubicBezTo>
                    <a:pt x="2075" y="5807"/>
                    <a:pt x="2123" y="5521"/>
                    <a:pt x="2195" y="5187"/>
                  </a:cubicBezTo>
                  <a:cubicBezTo>
                    <a:pt x="2290" y="4662"/>
                    <a:pt x="2385" y="4137"/>
                    <a:pt x="2457" y="3613"/>
                  </a:cubicBezTo>
                  <a:cubicBezTo>
                    <a:pt x="2552" y="3112"/>
                    <a:pt x="2648" y="2563"/>
                    <a:pt x="2528" y="2062"/>
                  </a:cubicBezTo>
                  <a:cubicBezTo>
                    <a:pt x="2433" y="1705"/>
                    <a:pt x="2314" y="1037"/>
                    <a:pt x="2004" y="870"/>
                  </a:cubicBezTo>
                  <a:cubicBezTo>
                    <a:pt x="1686" y="679"/>
                    <a:pt x="974" y="0"/>
                    <a:pt x="568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7" name="Google Shape;937;p41"/>
            <p:cNvSpPr/>
            <p:nvPr/>
          </p:nvSpPr>
          <p:spPr>
            <a:xfrm flipH="1">
              <a:off x="1285933" y="2127889"/>
              <a:ext cx="555646" cy="520948"/>
            </a:xfrm>
            <a:custGeom>
              <a:avLst/>
              <a:gdLst/>
              <a:ahLst/>
              <a:cxnLst/>
              <a:rect l="l" t="t" r="r" b="b"/>
              <a:pathLst>
                <a:path w="6870" h="6441" extrusionOk="0">
                  <a:moveTo>
                    <a:pt x="2075" y="1"/>
                  </a:moveTo>
                  <a:cubicBezTo>
                    <a:pt x="1789" y="25"/>
                    <a:pt x="955" y="287"/>
                    <a:pt x="883" y="335"/>
                  </a:cubicBezTo>
                  <a:cubicBezTo>
                    <a:pt x="525" y="502"/>
                    <a:pt x="239" y="955"/>
                    <a:pt x="167" y="1384"/>
                  </a:cubicBezTo>
                  <a:cubicBezTo>
                    <a:pt x="120" y="1647"/>
                    <a:pt x="72" y="1909"/>
                    <a:pt x="48" y="2171"/>
                  </a:cubicBezTo>
                  <a:cubicBezTo>
                    <a:pt x="0" y="2481"/>
                    <a:pt x="120" y="2768"/>
                    <a:pt x="406" y="2982"/>
                  </a:cubicBezTo>
                  <a:cubicBezTo>
                    <a:pt x="955" y="3435"/>
                    <a:pt x="1503" y="3841"/>
                    <a:pt x="2075" y="4270"/>
                  </a:cubicBezTo>
                  <a:cubicBezTo>
                    <a:pt x="2362" y="4485"/>
                    <a:pt x="2672" y="4652"/>
                    <a:pt x="2934" y="4914"/>
                  </a:cubicBezTo>
                  <a:cubicBezTo>
                    <a:pt x="3268" y="5272"/>
                    <a:pt x="3697" y="6059"/>
                    <a:pt x="4270" y="6441"/>
                  </a:cubicBezTo>
                  <a:cubicBezTo>
                    <a:pt x="4270" y="6441"/>
                    <a:pt x="4294" y="6345"/>
                    <a:pt x="4461" y="6226"/>
                  </a:cubicBezTo>
                  <a:cubicBezTo>
                    <a:pt x="4866" y="5940"/>
                    <a:pt x="5367" y="5248"/>
                    <a:pt x="5725" y="4890"/>
                  </a:cubicBezTo>
                  <a:cubicBezTo>
                    <a:pt x="6082" y="4556"/>
                    <a:pt x="6655" y="4079"/>
                    <a:pt x="6846" y="3602"/>
                  </a:cubicBezTo>
                  <a:cubicBezTo>
                    <a:pt x="6869" y="3579"/>
                    <a:pt x="6440" y="3149"/>
                    <a:pt x="6154" y="2958"/>
                  </a:cubicBezTo>
                  <a:cubicBezTo>
                    <a:pt x="5629" y="2672"/>
                    <a:pt x="5128" y="2458"/>
                    <a:pt x="4723" y="2076"/>
                  </a:cubicBezTo>
                  <a:cubicBezTo>
                    <a:pt x="4294" y="1647"/>
                    <a:pt x="3864" y="1265"/>
                    <a:pt x="3435" y="836"/>
                  </a:cubicBezTo>
                  <a:cubicBezTo>
                    <a:pt x="3268" y="669"/>
                    <a:pt x="3077" y="454"/>
                    <a:pt x="2910" y="311"/>
                  </a:cubicBezTo>
                  <a:cubicBezTo>
                    <a:pt x="2672" y="73"/>
                    <a:pt x="2362" y="1"/>
                    <a:pt x="2075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8" name="Google Shape;938;p41"/>
            <p:cNvSpPr/>
            <p:nvPr/>
          </p:nvSpPr>
          <p:spPr>
            <a:xfrm flipH="1">
              <a:off x="1725758" y="2143337"/>
              <a:ext cx="101747" cy="115416"/>
            </a:xfrm>
            <a:custGeom>
              <a:avLst/>
              <a:gdLst/>
              <a:ahLst/>
              <a:cxnLst/>
              <a:rect l="l" t="t" r="r" b="b"/>
              <a:pathLst>
                <a:path w="1258" h="1427" extrusionOk="0">
                  <a:moveTo>
                    <a:pt x="11" y="1131"/>
                  </a:moveTo>
                  <a:cubicBezTo>
                    <a:pt x="5" y="1139"/>
                    <a:pt x="1" y="1145"/>
                    <a:pt x="1" y="1145"/>
                  </a:cubicBezTo>
                  <a:cubicBezTo>
                    <a:pt x="1" y="1145"/>
                    <a:pt x="4" y="1141"/>
                    <a:pt x="11" y="1131"/>
                  </a:cubicBezTo>
                  <a:close/>
                  <a:moveTo>
                    <a:pt x="971" y="1"/>
                  </a:moveTo>
                  <a:cubicBezTo>
                    <a:pt x="852" y="48"/>
                    <a:pt x="757" y="96"/>
                    <a:pt x="733" y="96"/>
                  </a:cubicBezTo>
                  <a:cubicBezTo>
                    <a:pt x="351" y="287"/>
                    <a:pt x="65" y="716"/>
                    <a:pt x="17" y="1122"/>
                  </a:cubicBezTo>
                  <a:cubicBezTo>
                    <a:pt x="15" y="1125"/>
                    <a:pt x="13" y="1128"/>
                    <a:pt x="11" y="1131"/>
                  </a:cubicBezTo>
                  <a:lnTo>
                    <a:pt x="11" y="1131"/>
                  </a:lnTo>
                  <a:cubicBezTo>
                    <a:pt x="19" y="1121"/>
                    <a:pt x="29" y="1110"/>
                    <a:pt x="36" y="1110"/>
                  </a:cubicBezTo>
                  <a:cubicBezTo>
                    <a:pt x="39" y="1110"/>
                    <a:pt x="41" y="1113"/>
                    <a:pt x="41" y="1122"/>
                  </a:cubicBezTo>
                  <a:cubicBezTo>
                    <a:pt x="142" y="1335"/>
                    <a:pt x="275" y="1427"/>
                    <a:pt x="417" y="1427"/>
                  </a:cubicBezTo>
                  <a:cubicBezTo>
                    <a:pt x="577" y="1427"/>
                    <a:pt x="748" y="1311"/>
                    <a:pt x="900" y="1122"/>
                  </a:cubicBezTo>
                  <a:cubicBezTo>
                    <a:pt x="1138" y="764"/>
                    <a:pt x="1258" y="263"/>
                    <a:pt x="971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39" name="Google Shape;939;p41"/>
            <p:cNvSpPr/>
            <p:nvPr/>
          </p:nvSpPr>
          <p:spPr>
            <a:xfrm flipH="1">
              <a:off x="1723816" y="2116324"/>
              <a:ext cx="148657" cy="130136"/>
            </a:xfrm>
            <a:custGeom>
              <a:avLst/>
              <a:gdLst/>
              <a:ahLst/>
              <a:cxnLst/>
              <a:rect l="l" t="t" r="r" b="b"/>
              <a:pathLst>
                <a:path w="1838" h="1609" extrusionOk="0">
                  <a:moveTo>
                    <a:pt x="693" y="1"/>
                  </a:moveTo>
                  <a:lnTo>
                    <a:pt x="1" y="859"/>
                  </a:lnTo>
                  <a:lnTo>
                    <a:pt x="836" y="1551"/>
                  </a:lnTo>
                  <a:cubicBezTo>
                    <a:pt x="875" y="1591"/>
                    <a:pt x="907" y="1608"/>
                    <a:pt x="940" y="1608"/>
                  </a:cubicBezTo>
                  <a:cubicBezTo>
                    <a:pt x="967" y="1608"/>
                    <a:pt x="994" y="1596"/>
                    <a:pt x="1026" y="1575"/>
                  </a:cubicBezTo>
                  <a:cubicBezTo>
                    <a:pt x="1837" y="1146"/>
                    <a:pt x="1289" y="478"/>
                    <a:pt x="1289" y="478"/>
                  </a:cubicBezTo>
                  <a:lnTo>
                    <a:pt x="693" y="1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0" name="Google Shape;940;p41"/>
            <p:cNvSpPr/>
            <p:nvPr/>
          </p:nvSpPr>
          <p:spPr>
            <a:xfrm flipH="1">
              <a:off x="1777843" y="2060436"/>
              <a:ext cx="210369" cy="189097"/>
            </a:xfrm>
            <a:custGeom>
              <a:avLst/>
              <a:gdLst/>
              <a:ahLst/>
              <a:cxnLst/>
              <a:rect l="l" t="t" r="r" b="b"/>
              <a:pathLst>
                <a:path w="2601" h="2338" extrusionOk="0">
                  <a:moveTo>
                    <a:pt x="1098" y="0"/>
                  </a:moveTo>
                  <a:lnTo>
                    <a:pt x="1" y="1384"/>
                  </a:lnTo>
                  <a:cubicBezTo>
                    <a:pt x="1" y="1384"/>
                    <a:pt x="1514" y="2338"/>
                    <a:pt x="1872" y="2338"/>
                  </a:cubicBezTo>
                  <a:cubicBezTo>
                    <a:pt x="1877" y="2338"/>
                    <a:pt x="1881" y="2338"/>
                    <a:pt x="1885" y="2338"/>
                  </a:cubicBezTo>
                  <a:cubicBezTo>
                    <a:pt x="2219" y="2338"/>
                    <a:pt x="2601" y="1741"/>
                    <a:pt x="2290" y="954"/>
                  </a:cubicBezTo>
                  <a:lnTo>
                    <a:pt x="2147" y="883"/>
                  </a:lnTo>
                  <a:lnTo>
                    <a:pt x="1098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1" name="Google Shape;941;p41"/>
            <p:cNvSpPr/>
            <p:nvPr/>
          </p:nvSpPr>
          <p:spPr>
            <a:xfrm flipH="1">
              <a:off x="1783666" y="2005358"/>
              <a:ext cx="246603" cy="197024"/>
            </a:xfrm>
            <a:custGeom>
              <a:avLst/>
              <a:gdLst/>
              <a:ahLst/>
              <a:cxnLst/>
              <a:rect l="l" t="t" r="r" b="b"/>
              <a:pathLst>
                <a:path w="3049" h="2436" extrusionOk="0">
                  <a:moveTo>
                    <a:pt x="1516" y="1"/>
                  </a:moveTo>
                  <a:cubicBezTo>
                    <a:pt x="1204" y="1"/>
                    <a:pt x="1022" y="300"/>
                    <a:pt x="1022" y="300"/>
                  </a:cubicBezTo>
                  <a:cubicBezTo>
                    <a:pt x="1013" y="299"/>
                    <a:pt x="1004" y="298"/>
                    <a:pt x="996" y="298"/>
                  </a:cubicBezTo>
                  <a:cubicBezTo>
                    <a:pt x="590" y="298"/>
                    <a:pt x="0" y="1362"/>
                    <a:pt x="187" y="1969"/>
                  </a:cubicBezTo>
                  <a:cubicBezTo>
                    <a:pt x="314" y="2287"/>
                    <a:pt x="558" y="2436"/>
                    <a:pt x="784" y="2436"/>
                  </a:cubicBezTo>
                  <a:cubicBezTo>
                    <a:pt x="897" y="2436"/>
                    <a:pt x="1006" y="2398"/>
                    <a:pt x="1093" y="2327"/>
                  </a:cubicBezTo>
                  <a:cubicBezTo>
                    <a:pt x="1464" y="2072"/>
                    <a:pt x="1475" y="1412"/>
                    <a:pt x="1475" y="1375"/>
                  </a:cubicBezTo>
                  <a:lnTo>
                    <a:pt x="1475" y="1375"/>
                  </a:lnTo>
                  <a:cubicBezTo>
                    <a:pt x="1492" y="1377"/>
                    <a:pt x="1559" y="1383"/>
                    <a:pt x="1785" y="1397"/>
                  </a:cubicBezTo>
                  <a:cubicBezTo>
                    <a:pt x="1952" y="1397"/>
                    <a:pt x="2190" y="1516"/>
                    <a:pt x="2333" y="1611"/>
                  </a:cubicBezTo>
                  <a:cubicBezTo>
                    <a:pt x="2340" y="1614"/>
                    <a:pt x="2347" y="1615"/>
                    <a:pt x="2355" y="1615"/>
                  </a:cubicBezTo>
                  <a:cubicBezTo>
                    <a:pt x="2433" y="1615"/>
                    <a:pt x="2570" y="1512"/>
                    <a:pt x="2548" y="1468"/>
                  </a:cubicBezTo>
                  <a:lnTo>
                    <a:pt x="2381" y="1230"/>
                  </a:lnTo>
                  <a:lnTo>
                    <a:pt x="3049" y="1731"/>
                  </a:lnTo>
                  <a:cubicBezTo>
                    <a:pt x="2834" y="1349"/>
                    <a:pt x="2596" y="944"/>
                    <a:pt x="2333" y="634"/>
                  </a:cubicBezTo>
                  <a:cubicBezTo>
                    <a:pt x="2011" y="145"/>
                    <a:pt x="1732" y="1"/>
                    <a:pt x="1516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2" name="Google Shape;942;p41"/>
            <p:cNvSpPr/>
            <p:nvPr/>
          </p:nvSpPr>
          <p:spPr>
            <a:xfrm flipH="1">
              <a:off x="1808983" y="2079605"/>
              <a:ext cx="51925" cy="48366"/>
            </a:xfrm>
            <a:custGeom>
              <a:avLst/>
              <a:gdLst/>
              <a:ahLst/>
              <a:cxnLst/>
              <a:rect l="l" t="t" r="r" b="b"/>
              <a:pathLst>
                <a:path w="642" h="598" extrusionOk="0">
                  <a:moveTo>
                    <a:pt x="219" y="0"/>
                  </a:moveTo>
                  <a:cubicBezTo>
                    <a:pt x="210" y="0"/>
                    <a:pt x="201" y="1"/>
                    <a:pt x="192" y="2"/>
                  </a:cubicBezTo>
                  <a:cubicBezTo>
                    <a:pt x="73" y="2"/>
                    <a:pt x="1" y="193"/>
                    <a:pt x="73" y="288"/>
                  </a:cubicBezTo>
                  <a:lnTo>
                    <a:pt x="573" y="598"/>
                  </a:lnTo>
                  <a:cubicBezTo>
                    <a:pt x="642" y="255"/>
                    <a:pt x="426" y="0"/>
                    <a:pt x="219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3" name="Google Shape;943;p41"/>
            <p:cNvSpPr/>
            <p:nvPr/>
          </p:nvSpPr>
          <p:spPr>
            <a:xfrm flipH="1">
              <a:off x="1056402" y="4026037"/>
              <a:ext cx="216111" cy="42543"/>
            </a:xfrm>
            <a:custGeom>
              <a:avLst/>
              <a:gdLst/>
              <a:ahLst/>
              <a:cxnLst/>
              <a:rect l="l" t="t" r="r" b="b"/>
              <a:pathLst>
                <a:path w="2672" h="526" extrusionOk="0">
                  <a:moveTo>
                    <a:pt x="0" y="1"/>
                  </a:moveTo>
                  <a:lnTo>
                    <a:pt x="0" y="526"/>
                  </a:lnTo>
                  <a:lnTo>
                    <a:pt x="2672" y="526"/>
                  </a:lnTo>
                  <a:lnTo>
                    <a:pt x="2672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4" name="Google Shape;944;p41"/>
            <p:cNvSpPr/>
            <p:nvPr/>
          </p:nvSpPr>
          <p:spPr>
            <a:xfrm flipH="1">
              <a:off x="963796" y="4307658"/>
              <a:ext cx="214170" cy="44484"/>
            </a:xfrm>
            <a:custGeom>
              <a:avLst/>
              <a:gdLst/>
              <a:ahLst/>
              <a:cxnLst/>
              <a:rect l="l" t="t" r="r" b="b"/>
              <a:pathLst>
                <a:path w="2648" h="550" extrusionOk="0">
                  <a:moveTo>
                    <a:pt x="0" y="1"/>
                  </a:moveTo>
                  <a:lnTo>
                    <a:pt x="0" y="550"/>
                  </a:lnTo>
                  <a:lnTo>
                    <a:pt x="2647" y="550"/>
                  </a:lnTo>
                  <a:lnTo>
                    <a:pt x="2647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5" name="Google Shape;945;p41"/>
            <p:cNvSpPr/>
            <p:nvPr/>
          </p:nvSpPr>
          <p:spPr>
            <a:xfrm flipH="1">
              <a:off x="867388" y="4562346"/>
              <a:ext cx="256632" cy="42462"/>
            </a:xfrm>
            <a:custGeom>
              <a:avLst/>
              <a:gdLst/>
              <a:ahLst/>
              <a:cxnLst/>
              <a:rect l="l" t="t" r="r" b="b"/>
              <a:pathLst>
                <a:path w="3173" h="525" extrusionOk="0">
                  <a:moveTo>
                    <a:pt x="1" y="0"/>
                  </a:moveTo>
                  <a:lnTo>
                    <a:pt x="1" y="525"/>
                  </a:lnTo>
                  <a:lnTo>
                    <a:pt x="3173" y="525"/>
                  </a:lnTo>
                  <a:lnTo>
                    <a:pt x="3173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6" name="Google Shape;946;p41"/>
            <p:cNvSpPr/>
            <p:nvPr/>
          </p:nvSpPr>
          <p:spPr>
            <a:xfrm flipH="1">
              <a:off x="1160575" y="3730910"/>
              <a:ext cx="183355" cy="44484"/>
            </a:xfrm>
            <a:custGeom>
              <a:avLst/>
              <a:gdLst/>
              <a:ahLst/>
              <a:cxnLst/>
              <a:rect l="l" t="t" r="r" b="b"/>
              <a:pathLst>
                <a:path w="2267" h="550" extrusionOk="0">
                  <a:moveTo>
                    <a:pt x="1" y="1"/>
                  </a:moveTo>
                  <a:lnTo>
                    <a:pt x="1" y="549"/>
                  </a:lnTo>
                  <a:lnTo>
                    <a:pt x="2267" y="549"/>
                  </a:lnTo>
                  <a:lnTo>
                    <a:pt x="2267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7" name="Google Shape;947;p41"/>
            <p:cNvSpPr/>
            <p:nvPr/>
          </p:nvSpPr>
          <p:spPr>
            <a:xfrm flipH="1">
              <a:off x="1253181" y="3449290"/>
              <a:ext cx="183274" cy="32837"/>
            </a:xfrm>
            <a:custGeom>
              <a:avLst/>
              <a:gdLst/>
              <a:ahLst/>
              <a:cxnLst/>
              <a:rect l="l" t="t" r="r" b="b"/>
              <a:pathLst>
                <a:path w="2266" h="406" extrusionOk="0">
                  <a:moveTo>
                    <a:pt x="0" y="1"/>
                  </a:moveTo>
                  <a:lnTo>
                    <a:pt x="0" y="406"/>
                  </a:lnTo>
                  <a:lnTo>
                    <a:pt x="2266" y="406"/>
                  </a:lnTo>
                  <a:lnTo>
                    <a:pt x="2266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8" name="Google Shape;948;p41"/>
            <p:cNvSpPr/>
            <p:nvPr/>
          </p:nvSpPr>
          <p:spPr>
            <a:xfrm flipH="1">
              <a:off x="1046775" y="3449290"/>
              <a:ext cx="399385" cy="1327241"/>
            </a:xfrm>
            <a:custGeom>
              <a:avLst/>
              <a:gdLst/>
              <a:ahLst/>
              <a:cxnLst/>
              <a:rect l="l" t="t" r="r" b="b"/>
              <a:pathLst>
                <a:path w="4938" h="16410" extrusionOk="0">
                  <a:moveTo>
                    <a:pt x="1" y="1"/>
                  </a:moveTo>
                  <a:lnTo>
                    <a:pt x="4103" y="16410"/>
                  </a:lnTo>
                  <a:lnTo>
                    <a:pt x="4938" y="16410"/>
                  </a:lnTo>
                  <a:lnTo>
                    <a:pt x="812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49" name="Google Shape;949;p41"/>
            <p:cNvSpPr/>
            <p:nvPr/>
          </p:nvSpPr>
          <p:spPr>
            <a:xfrm flipH="1">
              <a:off x="1552106" y="3449290"/>
              <a:ext cx="493934" cy="1327241"/>
            </a:xfrm>
            <a:custGeom>
              <a:avLst/>
              <a:gdLst/>
              <a:ahLst/>
              <a:cxnLst/>
              <a:rect l="l" t="t" r="r" b="b"/>
              <a:pathLst>
                <a:path w="6107" h="16410" extrusionOk="0">
                  <a:moveTo>
                    <a:pt x="5391" y="1"/>
                  </a:moveTo>
                  <a:lnTo>
                    <a:pt x="0" y="16410"/>
                  </a:lnTo>
                  <a:lnTo>
                    <a:pt x="692" y="16410"/>
                  </a:lnTo>
                  <a:lnTo>
                    <a:pt x="6106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0" name="Google Shape;950;p41"/>
            <p:cNvSpPr/>
            <p:nvPr/>
          </p:nvSpPr>
          <p:spPr>
            <a:xfrm flipH="1">
              <a:off x="1642775" y="4325047"/>
              <a:ext cx="239324" cy="44484"/>
            </a:xfrm>
            <a:custGeom>
              <a:avLst/>
              <a:gdLst/>
              <a:ahLst/>
              <a:cxnLst/>
              <a:rect l="l" t="t" r="r" b="b"/>
              <a:pathLst>
                <a:path w="2959" h="550" extrusionOk="0">
                  <a:moveTo>
                    <a:pt x="263" y="1"/>
                  </a:moveTo>
                  <a:cubicBezTo>
                    <a:pt x="144" y="1"/>
                    <a:pt x="1" y="120"/>
                    <a:pt x="1" y="263"/>
                  </a:cubicBezTo>
                  <a:cubicBezTo>
                    <a:pt x="1" y="430"/>
                    <a:pt x="120" y="549"/>
                    <a:pt x="263" y="549"/>
                  </a:cubicBezTo>
                  <a:lnTo>
                    <a:pt x="2696" y="549"/>
                  </a:lnTo>
                  <a:cubicBezTo>
                    <a:pt x="2839" y="549"/>
                    <a:pt x="2958" y="430"/>
                    <a:pt x="2958" y="263"/>
                  </a:cubicBezTo>
                  <a:cubicBezTo>
                    <a:pt x="2958" y="120"/>
                    <a:pt x="2839" y="1"/>
                    <a:pt x="2696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1" name="Google Shape;951;p41"/>
            <p:cNvSpPr/>
            <p:nvPr/>
          </p:nvSpPr>
          <p:spPr>
            <a:xfrm flipH="1">
              <a:off x="1727697" y="4604726"/>
              <a:ext cx="239243" cy="42543"/>
            </a:xfrm>
            <a:custGeom>
              <a:avLst/>
              <a:gdLst/>
              <a:ahLst/>
              <a:cxnLst/>
              <a:rect l="l" t="t" r="r" b="b"/>
              <a:pathLst>
                <a:path w="2958" h="526" extrusionOk="0">
                  <a:moveTo>
                    <a:pt x="286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06"/>
                    <a:pt x="119" y="526"/>
                    <a:pt x="286" y="526"/>
                  </a:cubicBezTo>
                  <a:lnTo>
                    <a:pt x="2695" y="526"/>
                  </a:lnTo>
                  <a:cubicBezTo>
                    <a:pt x="2838" y="526"/>
                    <a:pt x="2958" y="406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2" name="Google Shape;952;p41"/>
            <p:cNvSpPr/>
            <p:nvPr/>
          </p:nvSpPr>
          <p:spPr>
            <a:xfrm flipH="1">
              <a:off x="1546367" y="4037603"/>
              <a:ext cx="239243" cy="44484"/>
            </a:xfrm>
            <a:custGeom>
              <a:avLst/>
              <a:gdLst/>
              <a:ahLst/>
              <a:cxnLst/>
              <a:rect l="l" t="t" r="r" b="b"/>
              <a:pathLst>
                <a:path w="2958" h="550" extrusionOk="0">
                  <a:moveTo>
                    <a:pt x="263" y="1"/>
                  </a:moveTo>
                  <a:cubicBezTo>
                    <a:pt x="119" y="1"/>
                    <a:pt x="0" y="120"/>
                    <a:pt x="0" y="263"/>
                  </a:cubicBezTo>
                  <a:cubicBezTo>
                    <a:pt x="0" y="430"/>
                    <a:pt x="119" y="549"/>
                    <a:pt x="263" y="549"/>
                  </a:cubicBezTo>
                  <a:lnTo>
                    <a:pt x="2695" y="549"/>
                  </a:lnTo>
                  <a:cubicBezTo>
                    <a:pt x="2838" y="549"/>
                    <a:pt x="2958" y="430"/>
                    <a:pt x="2958" y="263"/>
                  </a:cubicBezTo>
                  <a:cubicBezTo>
                    <a:pt x="2958" y="120"/>
                    <a:pt x="2838" y="1"/>
                    <a:pt x="2695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3" name="Google Shape;953;p41"/>
            <p:cNvSpPr/>
            <p:nvPr/>
          </p:nvSpPr>
          <p:spPr>
            <a:xfrm flipH="1">
              <a:off x="1465326" y="3742476"/>
              <a:ext cx="225817" cy="42543"/>
            </a:xfrm>
            <a:custGeom>
              <a:avLst/>
              <a:gdLst/>
              <a:ahLst/>
              <a:cxnLst/>
              <a:rect l="l" t="t" r="r" b="b"/>
              <a:pathLst>
                <a:path w="2792" h="526" extrusionOk="0"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cubicBezTo>
                    <a:pt x="1" y="406"/>
                    <a:pt x="120" y="526"/>
                    <a:pt x="263" y="526"/>
                  </a:cubicBezTo>
                  <a:lnTo>
                    <a:pt x="2529" y="526"/>
                  </a:lnTo>
                  <a:cubicBezTo>
                    <a:pt x="2672" y="526"/>
                    <a:pt x="2791" y="406"/>
                    <a:pt x="2791" y="263"/>
                  </a:cubicBezTo>
                  <a:cubicBezTo>
                    <a:pt x="2791" y="120"/>
                    <a:pt x="2672" y="1"/>
                    <a:pt x="2529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4" name="Google Shape;954;p41"/>
            <p:cNvSpPr/>
            <p:nvPr/>
          </p:nvSpPr>
          <p:spPr>
            <a:xfrm flipH="1">
              <a:off x="1421005" y="3449290"/>
              <a:ext cx="183274" cy="42543"/>
            </a:xfrm>
            <a:custGeom>
              <a:avLst/>
              <a:gdLst/>
              <a:ahLst/>
              <a:cxnLst/>
              <a:rect l="l" t="t" r="r" b="b"/>
              <a:pathLst>
                <a:path w="2266" h="526" extrusionOk="0">
                  <a:moveTo>
                    <a:pt x="119" y="1"/>
                  </a:moveTo>
                  <a:cubicBezTo>
                    <a:pt x="24" y="72"/>
                    <a:pt x="0" y="120"/>
                    <a:pt x="0" y="239"/>
                  </a:cubicBezTo>
                  <a:cubicBezTo>
                    <a:pt x="0" y="406"/>
                    <a:pt x="119" y="525"/>
                    <a:pt x="262" y="525"/>
                  </a:cubicBezTo>
                  <a:lnTo>
                    <a:pt x="1980" y="525"/>
                  </a:lnTo>
                  <a:cubicBezTo>
                    <a:pt x="2147" y="525"/>
                    <a:pt x="2266" y="406"/>
                    <a:pt x="2266" y="239"/>
                  </a:cubicBezTo>
                  <a:cubicBezTo>
                    <a:pt x="2266" y="120"/>
                    <a:pt x="2242" y="48"/>
                    <a:pt x="2147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5" name="Google Shape;955;p41"/>
            <p:cNvSpPr/>
            <p:nvPr/>
          </p:nvSpPr>
          <p:spPr>
            <a:xfrm flipH="1">
              <a:off x="1380482" y="3449290"/>
              <a:ext cx="407069" cy="1327241"/>
            </a:xfrm>
            <a:custGeom>
              <a:avLst/>
              <a:gdLst/>
              <a:ahLst/>
              <a:cxnLst/>
              <a:rect l="l" t="t" r="r" b="b"/>
              <a:pathLst>
                <a:path w="5033" h="16410" extrusionOk="0">
                  <a:moveTo>
                    <a:pt x="4174" y="1"/>
                  </a:moveTo>
                  <a:lnTo>
                    <a:pt x="0" y="16410"/>
                  </a:lnTo>
                  <a:lnTo>
                    <a:pt x="1050" y="16410"/>
                  </a:lnTo>
                  <a:lnTo>
                    <a:pt x="5033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6" name="Google Shape;956;p41"/>
            <p:cNvSpPr/>
            <p:nvPr/>
          </p:nvSpPr>
          <p:spPr>
            <a:xfrm flipH="1">
              <a:off x="765154" y="3449290"/>
              <a:ext cx="513184" cy="1327241"/>
            </a:xfrm>
            <a:custGeom>
              <a:avLst/>
              <a:gdLst/>
              <a:ahLst/>
              <a:cxnLst/>
              <a:rect l="l" t="t" r="r" b="b"/>
              <a:pathLst>
                <a:path w="6345" h="16410" extrusionOk="0">
                  <a:moveTo>
                    <a:pt x="1" y="1"/>
                  </a:moveTo>
                  <a:lnTo>
                    <a:pt x="5415" y="16410"/>
                  </a:lnTo>
                  <a:lnTo>
                    <a:pt x="6345" y="16410"/>
                  </a:lnTo>
                  <a:lnTo>
                    <a:pt x="859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57" name="Google Shape;957;p41"/>
            <p:cNvSpPr/>
            <p:nvPr/>
          </p:nvSpPr>
          <p:spPr>
            <a:xfrm flipH="1">
              <a:off x="1195270" y="3449290"/>
              <a:ext cx="339615" cy="38661"/>
            </a:xfrm>
            <a:custGeom>
              <a:avLst/>
              <a:gdLst/>
              <a:ahLst/>
              <a:cxnLst/>
              <a:rect l="l" t="t" r="r" b="b"/>
              <a:pathLst>
                <a:path w="4199" h="478" extrusionOk="0">
                  <a:moveTo>
                    <a:pt x="1" y="1"/>
                  </a:moveTo>
                  <a:lnTo>
                    <a:pt x="1" y="478"/>
                  </a:lnTo>
                  <a:lnTo>
                    <a:pt x="4198" y="478"/>
                  </a:lnTo>
                  <a:lnTo>
                    <a:pt x="4031" y="1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958" name="Google Shape;958;p41"/>
            <p:cNvGrpSpPr/>
            <p:nvPr/>
          </p:nvGrpSpPr>
          <p:grpSpPr>
            <a:xfrm rot="-322248">
              <a:off x="1765324" y="2497242"/>
              <a:ext cx="1609460" cy="718957"/>
              <a:chOff x="1715731" y="2610679"/>
              <a:chExt cx="1609476" cy="718964"/>
            </a:xfrm>
          </p:grpSpPr>
          <p:sp>
            <p:nvSpPr>
              <p:cNvPr id="959" name="Google Shape;959;p41"/>
              <p:cNvSpPr/>
              <p:nvPr/>
            </p:nvSpPr>
            <p:spPr>
              <a:xfrm>
                <a:off x="1715731" y="2610679"/>
                <a:ext cx="1609476" cy="718964"/>
              </a:xfrm>
              <a:custGeom>
                <a:avLst/>
                <a:gdLst/>
                <a:ahLst/>
                <a:cxnLst/>
                <a:rect l="l" t="t" r="r" b="b"/>
                <a:pathLst>
                  <a:path w="38495" h="17197" extrusionOk="0">
                    <a:moveTo>
                      <a:pt x="454" y="1"/>
                    </a:moveTo>
                    <a:cubicBezTo>
                      <a:pt x="215" y="1"/>
                      <a:pt x="24" y="168"/>
                      <a:pt x="24" y="406"/>
                    </a:cubicBezTo>
                    <a:lnTo>
                      <a:pt x="24" y="16768"/>
                    </a:lnTo>
                    <a:cubicBezTo>
                      <a:pt x="1" y="17006"/>
                      <a:pt x="215" y="17197"/>
                      <a:pt x="454" y="17197"/>
                    </a:cubicBezTo>
                    <a:lnTo>
                      <a:pt x="38066" y="17197"/>
                    </a:lnTo>
                    <a:cubicBezTo>
                      <a:pt x="38304" y="17197"/>
                      <a:pt x="38495" y="17006"/>
                      <a:pt x="38495" y="16768"/>
                    </a:cubicBezTo>
                    <a:lnTo>
                      <a:pt x="38495" y="406"/>
                    </a:lnTo>
                    <a:cubicBezTo>
                      <a:pt x="38495" y="168"/>
                      <a:pt x="38304" y="1"/>
                      <a:pt x="38066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0" name="Google Shape;960;p41"/>
              <p:cNvSpPr/>
              <p:nvPr/>
            </p:nvSpPr>
            <p:spPr>
              <a:xfrm>
                <a:off x="2217322" y="2747303"/>
                <a:ext cx="351037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8396" h="311" extrusionOk="0">
                    <a:moveTo>
                      <a:pt x="143" y="0"/>
                    </a:moveTo>
                    <a:cubicBezTo>
                      <a:pt x="48" y="0"/>
                      <a:pt x="0" y="72"/>
                      <a:pt x="0" y="143"/>
                    </a:cubicBezTo>
                    <a:cubicBezTo>
                      <a:pt x="0" y="239"/>
                      <a:pt x="48" y="310"/>
                      <a:pt x="143" y="310"/>
                    </a:cubicBezTo>
                    <a:lnTo>
                      <a:pt x="8252" y="310"/>
                    </a:lnTo>
                    <a:cubicBezTo>
                      <a:pt x="8348" y="310"/>
                      <a:pt x="8396" y="239"/>
                      <a:pt x="8396" y="143"/>
                    </a:cubicBezTo>
                    <a:cubicBezTo>
                      <a:pt x="8396" y="72"/>
                      <a:pt x="8348" y="0"/>
                      <a:pt x="8252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1" name="Google Shape;961;p41"/>
              <p:cNvSpPr/>
              <p:nvPr/>
            </p:nvSpPr>
            <p:spPr>
              <a:xfrm>
                <a:off x="2210340" y="2914823"/>
                <a:ext cx="485665" cy="11999"/>
              </a:xfrm>
              <a:custGeom>
                <a:avLst/>
                <a:gdLst/>
                <a:ahLst/>
                <a:cxnLst/>
                <a:rect l="l" t="t" r="r" b="b"/>
                <a:pathLst>
                  <a:path w="11616" h="287" extrusionOk="0">
                    <a:moveTo>
                      <a:pt x="167" y="0"/>
                    </a:moveTo>
                    <a:cubicBezTo>
                      <a:pt x="72" y="0"/>
                      <a:pt x="0" y="48"/>
                      <a:pt x="0" y="143"/>
                    </a:cubicBezTo>
                    <a:cubicBezTo>
                      <a:pt x="0" y="239"/>
                      <a:pt x="72" y="286"/>
                      <a:pt x="167" y="286"/>
                    </a:cubicBezTo>
                    <a:lnTo>
                      <a:pt x="11448" y="286"/>
                    </a:lnTo>
                    <a:cubicBezTo>
                      <a:pt x="11544" y="286"/>
                      <a:pt x="11615" y="239"/>
                      <a:pt x="11615" y="143"/>
                    </a:cubicBezTo>
                    <a:cubicBezTo>
                      <a:pt x="11615" y="48"/>
                      <a:pt x="11544" y="0"/>
                      <a:pt x="114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2" name="Google Shape;962;p41"/>
              <p:cNvSpPr/>
              <p:nvPr/>
            </p:nvSpPr>
            <p:spPr>
              <a:xfrm>
                <a:off x="2820594" y="2914823"/>
                <a:ext cx="322146" cy="11999"/>
              </a:xfrm>
              <a:custGeom>
                <a:avLst/>
                <a:gdLst/>
                <a:ahLst/>
                <a:cxnLst/>
                <a:rect l="l" t="t" r="r" b="b"/>
                <a:pathLst>
                  <a:path w="7705" h="287" extrusionOk="0">
                    <a:moveTo>
                      <a:pt x="144" y="0"/>
                    </a:moveTo>
                    <a:cubicBezTo>
                      <a:pt x="48" y="0"/>
                      <a:pt x="1" y="48"/>
                      <a:pt x="1" y="143"/>
                    </a:cubicBezTo>
                    <a:cubicBezTo>
                      <a:pt x="1" y="239"/>
                      <a:pt x="48" y="286"/>
                      <a:pt x="144" y="286"/>
                    </a:cubicBezTo>
                    <a:lnTo>
                      <a:pt x="7561" y="286"/>
                    </a:lnTo>
                    <a:cubicBezTo>
                      <a:pt x="7657" y="286"/>
                      <a:pt x="7704" y="239"/>
                      <a:pt x="7704" y="143"/>
                    </a:cubicBezTo>
                    <a:cubicBezTo>
                      <a:pt x="7704" y="48"/>
                      <a:pt x="7657" y="0"/>
                      <a:pt x="756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3" name="Google Shape;963;p41"/>
              <p:cNvSpPr/>
              <p:nvPr/>
            </p:nvSpPr>
            <p:spPr>
              <a:xfrm>
                <a:off x="2533403" y="3131172"/>
                <a:ext cx="609339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14574" h="311" extrusionOk="0">
                    <a:moveTo>
                      <a:pt x="144" y="1"/>
                    </a:moveTo>
                    <a:cubicBezTo>
                      <a:pt x="72" y="1"/>
                      <a:pt x="1" y="72"/>
                      <a:pt x="1" y="144"/>
                    </a:cubicBezTo>
                    <a:cubicBezTo>
                      <a:pt x="1" y="239"/>
                      <a:pt x="72" y="311"/>
                      <a:pt x="144" y="311"/>
                    </a:cubicBezTo>
                    <a:lnTo>
                      <a:pt x="14430" y="311"/>
                    </a:lnTo>
                    <a:cubicBezTo>
                      <a:pt x="14526" y="311"/>
                      <a:pt x="14573" y="239"/>
                      <a:pt x="14573" y="144"/>
                    </a:cubicBezTo>
                    <a:cubicBezTo>
                      <a:pt x="14573" y="72"/>
                      <a:pt x="14526" y="1"/>
                      <a:pt x="14430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4" name="Google Shape;964;p41"/>
              <p:cNvSpPr/>
              <p:nvPr/>
            </p:nvSpPr>
            <p:spPr>
              <a:xfrm>
                <a:off x="2658080" y="3027491"/>
                <a:ext cx="484662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11592" h="311" extrusionOk="0">
                    <a:moveTo>
                      <a:pt x="143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39"/>
                      <a:pt x="72" y="310"/>
                      <a:pt x="143" y="310"/>
                    </a:cubicBezTo>
                    <a:lnTo>
                      <a:pt x="11448" y="310"/>
                    </a:lnTo>
                    <a:cubicBezTo>
                      <a:pt x="11544" y="310"/>
                      <a:pt x="11591" y="215"/>
                      <a:pt x="11591" y="167"/>
                    </a:cubicBezTo>
                    <a:cubicBezTo>
                      <a:pt x="11591" y="72"/>
                      <a:pt x="11544" y="0"/>
                      <a:pt x="1144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5" name="Google Shape;965;p41"/>
              <p:cNvSpPr/>
              <p:nvPr/>
            </p:nvSpPr>
            <p:spPr>
              <a:xfrm>
                <a:off x="2210340" y="3027491"/>
                <a:ext cx="323108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7728" h="311" extrusionOk="0">
                    <a:moveTo>
                      <a:pt x="167" y="0"/>
                    </a:moveTo>
                    <a:cubicBezTo>
                      <a:pt x="72" y="0"/>
                      <a:pt x="0" y="72"/>
                      <a:pt x="0" y="167"/>
                    </a:cubicBezTo>
                    <a:cubicBezTo>
                      <a:pt x="0" y="239"/>
                      <a:pt x="72" y="310"/>
                      <a:pt x="167" y="310"/>
                    </a:cubicBezTo>
                    <a:lnTo>
                      <a:pt x="7585" y="310"/>
                    </a:lnTo>
                    <a:cubicBezTo>
                      <a:pt x="7680" y="310"/>
                      <a:pt x="7728" y="215"/>
                      <a:pt x="7728" y="167"/>
                    </a:cubicBezTo>
                    <a:cubicBezTo>
                      <a:pt x="7728" y="72"/>
                      <a:pt x="7680" y="0"/>
                      <a:pt x="7585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6" name="Google Shape;966;p41"/>
              <p:cNvSpPr/>
              <p:nvPr/>
            </p:nvSpPr>
            <p:spPr>
              <a:xfrm>
                <a:off x="2210340" y="3131172"/>
                <a:ext cx="203447" cy="13002"/>
              </a:xfrm>
              <a:custGeom>
                <a:avLst/>
                <a:gdLst/>
                <a:ahLst/>
                <a:cxnLst/>
                <a:rect l="l" t="t" r="r" b="b"/>
                <a:pathLst>
                  <a:path w="4866" h="311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44"/>
                    </a:cubicBezTo>
                    <a:cubicBezTo>
                      <a:pt x="0" y="239"/>
                      <a:pt x="72" y="311"/>
                      <a:pt x="167" y="311"/>
                    </a:cubicBezTo>
                    <a:lnTo>
                      <a:pt x="4723" y="311"/>
                    </a:lnTo>
                    <a:cubicBezTo>
                      <a:pt x="4818" y="311"/>
                      <a:pt x="4866" y="239"/>
                      <a:pt x="4866" y="144"/>
                    </a:cubicBezTo>
                    <a:cubicBezTo>
                      <a:pt x="4866" y="72"/>
                      <a:pt x="4818" y="1"/>
                      <a:pt x="4723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 w="19050" cap="flat" cmpd="sng">
                <a:solidFill>
                  <a:schemeClr val="accent4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7" name="Google Shape;967;p41"/>
              <p:cNvSpPr/>
              <p:nvPr/>
            </p:nvSpPr>
            <p:spPr>
              <a:xfrm>
                <a:off x="1884266" y="2833049"/>
                <a:ext cx="81780" cy="83782"/>
              </a:xfrm>
              <a:custGeom>
                <a:avLst/>
                <a:gdLst/>
                <a:ahLst/>
                <a:cxnLst/>
                <a:rect l="l" t="t" r="r" b="b"/>
                <a:pathLst>
                  <a:path w="1956" h="2004" extrusionOk="0">
                    <a:moveTo>
                      <a:pt x="692" y="0"/>
                    </a:moveTo>
                    <a:cubicBezTo>
                      <a:pt x="286" y="0"/>
                      <a:pt x="0" y="310"/>
                      <a:pt x="0" y="692"/>
                    </a:cubicBezTo>
                    <a:lnTo>
                      <a:pt x="0" y="1884"/>
                    </a:lnTo>
                    <a:cubicBezTo>
                      <a:pt x="0" y="1956"/>
                      <a:pt x="48" y="2004"/>
                      <a:pt x="119" y="2004"/>
                    </a:cubicBezTo>
                    <a:cubicBezTo>
                      <a:pt x="167" y="2004"/>
                      <a:pt x="239" y="1956"/>
                      <a:pt x="239" y="1884"/>
                    </a:cubicBezTo>
                    <a:lnTo>
                      <a:pt x="239" y="692"/>
                    </a:lnTo>
                    <a:cubicBezTo>
                      <a:pt x="239" y="453"/>
                      <a:pt x="406" y="239"/>
                      <a:pt x="692" y="239"/>
                    </a:cubicBezTo>
                    <a:lnTo>
                      <a:pt x="1384" y="239"/>
                    </a:lnTo>
                    <a:cubicBezTo>
                      <a:pt x="1574" y="239"/>
                      <a:pt x="1717" y="406"/>
                      <a:pt x="1717" y="573"/>
                    </a:cubicBezTo>
                    <a:lnTo>
                      <a:pt x="1717" y="1884"/>
                    </a:lnTo>
                    <a:cubicBezTo>
                      <a:pt x="1717" y="1956"/>
                      <a:pt x="1789" y="2004"/>
                      <a:pt x="1837" y="2004"/>
                    </a:cubicBezTo>
                    <a:cubicBezTo>
                      <a:pt x="1908" y="2004"/>
                      <a:pt x="1932" y="1956"/>
                      <a:pt x="1956" y="1884"/>
                    </a:cubicBezTo>
                    <a:lnTo>
                      <a:pt x="1956" y="573"/>
                    </a:lnTo>
                    <a:cubicBezTo>
                      <a:pt x="1956" y="239"/>
                      <a:pt x="1694" y="0"/>
                      <a:pt x="140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8" name="Google Shape;968;p41"/>
              <p:cNvSpPr/>
              <p:nvPr/>
            </p:nvSpPr>
            <p:spPr>
              <a:xfrm>
                <a:off x="1761596" y="2797137"/>
                <a:ext cx="314160" cy="314142"/>
              </a:xfrm>
              <a:custGeom>
                <a:avLst/>
                <a:gdLst/>
                <a:ahLst/>
                <a:cxnLst/>
                <a:rect l="l" t="t" r="r" b="b"/>
                <a:pathLst>
                  <a:path w="7514" h="7514" extrusionOk="0">
                    <a:moveTo>
                      <a:pt x="3769" y="1"/>
                    </a:moveTo>
                    <a:cubicBezTo>
                      <a:pt x="1694" y="1"/>
                      <a:pt x="1" y="1694"/>
                      <a:pt x="1" y="3745"/>
                    </a:cubicBezTo>
                    <a:cubicBezTo>
                      <a:pt x="1" y="5820"/>
                      <a:pt x="1694" y="7514"/>
                      <a:pt x="3769" y="7514"/>
                    </a:cubicBezTo>
                    <a:cubicBezTo>
                      <a:pt x="5844" y="7514"/>
                      <a:pt x="7514" y="5820"/>
                      <a:pt x="7514" y="3745"/>
                    </a:cubicBezTo>
                    <a:cubicBezTo>
                      <a:pt x="7514" y="1694"/>
                      <a:pt x="5844" y="1"/>
                      <a:pt x="3769" y="1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69" name="Google Shape;969;p41"/>
              <p:cNvSpPr/>
              <p:nvPr/>
            </p:nvSpPr>
            <p:spPr>
              <a:xfrm>
                <a:off x="1836394" y="2874939"/>
                <a:ext cx="173553" cy="174505"/>
              </a:xfrm>
              <a:custGeom>
                <a:avLst/>
                <a:gdLst/>
                <a:ahLst/>
                <a:cxnLst/>
                <a:rect l="l" t="t" r="r" b="b"/>
                <a:pathLst>
                  <a:path w="4151" h="4174" extrusionOk="0">
                    <a:moveTo>
                      <a:pt x="3387" y="191"/>
                    </a:moveTo>
                    <a:cubicBezTo>
                      <a:pt x="3435" y="191"/>
                      <a:pt x="3459" y="215"/>
                      <a:pt x="3459" y="262"/>
                    </a:cubicBezTo>
                    <a:lnTo>
                      <a:pt x="3936" y="3840"/>
                    </a:lnTo>
                    <a:cubicBezTo>
                      <a:pt x="3936" y="3864"/>
                      <a:pt x="3912" y="3888"/>
                      <a:pt x="3912" y="3888"/>
                    </a:cubicBezTo>
                    <a:cubicBezTo>
                      <a:pt x="3912" y="3888"/>
                      <a:pt x="3888" y="3935"/>
                      <a:pt x="3864" y="3935"/>
                    </a:cubicBezTo>
                    <a:lnTo>
                      <a:pt x="334" y="3935"/>
                    </a:lnTo>
                    <a:cubicBezTo>
                      <a:pt x="310" y="3935"/>
                      <a:pt x="287" y="3888"/>
                      <a:pt x="287" y="3888"/>
                    </a:cubicBezTo>
                    <a:cubicBezTo>
                      <a:pt x="239" y="3888"/>
                      <a:pt x="239" y="3864"/>
                      <a:pt x="239" y="3840"/>
                    </a:cubicBezTo>
                    <a:lnTo>
                      <a:pt x="716" y="262"/>
                    </a:lnTo>
                    <a:cubicBezTo>
                      <a:pt x="764" y="239"/>
                      <a:pt x="787" y="191"/>
                      <a:pt x="811" y="191"/>
                    </a:cubicBezTo>
                    <a:close/>
                    <a:moveTo>
                      <a:pt x="811" y="0"/>
                    </a:moveTo>
                    <a:cubicBezTo>
                      <a:pt x="668" y="0"/>
                      <a:pt x="549" y="119"/>
                      <a:pt x="525" y="262"/>
                    </a:cubicBezTo>
                    <a:lnTo>
                      <a:pt x="48" y="3840"/>
                    </a:lnTo>
                    <a:cubicBezTo>
                      <a:pt x="0" y="3935"/>
                      <a:pt x="48" y="4007"/>
                      <a:pt x="96" y="4078"/>
                    </a:cubicBezTo>
                    <a:cubicBezTo>
                      <a:pt x="144" y="4126"/>
                      <a:pt x="239" y="4174"/>
                      <a:pt x="334" y="4174"/>
                    </a:cubicBezTo>
                    <a:lnTo>
                      <a:pt x="3864" y="4174"/>
                    </a:lnTo>
                    <a:cubicBezTo>
                      <a:pt x="3936" y="4174"/>
                      <a:pt x="4031" y="4126"/>
                      <a:pt x="4103" y="4078"/>
                    </a:cubicBezTo>
                    <a:cubicBezTo>
                      <a:pt x="4150" y="4007"/>
                      <a:pt x="4150" y="3935"/>
                      <a:pt x="4150" y="3840"/>
                    </a:cubicBezTo>
                    <a:lnTo>
                      <a:pt x="3673" y="262"/>
                    </a:lnTo>
                    <a:cubicBezTo>
                      <a:pt x="3650" y="119"/>
                      <a:pt x="3530" y="0"/>
                      <a:pt x="3387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970" name="Google Shape;970;p41"/>
              <p:cNvSpPr/>
              <p:nvPr/>
            </p:nvSpPr>
            <p:spPr>
              <a:xfrm>
                <a:off x="1883263" y="2931754"/>
                <a:ext cx="82784" cy="9992"/>
              </a:xfrm>
              <a:custGeom>
                <a:avLst/>
                <a:gdLst/>
                <a:ahLst/>
                <a:cxnLst/>
                <a:rect l="l" t="t" r="r" b="b"/>
                <a:pathLst>
                  <a:path w="1980" h="239" extrusionOk="0">
                    <a:moveTo>
                      <a:pt x="120" y="0"/>
                    </a:moveTo>
                    <a:cubicBezTo>
                      <a:pt x="48" y="0"/>
                      <a:pt x="0" y="72"/>
                      <a:pt x="0" y="120"/>
                    </a:cubicBezTo>
                    <a:cubicBezTo>
                      <a:pt x="0" y="191"/>
                      <a:pt x="48" y="239"/>
                      <a:pt x="120" y="239"/>
                    </a:cubicBezTo>
                    <a:lnTo>
                      <a:pt x="1861" y="239"/>
                    </a:lnTo>
                    <a:cubicBezTo>
                      <a:pt x="1932" y="239"/>
                      <a:pt x="1956" y="191"/>
                      <a:pt x="1980" y="120"/>
                    </a:cubicBezTo>
                    <a:cubicBezTo>
                      <a:pt x="1980" y="72"/>
                      <a:pt x="1932" y="0"/>
                      <a:pt x="186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 cmpd="sng">
                <a:solidFill>
                  <a:srgbClr val="F2F2F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  <p:sp>
          <p:nvSpPr>
            <p:cNvPr id="971" name="Google Shape;971;p41"/>
            <p:cNvSpPr/>
            <p:nvPr/>
          </p:nvSpPr>
          <p:spPr>
            <a:xfrm flipH="1">
              <a:off x="1494281" y="2119478"/>
              <a:ext cx="212229" cy="286558"/>
            </a:xfrm>
            <a:custGeom>
              <a:avLst/>
              <a:gdLst/>
              <a:ahLst/>
              <a:cxnLst/>
              <a:rect l="l" t="t" r="r" b="b"/>
              <a:pathLst>
                <a:path w="2624" h="3543" extrusionOk="0">
                  <a:moveTo>
                    <a:pt x="477" y="1"/>
                  </a:moveTo>
                  <a:cubicBezTo>
                    <a:pt x="351" y="1"/>
                    <a:pt x="229" y="58"/>
                    <a:pt x="119" y="200"/>
                  </a:cubicBezTo>
                  <a:cubicBezTo>
                    <a:pt x="0" y="343"/>
                    <a:pt x="0" y="534"/>
                    <a:pt x="48" y="677"/>
                  </a:cubicBezTo>
                  <a:cubicBezTo>
                    <a:pt x="191" y="1345"/>
                    <a:pt x="1598" y="3420"/>
                    <a:pt x="1598" y="3420"/>
                  </a:cubicBezTo>
                  <a:cubicBezTo>
                    <a:pt x="1598" y="3420"/>
                    <a:pt x="2248" y="3542"/>
                    <a:pt x="2423" y="3542"/>
                  </a:cubicBezTo>
                  <a:cubicBezTo>
                    <a:pt x="2438" y="3542"/>
                    <a:pt x="2449" y="3541"/>
                    <a:pt x="2457" y="3539"/>
                  </a:cubicBezTo>
                  <a:cubicBezTo>
                    <a:pt x="2457" y="3539"/>
                    <a:pt x="2624" y="3253"/>
                    <a:pt x="2600" y="2943"/>
                  </a:cubicBezTo>
                  <a:cubicBezTo>
                    <a:pt x="2552" y="2538"/>
                    <a:pt x="2361" y="2108"/>
                    <a:pt x="2147" y="1727"/>
                  </a:cubicBezTo>
                  <a:cubicBezTo>
                    <a:pt x="1980" y="1417"/>
                    <a:pt x="1765" y="1131"/>
                    <a:pt x="1526" y="820"/>
                  </a:cubicBezTo>
                  <a:cubicBezTo>
                    <a:pt x="1361" y="637"/>
                    <a:pt x="899" y="1"/>
                    <a:pt x="477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2" name="Google Shape;972;p41"/>
            <p:cNvSpPr/>
            <p:nvPr/>
          </p:nvSpPr>
          <p:spPr>
            <a:xfrm flipH="1">
              <a:off x="1698744" y="2482867"/>
              <a:ext cx="133209" cy="118408"/>
            </a:xfrm>
            <a:custGeom>
              <a:avLst/>
              <a:gdLst/>
              <a:ahLst/>
              <a:cxnLst/>
              <a:rect l="l" t="t" r="r" b="b"/>
              <a:pathLst>
                <a:path w="1647" h="1464" extrusionOk="0">
                  <a:moveTo>
                    <a:pt x="1360" y="0"/>
                  </a:moveTo>
                  <a:lnTo>
                    <a:pt x="549" y="215"/>
                  </a:lnTo>
                  <a:cubicBezTo>
                    <a:pt x="525" y="215"/>
                    <a:pt x="478" y="239"/>
                    <a:pt x="454" y="263"/>
                  </a:cubicBezTo>
                  <a:lnTo>
                    <a:pt x="1" y="1312"/>
                  </a:lnTo>
                  <a:lnTo>
                    <a:pt x="1" y="1360"/>
                  </a:lnTo>
                  <a:cubicBezTo>
                    <a:pt x="1" y="1433"/>
                    <a:pt x="56" y="1464"/>
                    <a:pt x="125" y="1464"/>
                  </a:cubicBezTo>
                  <a:cubicBezTo>
                    <a:pt x="147" y="1464"/>
                    <a:pt x="169" y="1461"/>
                    <a:pt x="192" y="1455"/>
                  </a:cubicBezTo>
                  <a:lnTo>
                    <a:pt x="311" y="1408"/>
                  </a:lnTo>
                  <a:cubicBezTo>
                    <a:pt x="335" y="1408"/>
                    <a:pt x="335" y="1384"/>
                    <a:pt x="358" y="1336"/>
                  </a:cubicBezTo>
                  <a:lnTo>
                    <a:pt x="525" y="978"/>
                  </a:lnTo>
                  <a:cubicBezTo>
                    <a:pt x="525" y="954"/>
                    <a:pt x="549" y="954"/>
                    <a:pt x="573" y="931"/>
                  </a:cubicBezTo>
                  <a:cubicBezTo>
                    <a:pt x="716" y="859"/>
                    <a:pt x="1193" y="692"/>
                    <a:pt x="1599" y="454"/>
                  </a:cubicBezTo>
                  <a:cubicBezTo>
                    <a:pt x="1646" y="430"/>
                    <a:pt x="1646" y="358"/>
                    <a:pt x="1623" y="311"/>
                  </a:cubicBezTo>
                  <a:lnTo>
                    <a:pt x="1432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973" name="Google Shape;973;p41"/>
            <p:cNvSpPr/>
            <p:nvPr/>
          </p:nvSpPr>
          <p:spPr>
            <a:xfrm flipH="1">
              <a:off x="1505846" y="2361872"/>
              <a:ext cx="250890" cy="181009"/>
            </a:xfrm>
            <a:custGeom>
              <a:avLst/>
              <a:gdLst/>
              <a:ahLst/>
              <a:cxnLst/>
              <a:rect l="l" t="t" r="r" b="b"/>
              <a:pathLst>
                <a:path w="3102" h="2238" extrusionOk="0">
                  <a:moveTo>
                    <a:pt x="2444" y="0"/>
                  </a:moveTo>
                  <a:cubicBezTo>
                    <a:pt x="2380" y="0"/>
                    <a:pt x="2313" y="13"/>
                    <a:pt x="2243" y="42"/>
                  </a:cubicBezTo>
                  <a:cubicBezTo>
                    <a:pt x="1694" y="256"/>
                    <a:pt x="1456" y="614"/>
                    <a:pt x="1" y="1449"/>
                  </a:cubicBezTo>
                  <a:lnTo>
                    <a:pt x="502" y="2236"/>
                  </a:lnTo>
                  <a:cubicBezTo>
                    <a:pt x="502" y="2237"/>
                    <a:pt x="503" y="2237"/>
                    <a:pt x="505" y="2237"/>
                  </a:cubicBezTo>
                  <a:cubicBezTo>
                    <a:pt x="597" y="2237"/>
                    <a:pt x="2868" y="1126"/>
                    <a:pt x="3101" y="519"/>
                  </a:cubicBezTo>
                  <a:cubicBezTo>
                    <a:pt x="3101" y="519"/>
                    <a:pt x="2851" y="0"/>
                    <a:pt x="2444" y="0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4100" name="Picture 4" descr="Apl Android oleh Yahoo di Google Play">
            <a:extLst>
              <a:ext uri="{FF2B5EF4-FFF2-40B4-BE49-F238E27FC236}">
                <a16:creationId xmlns:a16="http://schemas.microsoft.com/office/drawing/2014/main" id="{BBCCD801-018E-0FDA-DE83-398248D7D5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4774" y="1087371"/>
            <a:ext cx="800153" cy="800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0" name="Diagram 59">
            <a:extLst>
              <a:ext uri="{FF2B5EF4-FFF2-40B4-BE49-F238E27FC236}">
                <a16:creationId xmlns:a16="http://schemas.microsoft.com/office/drawing/2014/main" id="{A6876137-C6E5-C8F4-B43D-ADE9C0DD1A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6810798"/>
              </p:ext>
            </p:extLst>
          </p:nvPr>
        </p:nvGraphicFramePr>
        <p:xfrm>
          <a:off x="355794" y="2121561"/>
          <a:ext cx="1841258" cy="844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1" name="Diagram 60">
            <a:extLst>
              <a:ext uri="{FF2B5EF4-FFF2-40B4-BE49-F238E27FC236}">
                <a16:creationId xmlns:a16="http://schemas.microsoft.com/office/drawing/2014/main" id="{B1FB21EF-ADF7-F65A-C017-91C70465C5D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56233548"/>
              </p:ext>
            </p:extLst>
          </p:nvPr>
        </p:nvGraphicFramePr>
        <p:xfrm>
          <a:off x="2552846" y="2121561"/>
          <a:ext cx="1841258" cy="844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63" name="Diagram 62">
            <a:extLst>
              <a:ext uri="{FF2B5EF4-FFF2-40B4-BE49-F238E27FC236}">
                <a16:creationId xmlns:a16="http://schemas.microsoft.com/office/drawing/2014/main" id="{17BDFD45-7CA9-B9F4-E8DF-C38CE8DD101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876176"/>
              </p:ext>
            </p:extLst>
          </p:nvPr>
        </p:nvGraphicFramePr>
        <p:xfrm>
          <a:off x="6946950" y="2121561"/>
          <a:ext cx="1841258" cy="844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3564" name="Google Shape;3564;p58"/>
          <p:cNvSpPr txBox="1">
            <a:spLocks noGrp="1"/>
          </p:cNvSpPr>
          <p:nvPr>
            <p:ph type="title"/>
          </p:nvPr>
        </p:nvSpPr>
        <p:spPr>
          <a:xfrm>
            <a:off x="1340780" y="297533"/>
            <a:ext cx="6462440" cy="904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Principles Guiding Yahoo’s Security </a:t>
            </a:r>
            <a:r>
              <a:rPr lang="en" b="0" dirty="0"/>
              <a:t>F</a:t>
            </a:r>
            <a:r>
              <a:rPr lang="en" dirty="0"/>
              <a:t>ramework</a:t>
            </a:r>
            <a:endParaRPr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C32B633-7F46-C0FC-FF16-BCB5306AFA73}"/>
              </a:ext>
            </a:extLst>
          </p:cNvPr>
          <p:cNvGrpSpPr/>
          <p:nvPr/>
        </p:nvGrpSpPr>
        <p:grpSpPr>
          <a:xfrm>
            <a:off x="1002823" y="1483346"/>
            <a:ext cx="547200" cy="547500"/>
            <a:chOff x="965693" y="1517388"/>
            <a:chExt cx="547200" cy="547500"/>
          </a:xfrm>
        </p:grpSpPr>
        <p:sp>
          <p:nvSpPr>
            <p:cNvPr id="3574" name="Google Shape;3574;p58"/>
            <p:cNvSpPr/>
            <p:nvPr/>
          </p:nvSpPr>
          <p:spPr>
            <a:xfrm>
              <a:off x="965693" y="1517388"/>
              <a:ext cx="547200" cy="547500"/>
            </a:xfrm>
            <a:prstGeom prst="ellipse">
              <a:avLst/>
            </a:prstGeom>
            <a:noFill/>
            <a:ln w="19050" cap="flat" cmpd="sng">
              <a:solidFill>
                <a:srgbClr val="FF721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77" name="Google Shape;3577;p58"/>
            <p:cNvSpPr/>
            <p:nvPr/>
          </p:nvSpPr>
          <p:spPr>
            <a:xfrm>
              <a:off x="1097315" y="1647695"/>
              <a:ext cx="283955" cy="283955"/>
            </a:xfrm>
            <a:custGeom>
              <a:avLst/>
              <a:gdLst/>
              <a:ahLst/>
              <a:cxnLst/>
              <a:rect l="l" t="t" r="r" b="b"/>
              <a:pathLst>
                <a:path w="12004" h="12004" extrusionOk="0">
                  <a:moveTo>
                    <a:pt x="5671" y="725"/>
                  </a:moveTo>
                  <a:lnTo>
                    <a:pt x="5671" y="2395"/>
                  </a:lnTo>
                  <a:cubicBezTo>
                    <a:pt x="5671" y="2616"/>
                    <a:pt x="5843" y="2760"/>
                    <a:pt x="6021" y="2760"/>
                  </a:cubicBezTo>
                  <a:cubicBezTo>
                    <a:pt x="6097" y="2760"/>
                    <a:pt x="6173" y="2734"/>
                    <a:pt x="6239" y="2678"/>
                  </a:cubicBezTo>
                  <a:cubicBezTo>
                    <a:pt x="6365" y="2552"/>
                    <a:pt x="6554" y="2489"/>
                    <a:pt x="6711" y="2489"/>
                  </a:cubicBezTo>
                  <a:cubicBezTo>
                    <a:pt x="7121" y="2489"/>
                    <a:pt x="7436" y="2804"/>
                    <a:pt x="7436" y="3182"/>
                  </a:cubicBezTo>
                  <a:cubicBezTo>
                    <a:pt x="7436" y="3592"/>
                    <a:pt x="7121" y="3907"/>
                    <a:pt x="6711" y="3907"/>
                  </a:cubicBezTo>
                  <a:cubicBezTo>
                    <a:pt x="6554" y="3907"/>
                    <a:pt x="6365" y="3812"/>
                    <a:pt x="6239" y="3686"/>
                  </a:cubicBezTo>
                  <a:cubicBezTo>
                    <a:pt x="6173" y="3630"/>
                    <a:pt x="6097" y="3605"/>
                    <a:pt x="6021" y="3605"/>
                  </a:cubicBezTo>
                  <a:cubicBezTo>
                    <a:pt x="5843" y="3605"/>
                    <a:pt x="5671" y="3748"/>
                    <a:pt x="5671" y="3970"/>
                  </a:cubicBezTo>
                  <a:lnTo>
                    <a:pt x="5671" y="5640"/>
                  </a:lnTo>
                  <a:lnTo>
                    <a:pt x="4569" y="5640"/>
                  </a:lnTo>
                  <a:cubicBezTo>
                    <a:pt x="4600" y="5514"/>
                    <a:pt x="4600" y="5388"/>
                    <a:pt x="4600" y="5262"/>
                  </a:cubicBezTo>
                  <a:cubicBezTo>
                    <a:pt x="4600" y="4474"/>
                    <a:pt x="3970" y="3875"/>
                    <a:pt x="3183" y="3875"/>
                  </a:cubicBezTo>
                  <a:cubicBezTo>
                    <a:pt x="2395" y="3875"/>
                    <a:pt x="1765" y="4474"/>
                    <a:pt x="1765" y="5262"/>
                  </a:cubicBezTo>
                  <a:cubicBezTo>
                    <a:pt x="1765" y="5388"/>
                    <a:pt x="1765" y="5514"/>
                    <a:pt x="1796" y="5640"/>
                  </a:cubicBezTo>
                  <a:lnTo>
                    <a:pt x="694" y="5640"/>
                  </a:lnTo>
                  <a:lnTo>
                    <a:pt x="694" y="1071"/>
                  </a:lnTo>
                  <a:cubicBezTo>
                    <a:pt x="694" y="882"/>
                    <a:pt x="851" y="725"/>
                    <a:pt x="1040" y="725"/>
                  </a:cubicBezTo>
                  <a:close/>
                  <a:moveTo>
                    <a:pt x="10964" y="725"/>
                  </a:moveTo>
                  <a:cubicBezTo>
                    <a:pt x="11122" y="725"/>
                    <a:pt x="11311" y="882"/>
                    <a:pt x="11311" y="1071"/>
                  </a:cubicBezTo>
                  <a:lnTo>
                    <a:pt x="11311" y="5671"/>
                  </a:lnTo>
                  <a:lnTo>
                    <a:pt x="9610" y="5671"/>
                  </a:lnTo>
                  <a:cubicBezTo>
                    <a:pt x="9295" y="5671"/>
                    <a:pt x="9169" y="6018"/>
                    <a:pt x="9326" y="6270"/>
                  </a:cubicBezTo>
                  <a:cubicBezTo>
                    <a:pt x="9452" y="6396"/>
                    <a:pt x="9515" y="6585"/>
                    <a:pt x="9515" y="6742"/>
                  </a:cubicBezTo>
                  <a:cubicBezTo>
                    <a:pt x="9515" y="7120"/>
                    <a:pt x="9200" y="7435"/>
                    <a:pt x="8822" y="7435"/>
                  </a:cubicBezTo>
                  <a:cubicBezTo>
                    <a:pt x="8412" y="7435"/>
                    <a:pt x="8097" y="7120"/>
                    <a:pt x="8097" y="6742"/>
                  </a:cubicBezTo>
                  <a:cubicBezTo>
                    <a:pt x="8097" y="6585"/>
                    <a:pt x="8192" y="6364"/>
                    <a:pt x="8286" y="6270"/>
                  </a:cubicBezTo>
                  <a:cubicBezTo>
                    <a:pt x="8507" y="6018"/>
                    <a:pt x="8349" y="5671"/>
                    <a:pt x="8034" y="5671"/>
                  </a:cubicBezTo>
                  <a:lnTo>
                    <a:pt x="6365" y="5671"/>
                  </a:lnTo>
                  <a:lnTo>
                    <a:pt x="6365" y="4568"/>
                  </a:lnTo>
                  <a:cubicBezTo>
                    <a:pt x="6491" y="4600"/>
                    <a:pt x="6617" y="4600"/>
                    <a:pt x="6711" y="4600"/>
                  </a:cubicBezTo>
                  <a:cubicBezTo>
                    <a:pt x="7499" y="4600"/>
                    <a:pt x="8160" y="3970"/>
                    <a:pt x="8160" y="3182"/>
                  </a:cubicBezTo>
                  <a:cubicBezTo>
                    <a:pt x="8160" y="2395"/>
                    <a:pt x="7499" y="1764"/>
                    <a:pt x="6711" y="1764"/>
                  </a:cubicBezTo>
                  <a:cubicBezTo>
                    <a:pt x="6617" y="1764"/>
                    <a:pt x="6491" y="1764"/>
                    <a:pt x="6365" y="1796"/>
                  </a:cubicBezTo>
                  <a:lnTo>
                    <a:pt x="6365" y="725"/>
                  </a:lnTo>
                  <a:close/>
                  <a:moveTo>
                    <a:pt x="3183" y="4568"/>
                  </a:moveTo>
                  <a:cubicBezTo>
                    <a:pt x="3561" y="4568"/>
                    <a:pt x="3876" y="4883"/>
                    <a:pt x="3876" y="5293"/>
                  </a:cubicBezTo>
                  <a:cubicBezTo>
                    <a:pt x="3876" y="5451"/>
                    <a:pt x="3813" y="5640"/>
                    <a:pt x="3687" y="5766"/>
                  </a:cubicBezTo>
                  <a:cubicBezTo>
                    <a:pt x="3498" y="5986"/>
                    <a:pt x="3655" y="6333"/>
                    <a:pt x="3970" y="6333"/>
                  </a:cubicBezTo>
                  <a:lnTo>
                    <a:pt x="5608" y="6333"/>
                  </a:lnTo>
                  <a:lnTo>
                    <a:pt x="5608" y="7435"/>
                  </a:lnTo>
                  <a:cubicBezTo>
                    <a:pt x="5514" y="7404"/>
                    <a:pt x="5388" y="7404"/>
                    <a:pt x="5262" y="7404"/>
                  </a:cubicBezTo>
                  <a:cubicBezTo>
                    <a:pt x="4474" y="7404"/>
                    <a:pt x="3844" y="8034"/>
                    <a:pt x="3844" y="8822"/>
                  </a:cubicBezTo>
                  <a:cubicBezTo>
                    <a:pt x="3844" y="9609"/>
                    <a:pt x="4474" y="10239"/>
                    <a:pt x="5262" y="10239"/>
                  </a:cubicBezTo>
                  <a:cubicBezTo>
                    <a:pt x="5388" y="10239"/>
                    <a:pt x="5514" y="10239"/>
                    <a:pt x="5608" y="10208"/>
                  </a:cubicBezTo>
                  <a:lnTo>
                    <a:pt x="5608" y="11310"/>
                  </a:lnTo>
                  <a:lnTo>
                    <a:pt x="1009" y="11310"/>
                  </a:lnTo>
                  <a:cubicBezTo>
                    <a:pt x="851" y="11310"/>
                    <a:pt x="694" y="11153"/>
                    <a:pt x="694" y="10964"/>
                  </a:cubicBezTo>
                  <a:lnTo>
                    <a:pt x="694" y="6333"/>
                  </a:lnTo>
                  <a:lnTo>
                    <a:pt x="2395" y="6333"/>
                  </a:lnTo>
                  <a:cubicBezTo>
                    <a:pt x="2710" y="6333"/>
                    <a:pt x="2868" y="5986"/>
                    <a:pt x="2679" y="5766"/>
                  </a:cubicBezTo>
                  <a:cubicBezTo>
                    <a:pt x="2552" y="5640"/>
                    <a:pt x="2458" y="5482"/>
                    <a:pt x="2458" y="5293"/>
                  </a:cubicBezTo>
                  <a:cubicBezTo>
                    <a:pt x="2458" y="4883"/>
                    <a:pt x="2773" y="4568"/>
                    <a:pt x="3183" y="4568"/>
                  </a:cubicBezTo>
                  <a:close/>
                  <a:moveTo>
                    <a:pt x="11311" y="6333"/>
                  </a:moveTo>
                  <a:lnTo>
                    <a:pt x="11311" y="10964"/>
                  </a:lnTo>
                  <a:cubicBezTo>
                    <a:pt x="11311" y="11153"/>
                    <a:pt x="11153" y="11310"/>
                    <a:pt x="10933" y="11310"/>
                  </a:cubicBezTo>
                  <a:lnTo>
                    <a:pt x="6333" y="11310"/>
                  </a:lnTo>
                  <a:lnTo>
                    <a:pt x="6333" y="9609"/>
                  </a:lnTo>
                  <a:cubicBezTo>
                    <a:pt x="6333" y="9388"/>
                    <a:pt x="6162" y="9244"/>
                    <a:pt x="5972" y="9244"/>
                  </a:cubicBezTo>
                  <a:cubicBezTo>
                    <a:pt x="5892" y="9244"/>
                    <a:pt x="5809" y="9270"/>
                    <a:pt x="5735" y="9326"/>
                  </a:cubicBezTo>
                  <a:cubicBezTo>
                    <a:pt x="5640" y="9452"/>
                    <a:pt x="5482" y="9546"/>
                    <a:pt x="5262" y="9546"/>
                  </a:cubicBezTo>
                  <a:cubicBezTo>
                    <a:pt x="4884" y="9546"/>
                    <a:pt x="4569" y="9231"/>
                    <a:pt x="4569" y="8822"/>
                  </a:cubicBezTo>
                  <a:cubicBezTo>
                    <a:pt x="4569" y="8443"/>
                    <a:pt x="4884" y="8097"/>
                    <a:pt x="5262" y="8097"/>
                  </a:cubicBezTo>
                  <a:cubicBezTo>
                    <a:pt x="5419" y="8097"/>
                    <a:pt x="5640" y="8191"/>
                    <a:pt x="5735" y="8317"/>
                  </a:cubicBezTo>
                  <a:cubicBezTo>
                    <a:pt x="5809" y="8374"/>
                    <a:pt x="5892" y="8399"/>
                    <a:pt x="5972" y="8399"/>
                  </a:cubicBezTo>
                  <a:cubicBezTo>
                    <a:pt x="6162" y="8399"/>
                    <a:pt x="6333" y="8255"/>
                    <a:pt x="6333" y="8034"/>
                  </a:cubicBezTo>
                  <a:lnTo>
                    <a:pt x="6333" y="6333"/>
                  </a:lnTo>
                  <a:lnTo>
                    <a:pt x="7436" y="6333"/>
                  </a:lnTo>
                  <a:cubicBezTo>
                    <a:pt x="7404" y="6459"/>
                    <a:pt x="7404" y="6585"/>
                    <a:pt x="7404" y="6711"/>
                  </a:cubicBezTo>
                  <a:cubicBezTo>
                    <a:pt x="7404" y="7498"/>
                    <a:pt x="8034" y="8097"/>
                    <a:pt x="8822" y="8097"/>
                  </a:cubicBezTo>
                  <a:cubicBezTo>
                    <a:pt x="9610" y="8097"/>
                    <a:pt x="10240" y="7498"/>
                    <a:pt x="10240" y="6711"/>
                  </a:cubicBezTo>
                  <a:cubicBezTo>
                    <a:pt x="10240" y="6585"/>
                    <a:pt x="10240" y="6459"/>
                    <a:pt x="10208" y="6333"/>
                  </a:cubicBezTo>
                  <a:close/>
                  <a:moveTo>
                    <a:pt x="1040" y="0"/>
                  </a:moveTo>
                  <a:cubicBezTo>
                    <a:pt x="473" y="0"/>
                    <a:pt x="1" y="473"/>
                    <a:pt x="1" y="1071"/>
                  </a:cubicBezTo>
                  <a:lnTo>
                    <a:pt x="1" y="10964"/>
                  </a:lnTo>
                  <a:cubicBezTo>
                    <a:pt x="1" y="11531"/>
                    <a:pt x="473" y="12004"/>
                    <a:pt x="1040" y="12004"/>
                  </a:cubicBezTo>
                  <a:lnTo>
                    <a:pt x="10933" y="12004"/>
                  </a:lnTo>
                  <a:cubicBezTo>
                    <a:pt x="11531" y="12004"/>
                    <a:pt x="12004" y="11531"/>
                    <a:pt x="12004" y="10964"/>
                  </a:cubicBezTo>
                  <a:lnTo>
                    <a:pt x="12004" y="1071"/>
                  </a:lnTo>
                  <a:cubicBezTo>
                    <a:pt x="11972" y="473"/>
                    <a:pt x="11500" y="0"/>
                    <a:pt x="10933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2100DF2-896D-A902-B509-13E4BE24EA05}"/>
              </a:ext>
            </a:extLst>
          </p:cNvPr>
          <p:cNvGrpSpPr/>
          <p:nvPr/>
        </p:nvGrpSpPr>
        <p:grpSpPr>
          <a:xfrm>
            <a:off x="5396927" y="1457342"/>
            <a:ext cx="547200" cy="547500"/>
            <a:chOff x="6185325" y="1464213"/>
            <a:chExt cx="547200" cy="547500"/>
          </a:xfrm>
        </p:grpSpPr>
        <p:sp>
          <p:nvSpPr>
            <p:cNvPr id="3576" name="Google Shape;3576;p58"/>
            <p:cNvSpPr/>
            <p:nvPr/>
          </p:nvSpPr>
          <p:spPr>
            <a:xfrm>
              <a:off x="6185325" y="1464213"/>
              <a:ext cx="547200" cy="547500"/>
            </a:xfrm>
            <a:prstGeom prst="ellipse">
              <a:avLst/>
            </a:prstGeom>
            <a:noFill/>
            <a:ln w="19050" cap="flat" cmpd="sng">
              <a:solidFill>
                <a:srgbClr val="FF721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578" name="Google Shape;3578;p58"/>
            <p:cNvGrpSpPr/>
            <p:nvPr/>
          </p:nvGrpSpPr>
          <p:grpSpPr>
            <a:xfrm>
              <a:off x="6301954" y="1580589"/>
              <a:ext cx="313959" cy="314794"/>
              <a:chOff x="-44528075" y="1982825"/>
              <a:chExt cx="300900" cy="301700"/>
            </a:xfrm>
          </p:grpSpPr>
          <p:sp>
            <p:nvSpPr>
              <p:cNvPr id="3579" name="Google Shape;3579;p58"/>
              <p:cNvSpPr/>
              <p:nvPr/>
            </p:nvSpPr>
            <p:spPr>
              <a:xfrm>
                <a:off x="-44528075" y="1982825"/>
                <a:ext cx="300900" cy="301700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68" extrusionOk="0">
                    <a:moveTo>
                      <a:pt x="9547" y="2175"/>
                    </a:moveTo>
                    <a:cubicBezTo>
                      <a:pt x="9736" y="2175"/>
                      <a:pt x="9893" y="2332"/>
                      <a:pt x="9893" y="2521"/>
                    </a:cubicBezTo>
                    <a:lnTo>
                      <a:pt x="9893" y="9547"/>
                    </a:lnTo>
                    <a:cubicBezTo>
                      <a:pt x="9893" y="9736"/>
                      <a:pt x="9736" y="9893"/>
                      <a:pt x="9547" y="9893"/>
                    </a:cubicBezTo>
                    <a:lnTo>
                      <a:pt x="2552" y="9893"/>
                    </a:lnTo>
                    <a:cubicBezTo>
                      <a:pt x="2332" y="9893"/>
                      <a:pt x="2206" y="9736"/>
                      <a:pt x="2206" y="9547"/>
                    </a:cubicBezTo>
                    <a:lnTo>
                      <a:pt x="2206" y="2521"/>
                    </a:lnTo>
                    <a:cubicBezTo>
                      <a:pt x="2206" y="2332"/>
                      <a:pt x="2332" y="2175"/>
                      <a:pt x="2552" y="2175"/>
                    </a:cubicBezTo>
                    <a:close/>
                    <a:moveTo>
                      <a:pt x="3183" y="1"/>
                    </a:moveTo>
                    <a:cubicBezTo>
                      <a:pt x="2994" y="1"/>
                      <a:pt x="2836" y="158"/>
                      <a:pt x="2836" y="347"/>
                    </a:cubicBezTo>
                    <a:lnTo>
                      <a:pt x="2836" y="1419"/>
                    </a:lnTo>
                    <a:lnTo>
                      <a:pt x="2458" y="1419"/>
                    </a:lnTo>
                    <a:cubicBezTo>
                      <a:pt x="1891" y="1419"/>
                      <a:pt x="1418" y="1891"/>
                      <a:pt x="1418" y="2490"/>
                    </a:cubicBezTo>
                    <a:lnTo>
                      <a:pt x="1418" y="2836"/>
                    </a:lnTo>
                    <a:lnTo>
                      <a:pt x="347" y="2836"/>
                    </a:lnTo>
                    <a:cubicBezTo>
                      <a:pt x="158" y="2836"/>
                      <a:pt x="1" y="2994"/>
                      <a:pt x="1" y="3183"/>
                    </a:cubicBezTo>
                    <a:cubicBezTo>
                      <a:pt x="1" y="3372"/>
                      <a:pt x="158" y="3529"/>
                      <a:pt x="347" y="3529"/>
                    </a:cubicBezTo>
                    <a:lnTo>
                      <a:pt x="1418" y="3529"/>
                    </a:lnTo>
                    <a:lnTo>
                      <a:pt x="1418" y="4254"/>
                    </a:lnTo>
                    <a:lnTo>
                      <a:pt x="347" y="4254"/>
                    </a:lnTo>
                    <a:cubicBezTo>
                      <a:pt x="158" y="4254"/>
                      <a:pt x="1" y="4412"/>
                      <a:pt x="1" y="4601"/>
                    </a:cubicBezTo>
                    <a:cubicBezTo>
                      <a:pt x="1" y="4821"/>
                      <a:pt x="158" y="4979"/>
                      <a:pt x="347" y="4979"/>
                    </a:cubicBezTo>
                    <a:lnTo>
                      <a:pt x="1418" y="4979"/>
                    </a:lnTo>
                    <a:lnTo>
                      <a:pt x="1418" y="5672"/>
                    </a:lnTo>
                    <a:lnTo>
                      <a:pt x="347" y="5672"/>
                    </a:lnTo>
                    <a:cubicBezTo>
                      <a:pt x="158" y="5672"/>
                      <a:pt x="1" y="5829"/>
                      <a:pt x="1" y="6018"/>
                    </a:cubicBezTo>
                    <a:cubicBezTo>
                      <a:pt x="1" y="6239"/>
                      <a:pt x="158" y="6396"/>
                      <a:pt x="347" y="6396"/>
                    </a:cubicBezTo>
                    <a:lnTo>
                      <a:pt x="1418" y="6396"/>
                    </a:lnTo>
                    <a:lnTo>
                      <a:pt x="1418" y="7090"/>
                    </a:lnTo>
                    <a:lnTo>
                      <a:pt x="347" y="7090"/>
                    </a:lnTo>
                    <a:cubicBezTo>
                      <a:pt x="158" y="7090"/>
                      <a:pt x="1" y="7247"/>
                      <a:pt x="1" y="7436"/>
                    </a:cubicBezTo>
                    <a:cubicBezTo>
                      <a:pt x="1" y="7657"/>
                      <a:pt x="158" y="7814"/>
                      <a:pt x="347" y="7814"/>
                    </a:cubicBezTo>
                    <a:lnTo>
                      <a:pt x="1418" y="7814"/>
                    </a:lnTo>
                    <a:lnTo>
                      <a:pt x="1418" y="8507"/>
                    </a:lnTo>
                    <a:lnTo>
                      <a:pt x="347" y="8507"/>
                    </a:lnTo>
                    <a:cubicBezTo>
                      <a:pt x="158" y="8507"/>
                      <a:pt x="1" y="8665"/>
                      <a:pt x="1" y="8854"/>
                    </a:cubicBezTo>
                    <a:cubicBezTo>
                      <a:pt x="1" y="9074"/>
                      <a:pt x="158" y="9232"/>
                      <a:pt x="347" y="9232"/>
                    </a:cubicBezTo>
                    <a:lnTo>
                      <a:pt x="1418" y="9232"/>
                    </a:lnTo>
                    <a:lnTo>
                      <a:pt x="1418" y="9578"/>
                    </a:lnTo>
                    <a:cubicBezTo>
                      <a:pt x="1418" y="10177"/>
                      <a:pt x="1891" y="10650"/>
                      <a:pt x="2458" y="10650"/>
                    </a:cubicBezTo>
                    <a:lnTo>
                      <a:pt x="2836" y="10650"/>
                    </a:lnTo>
                    <a:lnTo>
                      <a:pt x="2836" y="11689"/>
                    </a:lnTo>
                    <a:cubicBezTo>
                      <a:pt x="2836" y="11910"/>
                      <a:pt x="2994" y="12067"/>
                      <a:pt x="3183" y="12067"/>
                    </a:cubicBezTo>
                    <a:cubicBezTo>
                      <a:pt x="3372" y="12067"/>
                      <a:pt x="3529" y="11910"/>
                      <a:pt x="3529" y="11689"/>
                    </a:cubicBezTo>
                    <a:lnTo>
                      <a:pt x="3529" y="10555"/>
                    </a:lnTo>
                    <a:lnTo>
                      <a:pt x="4254" y="10555"/>
                    </a:lnTo>
                    <a:lnTo>
                      <a:pt x="4254" y="11626"/>
                    </a:lnTo>
                    <a:cubicBezTo>
                      <a:pt x="4254" y="11815"/>
                      <a:pt x="4411" y="11973"/>
                      <a:pt x="4600" y="11973"/>
                    </a:cubicBezTo>
                    <a:cubicBezTo>
                      <a:pt x="4789" y="11973"/>
                      <a:pt x="4947" y="11815"/>
                      <a:pt x="4947" y="11626"/>
                    </a:cubicBezTo>
                    <a:lnTo>
                      <a:pt x="4947" y="10555"/>
                    </a:lnTo>
                    <a:lnTo>
                      <a:pt x="5671" y="10555"/>
                    </a:lnTo>
                    <a:lnTo>
                      <a:pt x="5671" y="11626"/>
                    </a:lnTo>
                    <a:cubicBezTo>
                      <a:pt x="5671" y="11815"/>
                      <a:pt x="5829" y="11973"/>
                      <a:pt x="6018" y="11973"/>
                    </a:cubicBezTo>
                    <a:cubicBezTo>
                      <a:pt x="6207" y="11973"/>
                      <a:pt x="6365" y="11815"/>
                      <a:pt x="6365" y="11626"/>
                    </a:cubicBezTo>
                    <a:lnTo>
                      <a:pt x="6365" y="10555"/>
                    </a:lnTo>
                    <a:lnTo>
                      <a:pt x="7089" y="10555"/>
                    </a:lnTo>
                    <a:lnTo>
                      <a:pt x="7089" y="11626"/>
                    </a:lnTo>
                    <a:cubicBezTo>
                      <a:pt x="7089" y="11815"/>
                      <a:pt x="7247" y="11973"/>
                      <a:pt x="7436" y="11973"/>
                    </a:cubicBezTo>
                    <a:cubicBezTo>
                      <a:pt x="7625" y="11973"/>
                      <a:pt x="7782" y="11815"/>
                      <a:pt x="7782" y="11626"/>
                    </a:cubicBezTo>
                    <a:lnTo>
                      <a:pt x="7782" y="10555"/>
                    </a:lnTo>
                    <a:lnTo>
                      <a:pt x="8507" y="10555"/>
                    </a:lnTo>
                    <a:lnTo>
                      <a:pt x="8507" y="11626"/>
                    </a:lnTo>
                    <a:cubicBezTo>
                      <a:pt x="8507" y="11815"/>
                      <a:pt x="8664" y="11973"/>
                      <a:pt x="8853" y="11973"/>
                    </a:cubicBezTo>
                    <a:cubicBezTo>
                      <a:pt x="9042" y="11973"/>
                      <a:pt x="9200" y="11815"/>
                      <a:pt x="9200" y="11626"/>
                    </a:cubicBezTo>
                    <a:lnTo>
                      <a:pt x="9200" y="10555"/>
                    </a:lnTo>
                    <a:lnTo>
                      <a:pt x="9547" y="10555"/>
                    </a:lnTo>
                    <a:cubicBezTo>
                      <a:pt x="10145" y="10555"/>
                      <a:pt x="10618" y="10082"/>
                      <a:pt x="10618" y="9484"/>
                    </a:cubicBezTo>
                    <a:lnTo>
                      <a:pt x="10618" y="9137"/>
                    </a:lnTo>
                    <a:lnTo>
                      <a:pt x="11689" y="9137"/>
                    </a:lnTo>
                    <a:cubicBezTo>
                      <a:pt x="11878" y="9137"/>
                      <a:pt x="12035" y="8980"/>
                      <a:pt x="12035" y="8791"/>
                    </a:cubicBezTo>
                    <a:cubicBezTo>
                      <a:pt x="12035" y="8602"/>
                      <a:pt x="11878" y="8444"/>
                      <a:pt x="11689" y="8444"/>
                    </a:cubicBezTo>
                    <a:lnTo>
                      <a:pt x="10618" y="8444"/>
                    </a:lnTo>
                    <a:lnTo>
                      <a:pt x="10618" y="7720"/>
                    </a:lnTo>
                    <a:lnTo>
                      <a:pt x="11689" y="7720"/>
                    </a:lnTo>
                    <a:cubicBezTo>
                      <a:pt x="11878" y="7720"/>
                      <a:pt x="12035" y="7562"/>
                      <a:pt x="12035" y="7373"/>
                    </a:cubicBezTo>
                    <a:cubicBezTo>
                      <a:pt x="12035" y="7153"/>
                      <a:pt x="11878" y="6995"/>
                      <a:pt x="11689" y="6995"/>
                    </a:cubicBezTo>
                    <a:lnTo>
                      <a:pt x="10618" y="6995"/>
                    </a:lnTo>
                    <a:lnTo>
                      <a:pt x="10618" y="6302"/>
                    </a:lnTo>
                    <a:lnTo>
                      <a:pt x="11689" y="6302"/>
                    </a:lnTo>
                    <a:cubicBezTo>
                      <a:pt x="11878" y="6302"/>
                      <a:pt x="12035" y="6144"/>
                      <a:pt x="12035" y="5955"/>
                    </a:cubicBezTo>
                    <a:cubicBezTo>
                      <a:pt x="12035" y="5735"/>
                      <a:pt x="11878" y="5577"/>
                      <a:pt x="11689" y="5577"/>
                    </a:cubicBezTo>
                    <a:lnTo>
                      <a:pt x="10618" y="5577"/>
                    </a:lnTo>
                    <a:lnTo>
                      <a:pt x="10618" y="4884"/>
                    </a:lnTo>
                    <a:lnTo>
                      <a:pt x="11689" y="4884"/>
                    </a:lnTo>
                    <a:lnTo>
                      <a:pt x="11689" y="4979"/>
                    </a:lnTo>
                    <a:cubicBezTo>
                      <a:pt x="11878" y="4979"/>
                      <a:pt x="12035" y="4821"/>
                      <a:pt x="12035" y="4601"/>
                    </a:cubicBezTo>
                    <a:cubicBezTo>
                      <a:pt x="12035" y="4412"/>
                      <a:pt x="11878" y="4254"/>
                      <a:pt x="11689" y="4254"/>
                    </a:cubicBezTo>
                    <a:lnTo>
                      <a:pt x="10618" y="4254"/>
                    </a:lnTo>
                    <a:lnTo>
                      <a:pt x="10618" y="3529"/>
                    </a:lnTo>
                    <a:lnTo>
                      <a:pt x="11689" y="3529"/>
                    </a:lnTo>
                    <a:cubicBezTo>
                      <a:pt x="11878" y="3529"/>
                      <a:pt x="12035" y="3372"/>
                      <a:pt x="12035" y="3183"/>
                    </a:cubicBezTo>
                    <a:cubicBezTo>
                      <a:pt x="12035" y="2994"/>
                      <a:pt x="11878" y="2836"/>
                      <a:pt x="11689" y="2836"/>
                    </a:cubicBezTo>
                    <a:lnTo>
                      <a:pt x="10618" y="2836"/>
                    </a:lnTo>
                    <a:lnTo>
                      <a:pt x="10618" y="2490"/>
                    </a:lnTo>
                    <a:cubicBezTo>
                      <a:pt x="10618" y="1891"/>
                      <a:pt x="10145" y="1419"/>
                      <a:pt x="9547" y="1419"/>
                    </a:cubicBezTo>
                    <a:lnTo>
                      <a:pt x="9200" y="1419"/>
                    </a:lnTo>
                    <a:lnTo>
                      <a:pt x="9200" y="347"/>
                    </a:lnTo>
                    <a:cubicBezTo>
                      <a:pt x="9200" y="158"/>
                      <a:pt x="9042" y="1"/>
                      <a:pt x="8853" y="1"/>
                    </a:cubicBezTo>
                    <a:cubicBezTo>
                      <a:pt x="8664" y="1"/>
                      <a:pt x="8507" y="158"/>
                      <a:pt x="8507" y="347"/>
                    </a:cubicBezTo>
                    <a:lnTo>
                      <a:pt x="8507" y="1419"/>
                    </a:lnTo>
                    <a:lnTo>
                      <a:pt x="7782" y="1419"/>
                    </a:lnTo>
                    <a:lnTo>
                      <a:pt x="7782" y="347"/>
                    </a:lnTo>
                    <a:cubicBezTo>
                      <a:pt x="7782" y="158"/>
                      <a:pt x="7625" y="1"/>
                      <a:pt x="7436" y="1"/>
                    </a:cubicBezTo>
                    <a:cubicBezTo>
                      <a:pt x="7247" y="1"/>
                      <a:pt x="7089" y="158"/>
                      <a:pt x="7089" y="347"/>
                    </a:cubicBezTo>
                    <a:lnTo>
                      <a:pt x="7089" y="1419"/>
                    </a:lnTo>
                    <a:lnTo>
                      <a:pt x="6365" y="1419"/>
                    </a:lnTo>
                    <a:lnTo>
                      <a:pt x="6365" y="347"/>
                    </a:lnTo>
                    <a:cubicBezTo>
                      <a:pt x="6365" y="158"/>
                      <a:pt x="6207" y="1"/>
                      <a:pt x="6018" y="1"/>
                    </a:cubicBezTo>
                    <a:cubicBezTo>
                      <a:pt x="5829" y="1"/>
                      <a:pt x="5671" y="158"/>
                      <a:pt x="5671" y="347"/>
                    </a:cubicBezTo>
                    <a:lnTo>
                      <a:pt x="5671" y="1419"/>
                    </a:lnTo>
                    <a:lnTo>
                      <a:pt x="4947" y="1419"/>
                    </a:lnTo>
                    <a:lnTo>
                      <a:pt x="4947" y="347"/>
                    </a:lnTo>
                    <a:cubicBezTo>
                      <a:pt x="4947" y="158"/>
                      <a:pt x="4789" y="1"/>
                      <a:pt x="4600" y="1"/>
                    </a:cubicBezTo>
                    <a:cubicBezTo>
                      <a:pt x="4411" y="1"/>
                      <a:pt x="4254" y="158"/>
                      <a:pt x="4254" y="347"/>
                    </a:cubicBezTo>
                    <a:lnTo>
                      <a:pt x="4254" y="1419"/>
                    </a:lnTo>
                    <a:lnTo>
                      <a:pt x="3529" y="1419"/>
                    </a:lnTo>
                    <a:lnTo>
                      <a:pt x="3529" y="347"/>
                    </a:lnTo>
                    <a:cubicBezTo>
                      <a:pt x="3529" y="158"/>
                      <a:pt x="3372" y="1"/>
                      <a:pt x="3183" y="1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0" name="Google Shape;3580;p58"/>
              <p:cNvSpPr/>
              <p:nvPr/>
            </p:nvSpPr>
            <p:spPr>
              <a:xfrm>
                <a:off x="-44455600" y="2053725"/>
                <a:ext cx="173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67"/>
                      <a:pt x="158" y="725"/>
                      <a:pt x="347" y="725"/>
                    </a:cubicBezTo>
                    <a:cubicBezTo>
                      <a:pt x="536" y="725"/>
                      <a:pt x="693" y="567"/>
                      <a:pt x="693" y="347"/>
                    </a:cubicBezTo>
                    <a:cubicBezTo>
                      <a:pt x="693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1" name="Google Shape;3581;p58"/>
              <p:cNvSpPr/>
              <p:nvPr/>
            </p:nvSpPr>
            <p:spPr>
              <a:xfrm>
                <a:off x="-44455600" y="21947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3" y="536"/>
                      <a:pt x="693" y="347"/>
                    </a:cubicBezTo>
                    <a:cubicBezTo>
                      <a:pt x="693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2" name="Google Shape;3582;p58"/>
              <p:cNvSpPr/>
              <p:nvPr/>
            </p:nvSpPr>
            <p:spPr>
              <a:xfrm>
                <a:off x="-44314625" y="2194700"/>
                <a:ext cx="173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94" extrusionOk="0"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47" y="694"/>
                    </a:cubicBezTo>
                    <a:cubicBezTo>
                      <a:pt x="536" y="694"/>
                      <a:pt x="694" y="536"/>
                      <a:pt x="694" y="347"/>
                    </a:cubicBezTo>
                    <a:cubicBezTo>
                      <a:pt x="694" y="158"/>
                      <a:pt x="536" y="1"/>
                      <a:pt x="347" y="1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3" name="Google Shape;3583;p58"/>
              <p:cNvSpPr/>
              <p:nvPr/>
            </p:nvSpPr>
            <p:spPr>
              <a:xfrm>
                <a:off x="-44314625" y="2053725"/>
                <a:ext cx="17350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725" extrusionOk="0">
                    <a:moveTo>
                      <a:pt x="347" y="0"/>
                    </a:moveTo>
                    <a:cubicBezTo>
                      <a:pt x="158" y="0"/>
                      <a:pt x="0" y="158"/>
                      <a:pt x="0" y="347"/>
                    </a:cubicBezTo>
                    <a:cubicBezTo>
                      <a:pt x="0" y="536"/>
                      <a:pt x="158" y="725"/>
                      <a:pt x="347" y="725"/>
                    </a:cubicBezTo>
                    <a:cubicBezTo>
                      <a:pt x="536" y="725"/>
                      <a:pt x="694" y="536"/>
                      <a:pt x="694" y="347"/>
                    </a:cubicBezTo>
                    <a:cubicBezTo>
                      <a:pt x="694" y="158"/>
                      <a:pt x="536" y="0"/>
                      <a:pt x="347" y="0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4" name="Google Shape;3584;p58"/>
              <p:cNvSpPr/>
              <p:nvPr/>
            </p:nvSpPr>
            <p:spPr>
              <a:xfrm>
                <a:off x="-44447725" y="2062375"/>
                <a:ext cx="143350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734" h="5609" extrusionOk="0">
                    <a:moveTo>
                      <a:pt x="3182" y="757"/>
                    </a:moveTo>
                    <a:lnTo>
                      <a:pt x="3182" y="883"/>
                    </a:lnTo>
                    <a:cubicBezTo>
                      <a:pt x="3182" y="1041"/>
                      <a:pt x="3277" y="1167"/>
                      <a:pt x="3434" y="1198"/>
                    </a:cubicBezTo>
                    <a:cubicBezTo>
                      <a:pt x="3623" y="1261"/>
                      <a:pt x="3812" y="1387"/>
                      <a:pt x="3970" y="1513"/>
                    </a:cubicBezTo>
                    <a:cubicBezTo>
                      <a:pt x="4049" y="1553"/>
                      <a:pt x="4142" y="1593"/>
                      <a:pt x="4231" y="1593"/>
                    </a:cubicBezTo>
                    <a:cubicBezTo>
                      <a:pt x="4282" y="1593"/>
                      <a:pt x="4333" y="1579"/>
                      <a:pt x="4379" y="1545"/>
                    </a:cubicBezTo>
                    <a:lnTo>
                      <a:pt x="4505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00" y="2206"/>
                      <a:pt x="4537" y="2364"/>
                      <a:pt x="4568" y="2490"/>
                    </a:cubicBezTo>
                    <a:cubicBezTo>
                      <a:pt x="4600" y="2710"/>
                      <a:pt x="4600" y="2899"/>
                      <a:pt x="4568" y="3120"/>
                    </a:cubicBezTo>
                    <a:cubicBezTo>
                      <a:pt x="4537" y="3277"/>
                      <a:pt x="4600" y="3403"/>
                      <a:pt x="4726" y="3466"/>
                    </a:cubicBezTo>
                    <a:lnTo>
                      <a:pt x="4852" y="3561"/>
                    </a:lnTo>
                    <a:lnTo>
                      <a:pt x="4505" y="4128"/>
                    </a:lnTo>
                    <a:lnTo>
                      <a:pt x="4379" y="4065"/>
                    </a:lnTo>
                    <a:cubicBezTo>
                      <a:pt x="4323" y="4037"/>
                      <a:pt x="4260" y="4021"/>
                      <a:pt x="4196" y="4021"/>
                    </a:cubicBezTo>
                    <a:cubicBezTo>
                      <a:pt x="4118" y="4021"/>
                      <a:pt x="4039" y="4044"/>
                      <a:pt x="3970" y="4097"/>
                    </a:cubicBezTo>
                    <a:cubicBezTo>
                      <a:pt x="3812" y="4254"/>
                      <a:pt x="3623" y="4349"/>
                      <a:pt x="3434" y="4412"/>
                    </a:cubicBezTo>
                    <a:cubicBezTo>
                      <a:pt x="3277" y="4475"/>
                      <a:pt x="3182" y="4632"/>
                      <a:pt x="3182" y="4727"/>
                    </a:cubicBezTo>
                    <a:lnTo>
                      <a:pt x="3182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394" y="4475"/>
                      <a:pt x="2237" y="4412"/>
                    </a:cubicBezTo>
                    <a:cubicBezTo>
                      <a:pt x="2048" y="4349"/>
                      <a:pt x="1859" y="4223"/>
                      <a:pt x="1701" y="4097"/>
                    </a:cubicBezTo>
                    <a:cubicBezTo>
                      <a:pt x="1622" y="4057"/>
                      <a:pt x="1529" y="4017"/>
                      <a:pt x="1440" y="4017"/>
                    </a:cubicBezTo>
                    <a:cubicBezTo>
                      <a:pt x="1389" y="4017"/>
                      <a:pt x="1338" y="4030"/>
                      <a:pt x="1292" y="4065"/>
                    </a:cubicBezTo>
                    <a:lnTo>
                      <a:pt x="1166" y="4128"/>
                    </a:lnTo>
                    <a:lnTo>
                      <a:pt x="819" y="3561"/>
                    </a:lnTo>
                    <a:lnTo>
                      <a:pt x="945" y="3466"/>
                    </a:lnTo>
                    <a:cubicBezTo>
                      <a:pt x="1071" y="3403"/>
                      <a:pt x="1134" y="3246"/>
                      <a:pt x="1103" y="3120"/>
                    </a:cubicBezTo>
                    <a:cubicBezTo>
                      <a:pt x="1071" y="2899"/>
                      <a:pt x="1071" y="2710"/>
                      <a:pt x="1103" y="2490"/>
                    </a:cubicBezTo>
                    <a:cubicBezTo>
                      <a:pt x="1134" y="2332"/>
                      <a:pt x="1071" y="2206"/>
                      <a:pt x="945" y="2143"/>
                    </a:cubicBezTo>
                    <a:lnTo>
                      <a:pt x="819" y="2049"/>
                    </a:lnTo>
                    <a:lnTo>
                      <a:pt x="1166" y="1482"/>
                    </a:lnTo>
                    <a:lnTo>
                      <a:pt x="1292" y="1545"/>
                    </a:lnTo>
                    <a:cubicBezTo>
                      <a:pt x="1350" y="1589"/>
                      <a:pt x="1416" y="1612"/>
                      <a:pt x="1481" y="1612"/>
                    </a:cubicBezTo>
                    <a:cubicBezTo>
                      <a:pt x="1557" y="1612"/>
                      <a:pt x="1634" y="1581"/>
                      <a:pt x="1701" y="1513"/>
                    </a:cubicBezTo>
                    <a:cubicBezTo>
                      <a:pt x="1859" y="1356"/>
                      <a:pt x="2048" y="1261"/>
                      <a:pt x="2237" y="1198"/>
                    </a:cubicBezTo>
                    <a:cubicBezTo>
                      <a:pt x="2394" y="1167"/>
                      <a:pt x="2489" y="1009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53" y="1"/>
                      <a:pt x="1796" y="158"/>
                      <a:pt x="1796" y="347"/>
                    </a:cubicBezTo>
                    <a:lnTo>
                      <a:pt x="1796" y="599"/>
                    </a:lnTo>
                    <a:cubicBezTo>
                      <a:pt x="1701" y="631"/>
                      <a:pt x="1575" y="726"/>
                      <a:pt x="1481" y="789"/>
                    </a:cubicBezTo>
                    <a:lnTo>
                      <a:pt x="1292" y="663"/>
                    </a:lnTo>
                    <a:cubicBezTo>
                      <a:pt x="1242" y="643"/>
                      <a:pt x="1186" y="632"/>
                      <a:pt x="1129" y="632"/>
                    </a:cubicBezTo>
                    <a:cubicBezTo>
                      <a:pt x="1007" y="632"/>
                      <a:pt x="884" y="681"/>
                      <a:pt x="819" y="789"/>
                    </a:cubicBezTo>
                    <a:lnTo>
                      <a:pt x="126" y="2017"/>
                    </a:lnTo>
                    <a:cubicBezTo>
                      <a:pt x="32" y="2175"/>
                      <a:pt x="63" y="2395"/>
                      <a:pt x="221" y="2490"/>
                    </a:cubicBezTo>
                    <a:lnTo>
                      <a:pt x="441" y="2616"/>
                    </a:lnTo>
                    <a:lnTo>
                      <a:pt x="441" y="2994"/>
                    </a:lnTo>
                    <a:lnTo>
                      <a:pt x="221" y="3120"/>
                    </a:lnTo>
                    <a:cubicBezTo>
                      <a:pt x="95" y="3183"/>
                      <a:pt x="0" y="3435"/>
                      <a:pt x="126" y="3592"/>
                    </a:cubicBezTo>
                    <a:lnTo>
                      <a:pt x="819" y="4821"/>
                    </a:lnTo>
                    <a:cubicBezTo>
                      <a:pt x="879" y="4921"/>
                      <a:pt x="989" y="4983"/>
                      <a:pt x="1102" y="4983"/>
                    </a:cubicBezTo>
                    <a:cubicBezTo>
                      <a:pt x="1168" y="4983"/>
                      <a:pt x="1234" y="4962"/>
                      <a:pt x="1292" y="4916"/>
                    </a:cubicBezTo>
                    <a:lnTo>
                      <a:pt x="1481" y="4821"/>
                    </a:lnTo>
                    <a:cubicBezTo>
                      <a:pt x="1607" y="4884"/>
                      <a:pt x="1733" y="4979"/>
                      <a:pt x="1796" y="5010"/>
                    </a:cubicBezTo>
                    <a:lnTo>
                      <a:pt x="1796" y="5231"/>
                    </a:lnTo>
                    <a:cubicBezTo>
                      <a:pt x="1796" y="5451"/>
                      <a:pt x="1953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8" y="5451"/>
                      <a:pt x="3938" y="5231"/>
                    </a:cubicBezTo>
                    <a:lnTo>
                      <a:pt x="3938" y="5010"/>
                    </a:lnTo>
                    <a:cubicBezTo>
                      <a:pt x="4064" y="4979"/>
                      <a:pt x="4159" y="4884"/>
                      <a:pt x="4253" y="4821"/>
                    </a:cubicBezTo>
                    <a:lnTo>
                      <a:pt x="4442" y="4916"/>
                    </a:lnTo>
                    <a:cubicBezTo>
                      <a:pt x="4501" y="4951"/>
                      <a:pt x="4574" y="4969"/>
                      <a:pt x="4644" y="4969"/>
                    </a:cubicBezTo>
                    <a:cubicBezTo>
                      <a:pt x="4762" y="4969"/>
                      <a:pt x="4875" y="4920"/>
                      <a:pt x="4915" y="4821"/>
                    </a:cubicBezTo>
                    <a:lnTo>
                      <a:pt x="5639" y="3592"/>
                    </a:lnTo>
                    <a:cubicBezTo>
                      <a:pt x="5702" y="3435"/>
                      <a:pt x="5671" y="3246"/>
                      <a:pt x="5513" y="3120"/>
                    </a:cubicBezTo>
                    <a:lnTo>
                      <a:pt x="5324" y="2994"/>
                    </a:lnTo>
                    <a:lnTo>
                      <a:pt x="5324" y="2616"/>
                    </a:lnTo>
                    <a:lnTo>
                      <a:pt x="5513" y="2490"/>
                    </a:lnTo>
                    <a:cubicBezTo>
                      <a:pt x="5671" y="2395"/>
                      <a:pt x="5734" y="2175"/>
                      <a:pt x="5639" y="2017"/>
                    </a:cubicBezTo>
                    <a:lnTo>
                      <a:pt x="4915" y="789"/>
                    </a:lnTo>
                    <a:cubicBezTo>
                      <a:pt x="4872" y="681"/>
                      <a:pt x="4742" y="618"/>
                      <a:pt x="4614" y="618"/>
                    </a:cubicBezTo>
                    <a:cubicBezTo>
                      <a:pt x="4553" y="618"/>
                      <a:pt x="4493" y="632"/>
                      <a:pt x="4442" y="663"/>
                    </a:cubicBezTo>
                    <a:lnTo>
                      <a:pt x="4253" y="789"/>
                    </a:lnTo>
                    <a:cubicBezTo>
                      <a:pt x="4127" y="726"/>
                      <a:pt x="4001" y="631"/>
                      <a:pt x="3938" y="599"/>
                    </a:cubicBezTo>
                    <a:lnTo>
                      <a:pt x="3938" y="347"/>
                    </a:lnTo>
                    <a:cubicBezTo>
                      <a:pt x="3938" y="158"/>
                      <a:pt x="3781" y="1"/>
                      <a:pt x="3592" y="1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5" name="Google Shape;3585;p58"/>
              <p:cNvSpPr/>
              <p:nvPr/>
            </p:nvSpPr>
            <p:spPr>
              <a:xfrm>
                <a:off x="-44403625" y="2107275"/>
                <a:ext cx="53575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43" h="2112" extrusionOk="0">
                    <a:moveTo>
                      <a:pt x="1072" y="662"/>
                    </a:moveTo>
                    <a:cubicBezTo>
                      <a:pt x="1261" y="662"/>
                      <a:pt x="1418" y="820"/>
                      <a:pt x="1418" y="1009"/>
                    </a:cubicBezTo>
                    <a:cubicBezTo>
                      <a:pt x="1418" y="1198"/>
                      <a:pt x="1261" y="1355"/>
                      <a:pt x="1072" y="1355"/>
                    </a:cubicBezTo>
                    <a:cubicBezTo>
                      <a:pt x="882" y="1355"/>
                      <a:pt x="725" y="1198"/>
                      <a:pt x="725" y="1009"/>
                    </a:cubicBezTo>
                    <a:cubicBezTo>
                      <a:pt x="725" y="820"/>
                      <a:pt x="882" y="662"/>
                      <a:pt x="1072" y="662"/>
                    </a:cubicBezTo>
                    <a:close/>
                    <a:moveTo>
                      <a:pt x="1072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2"/>
                      <a:pt x="1072" y="2112"/>
                    </a:cubicBezTo>
                    <a:cubicBezTo>
                      <a:pt x="1670" y="2112"/>
                      <a:pt x="2143" y="1639"/>
                      <a:pt x="2143" y="1040"/>
                    </a:cubicBezTo>
                    <a:cubicBezTo>
                      <a:pt x="2143" y="473"/>
                      <a:pt x="1670" y="1"/>
                      <a:pt x="1072" y="1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D84D971-070F-CA01-826F-30018994A2A7}"/>
              </a:ext>
            </a:extLst>
          </p:cNvPr>
          <p:cNvGrpSpPr/>
          <p:nvPr/>
        </p:nvGrpSpPr>
        <p:grpSpPr>
          <a:xfrm>
            <a:off x="3199875" y="1457342"/>
            <a:ext cx="547200" cy="547500"/>
            <a:chOff x="3124311" y="1499302"/>
            <a:chExt cx="547200" cy="547500"/>
          </a:xfrm>
        </p:grpSpPr>
        <p:sp>
          <p:nvSpPr>
            <p:cNvPr id="3575" name="Google Shape;3575;p58"/>
            <p:cNvSpPr/>
            <p:nvPr/>
          </p:nvSpPr>
          <p:spPr>
            <a:xfrm>
              <a:off x="3124311" y="1499302"/>
              <a:ext cx="547200" cy="547500"/>
            </a:xfrm>
            <a:prstGeom prst="ellipse">
              <a:avLst/>
            </a:prstGeom>
            <a:noFill/>
            <a:ln w="19050" cap="flat" cmpd="sng">
              <a:solidFill>
                <a:srgbClr val="FF721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586" name="Google Shape;3586;p58"/>
            <p:cNvGrpSpPr/>
            <p:nvPr/>
          </p:nvGrpSpPr>
          <p:grpSpPr>
            <a:xfrm>
              <a:off x="3253788" y="1624613"/>
              <a:ext cx="295545" cy="293948"/>
              <a:chOff x="-47160325" y="1974175"/>
              <a:chExt cx="301700" cy="300100"/>
            </a:xfrm>
          </p:grpSpPr>
          <p:sp>
            <p:nvSpPr>
              <p:cNvPr id="3587" name="Google Shape;3587;p58"/>
              <p:cNvSpPr/>
              <p:nvPr/>
            </p:nvSpPr>
            <p:spPr>
              <a:xfrm>
                <a:off x="-47160325" y="1974175"/>
                <a:ext cx="301700" cy="300100"/>
              </a:xfrm>
              <a:custGeom>
                <a:avLst/>
                <a:gdLst/>
                <a:ahLst/>
                <a:cxnLst/>
                <a:rect l="l" t="t" r="r" b="b"/>
                <a:pathLst>
                  <a:path w="12068" h="12004" extrusionOk="0">
                    <a:moveTo>
                      <a:pt x="8539" y="1166"/>
                    </a:moveTo>
                    <a:lnTo>
                      <a:pt x="9452" y="2080"/>
                    </a:lnTo>
                    <a:lnTo>
                      <a:pt x="8539" y="2080"/>
                    </a:lnTo>
                    <a:lnTo>
                      <a:pt x="8539" y="1166"/>
                    </a:lnTo>
                    <a:close/>
                    <a:moveTo>
                      <a:pt x="7846" y="693"/>
                    </a:moveTo>
                    <a:lnTo>
                      <a:pt x="7846" y="2489"/>
                    </a:lnTo>
                    <a:cubicBezTo>
                      <a:pt x="7846" y="2678"/>
                      <a:pt x="8003" y="2836"/>
                      <a:pt x="8192" y="2836"/>
                    </a:cubicBezTo>
                    <a:lnTo>
                      <a:pt x="9957" y="2836"/>
                    </a:lnTo>
                    <a:lnTo>
                      <a:pt x="9957" y="4254"/>
                    </a:lnTo>
                    <a:lnTo>
                      <a:pt x="4916" y="4254"/>
                    </a:lnTo>
                    <a:lnTo>
                      <a:pt x="4538" y="3434"/>
                    </a:lnTo>
                    <a:cubicBezTo>
                      <a:pt x="4349" y="3056"/>
                      <a:pt x="3971" y="2836"/>
                      <a:pt x="3593" y="2836"/>
                    </a:cubicBezTo>
                    <a:lnTo>
                      <a:pt x="2206" y="2836"/>
                    </a:lnTo>
                    <a:lnTo>
                      <a:pt x="2206" y="693"/>
                    </a:lnTo>
                    <a:close/>
                    <a:moveTo>
                      <a:pt x="3561" y="3529"/>
                    </a:moveTo>
                    <a:cubicBezTo>
                      <a:pt x="3656" y="3529"/>
                      <a:pt x="3782" y="3623"/>
                      <a:pt x="3876" y="3718"/>
                    </a:cubicBezTo>
                    <a:lnTo>
                      <a:pt x="4380" y="4758"/>
                    </a:lnTo>
                    <a:cubicBezTo>
                      <a:pt x="4443" y="4884"/>
                      <a:pt x="4569" y="4947"/>
                      <a:pt x="4695" y="4947"/>
                    </a:cubicBezTo>
                    <a:lnTo>
                      <a:pt x="11028" y="4947"/>
                    </a:lnTo>
                    <a:cubicBezTo>
                      <a:pt x="11248" y="4947"/>
                      <a:pt x="11406" y="5104"/>
                      <a:pt x="11406" y="5293"/>
                    </a:cubicBezTo>
                    <a:lnTo>
                      <a:pt x="11406" y="10933"/>
                    </a:lnTo>
                    <a:lnTo>
                      <a:pt x="11343" y="10933"/>
                    </a:lnTo>
                    <a:cubicBezTo>
                      <a:pt x="11343" y="11153"/>
                      <a:pt x="11185" y="11311"/>
                      <a:pt x="10996" y="11311"/>
                    </a:cubicBezTo>
                    <a:lnTo>
                      <a:pt x="1104" y="11311"/>
                    </a:lnTo>
                    <a:cubicBezTo>
                      <a:pt x="915" y="11311"/>
                      <a:pt x="757" y="11153"/>
                      <a:pt x="757" y="10933"/>
                    </a:cubicBezTo>
                    <a:lnTo>
                      <a:pt x="757" y="3875"/>
                    </a:lnTo>
                    <a:cubicBezTo>
                      <a:pt x="757" y="3686"/>
                      <a:pt x="915" y="3529"/>
                      <a:pt x="1104" y="3529"/>
                    </a:cubicBezTo>
                    <a:close/>
                    <a:moveTo>
                      <a:pt x="1797" y="0"/>
                    </a:moveTo>
                    <a:cubicBezTo>
                      <a:pt x="1576" y="0"/>
                      <a:pt x="1419" y="158"/>
                      <a:pt x="1419" y="347"/>
                    </a:cubicBezTo>
                    <a:lnTo>
                      <a:pt x="1419" y="2836"/>
                    </a:lnTo>
                    <a:lnTo>
                      <a:pt x="1072" y="2836"/>
                    </a:lnTo>
                    <a:cubicBezTo>
                      <a:pt x="474" y="2836"/>
                      <a:pt x="1" y="3308"/>
                      <a:pt x="1" y="3907"/>
                    </a:cubicBezTo>
                    <a:lnTo>
                      <a:pt x="1" y="10933"/>
                    </a:lnTo>
                    <a:cubicBezTo>
                      <a:pt x="1" y="11531"/>
                      <a:pt x="474" y="12004"/>
                      <a:pt x="1072" y="12004"/>
                    </a:cubicBezTo>
                    <a:lnTo>
                      <a:pt x="10965" y="12004"/>
                    </a:lnTo>
                    <a:cubicBezTo>
                      <a:pt x="11563" y="12004"/>
                      <a:pt x="12036" y="11531"/>
                      <a:pt x="12036" y="10933"/>
                    </a:cubicBezTo>
                    <a:lnTo>
                      <a:pt x="12036" y="5325"/>
                    </a:lnTo>
                    <a:cubicBezTo>
                      <a:pt x="12067" y="4726"/>
                      <a:pt x="11595" y="4254"/>
                      <a:pt x="10996" y="4254"/>
                    </a:cubicBezTo>
                    <a:lnTo>
                      <a:pt x="10650" y="4254"/>
                    </a:lnTo>
                    <a:lnTo>
                      <a:pt x="10650" y="2489"/>
                    </a:lnTo>
                    <a:cubicBezTo>
                      <a:pt x="10650" y="2395"/>
                      <a:pt x="10618" y="2269"/>
                      <a:pt x="10524" y="2237"/>
                    </a:cubicBezTo>
                    <a:lnTo>
                      <a:pt x="8413" y="126"/>
                    </a:lnTo>
                    <a:cubicBezTo>
                      <a:pt x="8318" y="32"/>
                      <a:pt x="8255" y="0"/>
                      <a:pt x="8161" y="0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88" name="Google Shape;3588;p58"/>
              <p:cNvSpPr/>
              <p:nvPr/>
            </p:nvSpPr>
            <p:spPr>
              <a:xfrm>
                <a:off x="-47070525" y="2115150"/>
                <a:ext cx="123675" cy="123675"/>
              </a:xfrm>
              <a:custGeom>
                <a:avLst/>
                <a:gdLst/>
                <a:ahLst/>
                <a:cxnLst/>
                <a:rect l="l" t="t" r="r" b="b"/>
                <a:pathLst>
                  <a:path w="4947" h="4947" extrusionOk="0">
                    <a:moveTo>
                      <a:pt x="1796" y="694"/>
                    </a:moveTo>
                    <a:cubicBezTo>
                      <a:pt x="2269" y="694"/>
                      <a:pt x="2678" y="977"/>
                      <a:pt x="2804" y="1418"/>
                    </a:cubicBezTo>
                    <a:lnTo>
                      <a:pt x="1796" y="1418"/>
                    </a:lnTo>
                    <a:cubicBezTo>
                      <a:pt x="1607" y="1418"/>
                      <a:pt x="1450" y="1576"/>
                      <a:pt x="1450" y="1765"/>
                    </a:cubicBezTo>
                    <a:lnTo>
                      <a:pt x="1450" y="2742"/>
                    </a:lnTo>
                    <a:cubicBezTo>
                      <a:pt x="1009" y="2584"/>
                      <a:pt x="757" y="2175"/>
                      <a:pt x="757" y="1765"/>
                    </a:cubicBezTo>
                    <a:cubicBezTo>
                      <a:pt x="757" y="1166"/>
                      <a:pt x="1229" y="694"/>
                      <a:pt x="1796" y="694"/>
                    </a:cubicBezTo>
                    <a:close/>
                    <a:moveTo>
                      <a:pt x="2804" y="2112"/>
                    </a:moveTo>
                    <a:cubicBezTo>
                      <a:pt x="2678" y="2427"/>
                      <a:pt x="2426" y="2679"/>
                      <a:pt x="2174" y="2742"/>
                    </a:cubicBezTo>
                    <a:lnTo>
                      <a:pt x="2174" y="2112"/>
                    </a:lnTo>
                    <a:close/>
                    <a:moveTo>
                      <a:pt x="4254" y="2080"/>
                    </a:moveTo>
                    <a:lnTo>
                      <a:pt x="4254" y="4191"/>
                    </a:lnTo>
                    <a:lnTo>
                      <a:pt x="2143" y="4191"/>
                    </a:lnTo>
                    <a:lnTo>
                      <a:pt x="2143" y="3466"/>
                    </a:lnTo>
                    <a:cubicBezTo>
                      <a:pt x="2804" y="3309"/>
                      <a:pt x="3340" y="2773"/>
                      <a:pt x="3498" y="2080"/>
                    </a:cubicBezTo>
                    <a:close/>
                    <a:moveTo>
                      <a:pt x="1765" y="1"/>
                    </a:moveTo>
                    <a:cubicBezTo>
                      <a:pt x="788" y="1"/>
                      <a:pt x="1" y="788"/>
                      <a:pt x="1" y="1765"/>
                    </a:cubicBezTo>
                    <a:cubicBezTo>
                      <a:pt x="1" y="2616"/>
                      <a:pt x="599" y="3340"/>
                      <a:pt x="1418" y="3498"/>
                    </a:cubicBezTo>
                    <a:lnTo>
                      <a:pt x="1418" y="4600"/>
                    </a:lnTo>
                    <a:cubicBezTo>
                      <a:pt x="1418" y="4789"/>
                      <a:pt x="1576" y="4947"/>
                      <a:pt x="1765" y="4947"/>
                    </a:cubicBezTo>
                    <a:lnTo>
                      <a:pt x="4569" y="4947"/>
                    </a:lnTo>
                    <a:cubicBezTo>
                      <a:pt x="4758" y="4947"/>
                      <a:pt x="4915" y="4789"/>
                      <a:pt x="4915" y="4600"/>
                    </a:cubicBezTo>
                    <a:lnTo>
                      <a:pt x="4915" y="1797"/>
                    </a:lnTo>
                    <a:cubicBezTo>
                      <a:pt x="4947" y="1576"/>
                      <a:pt x="4789" y="1387"/>
                      <a:pt x="4600" y="1387"/>
                    </a:cubicBezTo>
                    <a:lnTo>
                      <a:pt x="3498" y="1387"/>
                    </a:lnTo>
                    <a:cubicBezTo>
                      <a:pt x="3340" y="599"/>
                      <a:pt x="2647" y="1"/>
                      <a:pt x="1765" y="1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559C770-BBDD-6949-7F2A-316BB1A5DAB6}"/>
              </a:ext>
            </a:extLst>
          </p:cNvPr>
          <p:cNvGrpSpPr/>
          <p:nvPr/>
        </p:nvGrpSpPr>
        <p:grpSpPr>
          <a:xfrm>
            <a:off x="1002823" y="3128963"/>
            <a:ext cx="547200" cy="547500"/>
            <a:chOff x="1686075" y="3128963"/>
            <a:chExt cx="547200" cy="547500"/>
          </a:xfrm>
        </p:grpSpPr>
        <p:sp>
          <p:nvSpPr>
            <p:cNvPr id="3571" name="Google Shape;3571;p58"/>
            <p:cNvSpPr/>
            <p:nvPr/>
          </p:nvSpPr>
          <p:spPr>
            <a:xfrm>
              <a:off x="1686075" y="3128963"/>
              <a:ext cx="547200" cy="547500"/>
            </a:xfrm>
            <a:prstGeom prst="ellipse">
              <a:avLst/>
            </a:prstGeom>
            <a:noFill/>
            <a:ln w="19050" cap="flat" cmpd="sng">
              <a:solidFill>
                <a:srgbClr val="FF721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589" name="Google Shape;3589;p58"/>
            <p:cNvGrpSpPr/>
            <p:nvPr/>
          </p:nvGrpSpPr>
          <p:grpSpPr>
            <a:xfrm>
              <a:off x="1802704" y="3246451"/>
              <a:ext cx="313959" cy="312446"/>
              <a:chOff x="-49786250" y="2316650"/>
              <a:chExt cx="300900" cy="299450"/>
            </a:xfrm>
          </p:grpSpPr>
          <p:sp>
            <p:nvSpPr>
              <p:cNvPr id="3590" name="Google Shape;3590;p58"/>
              <p:cNvSpPr/>
              <p:nvPr/>
            </p:nvSpPr>
            <p:spPr>
              <a:xfrm>
                <a:off x="-49746875" y="2316650"/>
                <a:ext cx="217400" cy="299450"/>
              </a:xfrm>
              <a:custGeom>
                <a:avLst/>
                <a:gdLst/>
                <a:ahLst/>
                <a:cxnLst/>
                <a:rect l="l" t="t" r="r" b="b"/>
                <a:pathLst>
                  <a:path w="8696" h="11978" extrusionOk="0">
                    <a:moveTo>
                      <a:pt x="4411" y="3944"/>
                    </a:moveTo>
                    <a:lnTo>
                      <a:pt x="5010" y="5110"/>
                    </a:lnTo>
                    <a:cubicBezTo>
                      <a:pt x="4837" y="5188"/>
                      <a:pt x="4640" y="5228"/>
                      <a:pt x="4439" y="5228"/>
                    </a:cubicBezTo>
                    <a:cubicBezTo>
                      <a:pt x="4238" y="5228"/>
                      <a:pt x="4033" y="5188"/>
                      <a:pt x="3844" y="5110"/>
                    </a:cubicBezTo>
                    <a:lnTo>
                      <a:pt x="4411" y="3944"/>
                    </a:lnTo>
                    <a:close/>
                    <a:moveTo>
                      <a:pt x="5136" y="5834"/>
                    </a:moveTo>
                    <a:lnTo>
                      <a:pt x="5136" y="8418"/>
                    </a:lnTo>
                    <a:lnTo>
                      <a:pt x="3718" y="8418"/>
                    </a:lnTo>
                    <a:lnTo>
                      <a:pt x="3718" y="5834"/>
                    </a:lnTo>
                    <a:cubicBezTo>
                      <a:pt x="3939" y="5897"/>
                      <a:pt x="4191" y="5960"/>
                      <a:pt x="4411" y="5960"/>
                    </a:cubicBezTo>
                    <a:cubicBezTo>
                      <a:pt x="4663" y="5960"/>
                      <a:pt x="4884" y="5897"/>
                      <a:pt x="5136" y="5834"/>
                    </a:cubicBezTo>
                    <a:close/>
                    <a:moveTo>
                      <a:pt x="4390" y="657"/>
                    </a:moveTo>
                    <a:cubicBezTo>
                      <a:pt x="5196" y="657"/>
                      <a:pt x="5982" y="942"/>
                      <a:pt x="6617" y="1455"/>
                    </a:cubicBezTo>
                    <a:cubicBezTo>
                      <a:pt x="7467" y="2117"/>
                      <a:pt x="7940" y="3156"/>
                      <a:pt x="7940" y="4196"/>
                    </a:cubicBezTo>
                    <a:cubicBezTo>
                      <a:pt x="7940" y="5078"/>
                      <a:pt x="7625" y="5897"/>
                      <a:pt x="7058" y="6527"/>
                    </a:cubicBezTo>
                    <a:cubicBezTo>
                      <a:pt x="6585" y="7095"/>
                      <a:pt x="6270" y="7756"/>
                      <a:pt x="6207" y="8418"/>
                    </a:cubicBezTo>
                    <a:lnTo>
                      <a:pt x="5829" y="8418"/>
                    </a:lnTo>
                    <a:lnTo>
                      <a:pt x="5829" y="5267"/>
                    </a:lnTo>
                    <a:cubicBezTo>
                      <a:pt x="5829" y="5236"/>
                      <a:pt x="5829" y="5141"/>
                      <a:pt x="5798" y="5110"/>
                    </a:cubicBezTo>
                    <a:lnTo>
                      <a:pt x="4726" y="2999"/>
                    </a:lnTo>
                    <a:cubicBezTo>
                      <a:pt x="4663" y="2873"/>
                      <a:pt x="4537" y="2778"/>
                      <a:pt x="4411" y="2778"/>
                    </a:cubicBezTo>
                    <a:cubicBezTo>
                      <a:pt x="4317" y="2778"/>
                      <a:pt x="4191" y="2873"/>
                      <a:pt x="4096" y="2999"/>
                    </a:cubicBezTo>
                    <a:lnTo>
                      <a:pt x="3057" y="5110"/>
                    </a:lnTo>
                    <a:cubicBezTo>
                      <a:pt x="2994" y="5141"/>
                      <a:pt x="2994" y="5236"/>
                      <a:pt x="2994" y="5267"/>
                    </a:cubicBezTo>
                    <a:lnTo>
                      <a:pt x="2994" y="8418"/>
                    </a:lnTo>
                    <a:lnTo>
                      <a:pt x="2647" y="8418"/>
                    </a:lnTo>
                    <a:cubicBezTo>
                      <a:pt x="2584" y="7756"/>
                      <a:pt x="2301" y="7095"/>
                      <a:pt x="1796" y="6527"/>
                    </a:cubicBezTo>
                    <a:cubicBezTo>
                      <a:pt x="1040" y="5708"/>
                      <a:pt x="757" y="4574"/>
                      <a:pt x="1009" y="3408"/>
                    </a:cubicBezTo>
                    <a:cubicBezTo>
                      <a:pt x="1261" y="2085"/>
                      <a:pt x="2332" y="1014"/>
                      <a:pt x="3687" y="731"/>
                    </a:cubicBezTo>
                    <a:cubicBezTo>
                      <a:pt x="3921" y="681"/>
                      <a:pt x="4156" y="657"/>
                      <a:pt x="4390" y="657"/>
                    </a:cubicBezTo>
                    <a:close/>
                    <a:moveTo>
                      <a:pt x="6207" y="9142"/>
                    </a:moveTo>
                    <a:lnTo>
                      <a:pt x="6207" y="9489"/>
                    </a:lnTo>
                    <a:cubicBezTo>
                      <a:pt x="6207" y="9678"/>
                      <a:pt x="6050" y="9835"/>
                      <a:pt x="5829" y="9835"/>
                    </a:cubicBezTo>
                    <a:lnTo>
                      <a:pt x="3057" y="9835"/>
                    </a:lnTo>
                    <a:cubicBezTo>
                      <a:pt x="2836" y="9835"/>
                      <a:pt x="2679" y="9678"/>
                      <a:pt x="2679" y="9489"/>
                    </a:cubicBezTo>
                    <a:lnTo>
                      <a:pt x="2679" y="9142"/>
                    </a:lnTo>
                    <a:close/>
                    <a:moveTo>
                      <a:pt x="5483" y="10529"/>
                    </a:moveTo>
                    <a:lnTo>
                      <a:pt x="5483" y="10907"/>
                    </a:lnTo>
                    <a:cubicBezTo>
                      <a:pt x="5483" y="11096"/>
                      <a:pt x="5325" y="11253"/>
                      <a:pt x="5136" y="11253"/>
                    </a:cubicBezTo>
                    <a:lnTo>
                      <a:pt x="3718" y="11253"/>
                    </a:lnTo>
                    <a:cubicBezTo>
                      <a:pt x="3529" y="11253"/>
                      <a:pt x="3372" y="11096"/>
                      <a:pt x="3372" y="10907"/>
                    </a:cubicBezTo>
                    <a:lnTo>
                      <a:pt x="3372" y="10529"/>
                    </a:lnTo>
                    <a:close/>
                    <a:moveTo>
                      <a:pt x="4318" y="0"/>
                    </a:moveTo>
                    <a:cubicBezTo>
                      <a:pt x="4056" y="0"/>
                      <a:pt x="3792" y="23"/>
                      <a:pt x="3529" y="69"/>
                    </a:cubicBezTo>
                    <a:cubicBezTo>
                      <a:pt x="1954" y="384"/>
                      <a:pt x="631" y="1707"/>
                      <a:pt x="284" y="3314"/>
                    </a:cubicBezTo>
                    <a:cubicBezTo>
                      <a:pt x="1" y="4637"/>
                      <a:pt x="379" y="6023"/>
                      <a:pt x="1261" y="7000"/>
                    </a:cubicBezTo>
                    <a:cubicBezTo>
                      <a:pt x="1702" y="7536"/>
                      <a:pt x="1986" y="8166"/>
                      <a:pt x="1986" y="8796"/>
                    </a:cubicBezTo>
                    <a:lnTo>
                      <a:pt x="1986" y="9489"/>
                    </a:lnTo>
                    <a:cubicBezTo>
                      <a:pt x="1986" y="9961"/>
                      <a:pt x="2269" y="10371"/>
                      <a:pt x="2679" y="10466"/>
                    </a:cubicBezTo>
                    <a:lnTo>
                      <a:pt x="2679" y="10907"/>
                    </a:lnTo>
                    <a:cubicBezTo>
                      <a:pt x="2679" y="11505"/>
                      <a:pt x="3151" y="11978"/>
                      <a:pt x="3750" y="11978"/>
                    </a:cubicBezTo>
                    <a:lnTo>
                      <a:pt x="5168" y="11978"/>
                    </a:lnTo>
                    <a:cubicBezTo>
                      <a:pt x="5766" y="11978"/>
                      <a:pt x="6239" y="11505"/>
                      <a:pt x="6239" y="10907"/>
                    </a:cubicBezTo>
                    <a:lnTo>
                      <a:pt x="6239" y="10466"/>
                    </a:lnTo>
                    <a:cubicBezTo>
                      <a:pt x="6617" y="10308"/>
                      <a:pt x="6963" y="9930"/>
                      <a:pt x="6963" y="9489"/>
                    </a:cubicBezTo>
                    <a:lnTo>
                      <a:pt x="6963" y="8796"/>
                    </a:lnTo>
                    <a:cubicBezTo>
                      <a:pt x="6963" y="8166"/>
                      <a:pt x="7184" y="7536"/>
                      <a:pt x="7656" y="6969"/>
                    </a:cubicBezTo>
                    <a:cubicBezTo>
                      <a:pt x="8318" y="6212"/>
                      <a:pt x="8696" y="5236"/>
                      <a:pt x="8696" y="4228"/>
                    </a:cubicBezTo>
                    <a:cubicBezTo>
                      <a:pt x="8633" y="2967"/>
                      <a:pt x="8097" y="1739"/>
                      <a:pt x="7058" y="951"/>
                    </a:cubicBezTo>
                    <a:cubicBezTo>
                      <a:pt x="6285" y="328"/>
                      <a:pt x="5314" y="0"/>
                      <a:pt x="4318" y="0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1" name="Google Shape;3591;p58"/>
              <p:cNvSpPr/>
              <p:nvPr/>
            </p:nvSpPr>
            <p:spPr>
              <a:xfrm>
                <a:off x="-49786250" y="2422325"/>
                <a:ext cx="36250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1450" h="694" extrusionOk="0">
                    <a:moveTo>
                      <a:pt x="379" y="1"/>
                    </a:moveTo>
                    <a:cubicBezTo>
                      <a:pt x="158" y="1"/>
                      <a:pt x="0" y="158"/>
                      <a:pt x="0" y="347"/>
                    </a:cubicBezTo>
                    <a:cubicBezTo>
                      <a:pt x="0" y="536"/>
                      <a:pt x="158" y="694"/>
                      <a:pt x="379" y="694"/>
                    </a:cubicBezTo>
                    <a:lnTo>
                      <a:pt x="1072" y="694"/>
                    </a:lnTo>
                    <a:cubicBezTo>
                      <a:pt x="1261" y="694"/>
                      <a:pt x="1418" y="536"/>
                      <a:pt x="1418" y="347"/>
                    </a:cubicBezTo>
                    <a:cubicBezTo>
                      <a:pt x="1450" y="127"/>
                      <a:pt x="1261" y="1"/>
                      <a:pt x="1072" y="1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2" name="Google Shape;3592;p58"/>
              <p:cNvSpPr/>
              <p:nvPr/>
            </p:nvSpPr>
            <p:spPr>
              <a:xfrm>
                <a:off x="-49783900" y="2362475"/>
                <a:ext cx="31550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206" extrusionOk="0">
                    <a:moveTo>
                      <a:pt x="391" y="0"/>
                    </a:moveTo>
                    <a:cubicBezTo>
                      <a:pt x="300" y="0"/>
                      <a:pt x="206" y="32"/>
                      <a:pt x="127" y="95"/>
                    </a:cubicBezTo>
                    <a:cubicBezTo>
                      <a:pt x="1" y="221"/>
                      <a:pt x="1" y="441"/>
                      <a:pt x="127" y="599"/>
                    </a:cubicBezTo>
                    <a:lnTo>
                      <a:pt x="631" y="1134"/>
                    </a:lnTo>
                    <a:cubicBezTo>
                      <a:pt x="694" y="1182"/>
                      <a:pt x="781" y="1205"/>
                      <a:pt x="871" y="1205"/>
                    </a:cubicBezTo>
                    <a:cubicBezTo>
                      <a:pt x="962" y="1205"/>
                      <a:pt x="1056" y="1182"/>
                      <a:pt x="1135" y="1134"/>
                    </a:cubicBezTo>
                    <a:cubicBezTo>
                      <a:pt x="1261" y="1008"/>
                      <a:pt x="1261" y="756"/>
                      <a:pt x="1135" y="599"/>
                    </a:cubicBezTo>
                    <a:lnTo>
                      <a:pt x="631" y="95"/>
                    </a:lnTo>
                    <a:cubicBezTo>
                      <a:pt x="568" y="32"/>
                      <a:pt x="481" y="0"/>
                      <a:pt x="391" y="0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3" name="Google Shape;3593;p58"/>
              <p:cNvSpPr/>
              <p:nvPr/>
            </p:nvSpPr>
            <p:spPr>
              <a:xfrm>
                <a:off x="-49783900" y="2468800"/>
                <a:ext cx="31550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1262" h="1206" extrusionOk="0">
                    <a:moveTo>
                      <a:pt x="871" y="0"/>
                    </a:moveTo>
                    <a:cubicBezTo>
                      <a:pt x="781" y="0"/>
                      <a:pt x="694" y="32"/>
                      <a:pt x="631" y="95"/>
                    </a:cubicBezTo>
                    <a:lnTo>
                      <a:pt x="127" y="599"/>
                    </a:lnTo>
                    <a:cubicBezTo>
                      <a:pt x="1" y="725"/>
                      <a:pt x="1" y="977"/>
                      <a:pt x="127" y="1135"/>
                    </a:cubicBezTo>
                    <a:cubicBezTo>
                      <a:pt x="174" y="1182"/>
                      <a:pt x="261" y="1205"/>
                      <a:pt x="355" y="1205"/>
                    </a:cubicBezTo>
                    <a:cubicBezTo>
                      <a:pt x="450" y="1205"/>
                      <a:pt x="552" y="1182"/>
                      <a:pt x="631" y="1135"/>
                    </a:cubicBezTo>
                    <a:lnTo>
                      <a:pt x="1135" y="599"/>
                    </a:lnTo>
                    <a:cubicBezTo>
                      <a:pt x="1261" y="504"/>
                      <a:pt x="1261" y="252"/>
                      <a:pt x="1135" y="95"/>
                    </a:cubicBezTo>
                    <a:cubicBezTo>
                      <a:pt x="1056" y="32"/>
                      <a:pt x="962" y="0"/>
                      <a:pt x="871" y="0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4" name="Google Shape;3594;p58"/>
              <p:cNvSpPr/>
              <p:nvPr/>
            </p:nvSpPr>
            <p:spPr>
              <a:xfrm>
                <a:off x="-49520825" y="2421550"/>
                <a:ext cx="35475" cy="18125"/>
              </a:xfrm>
              <a:custGeom>
                <a:avLst/>
                <a:gdLst/>
                <a:ahLst/>
                <a:cxnLst/>
                <a:rect l="l" t="t" r="r" b="b"/>
                <a:pathLst>
                  <a:path w="1419" h="725" extrusionOk="0">
                    <a:moveTo>
                      <a:pt x="347" y="0"/>
                    </a:moveTo>
                    <a:cubicBezTo>
                      <a:pt x="158" y="0"/>
                      <a:pt x="1" y="158"/>
                      <a:pt x="1" y="378"/>
                    </a:cubicBezTo>
                    <a:cubicBezTo>
                      <a:pt x="1" y="567"/>
                      <a:pt x="158" y="725"/>
                      <a:pt x="347" y="725"/>
                    </a:cubicBezTo>
                    <a:lnTo>
                      <a:pt x="1072" y="725"/>
                    </a:lnTo>
                    <a:cubicBezTo>
                      <a:pt x="1261" y="725"/>
                      <a:pt x="1418" y="567"/>
                      <a:pt x="1418" y="378"/>
                    </a:cubicBezTo>
                    <a:cubicBezTo>
                      <a:pt x="1418" y="158"/>
                      <a:pt x="1261" y="0"/>
                      <a:pt x="1072" y="0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5" name="Google Shape;3595;p58"/>
              <p:cNvSpPr/>
              <p:nvPr/>
            </p:nvSpPr>
            <p:spPr>
              <a:xfrm>
                <a:off x="-49519250" y="2362475"/>
                <a:ext cx="31525" cy="31325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53" extrusionOk="0">
                    <a:moveTo>
                      <a:pt x="906" y="0"/>
                    </a:moveTo>
                    <a:cubicBezTo>
                      <a:pt x="812" y="0"/>
                      <a:pt x="709" y="32"/>
                      <a:pt x="631" y="95"/>
                    </a:cubicBezTo>
                    <a:lnTo>
                      <a:pt x="127" y="599"/>
                    </a:lnTo>
                    <a:cubicBezTo>
                      <a:pt x="1" y="725"/>
                      <a:pt x="1" y="945"/>
                      <a:pt x="127" y="1134"/>
                    </a:cubicBezTo>
                    <a:cubicBezTo>
                      <a:pt x="190" y="1213"/>
                      <a:pt x="276" y="1253"/>
                      <a:pt x="367" y="1253"/>
                    </a:cubicBezTo>
                    <a:cubicBezTo>
                      <a:pt x="457" y="1253"/>
                      <a:pt x="552" y="1213"/>
                      <a:pt x="631" y="1134"/>
                    </a:cubicBezTo>
                    <a:lnTo>
                      <a:pt x="1135" y="599"/>
                    </a:lnTo>
                    <a:cubicBezTo>
                      <a:pt x="1261" y="473"/>
                      <a:pt x="1261" y="252"/>
                      <a:pt x="1135" y="95"/>
                    </a:cubicBezTo>
                    <a:cubicBezTo>
                      <a:pt x="1088" y="32"/>
                      <a:pt x="1001" y="0"/>
                      <a:pt x="906" y="0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6" name="Google Shape;3596;p58"/>
              <p:cNvSpPr/>
              <p:nvPr/>
            </p:nvSpPr>
            <p:spPr>
              <a:xfrm>
                <a:off x="-49519250" y="2468800"/>
                <a:ext cx="31525" cy="30150"/>
              </a:xfrm>
              <a:custGeom>
                <a:avLst/>
                <a:gdLst/>
                <a:ahLst/>
                <a:cxnLst/>
                <a:rect l="l" t="t" r="r" b="b"/>
                <a:pathLst>
                  <a:path w="1261" h="1206" extrusionOk="0">
                    <a:moveTo>
                      <a:pt x="391" y="0"/>
                    </a:moveTo>
                    <a:cubicBezTo>
                      <a:pt x="300" y="0"/>
                      <a:pt x="205" y="32"/>
                      <a:pt x="127" y="95"/>
                    </a:cubicBezTo>
                    <a:cubicBezTo>
                      <a:pt x="1" y="221"/>
                      <a:pt x="1" y="441"/>
                      <a:pt x="127" y="599"/>
                    </a:cubicBezTo>
                    <a:lnTo>
                      <a:pt x="631" y="1135"/>
                    </a:lnTo>
                    <a:cubicBezTo>
                      <a:pt x="694" y="1182"/>
                      <a:pt x="780" y="1205"/>
                      <a:pt x="871" y="1205"/>
                    </a:cubicBezTo>
                    <a:cubicBezTo>
                      <a:pt x="962" y="1205"/>
                      <a:pt x="1056" y="1182"/>
                      <a:pt x="1135" y="1135"/>
                    </a:cubicBezTo>
                    <a:cubicBezTo>
                      <a:pt x="1261" y="1009"/>
                      <a:pt x="1261" y="756"/>
                      <a:pt x="1135" y="599"/>
                    </a:cubicBezTo>
                    <a:lnTo>
                      <a:pt x="631" y="95"/>
                    </a:lnTo>
                    <a:cubicBezTo>
                      <a:pt x="568" y="32"/>
                      <a:pt x="481" y="0"/>
                      <a:pt x="391" y="0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8152C7F-01AF-344A-564C-B54281DF14FE}"/>
              </a:ext>
            </a:extLst>
          </p:cNvPr>
          <p:cNvGrpSpPr/>
          <p:nvPr/>
        </p:nvGrpSpPr>
        <p:grpSpPr>
          <a:xfrm>
            <a:off x="5396927" y="3128963"/>
            <a:ext cx="547200" cy="547500"/>
            <a:chOff x="6921675" y="3128963"/>
            <a:chExt cx="547200" cy="547500"/>
          </a:xfrm>
        </p:grpSpPr>
        <p:sp>
          <p:nvSpPr>
            <p:cNvPr id="3573" name="Google Shape;3573;p58"/>
            <p:cNvSpPr/>
            <p:nvPr/>
          </p:nvSpPr>
          <p:spPr>
            <a:xfrm>
              <a:off x="6921675" y="3128963"/>
              <a:ext cx="547200" cy="547500"/>
            </a:xfrm>
            <a:prstGeom prst="ellipse">
              <a:avLst/>
            </a:prstGeom>
            <a:noFill/>
            <a:ln w="19050" cap="flat" cmpd="sng">
              <a:solidFill>
                <a:srgbClr val="FF721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597" name="Google Shape;3597;p58"/>
            <p:cNvGrpSpPr/>
            <p:nvPr/>
          </p:nvGrpSpPr>
          <p:grpSpPr>
            <a:xfrm>
              <a:off x="7055149" y="3262576"/>
              <a:ext cx="280288" cy="280235"/>
              <a:chOff x="-44914800" y="2342000"/>
              <a:chExt cx="300900" cy="300875"/>
            </a:xfrm>
          </p:grpSpPr>
          <p:sp>
            <p:nvSpPr>
              <p:cNvPr id="3598" name="Google Shape;3598;p58"/>
              <p:cNvSpPr/>
              <p:nvPr/>
            </p:nvSpPr>
            <p:spPr>
              <a:xfrm>
                <a:off x="-44914800" y="2342000"/>
                <a:ext cx="300900" cy="300875"/>
              </a:xfrm>
              <a:custGeom>
                <a:avLst/>
                <a:gdLst/>
                <a:ahLst/>
                <a:cxnLst/>
                <a:rect l="l" t="t" r="r" b="b"/>
                <a:pathLst>
                  <a:path w="12036" h="12035" extrusionOk="0">
                    <a:moveTo>
                      <a:pt x="1450" y="725"/>
                    </a:moveTo>
                    <a:lnTo>
                      <a:pt x="1450" y="1418"/>
                    </a:lnTo>
                    <a:lnTo>
                      <a:pt x="725" y="1418"/>
                    </a:lnTo>
                    <a:lnTo>
                      <a:pt x="725" y="725"/>
                    </a:lnTo>
                    <a:close/>
                    <a:moveTo>
                      <a:pt x="11311" y="725"/>
                    </a:moveTo>
                    <a:lnTo>
                      <a:pt x="11311" y="1418"/>
                    </a:lnTo>
                    <a:lnTo>
                      <a:pt x="10618" y="1418"/>
                    </a:lnTo>
                    <a:lnTo>
                      <a:pt x="10618" y="725"/>
                    </a:lnTo>
                    <a:close/>
                    <a:moveTo>
                      <a:pt x="9893" y="1418"/>
                    </a:moveTo>
                    <a:lnTo>
                      <a:pt x="9893" y="1796"/>
                    </a:lnTo>
                    <a:cubicBezTo>
                      <a:pt x="9893" y="1985"/>
                      <a:pt x="10051" y="2142"/>
                      <a:pt x="10240" y="2142"/>
                    </a:cubicBezTo>
                    <a:lnTo>
                      <a:pt x="10618" y="2142"/>
                    </a:lnTo>
                    <a:lnTo>
                      <a:pt x="10618" y="9893"/>
                    </a:lnTo>
                    <a:lnTo>
                      <a:pt x="10240" y="9893"/>
                    </a:lnTo>
                    <a:cubicBezTo>
                      <a:pt x="10051" y="9893"/>
                      <a:pt x="9893" y="10050"/>
                      <a:pt x="9893" y="10239"/>
                    </a:cubicBezTo>
                    <a:lnTo>
                      <a:pt x="9893" y="10617"/>
                    </a:lnTo>
                    <a:lnTo>
                      <a:pt x="2143" y="10617"/>
                    </a:lnTo>
                    <a:lnTo>
                      <a:pt x="2143" y="10239"/>
                    </a:lnTo>
                    <a:cubicBezTo>
                      <a:pt x="2143" y="10050"/>
                      <a:pt x="1985" y="9893"/>
                      <a:pt x="1796" y="9893"/>
                    </a:cubicBezTo>
                    <a:lnTo>
                      <a:pt x="1450" y="9893"/>
                    </a:lnTo>
                    <a:lnTo>
                      <a:pt x="1450" y="2142"/>
                    </a:lnTo>
                    <a:lnTo>
                      <a:pt x="1796" y="2142"/>
                    </a:lnTo>
                    <a:cubicBezTo>
                      <a:pt x="1985" y="2142"/>
                      <a:pt x="2143" y="1985"/>
                      <a:pt x="2143" y="1796"/>
                    </a:cubicBezTo>
                    <a:lnTo>
                      <a:pt x="2143" y="1418"/>
                    </a:lnTo>
                    <a:close/>
                    <a:moveTo>
                      <a:pt x="1418" y="10617"/>
                    </a:moveTo>
                    <a:lnTo>
                      <a:pt x="1418" y="11310"/>
                    </a:lnTo>
                    <a:lnTo>
                      <a:pt x="725" y="11310"/>
                    </a:lnTo>
                    <a:lnTo>
                      <a:pt x="725" y="10617"/>
                    </a:lnTo>
                    <a:close/>
                    <a:moveTo>
                      <a:pt x="11311" y="10617"/>
                    </a:moveTo>
                    <a:lnTo>
                      <a:pt x="11311" y="11310"/>
                    </a:lnTo>
                    <a:lnTo>
                      <a:pt x="10618" y="11310"/>
                    </a:lnTo>
                    <a:lnTo>
                      <a:pt x="10618" y="10617"/>
                    </a:lnTo>
                    <a:close/>
                    <a:moveTo>
                      <a:pt x="379" y="0"/>
                    </a:moveTo>
                    <a:cubicBezTo>
                      <a:pt x="158" y="0"/>
                      <a:pt x="1" y="158"/>
                      <a:pt x="1" y="378"/>
                    </a:cubicBezTo>
                    <a:lnTo>
                      <a:pt x="1" y="1764"/>
                    </a:lnTo>
                    <a:cubicBezTo>
                      <a:pt x="1" y="1985"/>
                      <a:pt x="158" y="2142"/>
                      <a:pt x="379" y="2142"/>
                    </a:cubicBezTo>
                    <a:lnTo>
                      <a:pt x="725" y="2142"/>
                    </a:lnTo>
                    <a:lnTo>
                      <a:pt x="725" y="9893"/>
                    </a:lnTo>
                    <a:lnTo>
                      <a:pt x="379" y="9893"/>
                    </a:lnTo>
                    <a:cubicBezTo>
                      <a:pt x="158" y="9893"/>
                      <a:pt x="1" y="10050"/>
                      <a:pt x="1" y="10239"/>
                    </a:cubicBezTo>
                    <a:lnTo>
                      <a:pt x="1" y="11657"/>
                    </a:lnTo>
                    <a:cubicBezTo>
                      <a:pt x="1" y="11877"/>
                      <a:pt x="158" y="12035"/>
                      <a:pt x="379" y="12035"/>
                    </a:cubicBezTo>
                    <a:lnTo>
                      <a:pt x="1796" y="12035"/>
                    </a:lnTo>
                    <a:cubicBezTo>
                      <a:pt x="1985" y="12035"/>
                      <a:pt x="2143" y="11877"/>
                      <a:pt x="2143" y="11657"/>
                    </a:cubicBezTo>
                    <a:lnTo>
                      <a:pt x="2143" y="11310"/>
                    </a:lnTo>
                    <a:lnTo>
                      <a:pt x="9893" y="11310"/>
                    </a:lnTo>
                    <a:lnTo>
                      <a:pt x="9893" y="11657"/>
                    </a:lnTo>
                    <a:cubicBezTo>
                      <a:pt x="9893" y="11877"/>
                      <a:pt x="10051" y="12035"/>
                      <a:pt x="10240" y="12035"/>
                    </a:cubicBezTo>
                    <a:lnTo>
                      <a:pt x="11657" y="12035"/>
                    </a:lnTo>
                    <a:cubicBezTo>
                      <a:pt x="11878" y="12035"/>
                      <a:pt x="12036" y="11877"/>
                      <a:pt x="12036" y="11657"/>
                    </a:cubicBezTo>
                    <a:lnTo>
                      <a:pt x="12036" y="10239"/>
                    </a:lnTo>
                    <a:cubicBezTo>
                      <a:pt x="12036" y="10050"/>
                      <a:pt x="11878" y="9893"/>
                      <a:pt x="11657" y="9893"/>
                    </a:cubicBezTo>
                    <a:lnTo>
                      <a:pt x="11311" y="9893"/>
                    </a:lnTo>
                    <a:lnTo>
                      <a:pt x="11311" y="2142"/>
                    </a:lnTo>
                    <a:lnTo>
                      <a:pt x="11657" y="2142"/>
                    </a:lnTo>
                    <a:cubicBezTo>
                      <a:pt x="11878" y="2142"/>
                      <a:pt x="12036" y="1985"/>
                      <a:pt x="12036" y="1764"/>
                    </a:cubicBezTo>
                    <a:lnTo>
                      <a:pt x="12036" y="378"/>
                    </a:lnTo>
                    <a:cubicBezTo>
                      <a:pt x="12036" y="158"/>
                      <a:pt x="11878" y="0"/>
                      <a:pt x="11657" y="0"/>
                    </a:cubicBezTo>
                    <a:lnTo>
                      <a:pt x="10240" y="0"/>
                    </a:lnTo>
                    <a:cubicBezTo>
                      <a:pt x="10051" y="0"/>
                      <a:pt x="9893" y="158"/>
                      <a:pt x="9893" y="378"/>
                    </a:cubicBezTo>
                    <a:lnTo>
                      <a:pt x="9893" y="725"/>
                    </a:lnTo>
                    <a:lnTo>
                      <a:pt x="2143" y="725"/>
                    </a:lnTo>
                    <a:lnTo>
                      <a:pt x="2143" y="378"/>
                    </a:lnTo>
                    <a:cubicBezTo>
                      <a:pt x="2143" y="158"/>
                      <a:pt x="1985" y="0"/>
                      <a:pt x="1796" y="0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599" name="Google Shape;3599;p58"/>
              <p:cNvSpPr/>
              <p:nvPr/>
            </p:nvSpPr>
            <p:spPr>
              <a:xfrm>
                <a:off x="-44860450" y="2412875"/>
                <a:ext cx="193000" cy="159125"/>
              </a:xfrm>
              <a:custGeom>
                <a:avLst/>
                <a:gdLst/>
                <a:ahLst/>
                <a:cxnLst/>
                <a:rect l="l" t="t" r="r" b="b"/>
                <a:pathLst>
                  <a:path w="7720" h="6365" extrusionOk="0">
                    <a:moveTo>
                      <a:pt x="7026" y="694"/>
                    </a:moveTo>
                    <a:lnTo>
                      <a:pt x="7026" y="725"/>
                    </a:lnTo>
                    <a:lnTo>
                      <a:pt x="7026" y="5136"/>
                    </a:lnTo>
                    <a:lnTo>
                      <a:pt x="5514" y="3624"/>
                    </a:lnTo>
                    <a:cubicBezTo>
                      <a:pt x="5451" y="3561"/>
                      <a:pt x="5356" y="3498"/>
                      <a:pt x="5262" y="3498"/>
                    </a:cubicBezTo>
                    <a:cubicBezTo>
                      <a:pt x="5167" y="3498"/>
                      <a:pt x="5041" y="3561"/>
                      <a:pt x="5010" y="3624"/>
                    </a:cubicBezTo>
                    <a:lnTo>
                      <a:pt x="3907" y="4821"/>
                    </a:lnTo>
                    <a:lnTo>
                      <a:pt x="2678" y="3592"/>
                    </a:lnTo>
                    <a:cubicBezTo>
                      <a:pt x="2615" y="3529"/>
                      <a:pt x="2529" y="3498"/>
                      <a:pt x="2438" y="3498"/>
                    </a:cubicBezTo>
                    <a:cubicBezTo>
                      <a:pt x="2348" y="3498"/>
                      <a:pt x="2253" y="3529"/>
                      <a:pt x="2174" y="3592"/>
                    </a:cubicBezTo>
                    <a:lnTo>
                      <a:pt x="662" y="5104"/>
                    </a:lnTo>
                    <a:lnTo>
                      <a:pt x="662" y="694"/>
                    </a:lnTo>
                    <a:close/>
                    <a:moveTo>
                      <a:pt x="2458" y="4380"/>
                    </a:moveTo>
                    <a:lnTo>
                      <a:pt x="3718" y="5640"/>
                    </a:lnTo>
                    <a:lnTo>
                      <a:pt x="1198" y="5640"/>
                    </a:lnTo>
                    <a:lnTo>
                      <a:pt x="2458" y="4380"/>
                    </a:lnTo>
                    <a:close/>
                    <a:moveTo>
                      <a:pt x="5293" y="4411"/>
                    </a:moveTo>
                    <a:lnTo>
                      <a:pt x="6554" y="5671"/>
                    </a:lnTo>
                    <a:lnTo>
                      <a:pt x="4695" y="5671"/>
                    </a:lnTo>
                    <a:lnTo>
                      <a:pt x="4695" y="5640"/>
                    </a:lnTo>
                    <a:lnTo>
                      <a:pt x="4411" y="5356"/>
                    </a:lnTo>
                    <a:lnTo>
                      <a:pt x="5293" y="4411"/>
                    </a:ln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79"/>
                    </a:cubicBezTo>
                    <a:lnTo>
                      <a:pt x="0" y="5986"/>
                    </a:lnTo>
                    <a:cubicBezTo>
                      <a:pt x="0" y="6207"/>
                      <a:pt x="158" y="6365"/>
                      <a:pt x="347" y="6365"/>
                    </a:cubicBezTo>
                    <a:lnTo>
                      <a:pt x="7373" y="6365"/>
                    </a:lnTo>
                    <a:cubicBezTo>
                      <a:pt x="7562" y="6365"/>
                      <a:pt x="7719" y="6207"/>
                      <a:pt x="7719" y="5986"/>
                    </a:cubicBezTo>
                    <a:lnTo>
                      <a:pt x="7719" y="379"/>
                    </a:lnTo>
                    <a:cubicBezTo>
                      <a:pt x="7719" y="158"/>
                      <a:pt x="7562" y="1"/>
                      <a:pt x="7373" y="1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00" name="Google Shape;3600;p58"/>
              <p:cNvSpPr/>
              <p:nvPr/>
            </p:nvSpPr>
            <p:spPr>
              <a:xfrm>
                <a:off x="-44791150" y="2439650"/>
                <a:ext cx="52800" cy="53600"/>
              </a:xfrm>
              <a:custGeom>
                <a:avLst/>
                <a:gdLst/>
                <a:ahLst/>
                <a:cxnLst/>
                <a:rect l="l" t="t" r="r" b="b"/>
                <a:pathLst>
                  <a:path w="2112" h="2144" extrusionOk="0">
                    <a:moveTo>
                      <a:pt x="1041" y="725"/>
                    </a:moveTo>
                    <a:cubicBezTo>
                      <a:pt x="1261" y="725"/>
                      <a:pt x="1419" y="883"/>
                      <a:pt x="1419" y="1072"/>
                    </a:cubicBezTo>
                    <a:cubicBezTo>
                      <a:pt x="1419" y="1261"/>
                      <a:pt x="1261" y="1418"/>
                      <a:pt x="1041" y="1418"/>
                    </a:cubicBezTo>
                    <a:cubicBezTo>
                      <a:pt x="852" y="1418"/>
                      <a:pt x="694" y="1261"/>
                      <a:pt x="694" y="1072"/>
                    </a:cubicBezTo>
                    <a:cubicBezTo>
                      <a:pt x="694" y="883"/>
                      <a:pt x="852" y="725"/>
                      <a:pt x="1041" y="725"/>
                    </a:cubicBezTo>
                    <a:close/>
                    <a:moveTo>
                      <a:pt x="1041" y="1"/>
                    </a:moveTo>
                    <a:cubicBezTo>
                      <a:pt x="473" y="1"/>
                      <a:pt x="1" y="473"/>
                      <a:pt x="1" y="1072"/>
                    </a:cubicBezTo>
                    <a:cubicBezTo>
                      <a:pt x="32" y="1670"/>
                      <a:pt x="505" y="2143"/>
                      <a:pt x="1041" y="2143"/>
                    </a:cubicBezTo>
                    <a:cubicBezTo>
                      <a:pt x="1639" y="2143"/>
                      <a:pt x="2112" y="1670"/>
                      <a:pt x="2112" y="1072"/>
                    </a:cubicBezTo>
                    <a:cubicBezTo>
                      <a:pt x="2112" y="473"/>
                      <a:pt x="1639" y="1"/>
                      <a:pt x="1041" y="1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3F88DA2-0A68-DF93-7AF8-191717EB74C9}"/>
              </a:ext>
            </a:extLst>
          </p:cNvPr>
          <p:cNvGrpSpPr/>
          <p:nvPr/>
        </p:nvGrpSpPr>
        <p:grpSpPr>
          <a:xfrm>
            <a:off x="3199875" y="3128963"/>
            <a:ext cx="547200" cy="547500"/>
            <a:chOff x="4303900" y="3128963"/>
            <a:chExt cx="547200" cy="547500"/>
          </a:xfrm>
        </p:grpSpPr>
        <p:sp>
          <p:nvSpPr>
            <p:cNvPr id="3572" name="Google Shape;3572;p58"/>
            <p:cNvSpPr/>
            <p:nvPr/>
          </p:nvSpPr>
          <p:spPr>
            <a:xfrm>
              <a:off x="4303900" y="3128963"/>
              <a:ext cx="547200" cy="547500"/>
            </a:xfrm>
            <a:prstGeom prst="ellipse">
              <a:avLst/>
            </a:prstGeom>
            <a:noFill/>
            <a:ln w="19050" cap="flat" cmpd="sng">
              <a:solidFill>
                <a:srgbClr val="FF721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grpSp>
          <p:nvGrpSpPr>
            <p:cNvPr id="3601" name="Google Shape;3601;p58"/>
            <p:cNvGrpSpPr/>
            <p:nvPr/>
          </p:nvGrpSpPr>
          <p:grpSpPr>
            <a:xfrm>
              <a:off x="4443222" y="3245682"/>
              <a:ext cx="268587" cy="314005"/>
              <a:chOff x="-48237000" y="2342650"/>
              <a:chExt cx="256800" cy="300225"/>
            </a:xfrm>
          </p:grpSpPr>
          <p:sp>
            <p:nvSpPr>
              <p:cNvPr id="3602" name="Google Shape;3602;p58"/>
              <p:cNvSpPr/>
              <p:nvPr/>
            </p:nvSpPr>
            <p:spPr>
              <a:xfrm>
                <a:off x="-48237000" y="2342650"/>
                <a:ext cx="256800" cy="300225"/>
              </a:xfrm>
              <a:custGeom>
                <a:avLst/>
                <a:gdLst/>
                <a:ahLst/>
                <a:cxnLst/>
                <a:rect l="l" t="t" r="r" b="b"/>
                <a:pathLst>
                  <a:path w="10272" h="12009" extrusionOk="0">
                    <a:moveTo>
                      <a:pt x="4507" y="679"/>
                    </a:moveTo>
                    <a:cubicBezTo>
                      <a:pt x="4774" y="679"/>
                      <a:pt x="5048" y="706"/>
                      <a:pt x="5325" y="762"/>
                    </a:cubicBezTo>
                    <a:cubicBezTo>
                      <a:pt x="6774" y="1077"/>
                      <a:pt x="7940" y="2274"/>
                      <a:pt x="8255" y="3723"/>
                    </a:cubicBezTo>
                    <a:cubicBezTo>
                      <a:pt x="8381" y="4227"/>
                      <a:pt x="8381" y="4763"/>
                      <a:pt x="8318" y="5267"/>
                    </a:cubicBezTo>
                    <a:cubicBezTo>
                      <a:pt x="8318" y="5330"/>
                      <a:pt x="8318" y="5424"/>
                      <a:pt x="8350" y="5487"/>
                    </a:cubicBezTo>
                    <a:lnTo>
                      <a:pt x="9263" y="7220"/>
                    </a:lnTo>
                    <a:cubicBezTo>
                      <a:pt x="9389" y="7441"/>
                      <a:pt x="9232" y="7756"/>
                      <a:pt x="8980" y="7756"/>
                    </a:cubicBezTo>
                    <a:lnTo>
                      <a:pt x="8034" y="7756"/>
                    </a:lnTo>
                    <a:cubicBezTo>
                      <a:pt x="7845" y="7756"/>
                      <a:pt x="7688" y="7913"/>
                      <a:pt x="7688" y="8102"/>
                    </a:cubicBezTo>
                    <a:lnTo>
                      <a:pt x="7688" y="9867"/>
                    </a:lnTo>
                    <a:lnTo>
                      <a:pt x="5892" y="9867"/>
                    </a:lnTo>
                    <a:cubicBezTo>
                      <a:pt x="5703" y="9867"/>
                      <a:pt x="5546" y="10024"/>
                      <a:pt x="5546" y="10213"/>
                    </a:cubicBezTo>
                    <a:lnTo>
                      <a:pt x="5546" y="11284"/>
                    </a:lnTo>
                    <a:lnTo>
                      <a:pt x="2049" y="11284"/>
                    </a:lnTo>
                    <a:lnTo>
                      <a:pt x="2049" y="7693"/>
                    </a:lnTo>
                    <a:cubicBezTo>
                      <a:pt x="2049" y="7598"/>
                      <a:pt x="2017" y="7504"/>
                      <a:pt x="1923" y="7441"/>
                    </a:cubicBezTo>
                    <a:cubicBezTo>
                      <a:pt x="1103" y="6685"/>
                      <a:pt x="631" y="5645"/>
                      <a:pt x="631" y="4542"/>
                    </a:cubicBezTo>
                    <a:cubicBezTo>
                      <a:pt x="631" y="2387"/>
                      <a:pt x="2372" y="679"/>
                      <a:pt x="4507" y="679"/>
                    </a:cubicBezTo>
                    <a:close/>
                    <a:moveTo>
                      <a:pt x="4570" y="0"/>
                    </a:moveTo>
                    <a:cubicBezTo>
                      <a:pt x="2059" y="0"/>
                      <a:pt x="1" y="1999"/>
                      <a:pt x="1" y="4542"/>
                    </a:cubicBezTo>
                    <a:cubicBezTo>
                      <a:pt x="1" y="5802"/>
                      <a:pt x="505" y="7000"/>
                      <a:pt x="1418" y="7850"/>
                    </a:cubicBezTo>
                    <a:lnTo>
                      <a:pt x="1418" y="11631"/>
                    </a:lnTo>
                    <a:cubicBezTo>
                      <a:pt x="1418" y="11851"/>
                      <a:pt x="1576" y="12009"/>
                      <a:pt x="1765" y="12009"/>
                    </a:cubicBezTo>
                    <a:lnTo>
                      <a:pt x="5987" y="12009"/>
                    </a:lnTo>
                    <a:cubicBezTo>
                      <a:pt x="6176" y="12009"/>
                      <a:pt x="6333" y="11851"/>
                      <a:pt x="6333" y="11631"/>
                    </a:cubicBezTo>
                    <a:lnTo>
                      <a:pt x="6333" y="10591"/>
                    </a:lnTo>
                    <a:lnTo>
                      <a:pt x="8097" y="10591"/>
                    </a:lnTo>
                    <a:cubicBezTo>
                      <a:pt x="8287" y="10591"/>
                      <a:pt x="8444" y="10434"/>
                      <a:pt x="8444" y="10213"/>
                    </a:cubicBezTo>
                    <a:lnTo>
                      <a:pt x="8444" y="8449"/>
                    </a:lnTo>
                    <a:lnTo>
                      <a:pt x="9043" y="8449"/>
                    </a:lnTo>
                    <a:cubicBezTo>
                      <a:pt x="9799" y="8417"/>
                      <a:pt x="10271" y="7598"/>
                      <a:pt x="9925" y="6874"/>
                    </a:cubicBezTo>
                    <a:lnTo>
                      <a:pt x="9043" y="5267"/>
                    </a:lnTo>
                    <a:cubicBezTo>
                      <a:pt x="9137" y="4700"/>
                      <a:pt x="9137" y="4164"/>
                      <a:pt x="9011" y="3597"/>
                    </a:cubicBezTo>
                    <a:cubicBezTo>
                      <a:pt x="8665" y="1864"/>
                      <a:pt x="7247" y="510"/>
                      <a:pt x="5546" y="100"/>
                    </a:cubicBezTo>
                    <a:cubicBezTo>
                      <a:pt x="5215" y="33"/>
                      <a:pt x="4889" y="0"/>
                      <a:pt x="4570" y="0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03" name="Google Shape;3603;p58"/>
              <p:cNvSpPr/>
              <p:nvPr/>
            </p:nvSpPr>
            <p:spPr>
              <a:xfrm>
                <a:off x="-48195250" y="2377425"/>
                <a:ext cx="144150" cy="140225"/>
              </a:xfrm>
              <a:custGeom>
                <a:avLst/>
                <a:gdLst/>
                <a:ahLst/>
                <a:cxnLst/>
                <a:rect l="l" t="t" r="r" b="b"/>
                <a:pathLst>
                  <a:path w="5766" h="5609" extrusionOk="0">
                    <a:moveTo>
                      <a:pt x="3214" y="757"/>
                    </a:moveTo>
                    <a:lnTo>
                      <a:pt x="3214" y="883"/>
                    </a:lnTo>
                    <a:cubicBezTo>
                      <a:pt x="3214" y="1040"/>
                      <a:pt x="3277" y="1135"/>
                      <a:pt x="3435" y="1198"/>
                    </a:cubicBezTo>
                    <a:cubicBezTo>
                      <a:pt x="3624" y="1261"/>
                      <a:pt x="3844" y="1387"/>
                      <a:pt x="4002" y="1513"/>
                    </a:cubicBezTo>
                    <a:cubicBezTo>
                      <a:pt x="4061" y="1553"/>
                      <a:pt x="4146" y="1593"/>
                      <a:pt x="4233" y="1593"/>
                    </a:cubicBezTo>
                    <a:cubicBezTo>
                      <a:pt x="4283" y="1593"/>
                      <a:pt x="4333" y="1579"/>
                      <a:pt x="4380" y="1545"/>
                    </a:cubicBezTo>
                    <a:lnTo>
                      <a:pt x="4506" y="1482"/>
                    </a:lnTo>
                    <a:lnTo>
                      <a:pt x="4852" y="2049"/>
                    </a:lnTo>
                    <a:lnTo>
                      <a:pt x="4726" y="2143"/>
                    </a:lnTo>
                    <a:cubicBezTo>
                      <a:pt x="4632" y="2206"/>
                      <a:pt x="4537" y="2364"/>
                      <a:pt x="4569" y="2490"/>
                    </a:cubicBezTo>
                    <a:cubicBezTo>
                      <a:pt x="4632" y="2710"/>
                      <a:pt x="4632" y="2899"/>
                      <a:pt x="4569" y="3120"/>
                    </a:cubicBezTo>
                    <a:cubicBezTo>
                      <a:pt x="4537" y="3277"/>
                      <a:pt x="4632" y="3403"/>
                      <a:pt x="4726" y="3466"/>
                    </a:cubicBezTo>
                    <a:lnTo>
                      <a:pt x="4852" y="3561"/>
                    </a:lnTo>
                    <a:lnTo>
                      <a:pt x="4506" y="4159"/>
                    </a:lnTo>
                    <a:lnTo>
                      <a:pt x="4380" y="4065"/>
                    </a:lnTo>
                    <a:cubicBezTo>
                      <a:pt x="4323" y="4037"/>
                      <a:pt x="4260" y="4021"/>
                      <a:pt x="4199" y="4021"/>
                    </a:cubicBezTo>
                    <a:cubicBezTo>
                      <a:pt x="4125" y="4021"/>
                      <a:pt x="4054" y="4044"/>
                      <a:pt x="4002" y="4096"/>
                    </a:cubicBezTo>
                    <a:cubicBezTo>
                      <a:pt x="3844" y="4254"/>
                      <a:pt x="3624" y="4348"/>
                      <a:pt x="3435" y="4411"/>
                    </a:cubicBezTo>
                    <a:cubicBezTo>
                      <a:pt x="3277" y="4475"/>
                      <a:pt x="3214" y="4632"/>
                      <a:pt x="3214" y="4727"/>
                    </a:cubicBezTo>
                    <a:lnTo>
                      <a:pt x="3214" y="4853"/>
                    </a:lnTo>
                    <a:lnTo>
                      <a:pt x="2489" y="4853"/>
                    </a:lnTo>
                    <a:lnTo>
                      <a:pt x="2489" y="4727"/>
                    </a:lnTo>
                    <a:cubicBezTo>
                      <a:pt x="2489" y="4569"/>
                      <a:pt x="2426" y="4475"/>
                      <a:pt x="2269" y="4411"/>
                    </a:cubicBezTo>
                    <a:cubicBezTo>
                      <a:pt x="2048" y="4348"/>
                      <a:pt x="1859" y="4222"/>
                      <a:pt x="1702" y="4096"/>
                    </a:cubicBezTo>
                    <a:cubicBezTo>
                      <a:pt x="1622" y="4057"/>
                      <a:pt x="1530" y="4017"/>
                      <a:pt x="1449" y="4017"/>
                    </a:cubicBezTo>
                    <a:cubicBezTo>
                      <a:pt x="1402" y="4017"/>
                      <a:pt x="1358" y="4030"/>
                      <a:pt x="1324" y="4065"/>
                    </a:cubicBezTo>
                    <a:lnTo>
                      <a:pt x="1198" y="4159"/>
                    </a:lnTo>
                    <a:lnTo>
                      <a:pt x="851" y="3561"/>
                    </a:lnTo>
                    <a:lnTo>
                      <a:pt x="946" y="3466"/>
                    </a:lnTo>
                    <a:cubicBezTo>
                      <a:pt x="1072" y="3403"/>
                      <a:pt x="1166" y="3246"/>
                      <a:pt x="1103" y="3120"/>
                    </a:cubicBezTo>
                    <a:cubicBezTo>
                      <a:pt x="1072" y="2899"/>
                      <a:pt x="1072" y="2710"/>
                      <a:pt x="1103" y="2490"/>
                    </a:cubicBezTo>
                    <a:cubicBezTo>
                      <a:pt x="1166" y="2332"/>
                      <a:pt x="1072" y="2206"/>
                      <a:pt x="946" y="2143"/>
                    </a:cubicBezTo>
                    <a:lnTo>
                      <a:pt x="851" y="2049"/>
                    </a:lnTo>
                    <a:lnTo>
                      <a:pt x="1198" y="1482"/>
                    </a:lnTo>
                    <a:lnTo>
                      <a:pt x="1324" y="1545"/>
                    </a:lnTo>
                    <a:cubicBezTo>
                      <a:pt x="1366" y="1573"/>
                      <a:pt x="1421" y="1588"/>
                      <a:pt x="1481" y="1588"/>
                    </a:cubicBezTo>
                    <a:cubicBezTo>
                      <a:pt x="1553" y="1588"/>
                      <a:pt x="1632" y="1565"/>
                      <a:pt x="1702" y="1513"/>
                    </a:cubicBezTo>
                    <a:cubicBezTo>
                      <a:pt x="1859" y="1356"/>
                      <a:pt x="2048" y="1261"/>
                      <a:pt x="2269" y="1198"/>
                    </a:cubicBezTo>
                    <a:cubicBezTo>
                      <a:pt x="2426" y="1135"/>
                      <a:pt x="2489" y="977"/>
                      <a:pt x="2489" y="883"/>
                    </a:cubicBezTo>
                    <a:lnTo>
                      <a:pt x="2489" y="757"/>
                    </a:lnTo>
                    <a:close/>
                    <a:moveTo>
                      <a:pt x="2174" y="1"/>
                    </a:moveTo>
                    <a:cubicBezTo>
                      <a:pt x="1985" y="1"/>
                      <a:pt x="1828" y="158"/>
                      <a:pt x="1828" y="379"/>
                    </a:cubicBezTo>
                    <a:lnTo>
                      <a:pt x="1828" y="599"/>
                    </a:lnTo>
                    <a:cubicBezTo>
                      <a:pt x="1702" y="631"/>
                      <a:pt x="1576" y="725"/>
                      <a:pt x="1513" y="788"/>
                    </a:cubicBezTo>
                    <a:lnTo>
                      <a:pt x="1324" y="694"/>
                    </a:lnTo>
                    <a:cubicBezTo>
                      <a:pt x="1265" y="658"/>
                      <a:pt x="1192" y="641"/>
                      <a:pt x="1122" y="641"/>
                    </a:cubicBezTo>
                    <a:cubicBezTo>
                      <a:pt x="1004" y="641"/>
                      <a:pt x="890" y="690"/>
                      <a:pt x="851" y="788"/>
                    </a:cubicBezTo>
                    <a:lnTo>
                      <a:pt x="126" y="2017"/>
                    </a:lnTo>
                    <a:cubicBezTo>
                      <a:pt x="63" y="2175"/>
                      <a:pt x="95" y="2427"/>
                      <a:pt x="253" y="2490"/>
                    </a:cubicBezTo>
                    <a:lnTo>
                      <a:pt x="442" y="2616"/>
                    </a:lnTo>
                    <a:lnTo>
                      <a:pt x="442" y="2994"/>
                    </a:lnTo>
                    <a:lnTo>
                      <a:pt x="253" y="3120"/>
                    </a:lnTo>
                    <a:cubicBezTo>
                      <a:pt x="95" y="3214"/>
                      <a:pt x="0" y="3435"/>
                      <a:pt x="126" y="3592"/>
                    </a:cubicBezTo>
                    <a:lnTo>
                      <a:pt x="851" y="4821"/>
                    </a:lnTo>
                    <a:cubicBezTo>
                      <a:pt x="894" y="4928"/>
                      <a:pt x="1024" y="4991"/>
                      <a:pt x="1152" y="4991"/>
                    </a:cubicBezTo>
                    <a:cubicBezTo>
                      <a:pt x="1213" y="4991"/>
                      <a:pt x="1273" y="4977"/>
                      <a:pt x="1324" y="4947"/>
                    </a:cubicBezTo>
                    <a:lnTo>
                      <a:pt x="1513" y="4821"/>
                    </a:lnTo>
                    <a:cubicBezTo>
                      <a:pt x="1639" y="4884"/>
                      <a:pt x="1733" y="4979"/>
                      <a:pt x="1828" y="5010"/>
                    </a:cubicBezTo>
                    <a:lnTo>
                      <a:pt x="1828" y="5262"/>
                    </a:lnTo>
                    <a:cubicBezTo>
                      <a:pt x="1828" y="5451"/>
                      <a:pt x="1985" y="5609"/>
                      <a:pt x="2174" y="5609"/>
                    </a:cubicBezTo>
                    <a:lnTo>
                      <a:pt x="3592" y="5609"/>
                    </a:lnTo>
                    <a:cubicBezTo>
                      <a:pt x="3781" y="5609"/>
                      <a:pt x="3939" y="5451"/>
                      <a:pt x="3939" y="5262"/>
                    </a:cubicBezTo>
                    <a:lnTo>
                      <a:pt x="3939" y="5010"/>
                    </a:lnTo>
                    <a:cubicBezTo>
                      <a:pt x="4065" y="4979"/>
                      <a:pt x="4191" y="4884"/>
                      <a:pt x="4254" y="4821"/>
                    </a:cubicBezTo>
                    <a:lnTo>
                      <a:pt x="4474" y="4947"/>
                    </a:lnTo>
                    <a:cubicBezTo>
                      <a:pt x="4524" y="4967"/>
                      <a:pt x="4580" y="4978"/>
                      <a:pt x="4637" y="4978"/>
                    </a:cubicBezTo>
                    <a:cubicBezTo>
                      <a:pt x="4759" y="4978"/>
                      <a:pt x="4882" y="4929"/>
                      <a:pt x="4947" y="4821"/>
                    </a:cubicBezTo>
                    <a:lnTo>
                      <a:pt x="5640" y="3592"/>
                    </a:lnTo>
                    <a:cubicBezTo>
                      <a:pt x="5734" y="3435"/>
                      <a:pt x="5671" y="3214"/>
                      <a:pt x="5514" y="3120"/>
                    </a:cubicBezTo>
                    <a:lnTo>
                      <a:pt x="5325" y="2994"/>
                    </a:lnTo>
                    <a:lnTo>
                      <a:pt x="5325" y="2616"/>
                    </a:lnTo>
                    <a:lnTo>
                      <a:pt x="5514" y="2490"/>
                    </a:lnTo>
                    <a:cubicBezTo>
                      <a:pt x="5671" y="2427"/>
                      <a:pt x="5766" y="2206"/>
                      <a:pt x="5640" y="2017"/>
                    </a:cubicBezTo>
                    <a:lnTo>
                      <a:pt x="4947" y="788"/>
                    </a:lnTo>
                    <a:cubicBezTo>
                      <a:pt x="4887" y="689"/>
                      <a:pt x="4777" y="627"/>
                      <a:pt x="4664" y="627"/>
                    </a:cubicBezTo>
                    <a:cubicBezTo>
                      <a:pt x="4598" y="627"/>
                      <a:pt x="4532" y="648"/>
                      <a:pt x="4474" y="694"/>
                    </a:cubicBezTo>
                    <a:lnTo>
                      <a:pt x="4254" y="788"/>
                    </a:lnTo>
                    <a:cubicBezTo>
                      <a:pt x="4159" y="725"/>
                      <a:pt x="4033" y="631"/>
                      <a:pt x="3939" y="599"/>
                    </a:cubicBezTo>
                    <a:lnTo>
                      <a:pt x="3939" y="379"/>
                    </a:lnTo>
                    <a:cubicBezTo>
                      <a:pt x="3939" y="158"/>
                      <a:pt x="3781" y="1"/>
                      <a:pt x="3592" y="1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  <p:sp>
            <p:nvSpPr>
              <p:cNvPr id="3604" name="Google Shape;3604;p58"/>
              <p:cNvSpPr/>
              <p:nvPr/>
            </p:nvSpPr>
            <p:spPr>
              <a:xfrm>
                <a:off x="-48150350" y="2422325"/>
                <a:ext cx="52775" cy="52800"/>
              </a:xfrm>
              <a:custGeom>
                <a:avLst/>
                <a:gdLst/>
                <a:ahLst/>
                <a:cxnLst/>
                <a:rect l="l" t="t" r="r" b="b"/>
                <a:pathLst>
                  <a:path w="2111" h="2112" extrusionOk="0">
                    <a:moveTo>
                      <a:pt x="1040" y="662"/>
                    </a:moveTo>
                    <a:cubicBezTo>
                      <a:pt x="1260" y="662"/>
                      <a:pt x="1418" y="820"/>
                      <a:pt x="1418" y="1009"/>
                    </a:cubicBezTo>
                    <a:cubicBezTo>
                      <a:pt x="1418" y="1198"/>
                      <a:pt x="1260" y="1355"/>
                      <a:pt x="1040" y="1355"/>
                    </a:cubicBezTo>
                    <a:cubicBezTo>
                      <a:pt x="851" y="1355"/>
                      <a:pt x="693" y="1198"/>
                      <a:pt x="693" y="1009"/>
                    </a:cubicBezTo>
                    <a:cubicBezTo>
                      <a:pt x="693" y="820"/>
                      <a:pt x="851" y="662"/>
                      <a:pt x="1040" y="662"/>
                    </a:cubicBezTo>
                    <a:close/>
                    <a:moveTo>
                      <a:pt x="1040" y="1"/>
                    </a:moveTo>
                    <a:cubicBezTo>
                      <a:pt x="473" y="1"/>
                      <a:pt x="0" y="473"/>
                      <a:pt x="0" y="1040"/>
                    </a:cubicBezTo>
                    <a:cubicBezTo>
                      <a:pt x="0" y="1639"/>
                      <a:pt x="473" y="2111"/>
                      <a:pt x="1040" y="2111"/>
                    </a:cubicBezTo>
                    <a:cubicBezTo>
                      <a:pt x="1639" y="2111"/>
                      <a:pt x="2111" y="1639"/>
                      <a:pt x="2111" y="1040"/>
                    </a:cubicBezTo>
                    <a:cubicBezTo>
                      <a:pt x="2111" y="473"/>
                      <a:pt x="1639" y="1"/>
                      <a:pt x="1040" y="1"/>
                    </a:cubicBezTo>
                    <a:close/>
                  </a:path>
                </a:pathLst>
              </a:custGeom>
              <a:solidFill>
                <a:srgbClr val="FF721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dirty="0"/>
              </a:p>
            </p:txBody>
          </p:sp>
        </p:grpSp>
      </p:grpSp>
      <p:sp>
        <p:nvSpPr>
          <p:cNvPr id="3" name="Google Shape;3576;p58">
            <a:extLst>
              <a:ext uri="{FF2B5EF4-FFF2-40B4-BE49-F238E27FC236}">
                <a16:creationId xmlns:a16="http://schemas.microsoft.com/office/drawing/2014/main" id="{4EC28419-78F7-F0CF-5F88-70C973862C4D}"/>
              </a:ext>
            </a:extLst>
          </p:cNvPr>
          <p:cNvSpPr/>
          <p:nvPr/>
        </p:nvSpPr>
        <p:spPr>
          <a:xfrm>
            <a:off x="7593979" y="1457342"/>
            <a:ext cx="547200" cy="547500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6" name="Google Shape;3573;p58">
            <a:extLst>
              <a:ext uri="{FF2B5EF4-FFF2-40B4-BE49-F238E27FC236}">
                <a16:creationId xmlns:a16="http://schemas.microsoft.com/office/drawing/2014/main" id="{59C8D284-74E6-86D5-B47B-95DECAFAEBAB}"/>
              </a:ext>
            </a:extLst>
          </p:cNvPr>
          <p:cNvSpPr/>
          <p:nvPr/>
        </p:nvSpPr>
        <p:spPr>
          <a:xfrm>
            <a:off x="7593979" y="3128963"/>
            <a:ext cx="547200" cy="547500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3611" name="Diagram 3610">
            <a:extLst>
              <a:ext uri="{FF2B5EF4-FFF2-40B4-BE49-F238E27FC236}">
                <a16:creationId xmlns:a16="http://schemas.microsoft.com/office/drawing/2014/main" id="{685E49E3-B4B6-330C-9F31-B3A58C0973B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65995846"/>
              </p:ext>
            </p:extLst>
          </p:nvPr>
        </p:nvGraphicFramePr>
        <p:xfrm>
          <a:off x="355794" y="3839107"/>
          <a:ext cx="1841258" cy="8447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8" r:lo="rId19" r:qs="rId20" r:cs="rId21"/>
          </a:graphicData>
        </a:graphic>
      </p:graphicFrame>
      <p:graphicFrame>
        <p:nvGraphicFramePr>
          <p:cNvPr id="3612" name="Diagram 3611">
            <a:extLst>
              <a:ext uri="{FF2B5EF4-FFF2-40B4-BE49-F238E27FC236}">
                <a16:creationId xmlns:a16="http://schemas.microsoft.com/office/drawing/2014/main" id="{17C3CD3B-FA87-DB22-C5DF-406D1D19F0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2014879"/>
              </p:ext>
            </p:extLst>
          </p:nvPr>
        </p:nvGraphicFramePr>
        <p:xfrm>
          <a:off x="2552846" y="3839107"/>
          <a:ext cx="1841258" cy="844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3" r:lo="rId24" r:qs="rId25" r:cs="rId26"/>
          </a:graphicData>
        </a:graphic>
      </p:graphicFrame>
      <p:graphicFrame>
        <p:nvGraphicFramePr>
          <p:cNvPr id="3613" name="Diagram 3612">
            <a:extLst>
              <a:ext uri="{FF2B5EF4-FFF2-40B4-BE49-F238E27FC236}">
                <a16:creationId xmlns:a16="http://schemas.microsoft.com/office/drawing/2014/main" id="{985718D0-C933-AFE0-7F96-77BB6D54A1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452168"/>
              </p:ext>
            </p:extLst>
          </p:nvPr>
        </p:nvGraphicFramePr>
        <p:xfrm>
          <a:off x="4749898" y="3839107"/>
          <a:ext cx="1841258" cy="844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8" r:lo="rId29" r:qs="rId30" r:cs="rId31"/>
          </a:graphicData>
        </a:graphic>
      </p:graphicFrame>
      <p:graphicFrame>
        <p:nvGraphicFramePr>
          <p:cNvPr id="3614" name="Diagram 3613">
            <a:extLst>
              <a:ext uri="{FF2B5EF4-FFF2-40B4-BE49-F238E27FC236}">
                <a16:creationId xmlns:a16="http://schemas.microsoft.com/office/drawing/2014/main" id="{5BC23BAE-74CE-9A33-B9DF-5326E1B91A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73647461"/>
              </p:ext>
            </p:extLst>
          </p:nvPr>
        </p:nvGraphicFramePr>
        <p:xfrm>
          <a:off x="6946950" y="3839107"/>
          <a:ext cx="1841258" cy="844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3" r:lo="rId34" r:qs="rId35" r:cs="rId36"/>
          </a:graphicData>
        </a:graphic>
      </p:graphicFrame>
      <p:grpSp>
        <p:nvGrpSpPr>
          <p:cNvPr id="55" name="Google Shape;13360;p87">
            <a:extLst>
              <a:ext uri="{FF2B5EF4-FFF2-40B4-BE49-F238E27FC236}">
                <a16:creationId xmlns:a16="http://schemas.microsoft.com/office/drawing/2014/main" id="{FEC2EF80-D881-3824-6AE7-748808E05FF3}"/>
              </a:ext>
            </a:extLst>
          </p:cNvPr>
          <p:cNvGrpSpPr/>
          <p:nvPr/>
        </p:nvGrpSpPr>
        <p:grpSpPr>
          <a:xfrm>
            <a:off x="7727453" y="1560710"/>
            <a:ext cx="352230" cy="348542"/>
            <a:chOff x="1049375" y="2318350"/>
            <a:chExt cx="298525" cy="295400"/>
          </a:xfrm>
        </p:grpSpPr>
        <p:sp>
          <p:nvSpPr>
            <p:cNvPr id="56" name="Google Shape;13361;p87">
              <a:extLst>
                <a:ext uri="{FF2B5EF4-FFF2-40B4-BE49-F238E27FC236}">
                  <a16:creationId xmlns:a16="http://schemas.microsoft.com/office/drawing/2014/main" id="{89C88FC7-DFC0-837B-D7E6-78EA106880BD}"/>
                </a:ext>
              </a:extLst>
            </p:cNvPr>
            <p:cNvSpPr/>
            <p:nvPr/>
          </p:nvSpPr>
          <p:spPr>
            <a:xfrm>
              <a:off x="1101350" y="2492325"/>
              <a:ext cx="70125" cy="50525"/>
            </a:xfrm>
            <a:custGeom>
              <a:avLst/>
              <a:gdLst/>
              <a:ahLst/>
              <a:cxnLst/>
              <a:rect l="l" t="t" r="r" b="b"/>
              <a:pathLst>
                <a:path w="2805" h="2021" extrusionOk="0">
                  <a:moveTo>
                    <a:pt x="2473" y="0"/>
                  </a:moveTo>
                  <a:cubicBezTo>
                    <a:pt x="2377" y="0"/>
                    <a:pt x="2273" y="32"/>
                    <a:pt x="2206" y="99"/>
                  </a:cubicBezTo>
                  <a:lnTo>
                    <a:pt x="1072" y="1233"/>
                  </a:lnTo>
                  <a:lnTo>
                    <a:pt x="599" y="761"/>
                  </a:lnTo>
                  <a:cubicBezTo>
                    <a:pt x="536" y="713"/>
                    <a:pt x="449" y="690"/>
                    <a:pt x="363" y="690"/>
                  </a:cubicBezTo>
                  <a:cubicBezTo>
                    <a:pt x="276" y="690"/>
                    <a:pt x="189" y="713"/>
                    <a:pt x="126" y="761"/>
                  </a:cubicBezTo>
                  <a:cubicBezTo>
                    <a:pt x="0" y="887"/>
                    <a:pt x="0" y="1139"/>
                    <a:pt x="126" y="1233"/>
                  </a:cubicBezTo>
                  <a:lnTo>
                    <a:pt x="820" y="1958"/>
                  </a:lnTo>
                  <a:cubicBezTo>
                    <a:pt x="914" y="2021"/>
                    <a:pt x="977" y="2021"/>
                    <a:pt x="1072" y="2021"/>
                  </a:cubicBezTo>
                  <a:cubicBezTo>
                    <a:pt x="1135" y="2021"/>
                    <a:pt x="1261" y="1989"/>
                    <a:pt x="1292" y="1926"/>
                  </a:cubicBezTo>
                  <a:lnTo>
                    <a:pt x="2678" y="540"/>
                  </a:lnTo>
                  <a:cubicBezTo>
                    <a:pt x="2804" y="414"/>
                    <a:pt x="2804" y="162"/>
                    <a:pt x="2678" y="68"/>
                  </a:cubicBezTo>
                  <a:cubicBezTo>
                    <a:pt x="2634" y="24"/>
                    <a:pt x="2557" y="0"/>
                    <a:pt x="24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7" name="Google Shape;13362;p87">
              <a:extLst>
                <a:ext uri="{FF2B5EF4-FFF2-40B4-BE49-F238E27FC236}">
                  <a16:creationId xmlns:a16="http://schemas.microsoft.com/office/drawing/2014/main" id="{2999B6E1-81B9-1BAB-79E2-889BD1B34EA2}"/>
                </a:ext>
              </a:extLst>
            </p:cNvPr>
            <p:cNvSpPr/>
            <p:nvPr/>
          </p:nvSpPr>
          <p:spPr>
            <a:xfrm>
              <a:off x="1101350" y="2440525"/>
              <a:ext cx="70125" cy="51150"/>
            </a:xfrm>
            <a:custGeom>
              <a:avLst/>
              <a:gdLst/>
              <a:ahLst/>
              <a:cxnLst/>
              <a:rect l="l" t="t" r="r" b="b"/>
              <a:pathLst>
                <a:path w="2805" h="2046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38"/>
                    <a:pt x="449" y="714"/>
                    <a:pt x="363" y="714"/>
                  </a:cubicBezTo>
                  <a:cubicBezTo>
                    <a:pt x="276" y="714"/>
                    <a:pt x="189" y="738"/>
                    <a:pt x="126" y="785"/>
                  </a:cubicBezTo>
                  <a:cubicBezTo>
                    <a:pt x="0" y="911"/>
                    <a:pt x="0" y="1163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4"/>
                    <a:pt x="1292" y="1951"/>
                  </a:cubicBezTo>
                  <a:lnTo>
                    <a:pt x="2678" y="564"/>
                  </a:lnTo>
                  <a:cubicBezTo>
                    <a:pt x="2804" y="438"/>
                    <a:pt x="2804" y="186"/>
                    <a:pt x="2678" y="92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8" name="Google Shape;13363;p87">
              <a:extLst>
                <a:ext uri="{FF2B5EF4-FFF2-40B4-BE49-F238E27FC236}">
                  <a16:creationId xmlns:a16="http://schemas.microsoft.com/office/drawing/2014/main" id="{9FF906A1-AA8D-5A93-435D-1081DD2D935C}"/>
                </a:ext>
              </a:extLst>
            </p:cNvPr>
            <p:cNvSpPr/>
            <p:nvPr/>
          </p:nvSpPr>
          <p:spPr>
            <a:xfrm>
              <a:off x="1101350" y="2388550"/>
              <a:ext cx="70125" cy="51125"/>
            </a:xfrm>
            <a:custGeom>
              <a:avLst/>
              <a:gdLst/>
              <a:ahLst/>
              <a:cxnLst/>
              <a:rect l="l" t="t" r="r" b="b"/>
              <a:pathLst>
                <a:path w="2805" h="2045" extrusionOk="0">
                  <a:moveTo>
                    <a:pt x="2469" y="1"/>
                  </a:moveTo>
                  <a:cubicBezTo>
                    <a:pt x="2374" y="1"/>
                    <a:pt x="2272" y="40"/>
                    <a:pt x="2206" y="123"/>
                  </a:cubicBezTo>
                  <a:lnTo>
                    <a:pt x="1072" y="1257"/>
                  </a:lnTo>
                  <a:lnTo>
                    <a:pt x="599" y="785"/>
                  </a:lnTo>
                  <a:cubicBezTo>
                    <a:pt x="536" y="722"/>
                    <a:pt x="449" y="690"/>
                    <a:pt x="363" y="690"/>
                  </a:cubicBezTo>
                  <a:cubicBezTo>
                    <a:pt x="276" y="690"/>
                    <a:pt x="189" y="722"/>
                    <a:pt x="126" y="785"/>
                  </a:cubicBezTo>
                  <a:cubicBezTo>
                    <a:pt x="0" y="911"/>
                    <a:pt x="0" y="1131"/>
                    <a:pt x="126" y="1257"/>
                  </a:cubicBezTo>
                  <a:lnTo>
                    <a:pt x="820" y="1982"/>
                  </a:lnTo>
                  <a:cubicBezTo>
                    <a:pt x="914" y="2045"/>
                    <a:pt x="977" y="2045"/>
                    <a:pt x="1072" y="2045"/>
                  </a:cubicBezTo>
                  <a:cubicBezTo>
                    <a:pt x="1135" y="2045"/>
                    <a:pt x="1261" y="2013"/>
                    <a:pt x="1292" y="1919"/>
                  </a:cubicBezTo>
                  <a:lnTo>
                    <a:pt x="2678" y="532"/>
                  </a:lnTo>
                  <a:cubicBezTo>
                    <a:pt x="2804" y="438"/>
                    <a:pt x="2804" y="186"/>
                    <a:pt x="2678" y="91"/>
                  </a:cubicBezTo>
                  <a:cubicBezTo>
                    <a:pt x="2634" y="32"/>
                    <a:pt x="2554" y="1"/>
                    <a:pt x="246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59" name="Google Shape;13364;p87">
              <a:extLst>
                <a:ext uri="{FF2B5EF4-FFF2-40B4-BE49-F238E27FC236}">
                  <a16:creationId xmlns:a16="http://schemas.microsoft.com/office/drawing/2014/main" id="{4BCE7BA0-1B36-ADB6-4B6F-FDA3CBA4A386}"/>
                </a:ext>
              </a:extLst>
            </p:cNvPr>
            <p:cNvSpPr/>
            <p:nvPr/>
          </p:nvSpPr>
          <p:spPr>
            <a:xfrm>
              <a:off x="1049375" y="2318350"/>
              <a:ext cx="298525" cy="295400"/>
            </a:xfrm>
            <a:custGeom>
              <a:avLst/>
              <a:gdLst/>
              <a:ahLst/>
              <a:cxnLst/>
              <a:rect l="l" t="t" r="r" b="b"/>
              <a:pathLst>
                <a:path w="11941" h="11816" extrusionOk="0">
                  <a:moveTo>
                    <a:pt x="6963" y="1198"/>
                  </a:moveTo>
                  <a:lnTo>
                    <a:pt x="7876" y="2143"/>
                  </a:lnTo>
                  <a:lnTo>
                    <a:pt x="6963" y="2143"/>
                  </a:lnTo>
                  <a:lnTo>
                    <a:pt x="6963" y="1198"/>
                  </a:lnTo>
                  <a:close/>
                  <a:moveTo>
                    <a:pt x="10286" y="3498"/>
                  </a:moveTo>
                  <a:cubicBezTo>
                    <a:pt x="10373" y="3498"/>
                    <a:pt x="10460" y="3530"/>
                    <a:pt x="10523" y="3593"/>
                  </a:cubicBezTo>
                  <a:lnTo>
                    <a:pt x="10995" y="4065"/>
                  </a:lnTo>
                  <a:cubicBezTo>
                    <a:pt x="11184" y="4223"/>
                    <a:pt x="11184" y="4475"/>
                    <a:pt x="11027" y="4569"/>
                  </a:cubicBezTo>
                  <a:lnTo>
                    <a:pt x="10806" y="4821"/>
                  </a:lnTo>
                  <a:lnTo>
                    <a:pt x="9798" y="3845"/>
                  </a:lnTo>
                  <a:lnTo>
                    <a:pt x="10050" y="3593"/>
                  </a:lnTo>
                  <a:cubicBezTo>
                    <a:pt x="10113" y="3530"/>
                    <a:pt x="10200" y="3498"/>
                    <a:pt x="10286" y="3498"/>
                  </a:cubicBezTo>
                  <a:close/>
                  <a:moveTo>
                    <a:pt x="9294" y="4349"/>
                  </a:moveTo>
                  <a:lnTo>
                    <a:pt x="10271" y="5325"/>
                  </a:lnTo>
                  <a:lnTo>
                    <a:pt x="7845" y="7783"/>
                  </a:lnTo>
                  <a:lnTo>
                    <a:pt x="6868" y="6774"/>
                  </a:lnTo>
                  <a:lnTo>
                    <a:pt x="9294" y="4349"/>
                  </a:lnTo>
                  <a:close/>
                  <a:moveTo>
                    <a:pt x="6585" y="7499"/>
                  </a:moveTo>
                  <a:lnTo>
                    <a:pt x="7183" y="8098"/>
                  </a:lnTo>
                  <a:lnTo>
                    <a:pt x="6427" y="8255"/>
                  </a:lnTo>
                  <a:lnTo>
                    <a:pt x="6585" y="7499"/>
                  </a:lnTo>
                  <a:close/>
                  <a:moveTo>
                    <a:pt x="6994" y="10398"/>
                  </a:moveTo>
                  <a:lnTo>
                    <a:pt x="6994" y="10776"/>
                  </a:lnTo>
                  <a:cubicBezTo>
                    <a:pt x="6994" y="10870"/>
                    <a:pt x="7057" y="10996"/>
                    <a:pt x="7089" y="11122"/>
                  </a:cubicBezTo>
                  <a:lnTo>
                    <a:pt x="1071" y="11122"/>
                  </a:lnTo>
                  <a:cubicBezTo>
                    <a:pt x="882" y="11122"/>
                    <a:pt x="693" y="10965"/>
                    <a:pt x="693" y="10776"/>
                  </a:cubicBezTo>
                  <a:lnTo>
                    <a:pt x="693" y="10398"/>
                  </a:lnTo>
                  <a:close/>
                  <a:moveTo>
                    <a:pt x="6270" y="663"/>
                  </a:moveTo>
                  <a:lnTo>
                    <a:pt x="6270" y="2458"/>
                  </a:lnTo>
                  <a:cubicBezTo>
                    <a:pt x="6270" y="2647"/>
                    <a:pt x="6427" y="2805"/>
                    <a:pt x="6616" y="2805"/>
                  </a:cubicBezTo>
                  <a:lnTo>
                    <a:pt x="8349" y="2805"/>
                  </a:lnTo>
                  <a:lnTo>
                    <a:pt x="8349" y="4286"/>
                  </a:lnTo>
                  <a:lnTo>
                    <a:pt x="6112" y="6554"/>
                  </a:lnTo>
                  <a:cubicBezTo>
                    <a:pt x="6081" y="6585"/>
                    <a:pt x="6018" y="6680"/>
                    <a:pt x="6018" y="6711"/>
                  </a:cubicBezTo>
                  <a:lnTo>
                    <a:pt x="5608" y="8633"/>
                  </a:lnTo>
                  <a:cubicBezTo>
                    <a:pt x="5545" y="8759"/>
                    <a:pt x="5608" y="8885"/>
                    <a:pt x="5671" y="8948"/>
                  </a:cubicBezTo>
                  <a:cubicBezTo>
                    <a:pt x="5742" y="9019"/>
                    <a:pt x="5813" y="9055"/>
                    <a:pt x="5897" y="9055"/>
                  </a:cubicBezTo>
                  <a:cubicBezTo>
                    <a:pt x="5925" y="9055"/>
                    <a:pt x="5955" y="9051"/>
                    <a:pt x="5986" y="9043"/>
                  </a:cubicBezTo>
                  <a:lnTo>
                    <a:pt x="7908" y="8602"/>
                  </a:lnTo>
                  <a:cubicBezTo>
                    <a:pt x="8002" y="8602"/>
                    <a:pt x="8034" y="8570"/>
                    <a:pt x="8065" y="8507"/>
                  </a:cubicBezTo>
                  <a:lnTo>
                    <a:pt x="8349" y="8255"/>
                  </a:lnTo>
                  <a:lnTo>
                    <a:pt x="8349" y="10807"/>
                  </a:lnTo>
                  <a:lnTo>
                    <a:pt x="8380" y="10807"/>
                  </a:lnTo>
                  <a:cubicBezTo>
                    <a:pt x="8380" y="10996"/>
                    <a:pt x="8223" y="11154"/>
                    <a:pt x="8034" y="11154"/>
                  </a:cubicBezTo>
                  <a:cubicBezTo>
                    <a:pt x="7845" y="11154"/>
                    <a:pt x="7687" y="10996"/>
                    <a:pt x="7687" y="10807"/>
                  </a:cubicBezTo>
                  <a:lnTo>
                    <a:pt x="7687" y="10083"/>
                  </a:lnTo>
                  <a:cubicBezTo>
                    <a:pt x="7687" y="9893"/>
                    <a:pt x="7530" y="9736"/>
                    <a:pt x="7309" y="9736"/>
                  </a:cubicBezTo>
                  <a:lnTo>
                    <a:pt x="1386" y="9736"/>
                  </a:lnTo>
                  <a:lnTo>
                    <a:pt x="1386" y="663"/>
                  </a:lnTo>
                  <a:close/>
                  <a:moveTo>
                    <a:pt x="1071" y="1"/>
                  </a:moveTo>
                  <a:cubicBezTo>
                    <a:pt x="882" y="1"/>
                    <a:pt x="693" y="158"/>
                    <a:pt x="693" y="379"/>
                  </a:cubicBezTo>
                  <a:lnTo>
                    <a:pt x="693" y="9736"/>
                  </a:lnTo>
                  <a:lnTo>
                    <a:pt x="347" y="9736"/>
                  </a:lnTo>
                  <a:cubicBezTo>
                    <a:pt x="158" y="9736"/>
                    <a:pt x="0" y="9893"/>
                    <a:pt x="0" y="10083"/>
                  </a:cubicBezTo>
                  <a:lnTo>
                    <a:pt x="0" y="10807"/>
                  </a:lnTo>
                  <a:cubicBezTo>
                    <a:pt x="0" y="11406"/>
                    <a:pt x="473" y="11815"/>
                    <a:pt x="1008" y="11815"/>
                  </a:cubicBezTo>
                  <a:lnTo>
                    <a:pt x="8002" y="11815"/>
                  </a:lnTo>
                  <a:cubicBezTo>
                    <a:pt x="8569" y="11815"/>
                    <a:pt x="9011" y="11343"/>
                    <a:pt x="9011" y="10807"/>
                  </a:cubicBezTo>
                  <a:lnTo>
                    <a:pt x="9011" y="7562"/>
                  </a:lnTo>
                  <a:lnTo>
                    <a:pt x="11499" y="5105"/>
                  </a:lnTo>
                  <a:cubicBezTo>
                    <a:pt x="11940" y="4664"/>
                    <a:pt x="11940" y="4034"/>
                    <a:pt x="11531" y="3593"/>
                  </a:cubicBezTo>
                  <a:lnTo>
                    <a:pt x="11058" y="3120"/>
                  </a:lnTo>
                  <a:cubicBezTo>
                    <a:pt x="10869" y="2931"/>
                    <a:pt x="10609" y="2836"/>
                    <a:pt x="10346" y="2836"/>
                  </a:cubicBezTo>
                  <a:cubicBezTo>
                    <a:pt x="10082" y="2836"/>
                    <a:pt x="9814" y="2931"/>
                    <a:pt x="9609" y="3120"/>
                  </a:cubicBezTo>
                  <a:lnTo>
                    <a:pt x="9105" y="3624"/>
                  </a:lnTo>
                  <a:lnTo>
                    <a:pt x="9105" y="2490"/>
                  </a:lnTo>
                  <a:cubicBezTo>
                    <a:pt x="9105" y="2427"/>
                    <a:pt x="9074" y="2332"/>
                    <a:pt x="8979" y="2269"/>
                  </a:cubicBezTo>
                  <a:lnTo>
                    <a:pt x="6900" y="127"/>
                  </a:lnTo>
                  <a:cubicBezTo>
                    <a:pt x="6805" y="64"/>
                    <a:pt x="6742" y="1"/>
                    <a:pt x="66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aphicFrame>
        <p:nvGraphicFramePr>
          <p:cNvPr id="3615" name="Diagram 3614">
            <a:extLst>
              <a:ext uri="{FF2B5EF4-FFF2-40B4-BE49-F238E27FC236}">
                <a16:creationId xmlns:a16="http://schemas.microsoft.com/office/drawing/2014/main" id="{F3D9BAE2-E201-5518-8C60-4915E0D13D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2295406"/>
              </p:ext>
            </p:extLst>
          </p:nvPr>
        </p:nvGraphicFramePr>
        <p:xfrm>
          <a:off x="4749898" y="2128676"/>
          <a:ext cx="1841258" cy="8444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8" r:lo="rId39" r:qs="rId40" r:cs="rId41"/>
          </a:graphicData>
        </a:graphic>
      </p:graphicFrame>
      <p:pic>
        <p:nvPicPr>
          <p:cNvPr id="3617" name="Graphic 3616" descr="Open book outline">
            <a:extLst>
              <a:ext uri="{FF2B5EF4-FFF2-40B4-BE49-F238E27FC236}">
                <a16:creationId xmlns:a16="http://schemas.microsoft.com/office/drawing/2014/main" id="{C7F2E9A9-0D33-C473-3C1E-E062E3E35F71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7687624" y="3222719"/>
            <a:ext cx="359909" cy="359909"/>
          </a:xfrm>
          <a:prstGeom prst="rect">
            <a:avLst/>
          </a:prstGeom>
        </p:spPr>
      </p:pic>
    </p:spTree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" name="Google Shape;3722;p63"/>
          <p:cNvSpPr txBox="1">
            <a:spLocks noGrp="1"/>
          </p:cNvSpPr>
          <p:nvPr>
            <p:ph type="title"/>
          </p:nvPr>
        </p:nvSpPr>
        <p:spPr>
          <a:xfrm>
            <a:off x="2489649" y="2131143"/>
            <a:ext cx="6429761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Yahoo’s Security Challenges</a:t>
            </a:r>
          </a:p>
        </p:txBody>
      </p:sp>
      <p:sp>
        <p:nvSpPr>
          <p:cNvPr id="3723" name="Google Shape;3723;p63"/>
          <p:cNvSpPr txBox="1">
            <a:spLocks noGrp="1"/>
          </p:cNvSpPr>
          <p:nvPr>
            <p:ph type="subTitle" idx="1"/>
          </p:nvPr>
        </p:nvSpPr>
        <p:spPr>
          <a:xfrm>
            <a:off x="2553819" y="3273997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Past Security Incidents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Past Vulnerabilities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Current Vulnerabilities</a:t>
            </a:r>
            <a:endParaRPr dirty="0"/>
          </a:p>
        </p:txBody>
      </p:sp>
      <p:sp>
        <p:nvSpPr>
          <p:cNvPr id="3724" name="Google Shape;3724;p63"/>
          <p:cNvSpPr txBox="1">
            <a:spLocks noGrp="1"/>
          </p:cNvSpPr>
          <p:nvPr>
            <p:ph type="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</p:spTree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0" name="Google Shape;1200;p51"/>
          <p:cNvSpPr txBox="1">
            <a:spLocks noGrp="1"/>
          </p:cNvSpPr>
          <p:nvPr>
            <p:ph type="title"/>
          </p:nvPr>
        </p:nvSpPr>
        <p:spPr>
          <a:xfrm>
            <a:off x="1074150" y="384048"/>
            <a:ext cx="69957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Past Security Incidents</a:t>
            </a:r>
            <a:endParaRPr dirty="0"/>
          </a:p>
        </p:txBody>
      </p:sp>
      <p:grpSp>
        <p:nvGrpSpPr>
          <p:cNvPr id="1201" name="Google Shape;1201;p51"/>
          <p:cNvGrpSpPr/>
          <p:nvPr/>
        </p:nvGrpSpPr>
        <p:grpSpPr>
          <a:xfrm>
            <a:off x="7753967" y="999537"/>
            <a:ext cx="446598" cy="446706"/>
            <a:chOff x="1347125" y="349025"/>
            <a:chExt cx="4978800" cy="4980000"/>
          </a:xfrm>
        </p:grpSpPr>
        <p:sp>
          <p:nvSpPr>
            <p:cNvPr id="1202" name="Google Shape;1202;p5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3" name="Google Shape;1203;p5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4" name="Google Shape;1204;p5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5" name="Google Shape;1205;p5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6" name="Google Shape;1206;p5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7" name="Google Shape;1207;p5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8" name="Google Shape;1208;p5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09" name="Google Shape;1209;p5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0" name="Google Shape;1210;p5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1" name="Google Shape;1211;p5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2" name="Google Shape;1212;p5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3" name="Google Shape;1213;p5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4" name="Google Shape;1214;p5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5" name="Google Shape;1215;p5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6" name="Google Shape;1216;p5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7" name="Google Shape;1217;p5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8" name="Google Shape;1218;p5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19" name="Google Shape;1219;p5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0" name="Google Shape;1220;p5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1" name="Google Shape;1221;p5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2" name="Google Shape;1222;p5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3" name="Google Shape;1223;p5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24" name="Google Shape;1224;p51"/>
          <p:cNvSpPr/>
          <p:nvPr/>
        </p:nvSpPr>
        <p:spPr>
          <a:xfrm>
            <a:off x="5766100" y="3217727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25" name="Google Shape;1225;p51"/>
          <p:cNvGrpSpPr/>
          <p:nvPr/>
        </p:nvGrpSpPr>
        <p:grpSpPr>
          <a:xfrm>
            <a:off x="450006" y="374793"/>
            <a:ext cx="1695779" cy="1696188"/>
            <a:chOff x="1347125" y="349025"/>
            <a:chExt cx="4978800" cy="4980000"/>
          </a:xfrm>
        </p:grpSpPr>
        <p:sp>
          <p:nvSpPr>
            <p:cNvPr id="1226" name="Google Shape;1226;p51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7" name="Google Shape;1227;p51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8" name="Google Shape;1228;p51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29" name="Google Shape;1229;p51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0" name="Google Shape;1230;p51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1" name="Google Shape;1231;p51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2" name="Google Shape;1232;p51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3" name="Google Shape;1233;p51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4" name="Google Shape;1234;p51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5" name="Google Shape;1235;p51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6" name="Google Shape;1236;p51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7" name="Google Shape;1237;p51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8" name="Google Shape;1238;p51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39" name="Google Shape;1239;p51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0" name="Google Shape;1240;p51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1" name="Google Shape;1241;p51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2" name="Google Shape;1242;p51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3" name="Google Shape;1243;p51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4" name="Google Shape;1244;p51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5" name="Google Shape;1245;p51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6" name="Google Shape;1246;p51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247" name="Google Shape;1247;p51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248" name="Google Shape;1248;p51"/>
          <p:cNvSpPr/>
          <p:nvPr/>
        </p:nvSpPr>
        <p:spPr>
          <a:xfrm>
            <a:off x="6155175" y="1333451"/>
            <a:ext cx="2045400" cy="3567160"/>
          </a:xfrm>
          <a:prstGeom prst="roundRect">
            <a:avLst>
              <a:gd name="adj" fmla="val 16667"/>
            </a:avLst>
          </a:prstGeom>
          <a:solidFill>
            <a:srgbClr val="00899D"/>
          </a:solidFill>
          <a:ln w="19050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49" name="Google Shape;1249;p51"/>
          <p:cNvSpPr/>
          <p:nvPr/>
        </p:nvSpPr>
        <p:spPr>
          <a:xfrm>
            <a:off x="1210825" y="1333451"/>
            <a:ext cx="2045400" cy="3567160"/>
          </a:xfrm>
          <a:prstGeom prst="roundRect">
            <a:avLst>
              <a:gd name="adj" fmla="val 16667"/>
            </a:avLst>
          </a:prstGeom>
          <a:solidFill>
            <a:srgbClr val="00899D"/>
          </a:solidFill>
          <a:ln w="19050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0" name="Google Shape;1250;p51"/>
          <p:cNvSpPr/>
          <p:nvPr/>
        </p:nvSpPr>
        <p:spPr>
          <a:xfrm>
            <a:off x="6024438" y="1186251"/>
            <a:ext cx="2045400" cy="3567160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19050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51" name="Google Shape;1251;p51"/>
          <p:cNvSpPr/>
          <p:nvPr/>
        </p:nvSpPr>
        <p:spPr>
          <a:xfrm>
            <a:off x="1054950" y="1186251"/>
            <a:ext cx="2045400" cy="3567160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19050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1252" name="Google Shape;1252;p51"/>
          <p:cNvCxnSpPr/>
          <p:nvPr/>
        </p:nvCxnSpPr>
        <p:spPr>
          <a:xfrm>
            <a:off x="3579938" y="2164702"/>
            <a:ext cx="225150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1253" name="Google Shape;1253;p51"/>
          <p:cNvSpPr txBox="1">
            <a:spLocks noGrp="1"/>
          </p:cNvSpPr>
          <p:nvPr>
            <p:ph type="subTitle" idx="1"/>
          </p:nvPr>
        </p:nvSpPr>
        <p:spPr>
          <a:xfrm>
            <a:off x="1055000" y="1723412"/>
            <a:ext cx="2045400" cy="290695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u="sng" dirty="0"/>
              <a:t>Compromise</a:t>
            </a:r>
            <a:r>
              <a:rPr lang="en" dirty="0"/>
              <a:t> all 3 billions user accounts on Yahoo’s servers</a:t>
            </a:r>
            <a:endParaRPr lang="en" u="sng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u="sng" dirty="0"/>
              <a:t>Attributed</a:t>
            </a:r>
            <a:r>
              <a:rPr lang="en-US" dirty="0"/>
              <a:t> to an unauthorized third-party accessing Yahoo's servers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dirty="0"/>
              <a:t>Yahoo only became aware of the breach after been notified by law enforcement</a:t>
            </a:r>
            <a:endParaRPr dirty="0"/>
          </a:p>
        </p:txBody>
      </p:sp>
      <p:sp>
        <p:nvSpPr>
          <p:cNvPr id="1254" name="Google Shape;1254;p51"/>
          <p:cNvSpPr txBox="1">
            <a:spLocks noGrp="1"/>
          </p:cNvSpPr>
          <p:nvPr>
            <p:ph type="subTitle" idx="2"/>
          </p:nvPr>
        </p:nvSpPr>
        <p:spPr>
          <a:xfrm>
            <a:off x="6031370" y="1723052"/>
            <a:ext cx="2045400" cy="290730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u="sng" dirty="0"/>
              <a:t>Compromise</a:t>
            </a:r>
            <a:r>
              <a:rPr lang="en-US" dirty="0"/>
              <a:t> over 500 million user accounts</a:t>
            </a:r>
            <a:endParaRPr lang="en-US" u="sng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u="sng" dirty="0"/>
              <a:t>Attributed</a:t>
            </a:r>
            <a:r>
              <a:rPr lang="en-US" dirty="0"/>
              <a:t> to weak encryption practices and phishing emails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Yahoo knew about the breach in 2014, but did not reveal it to the public until 2016</a:t>
            </a:r>
            <a:endParaRPr dirty="0"/>
          </a:p>
        </p:txBody>
      </p:sp>
      <p:sp>
        <p:nvSpPr>
          <p:cNvPr id="1255" name="Google Shape;1255;p51"/>
          <p:cNvSpPr txBox="1">
            <a:spLocks noGrp="1"/>
          </p:cNvSpPr>
          <p:nvPr>
            <p:ph type="subTitle" idx="3"/>
          </p:nvPr>
        </p:nvSpPr>
        <p:spPr>
          <a:xfrm>
            <a:off x="1055000" y="1248250"/>
            <a:ext cx="2045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2013 Breach</a:t>
            </a:r>
            <a:endParaRPr dirty="0"/>
          </a:p>
        </p:txBody>
      </p:sp>
      <p:sp>
        <p:nvSpPr>
          <p:cNvPr id="1256" name="Google Shape;1256;p51"/>
          <p:cNvSpPr txBox="1">
            <a:spLocks noGrp="1"/>
          </p:cNvSpPr>
          <p:nvPr>
            <p:ph type="subTitle" idx="4"/>
          </p:nvPr>
        </p:nvSpPr>
        <p:spPr>
          <a:xfrm>
            <a:off x="6031370" y="1247889"/>
            <a:ext cx="20454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2014 Breach</a:t>
            </a:r>
            <a:endParaRPr dirty="0"/>
          </a:p>
        </p:txBody>
      </p:sp>
      <p:sp>
        <p:nvSpPr>
          <p:cNvPr id="2" name="Google Shape;1253;p51">
            <a:extLst>
              <a:ext uri="{FF2B5EF4-FFF2-40B4-BE49-F238E27FC236}">
                <a16:creationId xmlns:a16="http://schemas.microsoft.com/office/drawing/2014/main" id="{EDF1BBF9-B91B-E324-23A9-C99882DCC26A}"/>
              </a:ext>
            </a:extLst>
          </p:cNvPr>
          <p:cNvSpPr txBox="1">
            <a:spLocks/>
          </p:cNvSpPr>
          <p:nvPr/>
        </p:nvSpPr>
        <p:spPr>
          <a:xfrm>
            <a:off x="3687830" y="2281129"/>
            <a:ext cx="2192400" cy="159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 algn="l"/>
            <a:r>
              <a:rPr lang="en-US" b="1" dirty="0"/>
              <a:t>Exposed</a:t>
            </a:r>
            <a:r>
              <a:rPr lang="en-US" dirty="0"/>
              <a:t>:</a:t>
            </a:r>
          </a:p>
          <a:p>
            <a:pPr marL="0" indent="0" algn="l"/>
            <a:r>
              <a:rPr lang="en-US" dirty="0"/>
              <a:t>Names, email addresses, phone numbers, birth dates, encrypted and unencrypted security questions</a:t>
            </a:r>
            <a:endParaRPr lang="en-MY" dirty="0"/>
          </a:p>
        </p:txBody>
      </p:sp>
    </p:spTree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" name="Google Shape;3635;p60"/>
          <p:cNvSpPr txBox="1">
            <a:spLocks noGrp="1"/>
          </p:cNvSpPr>
          <p:nvPr>
            <p:ph type="title"/>
          </p:nvPr>
        </p:nvSpPr>
        <p:spPr>
          <a:xfrm>
            <a:off x="544485" y="1943642"/>
            <a:ext cx="2624778" cy="126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Past</a:t>
            </a:r>
            <a:r>
              <a:rPr lang="en" dirty="0"/>
              <a:t> </a:t>
            </a:r>
            <a:br>
              <a:rPr lang="en" dirty="0"/>
            </a:br>
            <a:r>
              <a:rPr lang="en" dirty="0"/>
              <a:t>Security Vulnerabilities</a:t>
            </a:r>
            <a:endParaRPr dirty="0"/>
          </a:p>
        </p:txBody>
      </p:sp>
      <p:sp>
        <p:nvSpPr>
          <p:cNvPr id="3636" name="Google Shape;3636;p60"/>
          <p:cNvSpPr/>
          <p:nvPr/>
        </p:nvSpPr>
        <p:spPr>
          <a:xfrm>
            <a:off x="3802452" y="997650"/>
            <a:ext cx="547200" cy="547500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37" name="Google Shape;3637;p60"/>
          <p:cNvSpPr/>
          <p:nvPr/>
        </p:nvSpPr>
        <p:spPr>
          <a:xfrm>
            <a:off x="3802452" y="1891063"/>
            <a:ext cx="547200" cy="547500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38" name="Google Shape;3638;p60"/>
          <p:cNvSpPr/>
          <p:nvPr/>
        </p:nvSpPr>
        <p:spPr>
          <a:xfrm>
            <a:off x="3802452" y="2784488"/>
            <a:ext cx="547200" cy="547500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39" name="Google Shape;3639;p60"/>
          <p:cNvSpPr/>
          <p:nvPr/>
        </p:nvSpPr>
        <p:spPr>
          <a:xfrm>
            <a:off x="3802452" y="3730138"/>
            <a:ext cx="547200" cy="547500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40" name="Google Shape;3640;p60"/>
          <p:cNvSpPr txBox="1">
            <a:spLocks noGrp="1"/>
          </p:cNvSpPr>
          <p:nvPr>
            <p:ph type="subTitle" idx="1"/>
          </p:nvPr>
        </p:nvSpPr>
        <p:spPr>
          <a:xfrm>
            <a:off x="4441088" y="989700"/>
            <a:ext cx="3068857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</a:rPr>
              <a:t>Weak encryption practices, including the use of the outdated MD5 algorithm</a:t>
            </a:r>
            <a:endParaRPr dirty="0"/>
          </a:p>
        </p:txBody>
      </p:sp>
      <p:sp>
        <p:nvSpPr>
          <p:cNvPr id="3641" name="Google Shape;3641;p60"/>
          <p:cNvSpPr txBox="1">
            <a:spLocks noGrp="1"/>
          </p:cNvSpPr>
          <p:nvPr>
            <p:ph type="subTitle" idx="2"/>
          </p:nvPr>
        </p:nvSpPr>
        <p:spPr>
          <a:xfrm>
            <a:off x="4441089" y="1881275"/>
            <a:ext cx="3068856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</a:rPr>
              <a:t>Insufficient cybersecurity investment and a reactive security approach</a:t>
            </a:r>
            <a:endParaRPr dirty="0"/>
          </a:p>
        </p:txBody>
      </p:sp>
      <p:sp>
        <p:nvSpPr>
          <p:cNvPr id="3642" name="Google Shape;3642;p60"/>
          <p:cNvSpPr txBox="1">
            <a:spLocks noGrp="1"/>
          </p:cNvSpPr>
          <p:nvPr>
            <p:ph type="subTitle" idx="3"/>
          </p:nvPr>
        </p:nvSpPr>
        <p:spPr>
          <a:xfrm>
            <a:off x="4441089" y="2757013"/>
            <a:ext cx="3068856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</a:rPr>
              <a:t>Poor internal communication and reporting of security incidents</a:t>
            </a:r>
            <a:endParaRPr dirty="0"/>
          </a:p>
        </p:txBody>
      </p:sp>
      <p:sp>
        <p:nvSpPr>
          <p:cNvPr id="3643" name="Google Shape;3643;p60"/>
          <p:cNvSpPr txBox="1">
            <a:spLocks noGrp="1"/>
          </p:cNvSpPr>
          <p:nvPr>
            <p:ph type="subTitle" idx="4"/>
          </p:nvPr>
        </p:nvSpPr>
        <p:spPr>
          <a:xfrm>
            <a:off x="4441089" y="3722200"/>
            <a:ext cx="3068856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Inadequate monitoring and incident response capabilities.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644" name="Google Shape;3644;p60"/>
          <p:cNvSpPr/>
          <p:nvPr/>
        </p:nvSpPr>
        <p:spPr>
          <a:xfrm>
            <a:off x="3929744" y="3901478"/>
            <a:ext cx="292616" cy="204820"/>
          </a:xfrm>
          <a:custGeom>
            <a:avLst/>
            <a:gdLst/>
            <a:ahLst/>
            <a:cxnLst/>
            <a:rect l="l" t="t" r="r" b="b"/>
            <a:pathLst>
              <a:path w="11658" h="8192" extrusionOk="0">
                <a:moveTo>
                  <a:pt x="10429" y="662"/>
                </a:moveTo>
                <a:cubicBezTo>
                  <a:pt x="10114" y="1008"/>
                  <a:pt x="6207" y="4915"/>
                  <a:pt x="6081" y="5072"/>
                </a:cubicBezTo>
                <a:cubicBezTo>
                  <a:pt x="6018" y="5135"/>
                  <a:pt x="5916" y="5167"/>
                  <a:pt x="5813" y="5167"/>
                </a:cubicBezTo>
                <a:cubicBezTo>
                  <a:pt x="5711" y="5167"/>
                  <a:pt x="5608" y="5135"/>
                  <a:pt x="5545" y="5072"/>
                </a:cubicBezTo>
                <a:lnTo>
                  <a:pt x="1135" y="662"/>
                </a:lnTo>
                <a:close/>
                <a:moveTo>
                  <a:pt x="662" y="1134"/>
                </a:moveTo>
                <a:lnTo>
                  <a:pt x="3624" y="4096"/>
                </a:lnTo>
                <a:lnTo>
                  <a:pt x="662" y="7057"/>
                </a:lnTo>
                <a:lnTo>
                  <a:pt x="662" y="1134"/>
                </a:lnTo>
                <a:close/>
                <a:moveTo>
                  <a:pt x="10996" y="1134"/>
                </a:moveTo>
                <a:lnTo>
                  <a:pt x="10996" y="7057"/>
                </a:lnTo>
                <a:lnTo>
                  <a:pt x="8034" y="4096"/>
                </a:lnTo>
                <a:lnTo>
                  <a:pt x="10996" y="1134"/>
                </a:lnTo>
                <a:close/>
                <a:moveTo>
                  <a:pt x="7562" y="4568"/>
                </a:moveTo>
                <a:lnTo>
                  <a:pt x="10492" y="7530"/>
                </a:lnTo>
                <a:lnTo>
                  <a:pt x="1198" y="7530"/>
                </a:lnTo>
                <a:lnTo>
                  <a:pt x="4096" y="4568"/>
                </a:lnTo>
                <a:lnTo>
                  <a:pt x="5073" y="5545"/>
                </a:lnTo>
                <a:cubicBezTo>
                  <a:pt x="5278" y="5750"/>
                  <a:pt x="5553" y="5852"/>
                  <a:pt x="5829" y="5852"/>
                </a:cubicBezTo>
                <a:cubicBezTo>
                  <a:pt x="6105" y="5852"/>
                  <a:pt x="6380" y="5750"/>
                  <a:pt x="6585" y="5545"/>
                </a:cubicBezTo>
                <a:lnTo>
                  <a:pt x="7562" y="4568"/>
                </a:lnTo>
                <a:close/>
                <a:moveTo>
                  <a:pt x="1009" y="0"/>
                </a:moveTo>
                <a:cubicBezTo>
                  <a:pt x="473" y="0"/>
                  <a:pt x="1" y="473"/>
                  <a:pt x="1" y="1008"/>
                </a:cubicBezTo>
                <a:lnTo>
                  <a:pt x="1" y="7152"/>
                </a:lnTo>
                <a:cubicBezTo>
                  <a:pt x="1" y="7719"/>
                  <a:pt x="473" y="8191"/>
                  <a:pt x="1009" y="8191"/>
                </a:cubicBezTo>
                <a:lnTo>
                  <a:pt x="10618" y="8191"/>
                </a:lnTo>
                <a:cubicBezTo>
                  <a:pt x="11185" y="8191"/>
                  <a:pt x="11657" y="7719"/>
                  <a:pt x="11657" y="7152"/>
                </a:cubicBezTo>
                <a:lnTo>
                  <a:pt x="11657" y="1008"/>
                </a:lnTo>
                <a:cubicBezTo>
                  <a:pt x="11657" y="441"/>
                  <a:pt x="11185" y="0"/>
                  <a:pt x="10618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45" name="Google Shape;3645;p60"/>
          <p:cNvSpPr/>
          <p:nvPr/>
        </p:nvSpPr>
        <p:spPr>
          <a:xfrm>
            <a:off x="3929749" y="1164113"/>
            <a:ext cx="292605" cy="214575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46" name="Google Shape;3646;p60"/>
          <p:cNvSpPr/>
          <p:nvPr/>
        </p:nvSpPr>
        <p:spPr>
          <a:xfrm>
            <a:off x="3957072" y="2018503"/>
            <a:ext cx="292605" cy="292620"/>
          </a:xfrm>
          <a:custGeom>
            <a:avLst/>
            <a:gdLst/>
            <a:ahLst/>
            <a:cxnLst/>
            <a:rect l="l" t="t" r="r" b="b"/>
            <a:pathLst>
              <a:path w="11689" h="11657" extrusionOk="0">
                <a:moveTo>
                  <a:pt x="5860" y="662"/>
                </a:moveTo>
                <a:cubicBezTo>
                  <a:pt x="6080" y="662"/>
                  <a:pt x="6238" y="851"/>
                  <a:pt x="6238" y="1040"/>
                </a:cubicBezTo>
                <a:lnTo>
                  <a:pt x="6238" y="1386"/>
                </a:lnTo>
                <a:lnTo>
                  <a:pt x="756" y="1386"/>
                </a:lnTo>
                <a:lnTo>
                  <a:pt x="756" y="1040"/>
                </a:lnTo>
                <a:cubicBezTo>
                  <a:pt x="725" y="851"/>
                  <a:pt x="882" y="662"/>
                  <a:pt x="1071" y="662"/>
                </a:cubicBezTo>
                <a:close/>
                <a:moveTo>
                  <a:pt x="6175" y="2048"/>
                </a:moveTo>
                <a:lnTo>
                  <a:pt x="6175" y="3686"/>
                </a:lnTo>
                <a:cubicBezTo>
                  <a:pt x="5639" y="3686"/>
                  <a:pt x="5198" y="4096"/>
                  <a:pt x="5198" y="4663"/>
                </a:cubicBezTo>
                <a:cubicBezTo>
                  <a:pt x="4820" y="4694"/>
                  <a:pt x="4505" y="4883"/>
                  <a:pt x="4348" y="5261"/>
                </a:cubicBezTo>
                <a:lnTo>
                  <a:pt x="3592" y="4505"/>
                </a:lnTo>
                <a:cubicBezTo>
                  <a:pt x="3403" y="4300"/>
                  <a:pt x="3135" y="4198"/>
                  <a:pt x="2867" y="4198"/>
                </a:cubicBezTo>
                <a:cubicBezTo>
                  <a:pt x="2599" y="4198"/>
                  <a:pt x="2331" y="4300"/>
                  <a:pt x="2142" y="4505"/>
                </a:cubicBezTo>
                <a:cubicBezTo>
                  <a:pt x="1733" y="4883"/>
                  <a:pt x="1733" y="5576"/>
                  <a:pt x="2142" y="5954"/>
                </a:cubicBezTo>
                <a:lnTo>
                  <a:pt x="4505" y="8317"/>
                </a:lnTo>
                <a:lnTo>
                  <a:pt x="4316" y="8317"/>
                </a:lnTo>
                <a:cubicBezTo>
                  <a:pt x="3875" y="8317"/>
                  <a:pt x="3466" y="8601"/>
                  <a:pt x="3308" y="9042"/>
                </a:cubicBezTo>
                <a:lnTo>
                  <a:pt x="725" y="9042"/>
                </a:lnTo>
                <a:lnTo>
                  <a:pt x="725" y="8979"/>
                </a:lnTo>
                <a:lnTo>
                  <a:pt x="725" y="2048"/>
                </a:lnTo>
                <a:close/>
                <a:moveTo>
                  <a:pt x="7640" y="3907"/>
                </a:moveTo>
                <a:cubicBezTo>
                  <a:pt x="7727" y="3907"/>
                  <a:pt x="7813" y="3938"/>
                  <a:pt x="7876" y="4001"/>
                </a:cubicBezTo>
                <a:lnTo>
                  <a:pt x="8664" y="4789"/>
                </a:lnTo>
                <a:cubicBezTo>
                  <a:pt x="9325" y="5450"/>
                  <a:pt x="9861" y="6238"/>
                  <a:pt x="10113" y="7026"/>
                </a:cubicBezTo>
                <a:lnTo>
                  <a:pt x="7530" y="9609"/>
                </a:lnTo>
                <a:lnTo>
                  <a:pt x="4222" y="9609"/>
                </a:lnTo>
                <a:cubicBezTo>
                  <a:pt x="4033" y="9609"/>
                  <a:pt x="3875" y="9451"/>
                  <a:pt x="3875" y="9262"/>
                </a:cubicBezTo>
                <a:cubicBezTo>
                  <a:pt x="3875" y="9073"/>
                  <a:pt x="4033" y="8916"/>
                  <a:pt x="4222" y="8916"/>
                </a:cubicBezTo>
                <a:lnTo>
                  <a:pt x="5230" y="8916"/>
                </a:lnTo>
                <a:cubicBezTo>
                  <a:pt x="5387" y="8916"/>
                  <a:pt x="5513" y="8821"/>
                  <a:pt x="5545" y="8695"/>
                </a:cubicBezTo>
                <a:cubicBezTo>
                  <a:pt x="5608" y="8601"/>
                  <a:pt x="5608" y="8443"/>
                  <a:pt x="5482" y="8349"/>
                </a:cubicBezTo>
                <a:lnTo>
                  <a:pt x="2520" y="5387"/>
                </a:lnTo>
                <a:cubicBezTo>
                  <a:pt x="2394" y="5293"/>
                  <a:pt x="2394" y="5041"/>
                  <a:pt x="2520" y="4915"/>
                </a:cubicBezTo>
                <a:cubicBezTo>
                  <a:pt x="2583" y="4868"/>
                  <a:pt x="2670" y="4844"/>
                  <a:pt x="2757" y="4844"/>
                </a:cubicBezTo>
                <a:cubicBezTo>
                  <a:pt x="2843" y="4844"/>
                  <a:pt x="2930" y="4868"/>
                  <a:pt x="2993" y="4915"/>
                </a:cubicBezTo>
                <a:lnTo>
                  <a:pt x="4442" y="6395"/>
                </a:lnTo>
                <a:lnTo>
                  <a:pt x="5450" y="7372"/>
                </a:lnTo>
                <a:cubicBezTo>
                  <a:pt x="5498" y="7435"/>
                  <a:pt x="5584" y="7467"/>
                  <a:pt x="5675" y="7467"/>
                </a:cubicBezTo>
                <a:cubicBezTo>
                  <a:pt x="5765" y="7467"/>
                  <a:pt x="5860" y="7435"/>
                  <a:pt x="5923" y="7372"/>
                </a:cubicBezTo>
                <a:cubicBezTo>
                  <a:pt x="6017" y="7246"/>
                  <a:pt x="6017" y="7026"/>
                  <a:pt x="5923" y="6900"/>
                </a:cubicBezTo>
                <a:lnTo>
                  <a:pt x="4915" y="5923"/>
                </a:lnTo>
                <a:cubicBezTo>
                  <a:pt x="4820" y="5797"/>
                  <a:pt x="4820" y="5545"/>
                  <a:pt x="4915" y="5450"/>
                </a:cubicBezTo>
                <a:cubicBezTo>
                  <a:pt x="4978" y="5387"/>
                  <a:pt x="5072" y="5356"/>
                  <a:pt x="5163" y="5356"/>
                </a:cubicBezTo>
                <a:cubicBezTo>
                  <a:pt x="5253" y="5356"/>
                  <a:pt x="5340" y="5387"/>
                  <a:pt x="5387" y="5450"/>
                </a:cubicBezTo>
                <a:lnTo>
                  <a:pt x="6396" y="6427"/>
                </a:lnTo>
                <a:cubicBezTo>
                  <a:pt x="6443" y="6490"/>
                  <a:pt x="6529" y="6522"/>
                  <a:pt x="6620" y="6522"/>
                </a:cubicBezTo>
                <a:cubicBezTo>
                  <a:pt x="6711" y="6522"/>
                  <a:pt x="6805" y="6490"/>
                  <a:pt x="6868" y="6427"/>
                </a:cubicBezTo>
                <a:cubicBezTo>
                  <a:pt x="6963" y="6301"/>
                  <a:pt x="6963" y="6080"/>
                  <a:pt x="6868" y="5954"/>
                </a:cubicBezTo>
                <a:lnTo>
                  <a:pt x="5860" y="4978"/>
                </a:lnTo>
                <a:cubicBezTo>
                  <a:pt x="5765" y="4852"/>
                  <a:pt x="5765" y="4631"/>
                  <a:pt x="5860" y="4505"/>
                </a:cubicBezTo>
                <a:cubicBezTo>
                  <a:pt x="5923" y="4442"/>
                  <a:pt x="6017" y="4411"/>
                  <a:pt x="6108" y="4411"/>
                </a:cubicBezTo>
                <a:cubicBezTo>
                  <a:pt x="6199" y="4411"/>
                  <a:pt x="6285" y="4442"/>
                  <a:pt x="6333" y="4505"/>
                </a:cubicBezTo>
                <a:lnTo>
                  <a:pt x="7341" y="5482"/>
                </a:lnTo>
                <a:cubicBezTo>
                  <a:pt x="7388" y="5545"/>
                  <a:pt x="7475" y="5576"/>
                  <a:pt x="7565" y="5576"/>
                </a:cubicBezTo>
                <a:cubicBezTo>
                  <a:pt x="7656" y="5576"/>
                  <a:pt x="7750" y="5545"/>
                  <a:pt x="7813" y="5482"/>
                </a:cubicBezTo>
                <a:cubicBezTo>
                  <a:pt x="7908" y="5356"/>
                  <a:pt x="7908" y="5135"/>
                  <a:pt x="7813" y="5009"/>
                </a:cubicBezTo>
                <a:lnTo>
                  <a:pt x="7341" y="4537"/>
                </a:lnTo>
                <a:cubicBezTo>
                  <a:pt x="7278" y="4348"/>
                  <a:pt x="7278" y="4096"/>
                  <a:pt x="7404" y="4001"/>
                </a:cubicBezTo>
                <a:cubicBezTo>
                  <a:pt x="7467" y="3938"/>
                  <a:pt x="7553" y="3907"/>
                  <a:pt x="7640" y="3907"/>
                </a:cubicBezTo>
                <a:close/>
                <a:moveTo>
                  <a:pt x="10554" y="7624"/>
                </a:moveTo>
                <a:lnTo>
                  <a:pt x="10806" y="7845"/>
                </a:lnTo>
                <a:cubicBezTo>
                  <a:pt x="10964" y="8002"/>
                  <a:pt x="10964" y="8191"/>
                  <a:pt x="10806" y="8317"/>
                </a:cubicBezTo>
                <a:lnTo>
                  <a:pt x="8853" y="10239"/>
                </a:lnTo>
                <a:cubicBezTo>
                  <a:pt x="8806" y="10302"/>
                  <a:pt x="8719" y="10334"/>
                  <a:pt x="8628" y="10334"/>
                </a:cubicBezTo>
                <a:cubicBezTo>
                  <a:pt x="8538" y="10334"/>
                  <a:pt x="8443" y="10302"/>
                  <a:pt x="8380" y="10239"/>
                </a:cubicBezTo>
                <a:lnTo>
                  <a:pt x="8160" y="10019"/>
                </a:lnTo>
                <a:lnTo>
                  <a:pt x="10554" y="7624"/>
                </a:lnTo>
                <a:close/>
                <a:moveTo>
                  <a:pt x="3277" y="9672"/>
                </a:moveTo>
                <a:cubicBezTo>
                  <a:pt x="3434" y="10050"/>
                  <a:pt x="3781" y="10334"/>
                  <a:pt x="4222" y="10334"/>
                </a:cubicBezTo>
                <a:lnTo>
                  <a:pt x="6143" y="10334"/>
                </a:lnTo>
                <a:lnTo>
                  <a:pt x="6143" y="10680"/>
                </a:lnTo>
                <a:lnTo>
                  <a:pt x="6175" y="10680"/>
                </a:lnTo>
                <a:cubicBezTo>
                  <a:pt x="6175" y="10869"/>
                  <a:pt x="6017" y="11027"/>
                  <a:pt x="5828" y="11027"/>
                </a:cubicBezTo>
                <a:lnTo>
                  <a:pt x="1040" y="11027"/>
                </a:lnTo>
                <a:cubicBezTo>
                  <a:pt x="819" y="11027"/>
                  <a:pt x="662" y="10869"/>
                  <a:pt x="662" y="10680"/>
                </a:cubicBezTo>
                <a:lnTo>
                  <a:pt x="662" y="9672"/>
                </a:lnTo>
                <a:close/>
                <a:moveTo>
                  <a:pt x="1040" y="0"/>
                </a:moveTo>
                <a:cubicBezTo>
                  <a:pt x="473" y="0"/>
                  <a:pt x="0" y="473"/>
                  <a:pt x="0" y="1040"/>
                </a:cubicBezTo>
                <a:lnTo>
                  <a:pt x="0" y="10649"/>
                </a:lnTo>
                <a:cubicBezTo>
                  <a:pt x="0" y="11184"/>
                  <a:pt x="473" y="11657"/>
                  <a:pt x="1040" y="11657"/>
                </a:cubicBezTo>
                <a:lnTo>
                  <a:pt x="5828" y="11657"/>
                </a:lnTo>
                <a:cubicBezTo>
                  <a:pt x="6396" y="11657"/>
                  <a:pt x="6868" y="11184"/>
                  <a:pt x="6868" y="10649"/>
                </a:cubicBezTo>
                <a:lnTo>
                  <a:pt x="6868" y="10334"/>
                </a:lnTo>
                <a:lnTo>
                  <a:pt x="7467" y="10334"/>
                </a:lnTo>
                <a:lnTo>
                  <a:pt x="7876" y="10775"/>
                </a:lnTo>
                <a:cubicBezTo>
                  <a:pt x="8081" y="10964"/>
                  <a:pt x="8349" y="11058"/>
                  <a:pt x="8613" y="11058"/>
                </a:cubicBezTo>
                <a:cubicBezTo>
                  <a:pt x="8877" y="11058"/>
                  <a:pt x="9136" y="10964"/>
                  <a:pt x="9325" y="10775"/>
                </a:cubicBezTo>
                <a:lnTo>
                  <a:pt x="11279" y="8821"/>
                </a:lnTo>
                <a:cubicBezTo>
                  <a:pt x="11688" y="8443"/>
                  <a:pt x="11688" y="7782"/>
                  <a:pt x="11310" y="7372"/>
                </a:cubicBezTo>
                <a:lnTo>
                  <a:pt x="10869" y="6931"/>
                </a:lnTo>
                <a:cubicBezTo>
                  <a:pt x="10554" y="6080"/>
                  <a:pt x="10082" y="5261"/>
                  <a:pt x="9420" y="4505"/>
                </a:cubicBezTo>
                <a:lnTo>
                  <a:pt x="8380" y="3466"/>
                </a:lnTo>
                <a:cubicBezTo>
                  <a:pt x="8191" y="3277"/>
                  <a:pt x="7931" y="3182"/>
                  <a:pt x="7668" y="3182"/>
                </a:cubicBezTo>
                <a:cubicBezTo>
                  <a:pt x="7404" y="3182"/>
                  <a:pt x="7136" y="3277"/>
                  <a:pt x="6931" y="3466"/>
                </a:cubicBezTo>
                <a:lnTo>
                  <a:pt x="6868" y="3560"/>
                </a:lnTo>
                <a:lnTo>
                  <a:pt x="6868" y="1040"/>
                </a:lnTo>
                <a:cubicBezTo>
                  <a:pt x="6868" y="473"/>
                  <a:pt x="6396" y="0"/>
                  <a:pt x="5828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47" name="Google Shape;3647;p60"/>
          <p:cNvSpPr/>
          <p:nvPr/>
        </p:nvSpPr>
        <p:spPr>
          <a:xfrm>
            <a:off x="3919996" y="2911933"/>
            <a:ext cx="312110" cy="292609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648" name="Google Shape;3648;p60"/>
          <p:cNvCxnSpPr>
            <a:endCxn id="3637" idx="0"/>
          </p:cNvCxnSpPr>
          <p:nvPr/>
        </p:nvCxnSpPr>
        <p:spPr>
          <a:xfrm flipH="1">
            <a:off x="4076052" y="1555063"/>
            <a:ext cx="9600" cy="336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649" name="Google Shape;3649;p60"/>
          <p:cNvCxnSpPr/>
          <p:nvPr/>
        </p:nvCxnSpPr>
        <p:spPr>
          <a:xfrm flipH="1">
            <a:off x="4076052" y="2450025"/>
            <a:ext cx="9600" cy="336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650" name="Google Shape;3650;p60"/>
          <p:cNvCxnSpPr/>
          <p:nvPr/>
        </p:nvCxnSpPr>
        <p:spPr>
          <a:xfrm flipH="1">
            <a:off x="4076052" y="3363063"/>
            <a:ext cx="9600" cy="33600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094044189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" name="Google Shape;3635;p60"/>
          <p:cNvSpPr txBox="1">
            <a:spLocks noGrp="1"/>
          </p:cNvSpPr>
          <p:nvPr>
            <p:ph type="title"/>
          </p:nvPr>
        </p:nvSpPr>
        <p:spPr>
          <a:xfrm>
            <a:off x="536378" y="1796652"/>
            <a:ext cx="2440093" cy="15404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 dirty="0"/>
              <a:t>Current</a:t>
            </a:r>
            <a:r>
              <a:rPr lang="en" dirty="0"/>
              <a:t> Security Vulnerabilities</a:t>
            </a:r>
            <a:endParaRPr dirty="0"/>
          </a:p>
        </p:txBody>
      </p:sp>
      <p:sp>
        <p:nvSpPr>
          <p:cNvPr id="3636" name="Google Shape;3636;p60"/>
          <p:cNvSpPr/>
          <p:nvPr/>
        </p:nvSpPr>
        <p:spPr>
          <a:xfrm>
            <a:off x="3740400" y="701012"/>
            <a:ext cx="547200" cy="547500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37" name="Google Shape;3637;p60"/>
          <p:cNvSpPr/>
          <p:nvPr/>
        </p:nvSpPr>
        <p:spPr>
          <a:xfrm>
            <a:off x="3735659" y="1598708"/>
            <a:ext cx="547200" cy="547500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38" name="Google Shape;3638;p60"/>
          <p:cNvSpPr/>
          <p:nvPr/>
        </p:nvSpPr>
        <p:spPr>
          <a:xfrm>
            <a:off x="3740401" y="2585932"/>
            <a:ext cx="547200" cy="547500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39" name="Google Shape;3639;p60"/>
          <p:cNvSpPr/>
          <p:nvPr/>
        </p:nvSpPr>
        <p:spPr>
          <a:xfrm>
            <a:off x="3740400" y="3621021"/>
            <a:ext cx="547200" cy="547500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40" name="Google Shape;3640;p60"/>
          <p:cNvSpPr txBox="1">
            <a:spLocks noGrp="1"/>
          </p:cNvSpPr>
          <p:nvPr>
            <p:ph type="subTitle" idx="1"/>
          </p:nvPr>
        </p:nvSpPr>
        <p:spPr>
          <a:xfrm>
            <a:off x="4379036" y="409067"/>
            <a:ext cx="3068857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effectLst/>
              </a:rPr>
              <a:t>Website</a:t>
            </a:r>
            <a:endParaRPr lang="en-MY" u="sng" dirty="0">
              <a:effectLst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dirty="0">
                <a:effectLst/>
              </a:rPr>
              <a:t>Unsafe Content Security Policy (CSP) configurations</a:t>
            </a:r>
            <a:endParaRPr dirty="0"/>
          </a:p>
        </p:txBody>
      </p:sp>
      <p:sp>
        <p:nvSpPr>
          <p:cNvPr id="3641" name="Google Shape;3641;p60"/>
          <p:cNvSpPr txBox="1">
            <a:spLocks noGrp="1"/>
          </p:cNvSpPr>
          <p:nvPr>
            <p:ph type="subTitle" idx="2"/>
          </p:nvPr>
        </p:nvSpPr>
        <p:spPr>
          <a:xfrm>
            <a:off x="4379037" y="1245971"/>
            <a:ext cx="4333943" cy="13209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effectLst/>
              </a:rPr>
              <a:t>Email</a:t>
            </a:r>
            <a:r>
              <a:rPr lang="en-US" dirty="0">
                <a:effectLst/>
              </a:rPr>
              <a:t>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Weak Sender Policy Framework (SPF) implementation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Critical flaws in Yahoo Mail's attachment scanning, malicious files can bypass security measures</a:t>
            </a:r>
            <a:endParaRPr dirty="0"/>
          </a:p>
        </p:txBody>
      </p:sp>
      <p:sp>
        <p:nvSpPr>
          <p:cNvPr id="3642" name="Google Shape;3642;p60"/>
          <p:cNvSpPr txBox="1">
            <a:spLocks noGrp="1"/>
          </p:cNvSpPr>
          <p:nvPr>
            <p:ph type="subTitle" idx="3"/>
          </p:nvPr>
        </p:nvSpPr>
        <p:spPr>
          <a:xfrm>
            <a:off x="4379036" y="2478675"/>
            <a:ext cx="3613943" cy="5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>
                <a:effectLst/>
              </a:rPr>
              <a:t>DNS</a:t>
            </a:r>
            <a:endParaRPr lang="en-US" u="sng" dirty="0">
              <a:effectLst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Lack of DNS Security Extensions (DNSSEC)</a:t>
            </a:r>
          </a:p>
        </p:txBody>
      </p:sp>
      <p:sp>
        <p:nvSpPr>
          <p:cNvPr id="3643" name="Google Shape;3643;p60"/>
          <p:cNvSpPr txBox="1">
            <a:spLocks noGrp="1"/>
          </p:cNvSpPr>
          <p:nvPr>
            <p:ph type="subTitle" idx="4"/>
          </p:nvPr>
        </p:nvSpPr>
        <p:spPr>
          <a:xfrm>
            <a:off x="4379036" y="3162095"/>
            <a:ext cx="4422175" cy="1708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u="sng" dirty="0"/>
              <a:t>Encryption</a:t>
            </a:r>
            <a:endParaRPr lang="en-US" u="sng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Support insecure SSL/TLS versions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Expiring SSL certificate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Weak cipher suites in TLS 1.2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Lack of essential HTTP Strict Transport Security (HSTS) protections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/>
              <a:t>Domain is missing from the HSTS preload list</a:t>
            </a:r>
          </a:p>
        </p:txBody>
      </p:sp>
      <p:sp>
        <p:nvSpPr>
          <p:cNvPr id="3644" name="Google Shape;3644;p60"/>
          <p:cNvSpPr/>
          <p:nvPr/>
        </p:nvSpPr>
        <p:spPr>
          <a:xfrm>
            <a:off x="3867697" y="1754188"/>
            <a:ext cx="292616" cy="204820"/>
          </a:xfrm>
          <a:custGeom>
            <a:avLst/>
            <a:gdLst/>
            <a:ahLst/>
            <a:cxnLst/>
            <a:rect l="l" t="t" r="r" b="b"/>
            <a:pathLst>
              <a:path w="11658" h="8192" extrusionOk="0">
                <a:moveTo>
                  <a:pt x="10429" y="662"/>
                </a:moveTo>
                <a:cubicBezTo>
                  <a:pt x="10114" y="1008"/>
                  <a:pt x="6207" y="4915"/>
                  <a:pt x="6081" y="5072"/>
                </a:cubicBezTo>
                <a:cubicBezTo>
                  <a:pt x="6018" y="5135"/>
                  <a:pt x="5916" y="5167"/>
                  <a:pt x="5813" y="5167"/>
                </a:cubicBezTo>
                <a:cubicBezTo>
                  <a:pt x="5711" y="5167"/>
                  <a:pt x="5608" y="5135"/>
                  <a:pt x="5545" y="5072"/>
                </a:cubicBezTo>
                <a:lnTo>
                  <a:pt x="1135" y="662"/>
                </a:lnTo>
                <a:close/>
                <a:moveTo>
                  <a:pt x="662" y="1134"/>
                </a:moveTo>
                <a:lnTo>
                  <a:pt x="3624" y="4096"/>
                </a:lnTo>
                <a:lnTo>
                  <a:pt x="662" y="7057"/>
                </a:lnTo>
                <a:lnTo>
                  <a:pt x="662" y="1134"/>
                </a:lnTo>
                <a:close/>
                <a:moveTo>
                  <a:pt x="10996" y="1134"/>
                </a:moveTo>
                <a:lnTo>
                  <a:pt x="10996" y="7057"/>
                </a:lnTo>
                <a:lnTo>
                  <a:pt x="8034" y="4096"/>
                </a:lnTo>
                <a:lnTo>
                  <a:pt x="10996" y="1134"/>
                </a:lnTo>
                <a:close/>
                <a:moveTo>
                  <a:pt x="7562" y="4568"/>
                </a:moveTo>
                <a:lnTo>
                  <a:pt x="10492" y="7530"/>
                </a:lnTo>
                <a:lnTo>
                  <a:pt x="1198" y="7530"/>
                </a:lnTo>
                <a:lnTo>
                  <a:pt x="4096" y="4568"/>
                </a:lnTo>
                <a:lnTo>
                  <a:pt x="5073" y="5545"/>
                </a:lnTo>
                <a:cubicBezTo>
                  <a:pt x="5278" y="5750"/>
                  <a:pt x="5553" y="5852"/>
                  <a:pt x="5829" y="5852"/>
                </a:cubicBezTo>
                <a:cubicBezTo>
                  <a:pt x="6105" y="5852"/>
                  <a:pt x="6380" y="5750"/>
                  <a:pt x="6585" y="5545"/>
                </a:cubicBezTo>
                <a:lnTo>
                  <a:pt x="7562" y="4568"/>
                </a:lnTo>
                <a:close/>
                <a:moveTo>
                  <a:pt x="1009" y="0"/>
                </a:moveTo>
                <a:cubicBezTo>
                  <a:pt x="473" y="0"/>
                  <a:pt x="1" y="473"/>
                  <a:pt x="1" y="1008"/>
                </a:cubicBezTo>
                <a:lnTo>
                  <a:pt x="1" y="7152"/>
                </a:lnTo>
                <a:cubicBezTo>
                  <a:pt x="1" y="7719"/>
                  <a:pt x="473" y="8191"/>
                  <a:pt x="1009" y="8191"/>
                </a:cubicBezTo>
                <a:lnTo>
                  <a:pt x="10618" y="8191"/>
                </a:lnTo>
                <a:cubicBezTo>
                  <a:pt x="11185" y="8191"/>
                  <a:pt x="11657" y="7719"/>
                  <a:pt x="11657" y="7152"/>
                </a:cubicBezTo>
                <a:lnTo>
                  <a:pt x="11657" y="1008"/>
                </a:lnTo>
                <a:cubicBezTo>
                  <a:pt x="11657" y="441"/>
                  <a:pt x="11185" y="0"/>
                  <a:pt x="10618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45" name="Google Shape;3645;p60"/>
          <p:cNvSpPr/>
          <p:nvPr/>
        </p:nvSpPr>
        <p:spPr>
          <a:xfrm>
            <a:off x="3867697" y="867475"/>
            <a:ext cx="292605" cy="214575"/>
          </a:xfrm>
          <a:custGeom>
            <a:avLst/>
            <a:gdLst/>
            <a:ahLst/>
            <a:cxnLst/>
            <a:rect l="l" t="t" r="r" b="b"/>
            <a:pathLst>
              <a:path w="11689" h="8853" extrusionOk="0">
                <a:moveTo>
                  <a:pt x="1040" y="2709"/>
                </a:moveTo>
                <a:cubicBezTo>
                  <a:pt x="1229" y="2709"/>
                  <a:pt x="1386" y="2867"/>
                  <a:pt x="1386" y="3056"/>
                </a:cubicBezTo>
                <a:lnTo>
                  <a:pt x="1386" y="5828"/>
                </a:lnTo>
                <a:cubicBezTo>
                  <a:pt x="1386" y="6017"/>
                  <a:pt x="1229" y="6175"/>
                  <a:pt x="1040" y="6175"/>
                </a:cubicBezTo>
                <a:cubicBezTo>
                  <a:pt x="819" y="6175"/>
                  <a:pt x="662" y="6017"/>
                  <a:pt x="662" y="5828"/>
                </a:cubicBezTo>
                <a:lnTo>
                  <a:pt x="662" y="3056"/>
                </a:lnTo>
                <a:cubicBezTo>
                  <a:pt x="662" y="2867"/>
                  <a:pt x="819" y="2709"/>
                  <a:pt x="1040" y="2709"/>
                </a:cubicBezTo>
                <a:close/>
                <a:moveTo>
                  <a:pt x="9641" y="1449"/>
                </a:moveTo>
                <a:lnTo>
                  <a:pt x="9641" y="7435"/>
                </a:lnTo>
                <a:lnTo>
                  <a:pt x="2079" y="5545"/>
                </a:lnTo>
                <a:lnTo>
                  <a:pt x="2079" y="3340"/>
                </a:lnTo>
                <a:lnTo>
                  <a:pt x="9641" y="1449"/>
                </a:lnTo>
                <a:close/>
                <a:moveTo>
                  <a:pt x="3466" y="6616"/>
                </a:moveTo>
                <a:lnTo>
                  <a:pt x="6112" y="7278"/>
                </a:lnTo>
                <a:cubicBezTo>
                  <a:pt x="5954" y="7845"/>
                  <a:pt x="5450" y="8223"/>
                  <a:pt x="4820" y="8223"/>
                </a:cubicBezTo>
                <a:cubicBezTo>
                  <a:pt x="4064" y="8223"/>
                  <a:pt x="3434" y="7593"/>
                  <a:pt x="3434" y="6837"/>
                </a:cubicBezTo>
                <a:cubicBezTo>
                  <a:pt x="3434" y="6774"/>
                  <a:pt x="3434" y="6679"/>
                  <a:pt x="3466" y="6616"/>
                </a:cubicBezTo>
                <a:close/>
                <a:moveTo>
                  <a:pt x="10680" y="662"/>
                </a:moveTo>
                <a:cubicBezTo>
                  <a:pt x="10869" y="662"/>
                  <a:pt x="11027" y="819"/>
                  <a:pt x="11027" y="1008"/>
                </a:cubicBezTo>
                <a:lnTo>
                  <a:pt x="11027" y="7876"/>
                </a:lnTo>
                <a:cubicBezTo>
                  <a:pt x="11027" y="8065"/>
                  <a:pt x="10869" y="8223"/>
                  <a:pt x="10680" y="8223"/>
                </a:cubicBezTo>
                <a:cubicBezTo>
                  <a:pt x="10491" y="8223"/>
                  <a:pt x="10334" y="8065"/>
                  <a:pt x="10334" y="7876"/>
                </a:cubicBezTo>
                <a:lnTo>
                  <a:pt x="10334" y="1008"/>
                </a:lnTo>
                <a:cubicBezTo>
                  <a:pt x="10334" y="819"/>
                  <a:pt x="10491" y="662"/>
                  <a:pt x="10680" y="662"/>
                </a:cubicBezTo>
                <a:close/>
                <a:moveTo>
                  <a:pt x="10680" y="0"/>
                </a:moveTo>
                <a:cubicBezTo>
                  <a:pt x="10208" y="0"/>
                  <a:pt x="9798" y="315"/>
                  <a:pt x="9704" y="756"/>
                </a:cubicBezTo>
                <a:lnTo>
                  <a:pt x="1985" y="2678"/>
                </a:lnTo>
                <a:cubicBezTo>
                  <a:pt x="1827" y="2331"/>
                  <a:pt x="1449" y="2048"/>
                  <a:pt x="1040" y="2048"/>
                </a:cubicBezTo>
                <a:cubicBezTo>
                  <a:pt x="473" y="2048"/>
                  <a:pt x="0" y="2520"/>
                  <a:pt x="0" y="3056"/>
                </a:cubicBezTo>
                <a:lnTo>
                  <a:pt x="0" y="5828"/>
                </a:lnTo>
                <a:cubicBezTo>
                  <a:pt x="0" y="6364"/>
                  <a:pt x="473" y="6837"/>
                  <a:pt x="1040" y="6837"/>
                </a:cubicBezTo>
                <a:cubicBezTo>
                  <a:pt x="1449" y="6837"/>
                  <a:pt x="1827" y="6616"/>
                  <a:pt x="1985" y="6206"/>
                </a:cubicBezTo>
                <a:lnTo>
                  <a:pt x="2804" y="6427"/>
                </a:lnTo>
                <a:cubicBezTo>
                  <a:pt x="2772" y="6522"/>
                  <a:pt x="2772" y="6679"/>
                  <a:pt x="2772" y="6805"/>
                </a:cubicBezTo>
                <a:cubicBezTo>
                  <a:pt x="2772" y="7939"/>
                  <a:pt x="3655" y="8853"/>
                  <a:pt x="4820" y="8853"/>
                </a:cubicBezTo>
                <a:cubicBezTo>
                  <a:pt x="5324" y="8853"/>
                  <a:pt x="5828" y="8664"/>
                  <a:pt x="6175" y="8317"/>
                </a:cubicBezTo>
                <a:cubicBezTo>
                  <a:pt x="6459" y="8065"/>
                  <a:pt x="6648" y="7719"/>
                  <a:pt x="6774" y="7341"/>
                </a:cubicBezTo>
                <a:lnTo>
                  <a:pt x="9704" y="8065"/>
                </a:lnTo>
                <a:cubicBezTo>
                  <a:pt x="9798" y="8506"/>
                  <a:pt x="10208" y="8821"/>
                  <a:pt x="10680" y="8821"/>
                </a:cubicBezTo>
                <a:cubicBezTo>
                  <a:pt x="11216" y="8821"/>
                  <a:pt x="11688" y="8349"/>
                  <a:pt x="11688" y="7782"/>
                </a:cubicBezTo>
                <a:lnTo>
                  <a:pt x="11688" y="945"/>
                </a:lnTo>
                <a:cubicBezTo>
                  <a:pt x="11688" y="473"/>
                  <a:pt x="11279" y="0"/>
                  <a:pt x="10680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46" name="Google Shape;3646;p60"/>
          <p:cNvSpPr/>
          <p:nvPr/>
        </p:nvSpPr>
        <p:spPr>
          <a:xfrm>
            <a:off x="3894411" y="3748461"/>
            <a:ext cx="292605" cy="292620"/>
          </a:xfrm>
          <a:custGeom>
            <a:avLst/>
            <a:gdLst/>
            <a:ahLst/>
            <a:cxnLst/>
            <a:rect l="l" t="t" r="r" b="b"/>
            <a:pathLst>
              <a:path w="11689" h="11657" extrusionOk="0">
                <a:moveTo>
                  <a:pt x="5860" y="662"/>
                </a:moveTo>
                <a:cubicBezTo>
                  <a:pt x="6080" y="662"/>
                  <a:pt x="6238" y="851"/>
                  <a:pt x="6238" y="1040"/>
                </a:cubicBezTo>
                <a:lnTo>
                  <a:pt x="6238" y="1386"/>
                </a:lnTo>
                <a:lnTo>
                  <a:pt x="756" y="1386"/>
                </a:lnTo>
                <a:lnTo>
                  <a:pt x="756" y="1040"/>
                </a:lnTo>
                <a:cubicBezTo>
                  <a:pt x="725" y="851"/>
                  <a:pt x="882" y="662"/>
                  <a:pt x="1071" y="662"/>
                </a:cubicBezTo>
                <a:close/>
                <a:moveTo>
                  <a:pt x="6175" y="2048"/>
                </a:moveTo>
                <a:lnTo>
                  <a:pt x="6175" y="3686"/>
                </a:lnTo>
                <a:cubicBezTo>
                  <a:pt x="5639" y="3686"/>
                  <a:pt x="5198" y="4096"/>
                  <a:pt x="5198" y="4663"/>
                </a:cubicBezTo>
                <a:cubicBezTo>
                  <a:pt x="4820" y="4694"/>
                  <a:pt x="4505" y="4883"/>
                  <a:pt x="4348" y="5261"/>
                </a:cubicBezTo>
                <a:lnTo>
                  <a:pt x="3592" y="4505"/>
                </a:lnTo>
                <a:cubicBezTo>
                  <a:pt x="3403" y="4300"/>
                  <a:pt x="3135" y="4198"/>
                  <a:pt x="2867" y="4198"/>
                </a:cubicBezTo>
                <a:cubicBezTo>
                  <a:pt x="2599" y="4198"/>
                  <a:pt x="2331" y="4300"/>
                  <a:pt x="2142" y="4505"/>
                </a:cubicBezTo>
                <a:cubicBezTo>
                  <a:pt x="1733" y="4883"/>
                  <a:pt x="1733" y="5576"/>
                  <a:pt x="2142" y="5954"/>
                </a:cubicBezTo>
                <a:lnTo>
                  <a:pt x="4505" y="8317"/>
                </a:lnTo>
                <a:lnTo>
                  <a:pt x="4316" y="8317"/>
                </a:lnTo>
                <a:cubicBezTo>
                  <a:pt x="3875" y="8317"/>
                  <a:pt x="3466" y="8601"/>
                  <a:pt x="3308" y="9042"/>
                </a:cubicBezTo>
                <a:lnTo>
                  <a:pt x="725" y="9042"/>
                </a:lnTo>
                <a:lnTo>
                  <a:pt x="725" y="8979"/>
                </a:lnTo>
                <a:lnTo>
                  <a:pt x="725" y="2048"/>
                </a:lnTo>
                <a:close/>
                <a:moveTo>
                  <a:pt x="7640" y="3907"/>
                </a:moveTo>
                <a:cubicBezTo>
                  <a:pt x="7727" y="3907"/>
                  <a:pt x="7813" y="3938"/>
                  <a:pt x="7876" y="4001"/>
                </a:cubicBezTo>
                <a:lnTo>
                  <a:pt x="8664" y="4789"/>
                </a:lnTo>
                <a:cubicBezTo>
                  <a:pt x="9325" y="5450"/>
                  <a:pt x="9861" y="6238"/>
                  <a:pt x="10113" y="7026"/>
                </a:cubicBezTo>
                <a:lnTo>
                  <a:pt x="7530" y="9609"/>
                </a:lnTo>
                <a:lnTo>
                  <a:pt x="4222" y="9609"/>
                </a:lnTo>
                <a:cubicBezTo>
                  <a:pt x="4033" y="9609"/>
                  <a:pt x="3875" y="9451"/>
                  <a:pt x="3875" y="9262"/>
                </a:cubicBezTo>
                <a:cubicBezTo>
                  <a:pt x="3875" y="9073"/>
                  <a:pt x="4033" y="8916"/>
                  <a:pt x="4222" y="8916"/>
                </a:cubicBezTo>
                <a:lnTo>
                  <a:pt x="5230" y="8916"/>
                </a:lnTo>
                <a:cubicBezTo>
                  <a:pt x="5387" y="8916"/>
                  <a:pt x="5513" y="8821"/>
                  <a:pt x="5545" y="8695"/>
                </a:cubicBezTo>
                <a:cubicBezTo>
                  <a:pt x="5608" y="8601"/>
                  <a:pt x="5608" y="8443"/>
                  <a:pt x="5482" y="8349"/>
                </a:cubicBezTo>
                <a:lnTo>
                  <a:pt x="2520" y="5387"/>
                </a:lnTo>
                <a:cubicBezTo>
                  <a:pt x="2394" y="5293"/>
                  <a:pt x="2394" y="5041"/>
                  <a:pt x="2520" y="4915"/>
                </a:cubicBezTo>
                <a:cubicBezTo>
                  <a:pt x="2583" y="4868"/>
                  <a:pt x="2670" y="4844"/>
                  <a:pt x="2757" y="4844"/>
                </a:cubicBezTo>
                <a:cubicBezTo>
                  <a:pt x="2843" y="4844"/>
                  <a:pt x="2930" y="4868"/>
                  <a:pt x="2993" y="4915"/>
                </a:cubicBezTo>
                <a:lnTo>
                  <a:pt x="4442" y="6395"/>
                </a:lnTo>
                <a:lnTo>
                  <a:pt x="5450" y="7372"/>
                </a:lnTo>
                <a:cubicBezTo>
                  <a:pt x="5498" y="7435"/>
                  <a:pt x="5584" y="7467"/>
                  <a:pt x="5675" y="7467"/>
                </a:cubicBezTo>
                <a:cubicBezTo>
                  <a:pt x="5765" y="7467"/>
                  <a:pt x="5860" y="7435"/>
                  <a:pt x="5923" y="7372"/>
                </a:cubicBezTo>
                <a:cubicBezTo>
                  <a:pt x="6017" y="7246"/>
                  <a:pt x="6017" y="7026"/>
                  <a:pt x="5923" y="6900"/>
                </a:cubicBezTo>
                <a:lnTo>
                  <a:pt x="4915" y="5923"/>
                </a:lnTo>
                <a:cubicBezTo>
                  <a:pt x="4820" y="5797"/>
                  <a:pt x="4820" y="5545"/>
                  <a:pt x="4915" y="5450"/>
                </a:cubicBezTo>
                <a:cubicBezTo>
                  <a:pt x="4978" y="5387"/>
                  <a:pt x="5072" y="5356"/>
                  <a:pt x="5163" y="5356"/>
                </a:cubicBezTo>
                <a:cubicBezTo>
                  <a:pt x="5253" y="5356"/>
                  <a:pt x="5340" y="5387"/>
                  <a:pt x="5387" y="5450"/>
                </a:cubicBezTo>
                <a:lnTo>
                  <a:pt x="6396" y="6427"/>
                </a:lnTo>
                <a:cubicBezTo>
                  <a:pt x="6443" y="6490"/>
                  <a:pt x="6529" y="6522"/>
                  <a:pt x="6620" y="6522"/>
                </a:cubicBezTo>
                <a:cubicBezTo>
                  <a:pt x="6711" y="6522"/>
                  <a:pt x="6805" y="6490"/>
                  <a:pt x="6868" y="6427"/>
                </a:cubicBezTo>
                <a:cubicBezTo>
                  <a:pt x="6963" y="6301"/>
                  <a:pt x="6963" y="6080"/>
                  <a:pt x="6868" y="5954"/>
                </a:cubicBezTo>
                <a:lnTo>
                  <a:pt x="5860" y="4978"/>
                </a:lnTo>
                <a:cubicBezTo>
                  <a:pt x="5765" y="4852"/>
                  <a:pt x="5765" y="4631"/>
                  <a:pt x="5860" y="4505"/>
                </a:cubicBezTo>
                <a:cubicBezTo>
                  <a:pt x="5923" y="4442"/>
                  <a:pt x="6017" y="4411"/>
                  <a:pt x="6108" y="4411"/>
                </a:cubicBezTo>
                <a:cubicBezTo>
                  <a:pt x="6199" y="4411"/>
                  <a:pt x="6285" y="4442"/>
                  <a:pt x="6333" y="4505"/>
                </a:cubicBezTo>
                <a:lnTo>
                  <a:pt x="7341" y="5482"/>
                </a:lnTo>
                <a:cubicBezTo>
                  <a:pt x="7388" y="5545"/>
                  <a:pt x="7475" y="5576"/>
                  <a:pt x="7565" y="5576"/>
                </a:cubicBezTo>
                <a:cubicBezTo>
                  <a:pt x="7656" y="5576"/>
                  <a:pt x="7750" y="5545"/>
                  <a:pt x="7813" y="5482"/>
                </a:cubicBezTo>
                <a:cubicBezTo>
                  <a:pt x="7908" y="5356"/>
                  <a:pt x="7908" y="5135"/>
                  <a:pt x="7813" y="5009"/>
                </a:cubicBezTo>
                <a:lnTo>
                  <a:pt x="7341" y="4537"/>
                </a:lnTo>
                <a:cubicBezTo>
                  <a:pt x="7278" y="4348"/>
                  <a:pt x="7278" y="4096"/>
                  <a:pt x="7404" y="4001"/>
                </a:cubicBezTo>
                <a:cubicBezTo>
                  <a:pt x="7467" y="3938"/>
                  <a:pt x="7553" y="3907"/>
                  <a:pt x="7640" y="3907"/>
                </a:cubicBezTo>
                <a:close/>
                <a:moveTo>
                  <a:pt x="10554" y="7624"/>
                </a:moveTo>
                <a:lnTo>
                  <a:pt x="10806" y="7845"/>
                </a:lnTo>
                <a:cubicBezTo>
                  <a:pt x="10964" y="8002"/>
                  <a:pt x="10964" y="8191"/>
                  <a:pt x="10806" y="8317"/>
                </a:cubicBezTo>
                <a:lnTo>
                  <a:pt x="8853" y="10239"/>
                </a:lnTo>
                <a:cubicBezTo>
                  <a:pt x="8806" y="10302"/>
                  <a:pt x="8719" y="10334"/>
                  <a:pt x="8628" y="10334"/>
                </a:cubicBezTo>
                <a:cubicBezTo>
                  <a:pt x="8538" y="10334"/>
                  <a:pt x="8443" y="10302"/>
                  <a:pt x="8380" y="10239"/>
                </a:cubicBezTo>
                <a:lnTo>
                  <a:pt x="8160" y="10019"/>
                </a:lnTo>
                <a:lnTo>
                  <a:pt x="10554" y="7624"/>
                </a:lnTo>
                <a:close/>
                <a:moveTo>
                  <a:pt x="3277" y="9672"/>
                </a:moveTo>
                <a:cubicBezTo>
                  <a:pt x="3434" y="10050"/>
                  <a:pt x="3781" y="10334"/>
                  <a:pt x="4222" y="10334"/>
                </a:cubicBezTo>
                <a:lnTo>
                  <a:pt x="6143" y="10334"/>
                </a:lnTo>
                <a:lnTo>
                  <a:pt x="6143" y="10680"/>
                </a:lnTo>
                <a:lnTo>
                  <a:pt x="6175" y="10680"/>
                </a:lnTo>
                <a:cubicBezTo>
                  <a:pt x="6175" y="10869"/>
                  <a:pt x="6017" y="11027"/>
                  <a:pt x="5828" y="11027"/>
                </a:cubicBezTo>
                <a:lnTo>
                  <a:pt x="1040" y="11027"/>
                </a:lnTo>
                <a:cubicBezTo>
                  <a:pt x="819" y="11027"/>
                  <a:pt x="662" y="10869"/>
                  <a:pt x="662" y="10680"/>
                </a:cubicBezTo>
                <a:lnTo>
                  <a:pt x="662" y="9672"/>
                </a:lnTo>
                <a:close/>
                <a:moveTo>
                  <a:pt x="1040" y="0"/>
                </a:moveTo>
                <a:cubicBezTo>
                  <a:pt x="473" y="0"/>
                  <a:pt x="0" y="473"/>
                  <a:pt x="0" y="1040"/>
                </a:cubicBezTo>
                <a:lnTo>
                  <a:pt x="0" y="10649"/>
                </a:lnTo>
                <a:cubicBezTo>
                  <a:pt x="0" y="11184"/>
                  <a:pt x="473" y="11657"/>
                  <a:pt x="1040" y="11657"/>
                </a:cubicBezTo>
                <a:lnTo>
                  <a:pt x="5828" y="11657"/>
                </a:lnTo>
                <a:cubicBezTo>
                  <a:pt x="6396" y="11657"/>
                  <a:pt x="6868" y="11184"/>
                  <a:pt x="6868" y="10649"/>
                </a:cubicBezTo>
                <a:lnTo>
                  <a:pt x="6868" y="10334"/>
                </a:lnTo>
                <a:lnTo>
                  <a:pt x="7467" y="10334"/>
                </a:lnTo>
                <a:lnTo>
                  <a:pt x="7876" y="10775"/>
                </a:lnTo>
                <a:cubicBezTo>
                  <a:pt x="8081" y="10964"/>
                  <a:pt x="8349" y="11058"/>
                  <a:pt x="8613" y="11058"/>
                </a:cubicBezTo>
                <a:cubicBezTo>
                  <a:pt x="8877" y="11058"/>
                  <a:pt x="9136" y="10964"/>
                  <a:pt x="9325" y="10775"/>
                </a:cubicBezTo>
                <a:lnTo>
                  <a:pt x="11279" y="8821"/>
                </a:lnTo>
                <a:cubicBezTo>
                  <a:pt x="11688" y="8443"/>
                  <a:pt x="11688" y="7782"/>
                  <a:pt x="11310" y="7372"/>
                </a:cubicBezTo>
                <a:lnTo>
                  <a:pt x="10869" y="6931"/>
                </a:lnTo>
                <a:cubicBezTo>
                  <a:pt x="10554" y="6080"/>
                  <a:pt x="10082" y="5261"/>
                  <a:pt x="9420" y="4505"/>
                </a:cubicBezTo>
                <a:lnTo>
                  <a:pt x="8380" y="3466"/>
                </a:lnTo>
                <a:cubicBezTo>
                  <a:pt x="8191" y="3277"/>
                  <a:pt x="7931" y="3182"/>
                  <a:pt x="7668" y="3182"/>
                </a:cubicBezTo>
                <a:cubicBezTo>
                  <a:pt x="7404" y="3182"/>
                  <a:pt x="7136" y="3277"/>
                  <a:pt x="6931" y="3466"/>
                </a:cubicBezTo>
                <a:lnTo>
                  <a:pt x="6868" y="3560"/>
                </a:lnTo>
                <a:lnTo>
                  <a:pt x="6868" y="1040"/>
                </a:lnTo>
                <a:cubicBezTo>
                  <a:pt x="6868" y="473"/>
                  <a:pt x="6396" y="0"/>
                  <a:pt x="5828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47" name="Google Shape;3647;p60"/>
          <p:cNvSpPr/>
          <p:nvPr/>
        </p:nvSpPr>
        <p:spPr>
          <a:xfrm>
            <a:off x="3857945" y="2713377"/>
            <a:ext cx="312110" cy="292609"/>
          </a:xfrm>
          <a:custGeom>
            <a:avLst/>
            <a:gdLst/>
            <a:ahLst/>
            <a:cxnLst/>
            <a:rect l="l" t="t" r="r" b="b"/>
            <a:pathLst>
              <a:path w="12193" h="11674" extrusionOk="0">
                <a:moveTo>
                  <a:pt x="9483" y="1174"/>
                </a:moveTo>
                <a:lnTo>
                  <a:pt x="9483" y="2308"/>
                </a:lnTo>
                <a:cubicBezTo>
                  <a:pt x="9483" y="2497"/>
                  <a:pt x="9641" y="2655"/>
                  <a:pt x="9830" y="2655"/>
                </a:cubicBezTo>
                <a:lnTo>
                  <a:pt x="10901" y="2655"/>
                </a:lnTo>
                <a:lnTo>
                  <a:pt x="9515" y="4041"/>
                </a:lnTo>
                <a:lnTo>
                  <a:pt x="8097" y="4041"/>
                </a:lnTo>
                <a:lnTo>
                  <a:pt x="8097" y="2560"/>
                </a:lnTo>
                <a:lnTo>
                  <a:pt x="9483" y="1174"/>
                </a:lnTo>
                <a:close/>
                <a:moveTo>
                  <a:pt x="4885" y="6181"/>
                </a:moveTo>
                <a:cubicBezTo>
                  <a:pt x="5033" y="6181"/>
                  <a:pt x="5183" y="6212"/>
                  <a:pt x="5325" y="6278"/>
                </a:cubicBezTo>
                <a:lnTo>
                  <a:pt x="4600" y="7003"/>
                </a:lnTo>
                <a:cubicBezTo>
                  <a:pt x="4474" y="7129"/>
                  <a:pt x="4474" y="7349"/>
                  <a:pt x="4600" y="7475"/>
                </a:cubicBezTo>
                <a:cubicBezTo>
                  <a:pt x="4663" y="7538"/>
                  <a:pt x="4750" y="7570"/>
                  <a:pt x="4836" y="7570"/>
                </a:cubicBezTo>
                <a:cubicBezTo>
                  <a:pt x="4923" y="7570"/>
                  <a:pt x="5010" y="7538"/>
                  <a:pt x="5073" y="7475"/>
                </a:cubicBezTo>
                <a:lnTo>
                  <a:pt x="5797" y="6751"/>
                </a:lnTo>
                <a:lnTo>
                  <a:pt x="5797" y="6751"/>
                </a:lnTo>
                <a:cubicBezTo>
                  <a:pt x="5986" y="7160"/>
                  <a:pt x="5892" y="7633"/>
                  <a:pt x="5577" y="7948"/>
                </a:cubicBezTo>
                <a:cubicBezTo>
                  <a:pt x="5388" y="8137"/>
                  <a:pt x="5128" y="8231"/>
                  <a:pt x="4864" y="8231"/>
                </a:cubicBezTo>
                <a:cubicBezTo>
                  <a:pt x="4600" y="8231"/>
                  <a:pt x="4332" y="8137"/>
                  <a:pt x="4127" y="7948"/>
                </a:cubicBezTo>
                <a:cubicBezTo>
                  <a:pt x="3749" y="7538"/>
                  <a:pt x="3749" y="6877"/>
                  <a:pt x="4127" y="6499"/>
                </a:cubicBezTo>
                <a:cubicBezTo>
                  <a:pt x="4333" y="6293"/>
                  <a:pt x="4606" y="6181"/>
                  <a:pt x="4885" y="6181"/>
                </a:cubicBezTo>
                <a:close/>
                <a:moveTo>
                  <a:pt x="4897" y="4831"/>
                </a:moveTo>
                <a:cubicBezTo>
                  <a:pt x="5396" y="4831"/>
                  <a:pt x="5890" y="4990"/>
                  <a:pt x="6301" y="5301"/>
                </a:cubicBezTo>
                <a:lnTo>
                  <a:pt x="5829" y="5774"/>
                </a:lnTo>
                <a:cubicBezTo>
                  <a:pt x="5553" y="5590"/>
                  <a:pt x="5233" y="5499"/>
                  <a:pt x="4911" y="5499"/>
                </a:cubicBezTo>
                <a:cubicBezTo>
                  <a:pt x="4460" y="5499"/>
                  <a:pt x="4004" y="5677"/>
                  <a:pt x="3655" y="6026"/>
                </a:cubicBezTo>
                <a:cubicBezTo>
                  <a:pt x="2993" y="6688"/>
                  <a:pt x="2993" y="7790"/>
                  <a:pt x="3655" y="8420"/>
                </a:cubicBezTo>
                <a:cubicBezTo>
                  <a:pt x="3986" y="8751"/>
                  <a:pt x="4427" y="8917"/>
                  <a:pt x="4864" y="8917"/>
                </a:cubicBezTo>
                <a:cubicBezTo>
                  <a:pt x="5301" y="8917"/>
                  <a:pt x="5734" y="8751"/>
                  <a:pt x="6049" y="8420"/>
                </a:cubicBezTo>
                <a:cubicBezTo>
                  <a:pt x="6648" y="7822"/>
                  <a:pt x="6742" y="6908"/>
                  <a:pt x="6301" y="6246"/>
                </a:cubicBezTo>
                <a:lnTo>
                  <a:pt x="6774" y="5774"/>
                </a:lnTo>
                <a:lnTo>
                  <a:pt x="6774" y="5774"/>
                </a:lnTo>
                <a:cubicBezTo>
                  <a:pt x="7467" y="6719"/>
                  <a:pt x="7404" y="8074"/>
                  <a:pt x="6585" y="8924"/>
                </a:cubicBezTo>
                <a:cubicBezTo>
                  <a:pt x="6112" y="9397"/>
                  <a:pt x="5498" y="9633"/>
                  <a:pt x="4883" y="9633"/>
                </a:cubicBezTo>
                <a:cubicBezTo>
                  <a:pt x="4269" y="9633"/>
                  <a:pt x="3655" y="9397"/>
                  <a:pt x="3182" y="8924"/>
                </a:cubicBezTo>
                <a:cubicBezTo>
                  <a:pt x="2237" y="7979"/>
                  <a:pt x="2237" y="6499"/>
                  <a:pt x="3182" y="5553"/>
                </a:cubicBezTo>
                <a:cubicBezTo>
                  <a:pt x="3667" y="5068"/>
                  <a:pt x="4286" y="4831"/>
                  <a:pt x="4897" y="4831"/>
                </a:cubicBezTo>
                <a:close/>
                <a:moveTo>
                  <a:pt x="4873" y="3463"/>
                </a:moveTo>
                <a:cubicBezTo>
                  <a:pt x="5728" y="3463"/>
                  <a:pt x="6583" y="3748"/>
                  <a:pt x="7278" y="4325"/>
                </a:cubicBezTo>
                <a:lnTo>
                  <a:pt x="6805" y="4797"/>
                </a:lnTo>
                <a:cubicBezTo>
                  <a:pt x="6228" y="4353"/>
                  <a:pt x="5533" y="4125"/>
                  <a:pt x="4844" y="4125"/>
                </a:cubicBezTo>
                <a:cubicBezTo>
                  <a:pt x="4065" y="4125"/>
                  <a:pt x="3294" y="4416"/>
                  <a:pt x="2710" y="5018"/>
                </a:cubicBezTo>
                <a:cubicBezTo>
                  <a:pt x="1481" y="6246"/>
                  <a:pt x="1481" y="8168"/>
                  <a:pt x="2710" y="9397"/>
                </a:cubicBezTo>
                <a:cubicBezTo>
                  <a:pt x="3324" y="10011"/>
                  <a:pt x="4112" y="10318"/>
                  <a:pt x="4899" y="10318"/>
                </a:cubicBezTo>
                <a:cubicBezTo>
                  <a:pt x="5687" y="10318"/>
                  <a:pt x="6474" y="10011"/>
                  <a:pt x="7089" y="9397"/>
                </a:cubicBezTo>
                <a:cubicBezTo>
                  <a:pt x="8223" y="8263"/>
                  <a:pt x="8255" y="6467"/>
                  <a:pt x="7309" y="5301"/>
                </a:cubicBezTo>
                <a:lnTo>
                  <a:pt x="7782" y="4829"/>
                </a:lnTo>
                <a:lnTo>
                  <a:pt x="7782" y="4829"/>
                </a:lnTo>
                <a:cubicBezTo>
                  <a:pt x="8979" y="6278"/>
                  <a:pt x="8885" y="8483"/>
                  <a:pt x="7530" y="9870"/>
                </a:cubicBezTo>
                <a:cubicBezTo>
                  <a:pt x="6790" y="10594"/>
                  <a:pt x="5821" y="10956"/>
                  <a:pt x="4856" y="10956"/>
                </a:cubicBezTo>
                <a:cubicBezTo>
                  <a:pt x="3891" y="10956"/>
                  <a:pt x="2930" y="10594"/>
                  <a:pt x="2206" y="9870"/>
                </a:cubicBezTo>
                <a:cubicBezTo>
                  <a:pt x="756" y="8420"/>
                  <a:pt x="756" y="6026"/>
                  <a:pt x="2206" y="4545"/>
                </a:cubicBezTo>
                <a:cubicBezTo>
                  <a:pt x="2941" y="3827"/>
                  <a:pt x="3907" y="3463"/>
                  <a:pt x="4873" y="3463"/>
                </a:cubicBezTo>
                <a:close/>
                <a:moveTo>
                  <a:pt x="9899" y="0"/>
                </a:moveTo>
                <a:cubicBezTo>
                  <a:pt x="9813" y="0"/>
                  <a:pt x="9722" y="32"/>
                  <a:pt x="9641" y="103"/>
                </a:cubicBezTo>
                <a:lnTo>
                  <a:pt x="7561" y="2182"/>
                </a:lnTo>
                <a:cubicBezTo>
                  <a:pt x="7467" y="2277"/>
                  <a:pt x="7435" y="2340"/>
                  <a:pt x="7435" y="2434"/>
                </a:cubicBezTo>
                <a:lnTo>
                  <a:pt x="7435" y="3600"/>
                </a:lnTo>
                <a:cubicBezTo>
                  <a:pt x="6670" y="3071"/>
                  <a:pt x="5769" y="2807"/>
                  <a:pt x="4868" y="2807"/>
                </a:cubicBezTo>
                <a:cubicBezTo>
                  <a:pt x="3731" y="2807"/>
                  <a:pt x="2595" y="3229"/>
                  <a:pt x="1733" y="4073"/>
                </a:cubicBezTo>
                <a:cubicBezTo>
                  <a:pt x="0" y="5805"/>
                  <a:pt x="0" y="8641"/>
                  <a:pt x="1733" y="10374"/>
                </a:cubicBezTo>
                <a:cubicBezTo>
                  <a:pt x="2599" y="11240"/>
                  <a:pt x="3741" y="11673"/>
                  <a:pt x="4883" y="11673"/>
                </a:cubicBezTo>
                <a:cubicBezTo>
                  <a:pt x="6026" y="11673"/>
                  <a:pt x="7168" y="11240"/>
                  <a:pt x="8034" y="10374"/>
                </a:cubicBezTo>
                <a:cubicBezTo>
                  <a:pt x="9578" y="8861"/>
                  <a:pt x="9735" y="6436"/>
                  <a:pt x="8538" y="4703"/>
                </a:cubicBezTo>
                <a:lnTo>
                  <a:pt x="9672" y="4703"/>
                </a:lnTo>
                <a:cubicBezTo>
                  <a:pt x="9767" y="4703"/>
                  <a:pt x="9893" y="4671"/>
                  <a:pt x="9924" y="4608"/>
                </a:cubicBezTo>
                <a:lnTo>
                  <a:pt x="12004" y="2497"/>
                </a:lnTo>
                <a:cubicBezTo>
                  <a:pt x="12193" y="2308"/>
                  <a:pt x="12035" y="1962"/>
                  <a:pt x="11783" y="1962"/>
                </a:cubicBezTo>
                <a:lnTo>
                  <a:pt x="10239" y="1962"/>
                </a:lnTo>
                <a:lnTo>
                  <a:pt x="10239" y="355"/>
                </a:lnTo>
                <a:cubicBezTo>
                  <a:pt x="10239" y="141"/>
                  <a:pt x="10080" y="0"/>
                  <a:pt x="9899" y="0"/>
                </a:cubicBezTo>
                <a:close/>
              </a:path>
            </a:pathLst>
          </a:cu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cxnSp>
        <p:nvCxnSpPr>
          <p:cNvPr id="3648" name="Google Shape;3648;p60"/>
          <p:cNvCxnSpPr>
            <a:cxnSpLocks/>
            <a:stCxn id="3636" idx="4"/>
            <a:endCxn id="3637" idx="0"/>
          </p:cNvCxnSpPr>
          <p:nvPr/>
        </p:nvCxnSpPr>
        <p:spPr>
          <a:xfrm flipH="1">
            <a:off x="4009259" y="1248512"/>
            <a:ext cx="4741" cy="350196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649" name="Google Shape;3649;p60"/>
          <p:cNvCxnSpPr>
            <a:cxnSpLocks/>
            <a:stCxn id="3637" idx="4"/>
            <a:endCxn id="3638" idx="0"/>
          </p:cNvCxnSpPr>
          <p:nvPr/>
        </p:nvCxnSpPr>
        <p:spPr>
          <a:xfrm>
            <a:off x="4009259" y="2146208"/>
            <a:ext cx="4742" cy="439724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  <p:cxnSp>
        <p:nvCxnSpPr>
          <p:cNvPr id="3650" name="Google Shape;3650;p60"/>
          <p:cNvCxnSpPr>
            <a:cxnSpLocks/>
            <a:stCxn id="3638" idx="4"/>
            <a:endCxn id="3639" idx="0"/>
          </p:cNvCxnSpPr>
          <p:nvPr/>
        </p:nvCxnSpPr>
        <p:spPr>
          <a:xfrm flipH="1">
            <a:off x="4014000" y="3133432"/>
            <a:ext cx="1" cy="487589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none" w="med" len="med"/>
            <a:tailEnd type="none" w="med" len="med"/>
          </a:ln>
        </p:spPr>
      </p:cxnSp>
    </p:spTree>
    <p:extLst>
      <p:ext uri="{BB962C8B-B14F-4D97-AF65-F5344CB8AC3E}">
        <p14:creationId xmlns:p14="http://schemas.microsoft.com/office/powerpoint/2010/main" val="3885046601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4" name="Google Shape;3814;p68"/>
          <p:cNvSpPr txBox="1">
            <a:spLocks noGrp="1"/>
          </p:cNvSpPr>
          <p:nvPr>
            <p:ph type="title"/>
          </p:nvPr>
        </p:nvSpPr>
        <p:spPr>
          <a:xfrm>
            <a:off x="2417725" y="2076540"/>
            <a:ext cx="6524052" cy="185377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Gaps in Yahoo’s Current Information Security Design</a:t>
            </a:r>
          </a:p>
        </p:txBody>
      </p:sp>
      <p:sp>
        <p:nvSpPr>
          <p:cNvPr id="3816" name="Google Shape;3816;p68"/>
          <p:cNvSpPr txBox="1">
            <a:spLocks noGrp="1"/>
          </p:cNvSpPr>
          <p:nvPr>
            <p:ph type="title" idx="2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86458562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7" name="Google Shape;3957;p72"/>
          <p:cNvSpPr txBox="1">
            <a:spLocks noGrp="1"/>
          </p:cNvSpPr>
          <p:nvPr>
            <p:ph type="title"/>
          </p:nvPr>
        </p:nvSpPr>
        <p:spPr>
          <a:xfrm>
            <a:off x="419041" y="367378"/>
            <a:ext cx="8307911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Gaps in Yahoo’s Current Information Security Design</a:t>
            </a:r>
            <a:endParaRPr dirty="0"/>
          </a:p>
        </p:txBody>
      </p:sp>
      <p:sp>
        <p:nvSpPr>
          <p:cNvPr id="3968" name="Google Shape;3968;p72"/>
          <p:cNvSpPr/>
          <p:nvPr/>
        </p:nvSpPr>
        <p:spPr>
          <a:xfrm>
            <a:off x="6100425" y="4568875"/>
            <a:ext cx="891600" cy="89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69" name="Google Shape;3969;p72"/>
          <p:cNvGrpSpPr/>
          <p:nvPr/>
        </p:nvGrpSpPr>
        <p:grpSpPr>
          <a:xfrm>
            <a:off x="-855008" y="3951632"/>
            <a:ext cx="1717686" cy="1718100"/>
            <a:chOff x="1347125" y="349025"/>
            <a:chExt cx="4978800" cy="4980000"/>
          </a:xfrm>
        </p:grpSpPr>
        <p:sp>
          <p:nvSpPr>
            <p:cNvPr id="3970" name="Google Shape;3970;p7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1" name="Google Shape;3971;p7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2" name="Google Shape;3972;p7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3" name="Google Shape;3973;p7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4" name="Google Shape;3974;p7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5" name="Google Shape;3975;p7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6" name="Google Shape;3976;p7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7" name="Google Shape;3977;p7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8" name="Google Shape;3978;p7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9" name="Google Shape;3979;p7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0" name="Google Shape;3980;p7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1" name="Google Shape;3981;p7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2" name="Google Shape;3982;p7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3" name="Google Shape;3983;p7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4" name="Google Shape;3984;p7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5" name="Google Shape;3985;p7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6" name="Google Shape;3986;p7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7" name="Google Shape;3987;p7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8" name="Google Shape;3988;p7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9" name="Google Shape;3989;p7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0" name="Google Shape;3990;p7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1" name="Google Shape;3991;p7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92" name="Google Shape;3992;p72"/>
          <p:cNvSpPr/>
          <p:nvPr/>
        </p:nvSpPr>
        <p:spPr>
          <a:xfrm>
            <a:off x="9001050" y="2571749"/>
            <a:ext cx="343476" cy="33191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aphicFrame>
        <p:nvGraphicFramePr>
          <p:cNvPr id="3909" name="Diagram 3908">
            <a:extLst>
              <a:ext uri="{FF2B5EF4-FFF2-40B4-BE49-F238E27FC236}">
                <a16:creationId xmlns:a16="http://schemas.microsoft.com/office/drawing/2014/main" id="{FADF56F5-6CC5-1F3B-ED8F-16F8EECC7F1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48313342"/>
              </p:ext>
            </p:extLst>
          </p:nvPr>
        </p:nvGraphicFramePr>
        <p:xfrm>
          <a:off x="278465" y="1179319"/>
          <a:ext cx="8587069" cy="3500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91834026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p57"/>
          <p:cNvSpPr txBox="1">
            <a:spLocks noGrp="1"/>
          </p:cNvSpPr>
          <p:nvPr>
            <p:ph type="title"/>
          </p:nvPr>
        </p:nvSpPr>
        <p:spPr>
          <a:xfrm>
            <a:off x="2444100" y="2176180"/>
            <a:ext cx="6594390" cy="10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Proposed Solutions to Address the Gaps</a:t>
            </a:r>
          </a:p>
        </p:txBody>
      </p:sp>
      <p:sp>
        <p:nvSpPr>
          <p:cNvPr id="3558" name="Google Shape;3558;p57"/>
          <p:cNvSpPr txBox="1">
            <a:spLocks noGrp="1"/>
          </p:cNvSpPr>
          <p:nvPr>
            <p:ph type="subTitle" idx="1"/>
          </p:nvPr>
        </p:nvSpPr>
        <p:spPr>
          <a:xfrm>
            <a:off x="2470476" y="3337622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Strengthening Security Posture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Proactive Vulnerability Management and Personnel Security</a:t>
            </a:r>
          </a:p>
          <a:p>
            <a:pPr marL="0" indent="0"/>
            <a:r>
              <a:rPr lang="en-US" dirty="0"/>
              <a:t>Enhancing Communication and Response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sp>
        <p:nvSpPr>
          <p:cNvPr id="3559" name="Google Shape;3559;p57"/>
          <p:cNvSpPr txBox="1">
            <a:spLocks noGrp="1"/>
          </p:cNvSpPr>
          <p:nvPr>
            <p:ph type="title" idx="2"/>
          </p:nvPr>
        </p:nvSpPr>
        <p:spPr>
          <a:xfrm>
            <a:off x="2444100" y="1355988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03301202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p45"/>
          <p:cNvSpPr/>
          <p:nvPr/>
        </p:nvSpPr>
        <p:spPr>
          <a:xfrm>
            <a:off x="377652" y="1293147"/>
            <a:ext cx="2875822" cy="3654937"/>
          </a:xfrm>
          <a:prstGeom prst="roundRect">
            <a:avLst>
              <a:gd name="adj" fmla="val 16667"/>
            </a:avLst>
          </a:prstGeom>
          <a:solidFill>
            <a:srgbClr val="00899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2" name="Google Shape;1062;p45"/>
          <p:cNvSpPr/>
          <p:nvPr/>
        </p:nvSpPr>
        <p:spPr>
          <a:xfrm>
            <a:off x="203668" y="1080655"/>
            <a:ext cx="2875822" cy="3654937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4" name="Google Shape;1064;p45"/>
          <p:cNvSpPr txBox="1">
            <a:spLocks noGrp="1"/>
          </p:cNvSpPr>
          <p:nvPr>
            <p:ph type="subTitle" idx="1"/>
          </p:nvPr>
        </p:nvSpPr>
        <p:spPr>
          <a:xfrm>
            <a:off x="301680" y="1221106"/>
            <a:ext cx="2788108" cy="3589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sz="1400" b="1" u="sng" dirty="0"/>
              <a:t>(A) Balance Usability and Security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MY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MY" sz="1400" dirty="0"/>
              <a:t>1) Design a more </a:t>
            </a:r>
            <a:r>
              <a:rPr lang="en-MY" sz="1400" dirty="0">
                <a:solidFill>
                  <a:schemeClr val="accent2"/>
                </a:solidFill>
              </a:rPr>
              <a:t>user-centric</a:t>
            </a:r>
            <a:r>
              <a:rPr lang="en-MY" sz="1400" dirty="0"/>
              <a:t> authentication methods and streamline security processes.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MY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MY" sz="1400" dirty="0"/>
              <a:t>2) Use </a:t>
            </a:r>
            <a:r>
              <a:rPr lang="en-MY" sz="1400" dirty="0">
                <a:solidFill>
                  <a:schemeClr val="accent2"/>
                </a:solidFill>
              </a:rPr>
              <a:t>behavioural analytics </a:t>
            </a:r>
            <a:r>
              <a:rPr lang="en-MY" sz="1400" dirty="0"/>
              <a:t>to detect anomalies while minimizing friction for legitimate users.</a:t>
            </a:r>
            <a:endParaRPr sz="1400" dirty="0"/>
          </a:p>
        </p:txBody>
      </p:sp>
      <p:sp>
        <p:nvSpPr>
          <p:cNvPr id="4" name="Google Shape;3957;p72">
            <a:extLst>
              <a:ext uri="{FF2B5EF4-FFF2-40B4-BE49-F238E27FC236}">
                <a16:creationId xmlns:a16="http://schemas.microsoft.com/office/drawing/2014/main" id="{604F29B7-C5A0-419D-C06C-2B67BEB223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90422" y="273785"/>
            <a:ext cx="6763155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Solutions: Strengthening Security Posture</a:t>
            </a:r>
            <a:endParaRPr sz="2700" dirty="0"/>
          </a:p>
        </p:txBody>
      </p:sp>
      <p:sp>
        <p:nvSpPr>
          <p:cNvPr id="11" name="Google Shape;1061;p45">
            <a:extLst>
              <a:ext uri="{FF2B5EF4-FFF2-40B4-BE49-F238E27FC236}">
                <a16:creationId xmlns:a16="http://schemas.microsoft.com/office/drawing/2014/main" id="{3E07C316-53CF-0861-C517-E21A2991B7BD}"/>
              </a:ext>
            </a:extLst>
          </p:cNvPr>
          <p:cNvSpPr/>
          <p:nvPr/>
        </p:nvSpPr>
        <p:spPr>
          <a:xfrm>
            <a:off x="3263772" y="1293147"/>
            <a:ext cx="2875823" cy="3654937"/>
          </a:xfrm>
          <a:prstGeom prst="roundRect">
            <a:avLst>
              <a:gd name="adj" fmla="val 16667"/>
            </a:avLst>
          </a:prstGeom>
          <a:solidFill>
            <a:srgbClr val="00899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" name="Google Shape;1062;p45">
            <a:extLst>
              <a:ext uri="{FF2B5EF4-FFF2-40B4-BE49-F238E27FC236}">
                <a16:creationId xmlns:a16="http://schemas.microsoft.com/office/drawing/2014/main" id="{E82505CA-F46B-A01C-CE99-E8BDE6A6EB39}"/>
              </a:ext>
            </a:extLst>
          </p:cNvPr>
          <p:cNvSpPr/>
          <p:nvPr/>
        </p:nvSpPr>
        <p:spPr>
          <a:xfrm>
            <a:off x="3089788" y="1080655"/>
            <a:ext cx="2875823" cy="3654937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1064;p45">
            <a:extLst>
              <a:ext uri="{FF2B5EF4-FFF2-40B4-BE49-F238E27FC236}">
                <a16:creationId xmlns:a16="http://schemas.microsoft.com/office/drawing/2014/main" id="{EEB38512-92F1-7407-0742-E9B399B0F715}"/>
              </a:ext>
            </a:extLst>
          </p:cNvPr>
          <p:cNvSpPr txBox="1">
            <a:spLocks/>
          </p:cNvSpPr>
          <p:nvPr/>
        </p:nvSpPr>
        <p:spPr>
          <a:xfrm>
            <a:off x="3187800" y="1221106"/>
            <a:ext cx="2788109" cy="358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sz="1400" b="1" u="sng" dirty="0"/>
              <a:t>(B) Cybersecurity Investment and Resource Allocation</a:t>
            </a:r>
          </a:p>
          <a:p>
            <a:pPr marL="0" indent="0"/>
            <a:endParaRPr lang="en-US" sz="1400" b="1" u="sng" dirty="0"/>
          </a:p>
          <a:p>
            <a:pPr marL="0" indent="0"/>
            <a:r>
              <a:rPr lang="en-US" sz="1400" dirty="0"/>
              <a:t>1) Develop a cybersecurity </a:t>
            </a:r>
            <a:r>
              <a:rPr lang="en-US" sz="1400" dirty="0">
                <a:solidFill>
                  <a:schemeClr val="accent2"/>
                </a:solidFill>
              </a:rPr>
              <a:t>budget</a:t>
            </a:r>
            <a:r>
              <a:rPr lang="en-US" sz="1400" dirty="0"/>
              <a:t> aligned with risk assessments.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/>
            <a:r>
              <a:rPr lang="en-US" sz="1400" dirty="0"/>
              <a:t>2) Implement more </a:t>
            </a:r>
            <a:r>
              <a:rPr lang="en-US" sz="1400" dirty="0">
                <a:solidFill>
                  <a:schemeClr val="accent2"/>
                </a:solidFill>
              </a:rPr>
              <a:t>automation</a:t>
            </a:r>
            <a:r>
              <a:rPr lang="en-US" sz="1400" dirty="0"/>
              <a:t> and advanced security </a:t>
            </a:r>
            <a:r>
              <a:rPr lang="en-US" sz="1400" dirty="0">
                <a:solidFill>
                  <a:schemeClr val="accent2"/>
                </a:solidFill>
              </a:rPr>
              <a:t>technologies</a:t>
            </a:r>
            <a:r>
              <a:rPr lang="en-US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 marL="0" indent="0"/>
            <a:r>
              <a:rPr lang="en-US" sz="1400" dirty="0"/>
              <a:t>3) Foster a culture of security </a:t>
            </a:r>
            <a:r>
              <a:rPr lang="en-US" sz="1400" dirty="0">
                <a:solidFill>
                  <a:schemeClr val="accent2"/>
                </a:solidFill>
              </a:rPr>
              <a:t>awareness</a:t>
            </a:r>
            <a:r>
              <a:rPr lang="en-US" sz="1400" dirty="0"/>
              <a:t> through training and education.</a:t>
            </a:r>
          </a:p>
        </p:txBody>
      </p:sp>
      <p:sp>
        <p:nvSpPr>
          <p:cNvPr id="14" name="Google Shape;1061;p45">
            <a:extLst>
              <a:ext uri="{FF2B5EF4-FFF2-40B4-BE49-F238E27FC236}">
                <a16:creationId xmlns:a16="http://schemas.microsoft.com/office/drawing/2014/main" id="{01993916-1992-9F0A-582E-2E963CD6B86F}"/>
              </a:ext>
            </a:extLst>
          </p:cNvPr>
          <p:cNvSpPr/>
          <p:nvPr/>
        </p:nvSpPr>
        <p:spPr>
          <a:xfrm>
            <a:off x="6149893" y="1293147"/>
            <a:ext cx="2875823" cy="3654937"/>
          </a:xfrm>
          <a:prstGeom prst="roundRect">
            <a:avLst>
              <a:gd name="adj" fmla="val 16667"/>
            </a:avLst>
          </a:prstGeom>
          <a:solidFill>
            <a:srgbClr val="00899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1062;p45">
            <a:extLst>
              <a:ext uri="{FF2B5EF4-FFF2-40B4-BE49-F238E27FC236}">
                <a16:creationId xmlns:a16="http://schemas.microsoft.com/office/drawing/2014/main" id="{9C3C491B-5150-93AD-37F6-5F256FEBF450}"/>
              </a:ext>
            </a:extLst>
          </p:cNvPr>
          <p:cNvSpPr/>
          <p:nvPr/>
        </p:nvSpPr>
        <p:spPr>
          <a:xfrm>
            <a:off x="5975909" y="1080655"/>
            <a:ext cx="2875823" cy="3654937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" name="Google Shape;1064;p45">
            <a:extLst>
              <a:ext uri="{FF2B5EF4-FFF2-40B4-BE49-F238E27FC236}">
                <a16:creationId xmlns:a16="http://schemas.microsoft.com/office/drawing/2014/main" id="{4D26DE81-04EA-FBE5-7B3B-486F86AFC7D0}"/>
              </a:ext>
            </a:extLst>
          </p:cNvPr>
          <p:cNvSpPr txBox="1">
            <a:spLocks/>
          </p:cNvSpPr>
          <p:nvPr/>
        </p:nvSpPr>
        <p:spPr>
          <a:xfrm>
            <a:off x="6073921" y="1221106"/>
            <a:ext cx="2788109" cy="358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sz="1400" b="1" u="sng" dirty="0"/>
              <a:t>(C) Upgrade and Phase Out Outdated Encryption</a:t>
            </a:r>
          </a:p>
          <a:p>
            <a:pPr marL="0" indent="0"/>
            <a:endParaRPr lang="en-US" sz="1400" b="1" u="sng" dirty="0"/>
          </a:p>
          <a:p>
            <a:pPr marL="0" indent="0"/>
            <a:r>
              <a:rPr lang="en-US" sz="1400" dirty="0"/>
              <a:t>1) Establish an encryption </a:t>
            </a:r>
            <a:r>
              <a:rPr lang="en-US" sz="1400" dirty="0">
                <a:solidFill>
                  <a:schemeClr val="accent2"/>
                </a:solidFill>
              </a:rPr>
              <a:t>policy lifecycle</a:t>
            </a:r>
            <a:r>
              <a:rPr lang="en-US" sz="1400" dirty="0"/>
              <a:t> with regular reviews and sunset plans.</a:t>
            </a:r>
          </a:p>
          <a:p>
            <a:pPr marL="0" indent="0"/>
            <a:endParaRPr lang="en-US" sz="1400" dirty="0"/>
          </a:p>
          <a:p>
            <a:pPr marL="0" indent="0"/>
            <a:r>
              <a:rPr lang="en-US" sz="1400" dirty="0"/>
              <a:t>2) Prioritize </a:t>
            </a:r>
            <a:r>
              <a:rPr lang="en-US" sz="1400" dirty="0">
                <a:solidFill>
                  <a:schemeClr val="accent2"/>
                </a:solidFill>
              </a:rPr>
              <a:t>strong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2"/>
                </a:solidFill>
              </a:rPr>
              <a:t>encryption</a:t>
            </a:r>
            <a:r>
              <a:rPr lang="en-US" sz="1400" dirty="0"/>
              <a:t> (e.g., AES) for sensitive data and implement </a:t>
            </a:r>
            <a:r>
              <a:rPr lang="en-US" sz="1400" dirty="0">
                <a:solidFill>
                  <a:schemeClr val="accent2"/>
                </a:solidFill>
              </a:rPr>
              <a:t>end-to-end encryption</a:t>
            </a:r>
            <a:r>
              <a:rPr lang="en-US" sz="1400" dirty="0"/>
              <a:t>.</a:t>
            </a:r>
          </a:p>
          <a:p>
            <a:pPr marL="0" indent="0"/>
            <a:endParaRPr lang="en-US" sz="1400" dirty="0"/>
          </a:p>
        </p:txBody>
      </p:sp>
    </p:spTree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3957;p72">
            <a:extLst>
              <a:ext uri="{FF2B5EF4-FFF2-40B4-BE49-F238E27FC236}">
                <a16:creationId xmlns:a16="http://schemas.microsoft.com/office/drawing/2014/main" id="{133524A6-E0D9-D85D-9D75-0B6186A871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002" y="61293"/>
            <a:ext cx="8255995" cy="101936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Solutions: Proactive Vulnerability Management and Personnel Security</a:t>
            </a:r>
            <a:endParaRPr sz="2700" dirty="0"/>
          </a:p>
        </p:txBody>
      </p:sp>
      <p:sp>
        <p:nvSpPr>
          <p:cNvPr id="1061" name="Google Shape;1061;p45"/>
          <p:cNvSpPr/>
          <p:nvPr/>
        </p:nvSpPr>
        <p:spPr>
          <a:xfrm>
            <a:off x="377652" y="1293147"/>
            <a:ext cx="2875822" cy="3654937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2" name="Google Shape;1062;p45"/>
          <p:cNvSpPr/>
          <p:nvPr/>
        </p:nvSpPr>
        <p:spPr>
          <a:xfrm>
            <a:off x="203668" y="1080655"/>
            <a:ext cx="2875822" cy="3654937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064" name="Google Shape;1064;p45"/>
          <p:cNvSpPr txBox="1">
            <a:spLocks noGrp="1"/>
          </p:cNvSpPr>
          <p:nvPr>
            <p:ph type="subTitle" idx="1"/>
          </p:nvPr>
        </p:nvSpPr>
        <p:spPr>
          <a:xfrm>
            <a:off x="301680" y="1221106"/>
            <a:ext cx="2788108" cy="3589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sng" dirty="0"/>
              <a:t>(D) Rapid Patch Deployment and Vulnerability Remediation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sz="14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MY" sz="1400" dirty="0"/>
              <a:t>1) </a:t>
            </a:r>
            <a:r>
              <a:rPr lang="en-US" sz="1400" dirty="0"/>
              <a:t>Accelerate patch deployment through </a:t>
            </a:r>
            <a:r>
              <a:rPr lang="en-US" sz="1400" dirty="0">
                <a:solidFill>
                  <a:schemeClr val="accent2"/>
                </a:solidFill>
              </a:rPr>
              <a:t>automation</a:t>
            </a:r>
            <a:r>
              <a:rPr lang="en-US" sz="1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2) Establish clear </a:t>
            </a:r>
            <a:r>
              <a:rPr lang="en-US" sz="1400" dirty="0">
                <a:solidFill>
                  <a:schemeClr val="accent2"/>
                </a:solidFill>
              </a:rPr>
              <a:t>SLAs</a:t>
            </a:r>
            <a:r>
              <a:rPr lang="en-US" dirty="0">
                <a:solidFill>
                  <a:schemeClr val="accent2"/>
                </a:solidFill>
              </a:rPr>
              <a:t> </a:t>
            </a:r>
            <a:r>
              <a:rPr lang="en-US" sz="1400" dirty="0"/>
              <a:t>(Service Level Agreements) for vulnerability remediation based on severity.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sz="1400" dirty="0"/>
              <a:t>3) Address security risks associated with </a:t>
            </a:r>
            <a:r>
              <a:rPr lang="en-US" sz="1400" dirty="0">
                <a:solidFill>
                  <a:schemeClr val="accent2"/>
                </a:solidFill>
              </a:rPr>
              <a:t>legacy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accent2"/>
                </a:solidFill>
              </a:rPr>
              <a:t>systems</a:t>
            </a:r>
            <a:r>
              <a:rPr lang="en-US" sz="1400" dirty="0"/>
              <a:t>.</a:t>
            </a:r>
            <a:endParaRPr sz="1400" dirty="0"/>
          </a:p>
        </p:txBody>
      </p:sp>
      <p:sp>
        <p:nvSpPr>
          <p:cNvPr id="32" name="Google Shape;1061;p45">
            <a:extLst>
              <a:ext uri="{FF2B5EF4-FFF2-40B4-BE49-F238E27FC236}">
                <a16:creationId xmlns:a16="http://schemas.microsoft.com/office/drawing/2014/main" id="{3E07C316-53CF-0861-C517-E21A2991B7BD}"/>
              </a:ext>
            </a:extLst>
          </p:cNvPr>
          <p:cNvSpPr/>
          <p:nvPr/>
        </p:nvSpPr>
        <p:spPr>
          <a:xfrm>
            <a:off x="3263772" y="1293147"/>
            <a:ext cx="2875823" cy="3654937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3" name="Google Shape;1062;p45">
            <a:extLst>
              <a:ext uri="{FF2B5EF4-FFF2-40B4-BE49-F238E27FC236}">
                <a16:creationId xmlns:a16="http://schemas.microsoft.com/office/drawing/2014/main" id="{E82505CA-F46B-A01C-CE99-E8BDE6A6EB39}"/>
              </a:ext>
            </a:extLst>
          </p:cNvPr>
          <p:cNvSpPr/>
          <p:nvPr/>
        </p:nvSpPr>
        <p:spPr>
          <a:xfrm>
            <a:off x="3089788" y="1080655"/>
            <a:ext cx="2875823" cy="3654937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4" name="Google Shape;1064;p45">
            <a:extLst>
              <a:ext uri="{FF2B5EF4-FFF2-40B4-BE49-F238E27FC236}">
                <a16:creationId xmlns:a16="http://schemas.microsoft.com/office/drawing/2014/main" id="{EEB38512-92F1-7407-0742-E9B399B0F715}"/>
              </a:ext>
            </a:extLst>
          </p:cNvPr>
          <p:cNvSpPr txBox="1">
            <a:spLocks/>
          </p:cNvSpPr>
          <p:nvPr/>
        </p:nvSpPr>
        <p:spPr>
          <a:xfrm>
            <a:off x="3187800" y="1221106"/>
            <a:ext cx="2788109" cy="358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sz="1400" b="1" u="sng" dirty="0"/>
              <a:t>(E) Continuous Website and Email Security Hardening</a:t>
            </a:r>
          </a:p>
          <a:p>
            <a:pPr marL="0" indent="0"/>
            <a:endParaRPr lang="en-US" sz="1400" b="1" u="sng" dirty="0"/>
          </a:p>
          <a:p>
            <a:pPr marL="0" indent="0"/>
            <a:r>
              <a:rPr lang="en-US" sz="1400" dirty="0"/>
              <a:t>1) </a:t>
            </a:r>
            <a:r>
              <a:rPr lang="en-US" sz="1400" dirty="0">
                <a:solidFill>
                  <a:schemeClr val="accent2"/>
                </a:solidFill>
              </a:rPr>
              <a:t>Automate</a:t>
            </a:r>
            <a:r>
              <a:rPr lang="en-US" sz="1400" dirty="0"/>
              <a:t> security hardening tasks within CI/CD pipelines.</a:t>
            </a:r>
          </a:p>
          <a:p>
            <a:pPr marL="0" indent="0"/>
            <a:endParaRPr lang="en-US" sz="1400" dirty="0"/>
          </a:p>
          <a:p>
            <a:pPr marL="0" indent="0"/>
            <a:r>
              <a:rPr lang="en-US" sz="1400" dirty="0"/>
              <a:t>2) Establish a patch management process for </a:t>
            </a:r>
            <a:r>
              <a:rPr lang="en-US" sz="1400" dirty="0">
                <a:solidFill>
                  <a:schemeClr val="accent2"/>
                </a:solidFill>
              </a:rPr>
              <a:t>third-party</a:t>
            </a:r>
            <a:r>
              <a:rPr lang="en-US" sz="1400" dirty="0"/>
              <a:t> components.</a:t>
            </a:r>
          </a:p>
        </p:txBody>
      </p:sp>
      <p:sp>
        <p:nvSpPr>
          <p:cNvPr id="35" name="Google Shape;1061;p45">
            <a:extLst>
              <a:ext uri="{FF2B5EF4-FFF2-40B4-BE49-F238E27FC236}">
                <a16:creationId xmlns:a16="http://schemas.microsoft.com/office/drawing/2014/main" id="{01993916-1992-9F0A-582E-2E963CD6B86F}"/>
              </a:ext>
            </a:extLst>
          </p:cNvPr>
          <p:cNvSpPr/>
          <p:nvPr/>
        </p:nvSpPr>
        <p:spPr>
          <a:xfrm>
            <a:off x="6149893" y="1293147"/>
            <a:ext cx="2875823" cy="3654937"/>
          </a:xfrm>
          <a:prstGeom prst="roundRect">
            <a:avLst>
              <a:gd name="adj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" name="Google Shape;1062;p45">
            <a:extLst>
              <a:ext uri="{FF2B5EF4-FFF2-40B4-BE49-F238E27FC236}">
                <a16:creationId xmlns:a16="http://schemas.microsoft.com/office/drawing/2014/main" id="{9C3C491B-5150-93AD-37F6-5F256FEBF450}"/>
              </a:ext>
            </a:extLst>
          </p:cNvPr>
          <p:cNvSpPr/>
          <p:nvPr/>
        </p:nvSpPr>
        <p:spPr>
          <a:xfrm>
            <a:off x="5975909" y="1080655"/>
            <a:ext cx="2875823" cy="3654937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" name="Google Shape;1064;p45">
            <a:extLst>
              <a:ext uri="{FF2B5EF4-FFF2-40B4-BE49-F238E27FC236}">
                <a16:creationId xmlns:a16="http://schemas.microsoft.com/office/drawing/2014/main" id="{4D26DE81-04EA-FBE5-7B3B-486F86AFC7D0}"/>
              </a:ext>
            </a:extLst>
          </p:cNvPr>
          <p:cNvSpPr txBox="1">
            <a:spLocks/>
          </p:cNvSpPr>
          <p:nvPr/>
        </p:nvSpPr>
        <p:spPr>
          <a:xfrm>
            <a:off x="6073921" y="1221106"/>
            <a:ext cx="2788109" cy="358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sz="1400" b="1" u="sng" dirty="0"/>
              <a:t>(F) Strengthening Personnel Security and Addressing Insider Threats</a:t>
            </a:r>
          </a:p>
          <a:p>
            <a:pPr marL="0" indent="0"/>
            <a:endParaRPr lang="en-US" sz="1400" b="1" u="sng" dirty="0"/>
          </a:p>
          <a:p>
            <a:pPr marL="0" indent="0"/>
            <a:r>
              <a:rPr lang="en-US" sz="1400" dirty="0"/>
              <a:t>1) Implement a comprehensive insider threat </a:t>
            </a:r>
            <a:r>
              <a:rPr lang="en-US" sz="1400" dirty="0">
                <a:solidFill>
                  <a:schemeClr val="accent2"/>
                </a:solidFill>
              </a:rPr>
              <a:t>program</a:t>
            </a:r>
            <a:r>
              <a:rPr lang="en-US" sz="1400" dirty="0"/>
              <a:t>.</a:t>
            </a:r>
          </a:p>
          <a:p>
            <a:pPr marL="0" indent="0"/>
            <a:endParaRPr lang="en-US" sz="1400" dirty="0"/>
          </a:p>
          <a:p>
            <a:pPr marL="0" indent="0"/>
            <a:r>
              <a:rPr lang="en-US" sz="1400" dirty="0"/>
              <a:t>2) Transition to a </a:t>
            </a:r>
            <a:r>
              <a:rPr lang="en-US" sz="1400" dirty="0">
                <a:solidFill>
                  <a:schemeClr val="accent2"/>
                </a:solidFill>
              </a:rPr>
              <a:t>Zero Trust </a:t>
            </a:r>
            <a:r>
              <a:rPr lang="en-US" sz="1400" dirty="0"/>
              <a:t>security model with </a:t>
            </a:r>
            <a:r>
              <a:rPr lang="en-US" sz="1400" dirty="0">
                <a:solidFill>
                  <a:schemeClr val="accent2"/>
                </a:solidFill>
              </a:rPr>
              <a:t>PAM</a:t>
            </a:r>
            <a:r>
              <a:rPr lang="en-US" sz="1400" dirty="0"/>
              <a:t> (Privileged Access Management).</a:t>
            </a:r>
          </a:p>
          <a:p>
            <a:pPr marL="0" indent="0"/>
            <a:endParaRPr lang="en-US" sz="1400" dirty="0"/>
          </a:p>
          <a:p>
            <a:pPr marL="0" indent="0"/>
            <a:r>
              <a:rPr lang="en-US" sz="1400" dirty="0"/>
              <a:t>3) Establish clear </a:t>
            </a:r>
            <a:r>
              <a:rPr lang="en-US" sz="1400" dirty="0">
                <a:solidFill>
                  <a:schemeClr val="accent2"/>
                </a:solidFill>
              </a:rPr>
              <a:t>data handling </a:t>
            </a:r>
            <a:r>
              <a:rPr lang="en-US" sz="1400" dirty="0"/>
              <a:t>policies, procedures, and monitoring systems.</a:t>
            </a:r>
          </a:p>
        </p:txBody>
      </p:sp>
    </p:spTree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1" name="Google Shape;1011;p43"/>
          <p:cNvSpPr txBox="1">
            <a:spLocks noGrp="1"/>
          </p:cNvSpPr>
          <p:nvPr>
            <p:ph type="title"/>
          </p:nvPr>
        </p:nvSpPr>
        <p:spPr>
          <a:xfrm>
            <a:off x="713219" y="384048"/>
            <a:ext cx="6995700" cy="4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Content</a:t>
            </a:r>
            <a:endParaRPr dirty="0"/>
          </a:p>
        </p:txBody>
      </p:sp>
      <p:sp>
        <p:nvSpPr>
          <p:cNvPr id="1016" name="Google Shape;1016;p43"/>
          <p:cNvSpPr txBox="1">
            <a:spLocks noGrp="1"/>
          </p:cNvSpPr>
          <p:nvPr>
            <p:ph type="subTitle" idx="5"/>
          </p:nvPr>
        </p:nvSpPr>
        <p:spPr>
          <a:xfrm>
            <a:off x="2857292" y="1967641"/>
            <a:ext cx="1979400" cy="895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Yahoo’s Current Information Security Design</a:t>
            </a:r>
            <a:endParaRPr sz="1600" dirty="0"/>
          </a:p>
        </p:txBody>
      </p:sp>
      <p:sp>
        <p:nvSpPr>
          <p:cNvPr id="1017" name="Google Shape;1017;p43"/>
          <p:cNvSpPr txBox="1">
            <a:spLocks noGrp="1"/>
          </p:cNvSpPr>
          <p:nvPr>
            <p:ph type="subTitle" idx="6"/>
          </p:nvPr>
        </p:nvSpPr>
        <p:spPr>
          <a:xfrm>
            <a:off x="5161400" y="1979941"/>
            <a:ext cx="1979400" cy="6896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Yahoo’s Security Challenges</a:t>
            </a:r>
            <a:endParaRPr sz="1600" dirty="0"/>
          </a:p>
        </p:txBody>
      </p:sp>
      <p:sp>
        <p:nvSpPr>
          <p:cNvPr id="1018" name="Google Shape;1018;p43"/>
          <p:cNvSpPr txBox="1">
            <a:spLocks noGrp="1"/>
          </p:cNvSpPr>
          <p:nvPr>
            <p:ph type="subTitle" idx="7"/>
          </p:nvPr>
        </p:nvSpPr>
        <p:spPr>
          <a:xfrm>
            <a:off x="713219" y="1979941"/>
            <a:ext cx="1979400" cy="30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Yahoo Overview</a:t>
            </a:r>
            <a:endParaRPr sz="1600" dirty="0"/>
          </a:p>
        </p:txBody>
      </p:sp>
      <p:sp>
        <p:nvSpPr>
          <p:cNvPr id="1019" name="Google Shape;1019;p43"/>
          <p:cNvSpPr txBox="1">
            <a:spLocks noGrp="1"/>
          </p:cNvSpPr>
          <p:nvPr>
            <p:ph type="subTitle" idx="8"/>
          </p:nvPr>
        </p:nvSpPr>
        <p:spPr>
          <a:xfrm>
            <a:off x="713219" y="3673860"/>
            <a:ext cx="1979400" cy="10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Identified Gaps in Yahoo's Security Design</a:t>
            </a:r>
            <a:endParaRPr sz="1600" dirty="0"/>
          </a:p>
        </p:txBody>
      </p:sp>
      <p:sp>
        <p:nvSpPr>
          <p:cNvPr id="1020" name="Google Shape;1020;p43"/>
          <p:cNvSpPr txBox="1">
            <a:spLocks noGrp="1"/>
          </p:cNvSpPr>
          <p:nvPr>
            <p:ph type="title" idx="9"/>
          </p:nvPr>
        </p:nvSpPr>
        <p:spPr>
          <a:xfrm>
            <a:off x="713219" y="1439191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021" name="Google Shape;1021;p43"/>
          <p:cNvSpPr txBox="1">
            <a:spLocks noGrp="1"/>
          </p:cNvSpPr>
          <p:nvPr>
            <p:ph type="title" idx="13"/>
          </p:nvPr>
        </p:nvSpPr>
        <p:spPr>
          <a:xfrm>
            <a:off x="5161406" y="143140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 dirty="0"/>
          </a:p>
        </p:txBody>
      </p:sp>
      <p:sp>
        <p:nvSpPr>
          <p:cNvPr id="1022" name="Google Shape;1022;p43"/>
          <p:cNvSpPr txBox="1">
            <a:spLocks noGrp="1"/>
          </p:cNvSpPr>
          <p:nvPr>
            <p:ph type="title" idx="14"/>
          </p:nvPr>
        </p:nvSpPr>
        <p:spPr>
          <a:xfrm>
            <a:off x="713219" y="3125310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 dirty="0"/>
          </a:p>
        </p:txBody>
      </p:sp>
      <p:sp>
        <p:nvSpPr>
          <p:cNvPr id="1023" name="Google Shape;1023;p43"/>
          <p:cNvSpPr txBox="1">
            <a:spLocks noGrp="1"/>
          </p:cNvSpPr>
          <p:nvPr>
            <p:ph type="title" idx="15"/>
          </p:nvPr>
        </p:nvSpPr>
        <p:spPr>
          <a:xfrm>
            <a:off x="2861373" y="1426891"/>
            <a:ext cx="912000" cy="57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 dirty="0"/>
          </a:p>
        </p:txBody>
      </p:sp>
      <p:sp>
        <p:nvSpPr>
          <p:cNvPr id="2" name="Google Shape;1019;p43">
            <a:extLst>
              <a:ext uri="{FF2B5EF4-FFF2-40B4-BE49-F238E27FC236}">
                <a16:creationId xmlns:a16="http://schemas.microsoft.com/office/drawing/2014/main" id="{91D547E4-1CF1-D479-8C2B-54C9F9BC6F13}"/>
              </a:ext>
            </a:extLst>
          </p:cNvPr>
          <p:cNvSpPr txBox="1">
            <a:spLocks/>
          </p:cNvSpPr>
          <p:nvPr/>
        </p:nvSpPr>
        <p:spPr>
          <a:xfrm>
            <a:off x="2857291" y="3673860"/>
            <a:ext cx="2144073" cy="10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600" dirty="0"/>
              <a:t>Proposed Solutions</a:t>
            </a:r>
          </a:p>
        </p:txBody>
      </p:sp>
      <p:sp>
        <p:nvSpPr>
          <p:cNvPr id="3" name="Google Shape;1022;p43">
            <a:extLst>
              <a:ext uri="{FF2B5EF4-FFF2-40B4-BE49-F238E27FC236}">
                <a16:creationId xmlns:a16="http://schemas.microsoft.com/office/drawing/2014/main" id="{B1CBD4EF-F153-F3BA-61BB-25BAD03B0619}"/>
              </a:ext>
            </a:extLst>
          </p:cNvPr>
          <p:cNvSpPr txBox="1">
            <a:spLocks/>
          </p:cNvSpPr>
          <p:nvPr/>
        </p:nvSpPr>
        <p:spPr>
          <a:xfrm>
            <a:off x="2857292" y="3125310"/>
            <a:ext cx="9120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40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4" name="Google Shape;1019;p43">
            <a:extLst>
              <a:ext uri="{FF2B5EF4-FFF2-40B4-BE49-F238E27FC236}">
                <a16:creationId xmlns:a16="http://schemas.microsoft.com/office/drawing/2014/main" id="{9DCC7E61-C0A7-4FBD-F869-AF324360652C}"/>
              </a:ext>
            </a:extLst>
          </p:cNvPr>
          <p:cNvSpPr txBox="1">
            <a:spLocks/>
          </p:cNvSpPr>
          <p:nvPr/>
        </p:nvSpPr>
        <p:spPr>
          <a:xfrm>
            <a:off x="5161400" y="3673643"/>
            <a:ext cx="2144073" cy="101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1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en-US" sz="1600" dirty="0"/>
              <a:t>Conclusion &amp; QnA</a:t>
            </a:r>
          </a:p>
        </p:txBody>
      </p:sp>
      <p:sp>
        <p:nvSpPr>
          <p:cNvPr id="5" name="Google Shape;1022;p43">
            <a:extLst>
              <a:ext uri="{FF2B5EF4-FFF2-40B4-BE49-F238E27FC236}">
                <a16:creationId xmlns:a16="http://schemas.microsoft.com/office/drawing/2014/main" id="{5BF93F01-7DF7-72BF-326C-FB047A4FB7D5}"/>
              </a:ext>
            </a:extLst>
          </p:cNvPr>
          <p:cNvSpPr txBox="1">
            <a:spLocks/>
          </p:cNvSpPr>
          <p:nvPr/>
        </p:nvSpPr>
        <p:spPr>
          <a:xfrm>
            <a:off x="5161401" y="3125093"/>
            <a:ext cx="912000" cy="5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4000" b="1" i="0" u="none" strike="noStrike" cap="none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7210"/>
              </a:buClr>
              <a:buSzPts val="2700"/>
              <a:buFont typeface="Roboto"/>
              <a:buNone/>
              <a:defRPr sz="2700" b="1" i="0" u="none" strike="noStrike" cap="none">
                <a:solidFill>
                  <a:srgbClr val="FF7210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r>
              <a:rPr lang="en" dirty="0"/>
              <a:t>06</a:t>
            </a:r>
          </a:p>
        </p:txBody>
      </p:sp>
    </p:spTree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061;p45">
            <a:extLst>
              <a:ext uri="{FF2B5EF4-FFF2-40B4-BE49-F238E27FC236}">
                <a16:creationId xmlns:a16="http://schemas.microsoft.com/office/drawing/2014/main" id="{1AC17A9A-E396-CA8C-5B69-9F3D068090B1}"/>
              </a:ext>
            </a:extLst>
          </p:cNvPr>
          <p:cNvSpPr/>
          <p:nvPr/>
        </p:nvSpPr>
        <p:spPr>
          <a:xfrm>
            <a:off x="1292266" y="1293147"/>
            <a:ext cx="2875822" cy="365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1" name="Google Shape;1062;p45">
            <a:extLst>
              <a:ext uri="{FF2B5EF4-FFF2-40B4-BE49-F238E27FC236}">
                <a16:creationId xmlns:a16="http://schemas.microsoft.com/office/drawing/2014/main" id="{127B3457-F844-FFEC-DFD9-A7950063165B}"/>
              </a:ext>
            </a:extLst>
          </p:cNvPr>
          <p:cNvSpPr/>
          <p:nvPr/>
        </p:nvSpPr>
        <p:spPr>
          <a:xfrm>
            <a:off x="1118282" y="1080655"/>
            <a:ext cx="2875822" cy="3654937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" name="Google Shape;1064;p45">
            <a:extLst>
              <a:ext uri="{FF2B5EF4-FFF2-40B4-BE49-F238E27FC236}">
                <a16:creationId xmlns:a16="http://schemas.microsoft.com/office/drawing/2014/main" id="{4148F54E-F886-3EC4-6BD7-A56D9B61CBE8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216294" y="1221106"/>
            <a:ext cx="2788108" cy="35894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u="sng" dirty="0"/>
              <a:t>(G) Improve Communication Between Security Teams and Management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MY" sz="1400" b="1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MY" sz="1400" dirty="0"/>
              <a:t>1)</a:t>
            </a:r>
            <a:r>
              <a:rPr lang="en-US" dirty="0"/>
              <a:t> </a:t>
            </a:r>
            <a:r>
              <a:rPr lang="en-US" sz="1400" dirty="0"/>
              <a:t>Establish clear communication </a:t>
            </a:r>
            <a:r>
              <a:rPr lang="en-US" sz="1400" dirty="0">
                <a:solidFill>
                  <a:schemeClr val="accent2"/>
                </a:solidFill>
              </a:rPr>
              <a:t>channels</a:t>
            </a:r>
            <a:r>
              <a:rPr lang="en-US" sz="1400" dirty="0"/>
              <a:t> and reporting </a:t>
            </a:r>
            <a:r>
              <a:rPr lang="en-US" sz="1400" dirty="0">
                <a:solidFill>
                  <a:schemeClr val="accent2"/>
                </a:solidFill>
              </a:rPr>
              <a:t>schedules</a:t>
            </a:r>
            <a:r>
              <a:rPr lang="en-US" sz="1400" dirty="0"/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sz="14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2</a:t>
            </a:r>
            <a:r>
              <a:rPr lang="en-US" sz="1400" dirty="0"/>
              <a:t>) Develop a common cybersecurity </a:t>
            </a:r>
            <a:r>
              <a:rPr lang="en-US" sz="1400" dirty="0">
                <a:solidFill>
                  <a:schemeClr val="accent2"/>
                </a:solidFill>
              </a:rPr>
              <a:t>language</a:t>
            </a:r>
            <a:r>
              <a:rPr lang="en-US" sz="1400" dirty="0"/>
              <a:t> and standardized </a:t>
            </a:r>
            <a:r>
              <a:rPr lang="en-US" sz="1400" dirty="0">
                <a:solidFill>
                  <a:schemeClr val="accent2"/>
                </a:solidFill>
              </a:rPr>
              <a:t>reporting framework</a:t>
            </a:r>
            <a:r>
              <a:rPr lang="en-US" sz="1400" dirty="0"/>
              <a:t>.</a:t>
            </a:r>
          </a:p>
        </p:txBody>
      </p:sp>
      <p:sp>
        <p:nvSpPr>
          <p:cNvPr id="23" name="Google Shape;3957;p72">
            <a:extLst>
              <a:ext uri="{FF2B5EF4-FFF2-40B4-BE49-F238E27FC236}">
                <a16:creationId xmlns:a16="http://schemas.microsoft.com/office/drawing/2014/main" id="{133524A6-E0D9-D85D-9D75-0B6186A871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4002" y="273785"/>
            <a:ext cx="8255995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 dirty="0"/>
              <a:t>Solutions: Enhancing Communication and Response</a:t>
            </a:r>
            <a:endParaRPr sz="2700" dirty="0"/>
          </a:p>
        </p:txBody>
      </p:sp>
      <p:sp>
        <p:nvSpPr>
          <p:cNvPr id="24" name="Google Shape;1061;p45">
            <a:extLst>
              <a:ext uri="{FF2B5EF4-FFF2-40B4-BE49-F238E27FC236}">
                <a16:creationId xmlns:a16="http://schemas.microsoft.com/office/drawing/2014/main" id="{E1783C38-1CA1-F7D7-EA08-29EF634CD45A}"/>
              </a:ext>
            </a:extLst>
          </p:cNvPr>
          <p:cNvSpPr/>
          <p:nvPr/>
        </p:nvSpPr>
        <p:spPr>
          <a:xfrm>
            <a:off x="5313584" y="1293147"/>
            <a:ext cx="2875823" cy="3654937"/>
          </a:xfrm>
          <a:prstGeom prst="roundRect">
            <a:avLst>
              <a:gd name="adj" fmla="val 16667"/>
            </a:avLst>
          </a:prstGeom>
          <a:solidFill>
            <a:schemeClr val="accent6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1062;p45">
            <a:extLst>
              <a:ext uri="{FF2B5EF4-FFF2-40B4-BE49-F238E27FC236}">
                <a16:creationId xmlns:a16="http://schemas.microsoft.com/office/drawing/2014/main" id="{5331B6C7-2B17-76F4-8C6C-89F3638644E7}"/>
              </a:ext>
            </a:extLst>
          </p:cNvPr>
          <p:cNvSpPr/>
          <p:nvPr/>
        </p:nvSpPr>
        <p:spPr>
          <a:xfrm>
            <a:off x="5139600" y="1080655"/>
            <a:ext cx="2875823" cy="3654937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9525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6" name="Google Shape;1064;p45">
            <a:extLst>
              <a:ext uri="{FF2B5EF4-FFF2-40B4-BE49-F238E27FC236}">
                <a16:creationId xmlns:a16="http://schemas.microsoft.com/office/drawing/2014/main" id="{A00A663C-8DAB-05BA-6AD8-77F74F355C40}"/>
              </a:ext>
            </a:extLst>
          </p:cNvPr>
          <p:cNvSpPr txBox="1">
            <a:spLocks/>
          </p:cNvSpPr>
          <p:nvPr/>
        </p:nvSpPr>
        <p:spPr>
          <a:xfrm>
            <a:off x="5237612" y="1221106"/>
            <a:ext cx="2788109" cy="3589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Muli"/>
              <a:buNone/>
              <a:defRPr sz="17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/>
            <a:r>
              <a:rPr lang="en-US" sz="1400" b="1" u="sng" dirty="0"/>
              <a:t>(H) Enhance SOC Capabilities and Threat Detection</a:t>
            </a:r>
          </a:p>
          <a:p>
            <a:pPr marL="0" indent="0"/>
            <a:endParaRPr lang="en-US" sz="1400" b="1" u="sng" dirty="0"/>
          </a:p>
          <a:p>
            <a:pPr marL="0" indent="0"/>
            <a:r>
              <a:rPr lang="en-US" sz="1400" dirty="0"/>
              <a:t>1) Provide SOC analysts with advanced </a:t>
            </a:r>
            <a:r>
              <a:rPr lang="en-US" sz="1400" dirty="0">
                <a:solidFill>
                  <a:schemeClr val="accent2"/>
                </a:solidFill>
              </a:rPr>
              <a:t>training</a:t>
            </a:r>
            <a:r>
              <a:rPr lang="en-US" sz="1400" dirty="0"/>
              <a:t> and skills development.</a:t>
            </a:r>
          </a:p>
          <a:p>
            <a:pPr marL="0" indent="0"/>
            <a:endParaRPr lang="en-US" sz="1400" dirty="0"/>
          </a:p>
          <a:p>
            <a:pPr marL="0" indent="0"/>
            <a:r>
              <a:rPr lang="en-US" sz="1400" dirty="0"/>
              <a:t>2) Conduct regular </a:t>
            </a:r>
            <a:r>
              <a:rPr lang="en-US" sz="1400" dirty="0">
                <a:solidFill>
                  <a:schemeClr val="accent2"/>
                </a:solidFill>
              </a:rPr>
              <a:t>testing and evaluation</a:t>
            </a:r>
            <a:r>
              <a:rPr lang="en-US" sz="1400" dirty="0"/>
              <a:t> of monitoring tools and response procedures.</a:t>
            </a:r>
          </a:p>
        </p:txBody>
      </p:sp>
    </p:spTree>
    <p:extLst>
      <p:ext uri="{BB962C8B-B14F-4D97-AF65-F5344CB8AC3E}">
        <p14:creationId xmlns:p14="http://schemas.microsoft.com/office/powerpoint/2010/main" val="2366458208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2" name="Google Shape;3722;p63"/>
          <p:cNvSpPr txBox="1">
            <a:spLocks noGrp="1"/>
          </p:cNvSpPr>
          <p:nvPr>
            <p:ph type="title"/>
          </p:nvPr>
        </p:nvSpPr>
        <p:spPr>
          <a:xfrm>
            <a:off x="2489650" y="2210766"/>
            <a:ext cx="5679300" cy="96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/>
              <a:t>Conclusion &amp; QnA</a:t>
            </a:r>
          </a:p>
        </p:txBody>
      </p:sp>
      <p:sp>
        <p:nvSpPr>
          <p:cNvPr id="3724" name="Google Shape;3724;p63"/>
          <p:cNvSpPr txBox="1">
            <a:spLocks noGrp="1"/>
          </p:cNvSpPr>
          <p:nvPr>
            <p:ph type="title" idx="2"/>
          </p:nvPr>
        </p:nvSpPr>
        <p:spPr>
          <a:xfrm>
            <a:off x="2489650" y="1563132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9896555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47"/>
          <p:cNvSpPr txBox="1">
            <a:spLocks noGrp="1"/>
          </p:cNvSpPr>
          <p:nvPr>
            <p:ph type="title"/>
          </p:nvPr>
        </p:nvSpPr>
        <p:spPr>
          <a:xfrm>
            <a:off x="713687" y="342603"/>
            <a:ext cx="4174200" cy="589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Conclusion</a:t>
            </a:r>
            <a:endParaRPr dirty="0"/>
          </a:p>
        </p:txBody>
      </p:sp>
      <p:sp>
        <p:nvSpPr>
          <p:cNvPr id="1077" name="Google Shape;1077;p47"/>
          <p:cNvSpPr txBox="1">
            <a:spLocks noGrp="1"/>
          </p:cNvSpPr>
          <p:nvPr>
            <p:ph type="subTitle" idx="1"/>
          </p:nvPr>
        </p:nvSpPr>
        <p:spPr>
          <a:xfrm>
            <a:off x="574078" y="1176716"/>
            <a:ext cx="4653252" cy="305490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2"/>
                </a:solidFill>
              </a:rPr>
              <a:t>Yahoo faces ongoing </a:t>
            </a:r>
            <a:r>
              <a:rPr lang="en-US" u="sng" dirty="0">
                <a:solidFill>
                  <a:schemeClr val="dk2"/>
                </a:solidFill>
              </a:rPr>
              <a:t>security challenges</a:t>
            </a:r>
            <a:r>
              <a:rPr lang="en-US" dirty="0">
                <a:solidFill>
                  <a:schemeClr val="dk2"/>
                </a:solidFill>
              </a:rPr>
              <a:t> from past incidents and evolving threats.</a:t>
            </a:r>
          </a:p>
          <a:p>
            <a:pPr marL="171450" indent="-171450"/>
            <a:endParaRPr lang="en-US" dirty="0">
              <a:solidFill>
                <a:schemeClr val="dk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2"/>
                </a:solidFill>
              </a:rPr>
              <a:t>A </a:t>
            </a:r>
            <a:r>
              <a:rPr lang="en-US" u="sng" dirty="0">
                <a:solidFill>
                  <a:schemeClr val="dk2"/>
                </a:solidFill>
              </a:rPr>
              <a:t>proactive</a:t>
            </a:r>
            <a:r>
              <a:rPr lang="en-US" dirty="0">
                <a:solidFill>
                  <a:schemeClr val="dk2"/>
                </a:solidFill>
              </a:rPr>
              <a:t> security approach is essential.</a:t>
            </a:r>
          </a:p>
          <a:p>
            <a:pPr marL="171450" indent="-171450"/>
            <a:endParaRPr lang="en-US" dirty="0">
              <a:solidFill>
                <a:schemeClr val="dk2"/>
              </a:solidFill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u="sng" dirty="0">
                <a:solidFill>
                  <a:schemeClr val="dk2"/>
                </a:solidFill>
              </a:rPr>
              <a:t>Proposed solutions</a:t>
            </a:r>
            <a:r>
              <a:rPr lang="en-US" dirty="0">
                <a:solidFill>
                  <a:schemeClr val="dk2"/>
                </a:solidFill>
              </a:rPr>
              <a:t> will:</a:t>
            </a:r>
          </a:p>
          <a:p>
            <a:pPr marL="628650" lvl="1" indent="-171450" algn="l"/>
            <a:r>
              <a:rPr lang="en-US" sz="1400" dirty="0">
                <a:solidFill>
                  <a:schemeClr val="dk2"/>
                </a:solidFill>
              </a:rPr>
              <a:t>address vulnerabilities and enhance security</a:t>
            </a:r>
          </a:p>
          <a:p>
            <a:pPr marL="628650" lvl="1" indent="-171450" algn="l"/>
            <a:r>
              <a:rPr lang="en-US" sz="1400" dirty="0">
                <a:solidFill>
                  <a:schemeClr val="dk2"/>
                </a:solidFill>
              </a:rPr>
              <a:t>ensure industry standard compliance</a:t>
            </a:r>
          </a:p>
          <a:p>
            <a:pPr marL="628650" lvl="1" indent="-171450" algn="l"/>
            <a:r>
              <a:rPr lang="en-US" sz="1400" dirty="0">
                <a:solidFill>
                  <a:schemeClr val="dk2"/>
                </a:solidFill>
              </a:rPr>
              <a:t>protect user data and restore trust</a:t>
            </a:r>
          </a:p>
          <a:p>
            <a:pPr marL="171450" indent="-171450"/>
            <a:endParaRPr lang="en-US" dirty="0">
              <a:solidFill>
                <a:schemeClr val="dk2"/>
              </a:solidFill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dk2"/>
                </a:solidFill>
              </a:rPr>
              <a:t>A strong, adaptable </a:t>
            </a:r>
            <a:r>
              <a:rPr lang="en-US" u="sng" dirty="0">
                <a:solidFill>
                  <a:schemeClr val="dk2"/>
                </a:solidFill>
              </a:rPr>
              <a:t>security framework</a:t>
            </a:r>
            <a:r>
              <a:rPr lang="en-US" dirty="0">
                <a:solidFill>
                  <a:schemeClr val="dk2"/>
                </a:solidFill>
              </a:rPr>
              <a:t> is key to Yahoo’s long-term success.</a:t>
            </a:r>
            <a:endParaRPr dirty="0">
              <a:solidFill>
                <a:schemeClr val="dk2"/>
              </a:solidFill>
            </a:endParaRPr>
          </a:p>
        </p:txBody>
      </p:sp>
      <p:grpSp>
        <p:nvGrpSpPr>
          <p:cNvPr id="1078" name="Google Shape;1078;p47"/>
          <p:cNvGrpSpPr/>
          <p:nvPr/>
        </p:nvGrpSpPr>
        <p:grpSpPr>
          <a:xfrm>
            <a:off x="7218839" y="1937488"/>
            <a:ext cx="655210" cy="655368"/>
            <a:chOff x="1347125" y="349025"/>
            <a:chExt cx="4978800" cy="4980000"/>
          </a:xfrm>
        </p:grpSpPr>
        <p:sp>
          <p:nvSpPr>
            <p:cNvPr id="1079" name="Google Shape;1079;p47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0" name="Google Shape;1080;p47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1" name="Google Shape;1081;p47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2" name="Google Shape;1082;p47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3" name="Google Shape;1083;p47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4" name="Google Shape;1084;p47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5" name="Google Shape;1085;p47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6" name="Google Shape;1086;p47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7" name="Google Shape;1087;p47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8" name="Google Shape;1088;p47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89" name="Google Shape;1089;p47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0" name="Google Shape;1090;p47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1" name="Google Shape;1091;p47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2" name="Google Shape;1092;p47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3" name="Google Shape;1093;p47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4" name="Google Shape;1094;p47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5" name="Google Shape;1095;p47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6" name="Google Shape;1096;p47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7" name="Google Shape;1097;p47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8" name="Google Shape;1098;p47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99" name="Google Shape;1099;p47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0" name="Google Shape;1100;p47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01" name="Google Shape;1101;p47"/>
          <p:cNvGrpSpPr/>
          <p:nvPr/>
        </p:nvGrpSpPr>
        <p:grpSpPr>
          <a:xfrm rot="-1799928">
            <a:off x="5379990" y="530677"/>
            <a:ext cx="3138357" cy="5728742"/>
            <a:chOff x="4695550" y="1608975"/>
            <a:chExt cx="539625" cy="985050"/>
          </a:xfrm>
        </p:grpSpPr>
        <p:sp>
          <p:nvSpPr>
            <p:cNvPr id="1102" name="Google Shape;1102;p47"/>
            <p:cNvSpPr/>
            <p:nvPr/>
          </p:nvSpPr>
          <p:spPr>
            <a:xfrm>
              <a:off x="4695550" y="2300650"/>
              <a:ext cx="539625" cy="293375"/>
            </a:xfrm>
            <a:custGeom>
              <a:avLst/>
              <a:gdLst/>
              <a:ahLst/>
              <a:cxnLst/>
              <a:rect l="l" t="t" r="r" b="b"/>
              <a:pathLst>
                <a:path w="21585" h="11735" extrusionOk="0">
                  <a:moveTo>
                    <a:pt x="0" y="10471"/>
                  </a:moveTo>
                  <a:lnTo>
                    <a:pt x="0" y="6679"/>
                  </a:lnTo>
                  <a:cubicBezTo>
                    <a:pt x="525" y="6058"/>
                    <a:pt x="1312" y="5653"/>
                    <a:pt x="2195" y="5653"/>
                  </a:cubicBezTo>
                  <a:cubicBezTo>
                    <a:pt x="2815" y="5653"/>
                    <a:pt x="3387" y="5868"/>
                    <a:pt x="3864" y="6202"/>
                  </a:cubicBezTo>
                  <a:cubicBezTo>
                    <a:pt x="4007" y="5844"/>
                    <a:pt x="4365" y="5605"/>
                    <a:pt x="4794" y="5605"/>
                  </a:cubicBezTo>
                  <a:cubicBezTo>
                    <a:pt x="5200" y="5605"/>
                    <a:pt x="5605" y="5868"/>
                    <a:pt x="5748" y="6225"/>
                  </a:cubicBezTo>
                  <a:cubicBezTo>
                    <a:pt x="6035" y="6106"/>
                    <a:pt x="6345" y="6011"/>
                    <a:pt x="6679" y="6011"/>
                  </a:cubicBezTo>
                  <a:cubicBezTo>
                    <a:pt x="7108" y="6011"/>
                    <a:pt x="7561" y="6178"/>
                    <a:pt x="7919" y="6369"/>
                  </a:cubicBezTo>
                  <a:cubicBezTo>
                    <a:pt x="7990" y="5725"/>
                    <a:pt x="8515" y="5224"/>
                    <a:pt x="9183" y="5224"/>
                  </a:cubicBezTo>
                  <a:cubicBezTo>
                    <a:pt x="9302" y="5224"/>
                    <a:pt x="9421" y="5248"/>
                    <a:pt x="9493" y="5271"/>
                  </a:cubicBezTo>
                  <a:lnTo>
                    <a:pt x="9493" y="3721"/>
                  </a:lnTo>
                  <a:cubicBezTo>
                    <a:pt x="9493" y="3721"/>
                    <a:pt x="7752" y="3721"/>
                    <a:pt x="7466" y="2362"/>
                  </a:cubicBezTo>
                  <a:cubicBezTo>
                    <a:pt x="7179" y="978"/>
                    <a:pt x="11592" y="0"/>
                    <a:pt x="11592" y="0"/>
                  </a:cubicBezTo>
                  <a:cubicBezTo>
                    <a:pt x="11592" y="0"/>
                    <a:pt x="13428" y="382"/>
                    <a:pt x="13595" y="740"/>
                  </a:cubicBezTo>
                  <a:cubicBezTo>
                    <a:pt x="13738" y="1098"/>
                    <a:pt x="14096" y="2314"/>
                    <a:pt x="14096" y="2314"/>
                  </a:cubicBezTo>
                  <a:cubicBezTo>
                    <a:pt x="14096" y="2314"/>
                    <a:pt x="13977" y="3697"/>
                    <a:pt x="12689" y="3697"/>
                  </a:cubicBezTo>
                  <a:lnTo>
                    <a:pt x="12689" y="5605"/>
                  </a:lnTo>
                  <a:cubicBezTo>
                    <a:pt x="13261" y="5772"/>
                    <a:pt x="13786" y="6130"/>
                    <a:pt x="14144" y="6583"/>
                  </a:cubicBezTo>
                  <a:cubicBezTo>
                    <a:pt x="14382" y="6416"/>
                    <a:pt x="14692" y="6297"/>
                    <a:pt x="15026" y="6297"/>
                  </a:cubicBezTo>
                  <a:cubicBezTo>
                    <a:pt x="15312" y="6297"/>
                    <a:pt x="15551" y="6369"/>
                    <a:pt x="15789" y="6535"/>
                  </a:cubicBezTo>
                  <a:cubicBezTo>
                    <a:pt x="16147" y="5772"/>
                    <a:pt x="16886" y="5271"/>
                    <a:pt x="17769" y="5271"/>
                  </a:cubicBezTo>
                  <a:cubicBezTo>
                    <a:pt x="18604" y="5271"/>
                    <a:pt x="19343" y="5748"/>
                    <a:pt x="19701" y="6464"/>
                  </a:cubicBezTo>
                  <a:cubicBezTo>
                    <a:pt x="19987" y="6249"/>
                    <a:pt x="20345" y="6130"/>
                    <a:pt x="20750" y="6130"/>
                  </a:cubicBezTo>
                  <a:cubicBezTo>
                    <a:pt x="21036" y="6130"/>
                    <a:pt x="21346" y="6225"/>
                    <a:pt x="21585" y="6345"/>
                  </a:cubicBezTo>
                  <a:lnTo>
                    <a:pt x="21585" y="9421"/>
                  </a:lnTo>
                  <a:cubicBezTo>
                    <a:pt x="21346" y="9565"/>
                    <a:pt x="21036" y="9636"/>
                    <a:pt x="20750" y="9636"/>
                  </a:cubicBezTo>
                  <a:cubicBezTo>
                    <a:pt x="20178" y="9636"/>
                    <a:pt x="19677" y="9350"/>
                    <a:pt x="19343" y="8944"/>
                  </a:cubicBezTo>
                  <a:cubicBezTo>
                    <a:pt x="18961" y="9350"/>
                    <a:pt x="18389" y="9636"/>
                    <a:pt x="17769" y="9636"/>
                  </a:cubicBezTo>
                  <a:cubicBezTo>
                    <a:pt x="17006" y="9636"/>
                    <a:pt x="16386" y="9278"/>
                    <a:pt x="15980" y="8706"/>
                  </a:cubicBezTo>
                  <a:cubicBezTo>
                    <a:pt x="15742" y="8944"/>
                    <a:pt x="15384" y="9087"/>
                    <a:pt x="15026" y="9087"/>
                  </a:cubicBezTo>
                  <a:lnTo>
                    <a:pt x="14835" y="9087"/>
                  </a:lnTo>
                  <a:cubicBezTo>
                    <a:pt x="14597" y="10590"/>
                    <a:pt x="13309" y="11735"/>
                    <a:pt x="11735" y="11735"/>
                  </a:cubicBezTo>
                  <a:cubicBezTo>
                    <a:pt x="10256" y="11735"/>
                    <a:pt x="8992" y="10709"/>
                    <a:pt x="8658" y="9326"/>
                  </a:cubicBezTo>
                  <a:cubicBezTo>
                    <a:pt x="8276" y="10065"/>
                    <a:pt x="7537" y="10542"/>
                    <a:pt x="6631" y="10542"/>
                  </a:cubicBezTo>
                  <a:cubicBezTo>
                    <a:pt x="5891" y="10542"/>
                    <a:pt x="5247" y="10185"/>
                    <a:pt x="4818" y="9660"/>
                  </a:cubicBezTo>
                  <a:cubicBezTo>
                    <a:pt x="4365" y="10709"/>
                    <a:pt x="3363" y="11449"/>
                    <a:pt x="2147" y="11449"/>
                  </a:cubicBezTo>
                  <a:cubicBezTo>
                    <a:pt x="1312" y="11473"/>
                    <a:pt x="525" y="11091"/>
                    <a:pt x="0" y="10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3" name="Google Shape;1103;p47"/>
            <p:cNvSpPr/>
            <p:nvPr/>
          </p:nvSpPr>
          <p:spPr>
            <a:xfrm>
              <a:off x="4854750" y="2289925"/>
              <a:ext cx="221225" cy="85875"/>
            </a:xfrm>
            <a:custGeom>
              <a:avLst/>
              <a:gdLst/>
              <a:ahLst/>
              <a:cxnLst/>
              <a:rect l="l" t="t" r="r" b="b"/>
              <a:pathLst>
                <a:path w="8849" h="3435" extrusionOk="0">
                  <a:moveTo>
                    <a:pt x="1098" y="2815"/>
                  </a:moveTo>
                  <a:cubicBezTo>
                    <a:pt x="0" y="2361"/>
                    <a:pt x="1455" y="0"/>
                    <a:pt x="1455" y="0"/>
                  </a:cubicBezTo>
                  <a:lnTo>
                    <a:pt x="7394" y="0"/>
                  </a:lnTo>
                  <a:cubicBezTo>
                    <a:pt x="7394" y="0"/>
                    <a:pt x="8849" y="2338"/>
                    <a:pt x="7752" y="2815"/>
                  </a:cubicBezTo>
                  <a:cubicBezTo>
                    <a:pt x="6202" y="3435"/>
                    <a:pt x="2648" y="3435"/>
                    <a:pt x="1098" y="2815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4" name="Google Shape;1104;p47"/>
            <p:cNvSpPr/>
            <p:nvPr/>
          </p:nvSpPr>
          <p:spPr>
            <a:xfrm>
              <a:off x="5078350" y="2064525"/>
              <a:ext cx="110325" cy="245100"/>
            </a:xfrm>
            <a:custGeom>
              <a:avLst/>
              <a:gdLst/>
              <a:ahLst/>
              <a:cxnLst/>
              <a:rect l="l" t="t" r="r" b="b"/>
              <a:pathLst>
                <a:path w="4413" h="9804" extrusionOk="0">
                  <a:moveTo>
                    <a:pt x="1145" y="1"/>
                  </a:moveTo>
                  <a:cubicBezTo>
                    <a:pt x="1145" y="1"/>
                    <a:pt x="3316" y="2219"/>
                    <a:pt x="3482" y="2410"/>
                  </a:cubicBezTo>
                  <a:cubicBezTo>
                    <a:pt x="3673" y="2577"/>
                    <a:pt x="3816" y="2887"/>
                    <a:pt x="3840" y="3292"/>
                  </a:cubicBezTo>
                  <a:cubicBezTo>
                    <a:pt x="3888" y="3721"/>
                    <a:pt x="4341" y="9064"/>
                    <a:pt x="4389" y="9326"/>
                  </a:cubicBezTo>
                  <a:cubicBezTo>
                    <a:pt x="4413" y="9612"/>
                    <a:pt x="4198" y="9803"/>
                    <a:pt x="3793" y="9684"/>
                  </a:cubicBezTo>
                  <a:cubicBezTo>
                    <a:pt x="3363" y="9541"/>
                    <a:pt x="0" y="8181"/>
                    <a:pt x="0" y="818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5" name="Google Shape;1105;p47"/>
            <p:cNvSpPr/>
            <p:nvPr/>
          </p:nvSpPr>
          <p:spPr>
            <a:xfrm>
              <a:off x="4741450" y="2064525"/>
              <a:ext cx="110350" cy="245100"/>
            </a:xfrm>
            <a:custGeom>
              <a:avLst/>
              <a:gdLst/>
              <a:ahLst/>
              <a:cxnLst/>
              <a:rect l="l" t="t" r="r" b="b"/>
              <a:pathLst>
                <a:path w="4414" h="9804" extrusionOk="0">
                  <a:moveTo>
                    <a:pt x="3292" y="1"/>
                  </a:moveTo>
                  <a:cubicBezTo>
                    <a:pt x="3292" y="1"/>
                    <a:pt x="1098" y="2219"/>
                    <a:pt x="931" y="2410"/>
                  </a:cubicBezTo>
                  <a:cubicBezTo>
                    <a:pt x="740" y="2577"/>
                    <a:pt x="597" y="2887"/>
                    <a:pt x="573" y="3292"/>
                  </a:cubicBezTo>
                  <a:cubicBezTo>
                    <a:pt x="549" y="3721"/>
                    <a:pt x="72" y="9064"/>
                    <a:pt x="25" y="9326"/>
                  </a:cubicBezTo>
                  <a:cubicBezTo>
                    <a:pt x="1" y="9612"/>
                    <a:pt x="216" y="9803"/>
                    <a:pt x="621" y="9684"/>
                  </a:cubicBezTo>
                  <a:cubicBezTo>
                    <a:pt x="1050" y="9541"/>
                    <a:pt x="4413" y="8181"/>
                    <a:pt x="4413" y="818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6" name="Google Shape;1106;p47"/>
            <p:cNvSpPr/>
            <p:nvPr/>
          </p:nvSpPr>
          <p:spPr>
            <a:xfrm>
              <a:off x="4771275" y="1609575"/>
              <a:ext cx="387000" cy="724500"/>
            </a:xfrm>
            <a:custGeom>
              <a:avLst/>
              <a:gdLst/>
              <a:ahLst/>
              <a:cxnLst/>
              <a:rect l="l" t="t" r="r" b="b"/>
              <a:pathLst>
                <a:path w="15480" h="28980" extrusionOk="0">
                  <a:moveTo>
                    <a:pt x="11759" y="28240"/>
                  </a:moveTo>
                  <a:cubicBezTo>
                    <a:pt x="14215" y="27000"/>
                    <a:pt x="15479" y="9875"/>
                    <a:pt x="10638" y="3054"/>
                  </a:cubicBezTo>
                  <a:cubicBezTo>
                    <a:pt x="8658" y="239"/>
                    <a:pt x="7156" y="1"/>
                    <a:pt x="5033" y="2791"/>
                  </a:cubicBezTo>
                  <a:cubicBezTo>
                    <a:pt x="0" y="9446"/>
                    <a:pt x="1264" y="27000"/>
                    <a:pt x="3769" y="28264"/>
                  </a:cubicBezTo>
                  <a:cubicBezTo>
                    <a:pt x="5319" y="28979"/>
                    <a:pt x="10232" y="28979"/>
                    <a:pt x="11759" y="2824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7" name="Google Shape;1107;p47"/>
            <p:cNvSpPr/>
            <p:nvPr/>
          </p:nvSpPr>
          <p:spPr>
            <a:xfrm>
              <a:off x="4938825" y="1617925"/>
              <a:ext cx="219450" cy="713150"/>
            </a:xfrm>
            <a:custGeom>
              <a:avLst/>
              <a:gdLst/>
              <a:ahLst/>
              <a:cxnLst/>
              <a:rect l="l" t="t" r="r" b="b"/>
              <a:pathLst>
                <a:path w="8778" h="28526" extrusionOk="0">
                  <a:moveTo>
                    <a:pt x="5057" y="27906"/>
                  </a:moveTo>
                  <a:cubicBezTo>
                    <a:pt x="7513" y="26666"/>
                    <a:pt x="8777" y="9541"/>
                    <a:pt x="3936" y="2720"/>
                  </a:cubicBezTo>
                  <a:cubicBezTo>
                    <a:pt x="2505" y="669"/>
                    <a:pt x="1360" y="1"/>
                    <a:pt x="0" y="812"/>
                  </a:cubicBezTo>
                  <a:cubicBezTo>
                    <a:pt x="573" y="1146"/>
                    <a:pt x="1169" y="1789"/>
                    <a:pt x="1837" y="2720"/>
                  </a:cubicBezTo>
                  <a:cubicBezTo>
                    <a:pt x="6655" y="9541"/>
                    <a:pt x="5414" y="26689"/>
                    <a:pt x="2934" y="27906"/>
                  </a:cubicBezTo>
                  <a:cubicBezTo>
                    <a:pt x="2338" y="28192"/>
                    <a:pt x="1241" y="28383"/>
                    <a:pt x="0" y="28430"/>
                  </a:cubicBezTo>
                  <a:cubicBezTo>
                    <a:pt x="1908" y="28526"/>
                    <a:pt x="4126" y="28359"/>
                    <a:pt x="5057" y="27906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8" name="Google Shape;1108;p47"/>
            <p:cNvSpPr/>
            <p:nvPr/>
          </p:nvSpPr>
          <p:spPr>
            <a:xfrm>
              <a:off x="4801075" y="1608975"/>
              <a:ext cx="327975" cy="551575"/>
            </a:xfrm>
            <a:custGeom>
              <a:avLst/>
              <a:gdLst/>
              <a:ahLst/>
              <a:cxnLst/>
              <a:rect l="l" t="t" r="r" b="b"/>
              <a:pathLst>
                <a:path w="13119" h="22063" extrusionOk="0">
                  <a:moveTo>
                    <a:pt x="12594" y="21371"/>
                  </a:moveTo>
                  <a:cubicBezTo>
                    <a:pt x="13119" y="15480"/>
                    <a:pt x="12475" y="7275"/>
                    <a:pt x="9446" y="3030"/>
                  </a:cubicBezTo>
                  <a:cubicBezTo>
                    <a:pt x="7466" y="239"/>
                    <a:pt x="5964" y="1"/>
                    <a:pt x="3841" y="2791"/>
                  </a:cubicBezTo>
                  <a:cubicBezTo>
                    <a:pt x="716" y="6941"/>
                    <a:pt x="1" y="15361"/>
                    <a:pt x="549" y="21371"/>
                  </a:cubicBezTo>
                  <a:cubicBezTo>
                    <a:pt x="3889" y="22063"/>
                    <a:pt x="9255" y="22063"/>
                    <a:pt x="12594" y="213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09" name="Google Shape;1109;p47"/>
            <p:cNvSpPr/>
            <p:nvPr/>
          </p:nvSpPr>
          <p:spPr>
            <a:xfrm>
              <a:off x="4892900" y="1862400"/>
              <a:ext cx="144325" cy="144325"/>
            </a:xfrm>
            <a:custGeom>
              <a:avLst/>
              <a:gdLst/>
              <a:ahLst/>
              <a:cxnLst/>
              <a:rect l="l" t="t" r="r" b="b"/>
              <a:pathLst>
                <a:path w="5773" h="5773" extrusionOk="0">
                  <a:moveTo>
                    <a:pt x="2887" y="5772"/>
                  </a:moveTo>
                  <a:cubicBezTo>
                    <a:pt x="4485" y="5772"/>
                    <a:pt x="5773" y="4460"/>
                    <a:pt x="5773" y="2886"/>
                  </a:cubicBezTo>
                  <a:cubicBezTo>
                    <a:pt x="5773" y="1288"/>
                    <a:pt x="4461" y="0"/>
                    <a:pt x="2887" y="0"/>
                  </a:cubicBezTo>
                  <a:cubicBezTo>
                    <a:pt x="1289" y="0"/>
                    <a:pt x="1" y="1312"/>
                    <a:pt x="1" y="2886"/>
                  </a:cubicBezTo>
                  <a:cubicBezTo>
                    <a:pt x="1" y="4460"/>
                    <a:pt x="1313" y="5772"/>
                    <a:pt x="2887" y="5772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0" name="Google Shape;1110;p47"/>
            <p:cNvSpPr/>
            <p:nvPr/>
          </p:nvSpPr>
          <p:spPr>
            <a:xfrm>
              <a:off x="4941200" y="2114025"/>
              <a:ext cx="48325" cy="168175"/>
            </a:xfrm>
            <a:custGeom>
              <a:avLst/>
              <a:gdLst/>
              <a:ahLst/>
              <a:cxnLst/>
              <a:rect l="l" t="t" r="r" b="b"/>
              <a:pathLst>
                <a:path w="1933" h="6727" extrusionOk="0">
                  <a:moveTo>
                    <a:pt x="1575" y="6249"/>
                  </a:moveTo>
                  <a:cubicBezTo>
                    <a:pt x="1885" y="5915"/>
                    <a:pt x="1933" y="5200"/>
                    <a:pt x="1933" y="4484"/>
                  </a:cubicBezTo>
                  <a:cubicBezTo>
                    <a:pt x="1933" y="3793"/>
                    <a:pt x="1265" y="453"/>
                    <a:pt x="1217" y="358"/>
                  </a:cubicBezTo>
                  <a:cubicBezTo>
                    <a:pt x="1169" y="0"/>
                    <a:pt x="788" y="48"/>
                    <a:pt x="716" y="358"/>
                  </a:cubicBezTo>
                  <a:cubicBezTo>
                    <a:pt x="692" y="453"/>
                    <a:pt x="1" y="3793"/>
                    <a:pt x="1" y="4484"/>
                  </a:cubicBezTo>
                  <a:cubicBezTo>
                    <a:pt x="1" y="5176"/>
                    <a:pt x="72" y="5891"/>
                    <a:pt x="359" y="6249"/>
                  </a:cubicBezTo>
                  <a:cubicBezTo>
                    <a:pt x="788" y="6726"/>
                    <a:pt x="1169" y="6726"/>
                    <a:pt x="1575" y="6249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1" name="Google Shape;1111;p47"/>
            <p:cNvSpPr/>
            <p:nvPr/>
          </p:nvSpPr>
          <p:spPr>
            <a:xfrm>
              <a:off x="4840450" y="1608975"/>
              <a:ext cx="250450" cy="211700"/>
            </a:xfrm>
            <a:custGeom>
              <a:avLst/>
              <a:gdLst/>
              <a:ahLst/>
              <a:cxnLst/>
              <a:rect l="l" t="t" r="r" b="b"/>
              <a:pathLst>
                <a:path w="10018" h="8468" extrusionOk="0">
                  <a:moveTo>
                    <a:pt x="10017" y="7895"/>
                  </a:moveTo>
                  <a:cubicBezTo>
                    <a:pt x="9516" y="6011"/>
                    <a:pt x="8801" y="4342"/>
                    <a:pt x="7871" y="3030"/>
                  </a:cubicBezTo>
                  <a:cubicBezTo>
                    <a:pt x="5891" y="239"/>
                    <a:pt x="4389" y="1"/>
                    <a:pt x="2266" y="2791"/>
                  </a:cubicBezTo>
                  <a:cubicBezTo>
                    <a:pt x="1288" y="4103"/>
                    <a:pt x="549" y="5844"/>
                    <a:pt x="0" y="7776"/>
                  </a:cubicBezTo>
                  <a:cubicBezTo>
                    <a:pt x="1646" y="8229"/>
                    <a:pt x="3434" y="8468"/>
                    <a:pt x="5247" y="8468"/>
                  </a:cubicBezTo>
                  <a:cubicBezTo>
                    <a:pt x="6917" y="8468"/>
                    <a:pt x="8538" y="8253"/>
                    <a:pt x="10017" y="7895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2" name="Google Shape;1112;p47"/>
            <p:cNvSpPr/>
            <p:nvPr/>
          </p:nvSpPr>
          <p:spPr>
            <a:xfrm>
              <a:off x="4938825" y="1629850"/>
              <a:ext cx="152075" cy="186075"/>
            </a:xfrm>
            <a:custGeom>
              <a:avLst/>
              <a:gdLst/>
              <a:ahLst/>
              <a:cxnLst/>
              <a:rect l="l" t="t" r="r" b="b"/>
              <a:pathLst>
                <a:path w="6083" h="7443" extrusionOk="0">
                  <a:moveTo>
                    <a:pt x="2481" y="573"/>
                  </a:moveTo>
                  <a:lnTo>
                    <a:pt x="2481" y="573"/>
                  </a:lnTo>
                  <a:cubicBezTo>
                    <a:pt x="2433" y="502"/>
                    <a:pt x="2362" y="478"/>
                    <a:pt x="2314" y="406"/>
                  </a:cubicBezTo>
                  <a:lnTo>
                    <a:pt x="2314" y="406"/>
                  </a:lnTo>
                  <a:cubicBezTo>
                    <a:pt x="2266" y="406"/>
                    <a:pt x="2266" y="382"/>
                    <a:pt x="2242" y="382"/>
                  </a:cubicBezTo>
                  <a:lnTo>
                    <a:pt x="2218" y="382"/>
                  </a:lnTo>
                  <a:cubicBezTo>
                    <a:pt x="2147" y="358"/>
                    <a:pt x="2099" y="335"/>
                    <a:pt x="2051" y="287"/>
                  </a:cubicBezTo>
                  <a:lnTo>
                    <a:pt x="2028" y="287"/>
                  </a:lnTo>
                  <a:cubicBezTo>
                    <a:pt x="2004" y="287"/>
                    <a:pt x="2004" y="263"/>
                    <a:pt x="1980" y="263"/>
                  </a:cubicBezTo>
                  <a:lnTo>
                    <a:pt x="1932" y="263"/>
                  </a:lnTo>
                  <a:cubicBezTo>
                    <a:pt x="1908" y="239"/>
                    <a:pt x="1885" y="239"/>
                    <a:pt x="1861" y="239"/>
                  </a:cubicBezTo>
                  <a:lnTo>
                    <a:pt x="1813" y="239"/>
                  </a:lnTo>
                  <a:cubicBezTo>
                    <a:pt x="1813" y="239"/>
                    <a:pt x="1789" y="239"/>
                    <a:pt x="1789" y="215"/>
                  </a:cubicBezTo>
                  <a:lnTo>
                    <a:pt x="1765" y="215"/>
                  </a:lnTo>
                  <a:cubicBezTo>
                    <a:pt x="1765" y="215"/>
                    <a:pt x="1741" y="215"/>
                    <a:pt x="1741" y="168"/>
                  </a:cubicBezTo>
                  <a:lnTo>
                    <a:pt x="1741" y="168"/>
                  </a:lnTo>
                  <a:cubicBezTo>
                    <a:pt x="1741" y="120"/>
                    <a:pt x="1741" y="120"/>
                    <a:pt x="2481" y="573"/>
                  </a:cubicBezTo>
                  <a:close/>
                  <a:moveTo>
                    <a:pt x="2481" y="573"/>
                  </a:moveTo>
                  <a:cubicBezTo>
                    <a:pt x="2958" y="955"/>
                    <a:pt x="3435" y="1479"/>
                    <a:pt x="3936" y="2195"/>
                  </a:cubicBezTo>
                  <a:cubicBezTo>
                    <a:pt x="4866" y="3507"/>
                    <a:pt x="5557" y="5176"/>
                    <a:pt x="6082" y="7060"/>
                  </a:cubicBezTo>
                  <a:cubicBezTo>
                    <a:pt x="5438" y="7204"/>
                    <a:pt x="4747" y="7371"/>
                    <a:pt x="4055" y="7442"/>
                  </a:cubicBezTo>
                  <a:cubicBezTo>
                    <a:pt x="3554" y="5415"/>
                    <a:pt x="2815" y="3602"/>
                    <a:pt x="1813" y="2195"/>
                  </a:cubicBezTo>
                  <a:cubicBezTo>
                    <a:pt x="1193" y="1312"/>
                    <a:pt x="597" y="645"/>
                    <a:pt x="0" y="287"/>
                  </a:cubicBezTo>
                  <a:cubicBezTo>
                    <a:pt x="24" y="263"/>
                    <a:pt x="72" y="263"/>
                    <a:pt x="96" y="239"/>
                  </a:cubicBezTo>
                  <a:lnTo>
                    <a:pt x="96" y="239"/>
                  </a:lnTo>
                  <a:cubicBezTo>
                    <a:pt x="191" y="168"/>
                    <a:pt x="263" y="144"/>
                    <a:pt x="334" y="120"/>
                  </a:cubicBezTo>
                  <a:lnTo>
                    <a:pt x="334" y="120"/>
                  </a:lnTo>
                  <a:cubicBezTo>
                    <a:pt x="382" y="96"/>
                    <a:pt x="454" y="96"/>
                    <a:pt x="477" y="48"/>
                  </a:cubicBezTo>
                  <a:lnTo>
                    <a:pt x="477" y="48"/>
                  </a:lnTo>
                  <a:cubicBezTo>
                    <a:pt x="525" y="48"/>
                    <a:pt x="549" y="48"/>
                    <a:pt x="549" y="25"/>
                  </a:cubicBezTo>
                  <a:lnTo>
                    <a:pt x="549" y="25"/>
                  </a:lnTo>
                  <a:cubicBezTo>
                    <a:pt x="573" y="25"/>
                    <a:pt x="597" y="25"/>
                    <a:pt x="620" y="1"/>
                  </a:cubicBezTo>
                  <a:lnTo>
                    <a:pt x="620" y="1"/>
                  </a:lnTo>
                  <a:lnTo>
                    <a:pt x="692" y="1"/>
                  </a:lnTo>
                  <a:lnTo>
                    <a:pt x="716" y="1"/>
                  </a:lnTo>
                  <a:lnTo>
                    <a:pt x="787" y="1"/>
                  </a:lnTo>
                  <a:lnTo>
                    <a:pt x="787" y="1"/>
                  </a:lnTo>
                  <a:lnTo>
                    <a:pt x="859" y="1"/>
                  </a:lnTo>
                  <a:lnTo>
                    <a:pt x="907" y="1"/>
                  </a:lnTo>
                  <a:lnTo>
                    <a:pt x="954" y="1"/>
                  </a:lnTo>
                  <a:lnTo>
                    <a:pt x="1002" y="1"/>
                  </a:lnTo>
                  <a:lnTo>
                    <a:pt x="1050" y="1"/>
                  </a:lnTo>
                  <a:lnTo>
                    <a:pt x="1074" y="1"/>
                  </a:lnTo>
                  <a:lnTo>
                    <a:pt x="1145" y="1"/>
                  </a:lnTo>
                  <a:lnTo>
                    <a:pt x="1169" y="1"/>
                  </a:lnTo>
                  <a:lnTo>
                    <a:pt x="1241" y="1"/>
                  </a:lnTo>
                  <a:lnTo>
                    <a:pt x="1264" y="1"/>
                  </a:lnTo>
                  <a:lnTo>
                    <a:pt x="1312" y="1"/>
                  </a:lnTo>
                  <a:lnTo>
                    <a:pt x="1360" y="1"/>
                  </a:lnTo>
                  <a:lnTo>
                    <a:pt x="1384" y="1"/>
                  </a:lnTo>
                  <a:lnTo>
                    <a:pt x="1408" y="1"/>
                  </a:lnTo>
                  <a:lnTo>
                    <a:pt x="1479" y="1"/>
                  </a:lnTo>
                  <a:lnTo>
                    <a:pt x="1527" y="1"/>
                  </a:lnTo>
                  <a:lnTo>
                    <a:pt x="1551" y="1"/>
                  </a:lnTo>
                  <a:lnTo>
                    <a:pt x="1598" y="1"/>
                  </a:lnTo>
                  <a:lnTo>
                    <a:pt x="1622" y="1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13" name="Google Shape;1113;p47"/>
            <p:cNvSpPr/>
            <p:nvPr/>
          </p:nvSpPr>
          <p:spPr>
            <a:xfrm>
              <a:off x="4913175" y="1881475"/>
              <a:ext cx="104375" cy="104375"/>
            </a:xfrm>
            <a:custGeom>
              <a:avLst/>
              <a:gdLst/>
              <a:ahLst/>
              <a:cxnLst/>
              <a:rect l="l" t="t" r="r" b="b"/>
              <a:pathLst>
                <a:path w="4175" h="4175" extrusionOk="0">
                  <a:moveTo>
                    <a:pt x="2076" y="4174"/>
                  </a:moveTo>
                  <a:cubicBezTo>
                    <a:pt x="3244" y="4174"/>
                    <a:pt x="4175" y="3268"/>
                    <a:pt x="4175" y="2099"/>
                  </a:cubicBezTo>
                  <a:cubicBezTo>
                    <a:pt x="4175" y="931"/>
                    <a:pt x="3244" y="1"/>
                    <a:pt x="2076" y="1"/>
                  </a:cubicBezTo>
                  <a:cubicBezTo>
                    <a:pt x="907" y="1"/>
                    <a:pt x="1" y="931"/>
                    <a:pt x="1" y="2099"/>
                  </a:cubicBezTo>
                  <a:cubicBezTo>
                    <a:pt x="1" y="3268"/>
                    <a:pt x="955" y="4174"/>
                    <a:pt x="2076" y="4174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15" name="Google Shape;1115;p47"/>
          <p:cNvSpPr/>
          <p:nvPr/>
        </p:nvSpPr>
        <p:spPr>
          <a:xfrm>
            <a:off x="8558850" y="295025"/>
            <a:ext cx="871800" cy="8718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16" name="Google Shape;1116;p47"/>
          <p:cNvSpPr/>
          <p:nvPr/>
        </p:nvSpPr>
        <p:spPr>
          <a:xfrm>
            <a:off x="8221500" y="978450"/>
            <a:ext cx="278700" cy="278700"/>
          </a:xfrm>
          <a:prstGeom prst="ellipse">
            <a:avLst/>
          </a:pr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6147" name="Picture 3">
            <a:extLst>
              <a:ext uri="{FF2B5EF4-FFF2-40B4-BE49-F238E27FC236}">
                <a16:creationId xmlns:a16="http://schemas.microsoft.com/office/drawing/2014/main" id="{0C8F9C15-55E1-8748-7A34-3D9E1C77B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8996761">
            <a:off x="6099743" y="2211012"/>
            <a:ext cx="714379" cy="714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933EF2-3EBF-6420-6FEE-7E15F3264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37699" y="4382156"/>
            <a:ext cx="3543226" cy="753878"/>
          </a:xfrm>
          <a:prstGeom prst="rect">
            <a:avLst/>
          </a:prstGeom>
        </p:spPr>
      </p:pic>
      <p:sp>
        <p:nvSpPr>
          <p:cNvPr id="3476" name="Google Shape;3476;p55"/>
          <p:cNvSpPr/>
          <p:nvPr/>
        </p:nvSpPr>
        <p:spPr>
          <a:xfrm>
            <a:off x="7340263" y="1040294"/>
            <a:ext cx="3764100" cy="3764100"/>
          </a:xfrm>
          <a:prstGeom prst="donut">
            <a:avLst>
              <a:gd name="adj" fmla="val 17842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477" name="Google Shape;3477;p55"/>
          <p:cNvGrpSpPr/>
          <p:nvPr/>
        </p:nvGrpSpPr>
        <p:grpSpPr>
          <a:xfrm>
            <a:off x="-373232" y="-83963"/>
            <a:ext cx="890209" cy="890424"/>
            <a:chOff x="1347125" y="349025"/>
            <a:chExt cx="4978800" cy="4980000"/>
          </a:xfrm>
        </p:grpSpPr>
        <p:sp>
          <p:nvSpPr>
            <p:cNvPr id="3478" name="Google Shape;3478;p55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79" name="Google Shape;3479;p55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0" name="Google Shape;3480;p55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1" name="Google Shape;3481;p55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2" name="Google Shape;3482;p55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3" name="Google Shape;3483;p55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4" name="Google Shape;3484;p55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5" name="Google Shape;3485;p55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6" name="Google Shape;3486;p55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7" name="Google Shape;3487;p55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8" name="Google Shape;3488;p55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89" name="Google Shape;3489;p55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0" name="Google Shape;3490;p55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1" name="Google Shape;3491;p55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2" name="Google Shape;3492;p55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3" name="Google Shape;3493;p55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4" name="Google Shape;3494;p55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5" name="Google Shape;3495;p55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6" name="Google Shape;3496;p55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7" name="Google Shape;3497;p55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8" name="Google Shape;3498;p55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499" name="Google Shape;3499;p55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500" name="Google Shape;3500;p55"/>
          <p:cNvSpPr/>
          <p:nvPr/>
        </p:nvSpPr>
        <p:spPr>
          <a:xfrm>
            <a:off x="8906026" y="289174"/>
            <a:ext cx="427500" cy="427200"/>
          </a:xfrm>
          <a:prstGeom prst="ellipse">
            <a:avLst/>
          </a:pr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1" name="Google Shape;3501;p55"/>
          <p:cNvSpPr/>
          <p:nvPr/>
        </p:nvSpPr>
        <p:spPr>
          <a:xfrm flipH="1">
            <a:off x="8485087" y="4596922"/>
            <a:ext cx="760302" cy="294302"/>
          </a:xfrm>
          <a:custGeom>
            <a:avLst/>
            <a:gdLst/>
            <a:ahLst/>
            <a:cxnLst/>
            <a:rect l="l" t="t" r="r" b="b"/>
            <a:pathLst>
              <a:path w="8874" h="3435" extrusionOk="0">
                <a:moveTo>
                  <a:pt x="1" y="0"/>
                </a:moveTo>
                <a:lnTo>
                  <a:pt x="1" y="3435"/>
                </a:lnTo>
                <a:lnTo>
                  <a:pt x="8873" y="3435"/>
                </a:lnTo>
                <a:lnTo>
                  <a:pt x="8873" y="0"/>
                </a:lnTo>
                <a:close/>
              </a:path>
            </a:pathLst>
          </a:cu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2" name="Google Shape;3502;p55"/>
          <p:cNvSpPr/>
          <p:nvPr/>
        </p:nvSpPr>
        <p:spPr>
          <a:xfrm flipH="1">
            <a:off x="6838108" y="2363396"/>
            <a:ext cx="4052203" cy="2292816"/>
          </a:xfrm>
          <a:custGeom>
            <a:avLst/>
            <a:gdLst/>
            <a:ahLst/>
            <a:cxnLst/>
            <a:rect l="l" t="t" r="r" b="b"/>
            <a:pathLst>
              <a:path w="47296" h="26761" extrusionOk="0">
                <a:moveTo>
                  <a:pt x="2696" y="1"/>
                </a:moveTo>
                <a:cubicBezTo>
                  <a:pt x="1193" y="1"/>
                  <a:pt x="0" y="1193"/>
                  <a:pt x="0" y="2672"/>
                </a:cubicBezTo>
                <a:lnTo>
                  <a:pt x="0" y="24090"/>
                </a:lnTo>
                <a:cubicBezTo>
                  <a:pt x="0" y="25568"/>
                  <a:pt x="1193" y="26761"/>
                  <a:pt x="2696" y="26761"/>
                </a:cubicBezTo>
                <a:lnTo>
                  <a:pt x="44601" y="26761"/>
                </a:lnTo>
                <a:cubicBezTo>
                  <a:pt x="46103" y="26761"/>
                  <a:pt x="47296" y="25568"/>
                  <a:pt x="47296" y="24090"/>
                </a:cubicBezTo>
                <a:lnTo>
                  <a:pt x="47296" y="2672"/>
                </a:lnTo>
                <a:cubicBezTo>
                  <a:pt x="47296" y="1193"/>
                  <a:pt x="46103" y="1"/>
                  <a:pt x="44601" y="1"/>
                </a:cubicBezTo>
                <a:close/>
              </a:path>
            </a:pathLst>
          </a:cu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3" name="Google Shape;3503;p55"/>
          <p:cNvSpPr/>
          <p:nvPr/>
        </p:nvSpPr>
        <p:spPr>
          <a:xfrm flipH="1">
            <a:off x="6944348" y="2465609"/>
            <a:ext cx="3837667" cy="2086418"/>
          </a:xfrm>
          <a:custGeom>
            <a:avLst/>
            <a:gdLst/>
            <a:ahLst/>
            <a:cxnLst/>
            <a:rect l="l" t="t" r="r" b="b"/>
            <a:pathLst>
              <a:path w="44792" h="24352" extrusionOk="0">
                <a:moveTo>
                  <a:pt x="1694" y="0"/>
                </a:moveTo>
                <a:cubicBezTo>
                  <a:pt x="740" y="0"/>
                  <a:pt x="1" y="763"/>
                  <a:pt x="1" y="1694"/>
                </a:cubicBezTo>
                <a:lnTo>
                  <a:pt x="1" y="22658"/>
                </a:lnTo>
                <a:cubicBezTo>
                  <a:pt x="1" y="23612"/>
                  <a:pt x="764" y="24352"/>
                  <a:pt x="1694" y="24352"/>
                </a:cubicBezTo>
                <a:lnTo>
                  <a:pt x="43098" y="24352"/>
                </a:lnTo>
                <a:cubicBezTo>
                  <a:pt x="44028" y="24352"/>
                  <a:pt x="44768" y="23612"/>
                  <a:pt x="44791" y="22658"/>
                </a:cubicBezTo>
                <a:lnTo>
                  <a:pt x="44791" y="1694"/>
                </a:lnTo>
                <a:cubicBezTo>
                  <a:pt x="44791" y="740"/>
                  <a:pt x="44028" y="0"/>
                  <a:pt x="43098" y="0"/>
                </a:cubicBezTo>
                <a:close/>
              </a:path>
            </a:pathLst>
          </a:cu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4" name="Google Shape;3504;p55"/>
          <p:cNvSpPr/>
          <p:nvPr/>
        </p:nvSpPr>
        <p:spPr>
          <a:xfrm flipH="1">
            <a:off x="6946404" y="2602522"/>
            <a:ext cx="3835610" cy="1816706"/>
          </a:xfrm>
          <a:custGeom>
            <a:avLst/>
            <a:gdLst/>
            <a:ahLst/>
            <a:cxnLst/>
            <a:rect l="l" t="t" r="r" b="b"/>
            <a:pathLst>
              <a:path w="44768" h="21204" extrusionOk="0">
                <a:moveTo>
                  <a:pt x="1" y="0"/>
                </a:moveTo>
                <a:lnTo>
                  <a:pt x="1" y="21203"/>
                </a:lnTo>
                <a:lnTo>
                  <a:pt x="44768" y="21203"/>
                </a:lnTo>
                <a:lnTo>
                  <a:pt x="44768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5" name="Google Shape;3505;p55"/>
          <p:cNvSpPr/>
          <p:nvPr/>
        </p:nvSpPr>
        <p:spPr>
          <a:xfrm flipH="1">
            <a:off x="7724956" y="4891139"/>
            <a:ext cx="2276451" cy="87991"/>
          </a:xfrm>
          <a:custGeom>
            <a:avLst/>
            <a:gdLst/>
            <a:ahLst/>
            <a:cxnLst/>
            <a:rect l="l" t="t" r="r" b="b"/>
            <a:pathLst>
              <a:path w="26570" h="1027" extrusionOk="0">
                <a:moveTo>
                  <a:pt x="501" y="1"/>
                </a:moveTo>
                <a:cubicBezTo>
                  <a:pt x="215" y="1"/>
                  <a:pt x="0" y="239"/>
                  <a:pt x="0" y="502"/>
                </a:cubicBezTo>
                <a:cubicBezTo>
                  <a:pt x="0" y="812"/>
                  <a:pt x="239" y="1026"/>
                  <a:pt x="501" y="1026"/>
                </a:cubicBezTo>
                <a:lnTo>
                  <a:pt x="26069" y="1026"/>
                </a:lnTo>
                <a:cubicBezTo>
                  <a:pt x="26331" y="1026"/>
                  <a:pt x="26546" y="788"/>
                  <a:pt x="26570" y="502"/>
                </a:cubicBezTo>
                <a:cubicBezTo>
                  <a:pt x="26570" y="215"/>
                  <a:pt x="26331" y="1"/>
                  <a:pt x="26069" y="1"/>
                </a:cubicBezTo>
                <a:close/>
              </a:path>
            </a:pathLst>
          </a:custGeom>
          <a:solidFill>
            <a:srgbClr val="34343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6" name="Google Shape;3506;p55"/>
          <p:cNvSpPr/>
          <p:nvPr/>
        </p:nvSpPr>
        <p:spPr>
          <a:xfrm flipH="1">
            <a:off x="8887685" y="2880374"/>
            <a:ext cx="658089" cy="664258"/>
          </a:xfrm>
          <a:custGeom>
            <a:avLst/>
            <a:gdLst/>
            <a:ahLst/>
            <a:cxnLst/>
            <a:rect l="l" t="t" r="r" b="b"/>
            <a:pathLst>
              <a:path w="7681" h="7753" extrusionOk="0">
                <a:moveTo>
                  <a:pt x="3841" y="1647"/>
                </a:moveTo>
                <a:cubicBezTo>
                  <a:pt x="4246" y="1647"/>
                  <a:pt x="4652" y="1766"/>
                  <a:pt x="4962" y="1957"/>
                </a:cubicBezTo>
                <a:cubicBezTo>
                  <a:pt x="5654" y="2338"/>
                  <a:pt x="6107" y="3078"/>
                  <a:pt x="6107" y="3912"/>
                </a:cubicBezTo>
                <a:cubicBezTo>
                  <a:pt x="6107" y="4509"/>
                  <a:pt x="5868" y="5057"/>
                  <a:pt x="5510" y="5439"/>
                </a:cubicBezTo>
                <a:cubicBezTo>
                  <a:pt x="5081" y="5892"/>
                  <a:pt x="4485" y="6178"/>
                  <a:pt x="3841" y="6178"/>
                </a:cubicBezTo>
                <a:cubicBezTo>
                  <a:pt x="2625" y="6178"/>
                  <a:pt x="1599" y="5200"/>
                  <a:pt x="1575" y="3984"/>
                </a:cubicBezTo>
                <a:lnTo>
                  <a:pt x="1575" y="3912"/>
                </a:lnTo>
                <a:cubicBezTo>
                  <a:pt x="1575" y="2958"/>
                  <a:pt x="2171" y="2124"/>
                  <a:pt x="3006" y="1790"/>
                </a:cubicBezTo>
                <a:cubicBezTo>
                  <a:pt x="3268" y="1718"/>
                  <a:pt x="3531" y="1647"/>
                  <a:pt x="3841" y="1647"/>
                </a:cubicBezTo>
                <a:close/>
                <a:moveTo>
                  <a:pt x="3841" y="1"/>
                </a:moveTo>
                <a:cubicBezTo>
                  <a:pt x="3340" y="72"/>
                  <a:pt x="2887" y="168"/>
                  <a:pt x="2434" y="311"/>
                </a:cubicBezTo>
                <a:cubicBezTo>
                  <a:pt x="1003" y="859"/>
                  <a:pt x="1" y="2267"/>
                  <a:pt x="1" y="3912"/>
                </a:cubicBezTo>
                <a:cubicBezTo>
                  <a:pt x="1" y="6035"/>
                  <a:pt x="1718" y="7752"/>
                  <a:pt x="3841" y="7752"/>
                </a:cubicBezTo>
                <a:cubicBezTo>
                  <a:pt x="4962" y="7752"/>
                  <a:pt x="5987" y="7275"/>
                  <a:pt x="6703" y="6488"/>
                </a:cubicBezTo>
                <a:cubicBezTo>
                  <a:pt x="7323" y="5797"/>
                  <a:pt x="7681" y="4890"/>
                  <a:pt x="7681" y="3889"/>
                </a:cubicBezTo>
                <a:cubicBezTo>
                  <a:pt x="7681" y="2457"/>
                  <a:pt x="6918" y="1241"/>
                  <a:pt x="5773" y="549"/>
                </a:cubicBezTo>
                <a:cubicBezTo>
                  <a:pt x="5200" y="216"/>
                  <a:pt x="4533" y="1"/>
                  <a:pt x="3841" y="1"/>
                </a:cubicBezTo>
                <a:close/>
              </a:path>
            </a:pathLst>
          </a:cu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7" name="Google Shape;3507;p55"/>
          <p:cNvSpPr/>
          <p:nvPr/>
        </p:nvSpPr>
        <p:spPr>
          <a:xfrm flipH="1">
            <a:off x="8973448" y="3215544"/>
            <a:ext cx="576353" cy="333114"/>
          </a:xfrm>
          <a:custGeom>
            <a:avLst/>
            <a:gdLst/>
            <a:ahLst/>
            <a:cxnLst/>
            <a:rect l="l" t="t" r="r" b="b"/>
            <a:pathLst>
              <a:path w="6727" h="3888" extrusionOk="0">
                <a:moveTo>
                  <a:pt x="0" y="0"/>
                </a:moveTo>
                <a:cubicBezTo>
                  <a:pt x="0" y="2123"/>
                  <a:pt x="1741" y="3840"/>
                  <a:pt x="3864" y="3888"/>
                </a:cubicBezTo>
                <a:cubicBezTo>
                  <a:pt x="4985" y="3888"/>
                  <a:pt x="6011" y="3363"/>
                  <a:pt x="6726" y="2600"/>
                </a:cubicBezTo>
                <a:lnTo>
                  <a:pt x="5534" y="1527"/>
                </a:lnTo>
                <a:cubicBezTo>
                  <a:pt x="5104" y="1980"/>
                  <a:pt x="4508" y="2266"/>
                  <a:pt x="3864" y="2266"/>
                </a:cubicBezTo>
                <a:cubicBezTo>
                  <a:pt x="2624" y="2266"/>
                  <a:pt x="1622" y="1288"/>
                  <a:pt x="1598" y="72"/>
                </a:cubicBezTo>
                <a:lnTo>
                  <a:pt x="1598" y="0"/>
                </a:lnTo>
                <a:close/>
              </a:path>
            </a:pathLst>
          </a:cu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8" name="Google Shape;3508;p55"/>
          <p:cNvSpPr/>
          <p:nvPr/>
        </p:nvSpPr>
        <p:spPr>
          <a:xfrm flipH="1">
            <a:off x="8971478" y="3660981"/>
            <a:ext cx="1242495" cy="527345"/>
          </a:xfrm>
          <a:custGeom>
            <a:avLst/>
            <a:gdLst/>
            <a:ahLst/>
            <a:cxnLst/>
            <a:rect l="l" t="t" r="r" b="b"/>
            <a:pathLst>
              <a:path w="14502" h="6155" extrusionOk="0">
                <a:moveTo>
                  <a:pt x="526" y="1"/>
                </a:moveTo>
                <a:cubicBezTo>
                  <a:pt x="239" y="1"/>
                  <a:pt x="1" y="239"/>
                  <a:pt x="1" y="502"/>
                </a:cubicBezTo>
                <a:cubicBezTo>
                  <a:pt x="1" y="764"/>
                  <a:pt x="239" y="1002"/>
                  <a:pt x="526" y="1002"/>
                </a:cubicBezTo>
                <a:lnTo>
                  <a:pt x="14001" y="1002"/>
                </a:lnTo>
                <a:cubicBezTo>
                  <a:pt x="14263" y="1002"/>
                  <a:pt x="14502" y="764"/>
                  <a:pt x="14502" y="502"/>
                </a:cubicBezTo>
                <a:cubicBezTo>
                  <a:pt x="14502" y="239"/>
                  <a:pt x="14263" y="1"/>
                  <a:pt x="14001" y="1"/>
                </a:cubicBezTo>
                <a:close/>
                <a:moveTo>
                  <a:pt x="526" y="1718"/>
                </a:moveTo>
                <a:cubicBezTo>
                  <a:pt x="239" y="1718"/>
                  <a:pt x="1" y="1956"/>
                  <a:pt x="1" y="2219"/>
                </a:cubicBezTo>
                <a:cubicBezTo>
                  <a:pt x="1" y="2481"/>
                  <a:pt x="239" y="2744"/>
                  <a:pt x="526" y="2744"/>
                </a:cubicBezTo>
                <a:lnTo>
                  <a:pt x="14001" y="2744"/>
                </a:lnTo>
                <a:cubicBezTo>
                  <a:pt x="14263" y="2744"/>
                  <a:pt x="14502" y="2481"/>
                  <a:pt x="14502" y="2219"/>
                </a:cubicBezTo>
                <a:cubicBezTo>
                  <a:pt x="14502" y="1933"/>
                  <a:pt x="14263" y="1718"/>
                  <a:pt x="14001" y="1718"/>
                </a:cubicBezTo>
                <a:close/>
                <a:moveTo>
                  <a:pt x="526" y="3411"/>
                </a:moveTo>
                <a:cubicBezTo>
                  <a:pt x="239" y="3411"/>
                  <a:pt x="1" y="3650"/>
                  <a:pt x="1" y="3936"/>
                </a:cubicBezTo>
                <a:cubicBezTo>
                  <a:pt x="1" y="4198"/>
                  <a:pt x="239" y="4437"/>
                  <a:pt x="526" y="4437"/>
                </a:cubicBezTo>
                <a:lnTo>
                  <a:pt x="14001" y="4437"/>
                </a:lnTo>
                <a:cubicBezTo>
                  <a:pt x="14263" y="4437"/>
                  <a:pt x="14502" y="4198"/>
                  <a:pt x="14502" y="3936"/>
                </a:cubicBezTo>
                <a:cubicBezTo>
                  <a:pt x="14502" y="3650"/>
                  <a:pt x="14263" y="3411"/>
                  <a:pt x="14001" y="3411"/>
                </a:cubicBezTo>
                <a:close/>
                <a:moveTo>
                  <a:pt x="526" y="5152"/>
                </a:moveTo>
                <a:cubicBezTo>
                  <a:pt x="239" y="5152"/>
                  <a:pt x="1" y="5391"/>
                  <a:pt x="1" y="5653"/>
                </a:cubicBezTo>
                <a:cubicBezTo>
                  <a:pt x="1" y="5916"/>
                  <a:pt x="239" y="6154"/>
                  <a:pt x="526" y="6154"/>
                </a:cubicBezTo>
                <a:lnTo>
                  <a:pt x="14001" y="6154"/>
                </a:lnTo>
                <a:cubicBezTo>
                  <a:pt x="14263" y="6154"/>
                  <a:pt x="14502" y="5916"/>
                  <a:pt x="14502" y="5653"/>
                </a:cubicBezTo>
                <a:cubicBezTo>
                  <a:pt x="14502" y="5367"/>
                  <a:pt x="14263" y="5152"/>
                  <a:pt x="14001" y="5152"/>
                </a:cubicBezTo>
                <a:close/>
              </a:path>
            </a:pathLst>
          </a:cu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09" name="Google Shape;3509;p55"/>
          <p:cNvSpPr/>
          <p:nvPr/>
        </p:nvSpPr>
        <p:spPr>
          <a:xfrm flipH="1">
            <a:off x="7281489" y="2945831"/>
            <a:ext cx="1322261" cy="1273082"/>
          </a:xfrm>
          <a:custGeom>
            <a:avLst/>
            <a:gdLst/>
            <a:ahLst/>
            <a:cxnLst/>
            <a:rect l="l" t="t" r="r" b="b"/>
            <a:pathLst>
              <a:path w="15433" h="14859" extrusionOk="0">
                <a:moveTo>
                  <a:pt x="2076" y="0"/>
                </a:moveTo>
                <a:cubicBezTo>
                  <a:pt x="931" y="0"/>
                  <a:pt x="1" y="906"/>
                  <a:pt x="1" y="2075"/>
                </a:cubicBezTo>
                <a:lnTo>
                  <a:pt x="1" y="12784"/>
                </a:lnTo>
                <a:cubicBezTo>
                  <a:pt x="1" y="13953"/>
                  <a:pt x="931" y="14859"/>
                  <a:pt x="2076" y="14859"/>
                </a:cubicBezTo>
                <a:lnTo>
                  <a:pt x="13357" y="14859"/>
                </a:lnTo>
                <a:cubicBezTo>
                  <a:pt x="14526" y="14859"/>
                  <a:pt x="15432" y="13905"/>
                  <a:pt x="15432" y="12784"/>
                </a:cubicBezTo>
                <a:lnTo>
                  <a:pt x="15432" y="2075"/>
                </a:lnTo>
                <a:cubicBezTo>
                  <a:pt x="15432" y="906"/>
                  <a:pt x="14526" y="0"/>
                  <a:pt x="13357" y="0"/>
                </a:cubicBezTo>
                <a:close/>
              </a:path>
            </a:pathLst>
          </a:custGeom>
          <a:solidFill>
            <a:srgbClr val="00BB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0" name="Google Shape;3510;p55"/>
          <p:cNvSpPr/>
          <p:nvPr/>
        </p:nvSpPr>
        <p:spPr>
          <a:xfrm flipH="1">
            <a:off x="7379590" y="3043846"/>
            <a:ext cx="1124003" cy="470112"/>
          </a:xfrm>
          <a:custGeom>
            <a:avLst/>
            <a:gdLst/>
            <a:ahLst/>
            <a:cxnLst/>
            <a:rect l="l" t="t" r="r" b="b"/>
            <a:pathLst>
              <a:path w="13119" h="5487" extrusionOk="0">
                <a:moveTo>
                  <a:pt x="6512" y="335"/>
                </a:moveTo>
                <a:cubicBezTo>
                  <a:pt x="6369" y="335"/>
                  <a:pt x="6273" y="454"/>
                  <a:pt x="6273" y="573"/>
                </a:cubicBezTo>
                <a:cubicBezTo>
                  <a:pt x="6273" y="716"/>
                  <a:pt x="6393" y="812"/>
                  <a:pt x="6512" y="812"/>
                </a:cubicBezTo>
                <a:lnTo>
                  <a:pt x="12880" y="812"/>
                </a:lnTo>
                <a:cubicBezTo>
                  <a:pt x="12890" y="814"/>
                  <a:pt x="12900" y="815"/>
                  <a:pt x="12911" y="815"/>
                </a:cubicBezTo>
                <a:cubicBezTo>
                  <a:pt x="13019" y="815"/>
                  <a:pt x="13118" y="704"/>
                  <a:pt x="13118" y="573"/>
                </a:cubicBezTo>
                <a:cubicBezTo>
                  <a:pt x="13118" y="430"/>
                  <a:pt x="12999" y="335"/>
                  <a:pt x="12880" y="335"/>
                </a:cubicBezTo>
                <a:close/>
                <a:moveTo>
                  <a:pt x="12911" y="1787"/>
                </a:moveTo>
                <a:cubicBezTo>
                  <a:pt x="12900" y="1787"/>
                  <a:pt x="12890" y="1788"/>
                  <a:pt x="12880" y="1790"/>
                </a:cubicBezTo>
                <a:lnTo>
                  <a:pt x="6512" y="1790"/>
                </a:lnTo>
                <a:cubicBezTo>
                  <a:pt x="6393" y="1790"/>
                  <a:pt x="6273" y="1885"/>
                  <a:pt x="6273" y="2028"/>
                </a:cubicBezTo>
                <a:cubicBezTo>
                  <a:pt x="6273" y="2147"/>
                  <a:pt x="6369" y="2267"/>
                  <a:pt x="6512" y="2267"/>
                </a:cubicBezTo>
                <a:lnTo>
                  <a:pt x="12880" y="2267"/>
                </a:lnTo>
                <a:cubicBezTo>
                  <a:pt x="12999" y="2267"/>
                  <a:pt x="13118" y="2195"/>
                  <a:pt x="13118" y="2028"/>
                </a:cubicBezTo>
                <a:cubicBezTo>
                  <a:pt x="13118" y="1897"/>
                  <a:pt x="13019" y="1787"/>
                  <a:pt x="12911" y="1787"/>
                </a:cubicBezTo>
                <a:close/>
                <a:moveTo>
                  <a:pt x="6512" y="3221"/>
                </a:moveTo>
                <a:cubicBezTo>
                  <a:pt x="6393" y="3221"/>
                  <a:pt x="6273" y="3316"/>
                  <a:pt x="6273" y="3459"/>
                </a:cubicBezTo>
                <a:cubicBezTo>
                  <a:pt x="6273" y="3578"/>
                  <a:pt x="6369" y="3698"/>
                  <a:pt x="6512" y="3698"/>
                </a:cubicBezTo>
                <a:lnTo>
                  <a:pt x="12880" y="3698"/>
                </a:lnTo>
                <a:cubicBezTo>
                  <a:pt x="12999" y="3698"/>
                  <a:pt x="13118" y="3626"/>
                  <a:pt x="13118" y="3459"/>
                </a:cubicBezTo>
                <a:cubicBezTo>
                  <a:pt x="13118" y="3316"/>
                  <a:pt x="12999" y="3221"/>
                  <a:pt x="12880" y="3221"/>
                </a:cubicBezTo>
                <a:close/>
                <a:moveTo>
                  <a:pt x="6512" y="4652"/>
                </a:moveTo>
                <a:cubicBezTo>
                  <a:pt x="6393" y="4652"/>
                  <a:pt x="6273" y="4747"/>
                  <a:pt x="6273" y="4890"/>
                </a:cubicBezTo>
                <a:cubicBezTo>
                  <a:pt x="6273" y="5010"/>
                  <a:pt x="6369" y="5129"/>
                  <a:pt x="6512" y="5129"/>
                </a:cubicBezTo>
                <a:lnTo>
                  <a:pt x="12880" y="5129"/>
                </a:lnTo>
                <a:cubicBezTo>
                  <a:pt x="12999" y="5129"/>
                  <a:pt x="13118" y="5057"/>
                  <a:pt x="13118" y="4890"/>
                </a:cubicBezTo>
                <a:cubicBezTo>
                  <a:pt x="13118" y="4771"/>
                  <a:pt x="12999" y="4652"/>
                  <a:pt x="12880" y="4652"/>
                </a:cubicBezTo>
                <a:close/>
                <a:moveTo>
                  <a:pt x="1217" y="1"/>
                </a:moveTo>
                <a:cubicBezTo>
                  <a:pt x="525" y="1"/>
                  <a:pt x="1" y="549"/>
                  <a:pt x="1" y="1241"/>
                </a:cubicBezTo>
                <a:lnTo>
                  <a:pt x="1" y="4270"/>
                </a:lnTo>
                <a:cubicBezTo>
                  <a:pt x="1" y="4962"/>
                  <a:pt x="525" y="5487"/>
                  <a:pt x="1217" y="5487"/>
                </a:cubicBezTo>
                <a:lnTo>
                  <a:pt x="4246" y="5487"/>
                </a:lnTo>
                <a:cubicBezTo>
                  <a:pt x="4938" y="5487"/>
                  <a:pt x="5486" y="4938"/>
                  <a:pt x="5486" y="4270"/>
                </a:cubicBezTo>
                <a:lnTo>
                  <a:pt x="5486" y="1241"/>
                </a:lnTo>
                <a:cubicBezTo>
                  <a:pt x="5486" y="549"/>
                  <a:pt x="4938" y="1"/>
                  <a:pt x="4246" y="1"/>
                </a:cubicBezTo>
                <a:close/>
              </a:path>
            </a:pathLst>
          </a:cu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1" name="Google Shape;3511;p55"/>
          <p:cNvSpPr/>
          <p:nvPr/>
        </p:nvSpPr>
        <p:spPr>
          <a:xfrm flipH="1">
            <a:off x="7379590" y="3646673"/>
            <a:ext cx="1124003" cy="470112"/>
          </a:xfrm>
          <a:custGeom>
            <a:avLst/>
            <a:gdLst/>
            <a:ahLst/>
            <a:cxnLst/>
            <a:rect l="l" t="t" r="r" b="b"/>
            <a:pathLst>
              <a:path w="13119" h="5487" extrusionOk="0">
                <a:moveTo>
                  <a:pt x="6512" y="359"/>
                </a:moveTo>
                <a:cubicBezTo>
                  <a:pt x="6369" y="359"/>
                  <a:pt x="6273" y="478"/>
                  <a:pt x="6273" y="597"/>
                </a:cubicBezTo>
                <a:cubicBezTo>
                  <a:pt x="6273" y="764"/>
                  <a:pt x="6393" y="836"/>
                  <a:pt x="6512" y="836"/>
                </a:cubicBezTo>
                <a:lnTo>
                  <a:pt x="12880" y="836"/>
                </a:lnTo>
                <a:cubicBezTo>
                  <a:pt x="12999" y="836"/>
                  <a:pt x="13118" y="716"/>
                  <a:pt x="13118" y="597"/>
                </a:cubicBezTo>
                <a:cubicBezTo>
                  <a:pt x="13118" y="454"/>
                  <a:pt x="12999" y="359"/>
                  <a:pt x="12880" y="359"/>
                </a:cubicBezTo>
                <a:close/>
                <a:moveTo>
                  <a:pt x="6512" y="1790"/>
                </a:moveTo>
                <a:cubicBezTo>
                  <a:pt x="6393" y="1790"/>
                  <a:pt x="6273" y="1885"/>
                  <a:pt x="6273" y="2028"/>
                </a:cubicBezTo>
                <a:cubicBezTo>
                  <a:pt x="6273" y="2147"/>
                  <a:pt x="6369" y="2267"/>
                  <a:pt x="6512" y="2267"/>
                </a:cubicBezTo>
                <a:lnTo>
                  <a:pt x="12880" y="2267"/>
                </a:lnTo>
                <a:cubicBezTo>
                  <a:pt x="12999" y="2267"/>
                  <a:pt x="13118" y="2195"/>
                  <a:pt x="13118" y="2028"/>
                </a:cubicBezTo>
                <a:cubicBezTo>
                  <a:pt x="13118" y="1885"/>
                  <a:pt x="12999" y="1790"/>
                  <a:pt x="12880" y="1790"/>
                </a:cubicBezTo>
                <a:close/>
                <a:moveTo>
                  <a:pt x="12933" y="3258"/>
                </a:moveTo>
                <a:cubicBezTo>
                  <a:pt x="12916" y="3258"/>
                  <a:pt x="12898" y="3261"/>
                  <a:pt x="12880" y="3268"/>
                </a:cubicBezTo>
                <a:lnTo>
                  <a:pt x="6512" y="3268"/>
                </a:lnTo>
                <a:cubicBezTo>
                  <a:pt x="6393" y="3268"/>
                  <a:pt x="6273" y="3340"/>
                  <a:pt x="6273" y="3507"/>
                </a:cubicBezTo>
                <a:cubicBezTo>
                  <a:pt x="6273" y="3626"/>
                  <a:pt x="6369" y="3745"/>
                  <a:pt x="6512" y="3745"/>
                </a:cubicBezTo>
                <a:lnTo>
                  <a:pt x="12880" y="3745"/>
                </a:lnTo>
                <a:cubicBezTo>
                  <a:pt x="12999" y="3745"/>
                  <a:pt x="13118" y="3650"/>
                  <a:pt x="13118" y="3507"/>
                </a:cubicBezTo>
                <a:cubicBezTo>
                  <a:pt x="13118" y="3365"/>
                  <a:pt x="13032" y="3258"/>
                  <a:pt x="12933" y="3258"/>
                </a:cubicBezTo>
                <a:close/>
                <a:moveTo>
                  <a:pt x="6512" y="4699"/>
                </a:moveTo>
                <a:cubicBezTo>
                  <a:pt x="6393" y="4699"/>
                  <a:pt x="6273" y="4771"/>
                  <a:pt x="6273" y="4938"/>
                </a:cubicBezTo>
                <a:cubicBezTo>
                  <a:pt x="6273" y="5057"/>
                  <a:pt x="6369" y="5176"/>
                  <a:pt x="6512" y="5176"/>
                </a:cubicBezTo>
                <a:lnTo>
                  <a:pt x="12880" y="5176"/>
                </a:lnTo>
                <a:cubicBezTo>
                  <a:pt x="12999" y="5176"/>
                  <a:pt x="13118" y="5081"/>
                  <a:pt x="13118" y="4938"/>
                </a:cubicBezTo>
                <a:cubicBezTo>
                  <a:pt x="13118" y="4771"/>
                  <a:pt x="12999" y="4699"/>
                  <a:pt x="12880" y="4699"/>
                </a:cubicBezTo>
                <a:close/>
                <a:moveTo>
                  <a:pt x="1217" y="1"/>
                </a:moveTo>
                <a:cubicBezTo>
                  <a:pt x="525" y="1"/>
                  <a:pt x="1" y="549"/>
                  <a:pt x="1" y="1241"/>
                </a:cubicBezTo>
                <a:lnTo>
                  <a:pt x="1" y="4270"/>
                </a:lnTo>
                <a:cubicBezTo>
                  <a:pt x="1" y="4962"/>
                  <a:pt x="525" y="5486"/>
                  <a:pt x="1217" y="5486"/>
                </a:cubicBezTo>
                <a:lnTo>
                  <a:pt x="4246" y="5486"/>
                </a:lnTo>
                <a:cubicBezTo>
                  <a:pt x="4938" y="5486"/>
                  <a:pt x="5486" y="4962"/>
                  <a:pt x="5486" y="4270"/>
                </a:cubicBezTo>
                <a:lnTo>
                  <a:pt x="5486" y="1241"/>
                </a:lnTo>
                <a:cubicBezTo>
                  <a:pt x="5486" y="549"/>
                  <a:pt x="4938" y="1"/>
                  <a:pt x="4246" y="1"/>
                </a:cubicBezTo>
                <a:close/>
              </a:path>
            </a:pathLst>
          </a:cu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2" name="Google Shape;3512;p55"/>
          <p:cNvSpPr/>
          <p:nvPr/>
        </p:nvSpPr>
        <p:spPr>
          <a:xfrm flipH="1">
            <a:off x="126886" y="3101211"/>
            <a:ext cx="1162815" cy="1814649"/>
          </a:xfrm>
          <a:custGeom>
            <a:avLst/>
            <a:gdLst/>
            <a:ahLst/>
            <a:cxnLst/>
            <a:rect l="l" t="t" r="r" b="b"/>
            <a:pathLst>
              <a:path w="13572" h="21180" extrusionOk="0">
                <a:moveTo>
                  <a:pt x="2385" y="0"/>
                </a:moveTo>
                <a:cubicBezTo>
                  <a:pt x="1074" y="0"/>
                  <a:pt x="0" y="1073"/>
                  <a:pt x="0" y="2385"/>
                </a:cubicBezTo>
                <a:lnTo>
                  <a:pt x="0" y="18794"/>
                </a:lnTo>
                <a:cubicBezTo>
                  <a:pt x="0" y="20106"/>
                  <a:pt x="1074" y="21179"/>
                  <a:pt x="2385" y="21179"/>
                </a:cubicBezTo>
                <a:lnTo>
                  <a:pt x="11186" y="21179"/>
                </a:lnTo>
                <a:cubicBezTo>
                  <a:pt x="12498" y="21179"/>
                  <a:pt x="13571" y="20106"/>
                  <a:pt x="13571" y="18794"/>
                </a:cubicBezTo>
                <a:lnTo>
                  <a:pt x="13571" y="2385"/>
                </a:lnTo>
                <a:cubicBezTo>
                  <a:pt x="13571" y="1073"/>
                  <a:pt x="12498" y="0"/>
                  <a:pt x="11186" y="0"/>
                </a:cubicBezTo>
                <a:close/>
              </a:path>
            </a:pathLst>
          </a:custGeom>
          <a:solidFill>
            <a:srgbClr val="343434"/>
          </a:solidFill>
          <a:ln w="38100" cap="flat" cmpd="sng">
            <a:solidFill>
              <a:srgbClr val="3434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3" name="Google Shape;3513;p55"/>
          <p:cNvSpPr/>
          <p:nvPr/>
        </p:nvSpPr>
        <p:spPr>
          <a:xfrm flipH="1">
            <a:off x="147306" y="3225797"/>
            <a:ext cx="1124010" cy="1565414"/>
          </a:xfrm>
          <a:custGeom>
            <a:avLst/>
            <a:gdLst/>
            <a:ahLst/>
            <a:cxnLst/>
            <a:rect l="l" t="t" r="r" b="b"/>
            <a:pathLst>
              <a:path w="13548" h="18271" extrusionOk="0">
                <a:moveTo>
                  <a:pt x="0" y="1"/>
                </a:moveTo>
                <a:lnTo>
                  <a:pt x="0" y="18270"/>
                </a:lnTo>
                <a:lnTo>
                  <a:pt x="13547" y="18270"/>
                </a:lnTo>
                <a:lnTo>
                  <a:pt x="13547" y="1"/>
                </a:lnTo>
                <a:close/>
              </a:path>
            </a:pathLst>
          </a:custGeom>
          <a:solidFill>
            <a:srgbClr val="FFFFFF"/>
          </a:solidFill>
          <a:ln w="19050" cap="flat" cmpd="sng">
            <a:solidFill>
              <a:srgbClr val="34343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4" name="Google Shape;3514;p55"/>
          <p:cNvSpPr/>
          <p:nvPr/>
        </p:nvSpPr>
        <p:spPr>
          <a:xfrm flipH="1">
            <a:off x="212735" y="3295271"/>
            <a:ext cx="993174" cy="47123"/>
          </a:xfrm>
          <a:custGeom>
            <a:avLst/>
            <a:gdLst/>
            <a:ahLst/>
            <a:cxnLst/>
            <a:rect l="l" t="t" r="r" b="b"/>
            <a:pathLst>
              <a:path w="11592" h="550" extrusionOk="0">
                <a:moveTo>
                  <a:pt x="263" y="1"/>
                </a:moveTo>
                <a:cubicBezTo>
                  <a:pt x="120" y="1"/>
                  <a:pt x="0" y="120"/>
                  <a:pt x="0" y="263"/>
                </a:cubicBezTo>
                <a:cubicBezTo>
                  <a:pt x="0" y="430"/>
                  <a:pt x="120" y="549"/>
                  <a:pt x="263" y="549"/>
                </a:cubicBezTo>
                <a:lnTo>
                  <a:pt x="11329" y="549"/>
                </a:lnTo>
                <a:cubicBezTo>
                  <a:pt x="11472" y="549"/>
                  <a:pt x="11592" y="430"/>
                  <a:pt x="11592" y="263"/>
                </a:cubicBezTo>
                <a:cubicBezTo>
                  <a:pt x="11592" y="120"/>
                  <a:pt x="11472" y="1"/>
                  <a:pt x="11329" y="1"/>
                </a:cubicBezTo>
                <a:close/>
              </a:path>
            </a:pathLst>
          </a:cu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5" name="Google Shape;3515;p55"/>
          <p:cNvSpPr/>
          <p:nvPr/>
        </p:nvSpPr>
        <p:spPr>
          <a:xfrm flipH="1">
            <a:off x="212735" y="3395428"/>
            <a:ext cx="993174" cy="45066"/>
          </a:xfrm>
          <a:custGeom>
            <a:avLst/>
            <a:gdLst/>
            <a:ahLst/>
            <a:cxnLst/>
            <a:rect l="l" t="t" r="r" b="b"/>
            <a:pathLst>
              <a:path w="11592" h="526" extrusionOk="0">
                <a:moveTo>
                  <a:pt x="263" y="1"/>
                </a:moveTo>
                <a:cubicBezTo>
                  <a:pt x="120" y="1"/>
                  <a:pt x="0" y="120"/>
                  <a:pt x="0" y="263"/>
                </a:cubicBezTo>
                <a:cubicBezTo>
                  <a:pt x="0" y="406"/>
                  <a:pt x="120" y="525"/>
                  <a:pt x="263" y="525"/>
                </a:cubicBezTo>
                <a:lnTo>
                  <a:pt x="11329" y="525"/>
                </a:lnTo>
                <a:cubicBezTo>
                  <a:pt x="11472" y="525"/>
                  <a:pt x="11592" y="406"/>
                  <a:pt x="11592" y="263"/>
                </a:cubicBezTo>
                <a:cubicBezTo>
                  <a:pt x="11592" y="120"/>
                  <a:pt x="11472" y="1"/>
                  <a:pt x="11329" y="1"/>
                </a:cubicBezTo>
                <a:close/>
              </a:path>
            </a:pathLst>
          </a:cu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6" name="Google Shape;3516;p55"/>
          <p:cNvSpPr/>
          <p:nvPr/>
        </p:nvSpPr>
        <p:spPr>
          <a:xfrm flipH="1">
            <a:off x="212735" y="3491472"/>
            <a:ext cx="993174" cy="47123"/>
          </a:xfrm>
          <a:custGeom>
            <a:avLst/>
            <a:gdLst/>
            <a:ahLst/>
            <a:cxnLst/>
            <a:rect l="l" t="t" r="r" b="b"/>
            <a:pathLst>
              <a:path w="11592" h="550" extrusionOk="0">
                <a:moveTo>
                  <a:pt x="263" y="1"/>
                </a:moveTo>
                <a:cubicBezTo>
                  <a:pt x="120" y="1"/>
                  <a:pt x="0" y="120"/>
                  <a:pt x="0" y="287"/>
                </a:cubicBezTo>
                <a:cubicBezTo>
                  <a:pt x="0" y="430"/>
                  <a:pt x="120" y="549"/>
                  <a:pt x="263" y="549"/>
                </a:cubicBezTo>
                <a:lnTo>
                  <a:pt x="11329" y="549"/>
                </a:lnTo>
                <a:cubicBezTo>
                  <a:pt x="11472" y="549"/>
                  <a:pt x="11592" y="430"/>
                  <a:pt x="11592" y="287"/>
                </a:cubicBezTo>
                <a:cubicBezTo>
                  <a:pt x="11592" y="120"/>
                  <a:pt x="11472" y="1"/>
                  <a:pt x="11329" y="1"/>
                </a:cubicBezTo>
                <a:close/>
              </a:path>
            </a:pathLst>
          </a:cu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7" name="Google Shape;3517;p55"/>
          <p:cNvSpPr/>
          <p:nvPr/>
        </p:nvSpPr>
        <p:spPr>
          <a:xfrm flipH="1">
            <a:off x="212735" y="3591629"/>
            <a:ext cx="993174" cy="47037"/>
          </a:xfrm>
          <a:custGeom>
            <a:avLst/>
            <a:gdLst/>
            <a:ahLst/>
            <a:cxnLst/>
            <a:rect l="l" t="t" r="r" b="b"/>
            <a:pathLst>
              <a:path w="11592" h="549" extrusionOk="0">
                <a:moveTo>
                  <a:pt x="263" y="0"/>
                </a:moveTo>
                <a:cubicBezTo>
                  <a:pt x="120" y="0"/>
                  <a:pt x="0" y="119"/>
                  <a:pt x="0" y="263"/>
                </a:cubicBezTo>
                <a:cubicBezTo>
                  <a:pt x="0" y="430"/>
                  <a:pt x="120" y="549"/>
                  <a:pt x="263" y="549"/>
                </a:cubicBezTo>
                <a:lnTo>
                  <a:pt x="11329" y="549"/>
                </a:lnTo>
                <a:cubicBezTo>
                  <a:pt x="11472" y="549"/>
                  <a:pt x="11592" y="430"/>
                  <a:pt x="11592" y="263"/>
                </a:cubicBezTo>
                <a:cubicBezTo>
                  <a:pt x="11592" y="119"/>
                  <a:pt x="11472" y="0"/>
                  <a:pt x="11329" y="0"/>
                </a:cubicBezTo>
                <a:close/>
              </a:path>
            </a:pathLst>
          </a:cu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8" name="Google Shape;3518;p55"/>
          <p:cNvSpPr/>
          <p:nvPr/>
        </p:nvSpPr>
        <p:spPr>
          <a:xfrm flipH="1">
            <a:off x="212735" y="3685617"/>
            <a:ext cx="995230" cy="760216"/>
          </a:xfrm>
          <a:custGeom>
            <a:avLst/>
            <a:gdLst/>
            <a:ahLst/>
            <a:cxnLst/>
            <a:rect l="l" t="t" r="r" b="b"/>
            <a:pathLst>
              <a:path w="11616" h="8873" extrusionOk="0">
                <a:moveTo>
                  <a:pt x="1360" y="0"/>
                </a:moveTo>
                <a:cubicBezTo>
                  <a:pt x="597" y="0"/>
                  <a:pt x="0" y="644"/>
                  <a:pt x="0" y="1384"/>
                </a:cubicBezTo>
                <a:lnTo>
                  <a:pt x="0" y="7489"/>
                </a:lnTo>
                <a:cubicBezTo>
                  <a:pt x="0" y="8276"/>
                  <a:pt x="621" y="8873"/>
                  <a:pt x="1360" y="8873"/>
                </a:cubicBezTo>
                <a:lnTo>
                  <a:pt x="10256" y="8873"/>
                </a:lnTo>
                <a:cubicBezTo>
                  <a:pt x="11019" y="8873"/>
                  <a:pt x="11616" y="8276"/>
                  <a:pt x="11616" y="7489"/>
                </a:cubicBezTo>
                <a:lnTo>
                  <a:pt x="11616" y="1384"/>
                </a:lnTo>
                <a:cubicBezTo>
                  <a:pt x="11616" y="597"/>
                  <a:pt x="10995" y="0"/>
                  <a:pt x="10256" y="0"/>
                </a:cubicBezTo>
                <a:close/>
              </a:path>
            </a:pathLst>
          </a:cu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519" name="Google Shape;3519;p55"/>
          <p:cNvSpPr/>
          <p:nvPr/>
        </p:nvSpPr>
        <p:spPr>
          <a:xfrm flipH="1">
            <a:off x="212735" y="4500925"/>
            <a:ext cx="995230" cy="206483"/>
          </a:xfrm>
          <a:custGeom>
            <a:avLst/>
            <a:gdLst/>
            <a:ahLst/>
            <a:cxnLst/>
            <a:rect l="l" t="t" r="r" b="b"/>
            <a:pathLst>
              <a:path w="11616" h="2410" extrusionOk="0">
                <a:moveTo>
                  <a:pt x="263" y="1"/>
                </a:moveTo>
                <a:cubicBezTo>
                  <a:pt x="120" y="1"/>
                  <a:pt x="0" y="120"/>
                  <a:pt x="0" y="263"/>
                </a:cubicBezTo>
                <a:cubicBezTo>
                  <a:pt x="0" y="430"/>
                  <a:pt x="120" y="549"/>
                  <a:pt x="263" y="549"/>
                </a:cubicBezTo>
                <a:lnTo>
                  <a:pt x="11353" y="549"/>
                </a:lnTo>
                <a:cubicBezTo>
                  <a:pt x="11496" y="549"/>
                  <a:pt x="11616" y="430"/>
                  <a:pt x="11616" y="263"/>
                </a:cubicBezTo>
                <a:cubicBezTo>
                  <a:pt x="11616" y="120"/>
                  <a:pt x="11496" y="1"/>
                  <a:pt x="11353" y="1"/>
                </a:cubicBezTo>
                <a:close/>
                <a:moveTo>
                  <a:pt x="716" y="1050"/>
                </a:moveTo>
                <a:cubicBezTo>
                  <a:pt x="334" y="1050"/>
                  <a:pt x="24" y="1336"/>
                  <a:pt x="24" y="1742"/>
                </a:cubicBezTo>
                <a:cubicBezTo>
                  <a:pt x="24" y="2123"/>
                  <a:pt x="334" y="2410"/>
                  <a:pt x="716" y="2410"/>
                </a:cubicBezTo>
                <a:lnTo>
                  <a:pt x="10948" y="2410"/>
                </a:lnTo>
                <a:cubicBezTo>
                  <a:pt x="11329" y="2410"/>
                  <a:pt x="11616" y="2123"/>
                  <a:pt x="11616" y="1742"/>
                </a:cubicBezTo>
                <a:cubicBezTo>
                  <a:pt x="11616" y="1336"/>
                  <a:pt x="11329" y="1050"/>
                  <a:pt x="10948" y="1050"/>
                </a:cubicBezTo>
                <a:close/>
              </a:path>
            </a:pathLst>
          </a:custGeom>
          <a:solidFill>
            <a:srgbClr val="F0F7E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520" name="Google Shape;3520;p55"/>
          <p:cNvGrpSpPr/>
          <p:nvPr/>
        </p:nvGrpSpPr>
        <p:grpSpPr>
          <a:xfrm flipH="1">
            <a:off x="691266" y="2185058"/>
            <a:ext cx="975965" cy="1390632"/>
            <a:chOff x="5038020" y="2134710"/>
            <a:chExt cx="952305" cy="1390632"/>
          </a:xfrm>
        </p:grpSpPr>
        <p:sp>
          <p:nvSpPr>
            <p:cNvPr id="3521" name="Google Shape;3521;p55"/>
            <p:cNvSpPr/>
            <p:nvPr/>
          </p:nvSpPr>
          <p:spPr>
            <a:xfrm flipH="1">
              <a:off x="5046402" y="3383800"/>
              <a:ext cx="177623" cy="87998"/>
            </a:xfrm>
            <a:custGeom>
              <a:avLst/>
              <a:gdLst/>
              <a:ahLst/>
              <a:cxnLst/>
              <a:rect l="l" t="t" r="r" b="b"/>
              <a:pathLst>
                <a:path w="2243" h="1437" extrusionOk="0">
                  <a:moveTo>
                    <a:pt x="501" y="0"/>
                  </a:moveTo>
                  <a:lnTo>
                    <a:pt x="0" y="191"/>
                  </a:lnTo>
                  <a:cubicBezTo>
                    <a:pt x="0" y="191"/>
                    <a:pt x="215" y="692"/>
                    <a:pt x="263" y="883"/>
                  </a:cubicBezTo>
                  <a:lnTo>
                    <a:pt x="263" y="1026"/>
                  </a:lnTo>
                  <a:lnTo>
                    <a:pt x="263" y="1169"/>
                  </a:lnTo>
                  <a:cubicBezTo>
                    <a:pt x="263" y="1264"/>
                    <a:pt x="287" y="1407"/>
                    <a:pt x="382" y="1407"/>
                  </a:cubicBezTo>
                  <a:cubicBezTo>
                    <a:pt x="382" y="1431"/>
                    <a:pt x="382" y="1431"/>
                    <a:pt x="406" y="1431"/>
                  </a:cubicBezTo>
                  <a:cubicBezTo>
                    <a:pt x="412" y="1435"/>
                    <a:pt x="423" y="1436"/>
                    <a:pt x="436" y="1436"/>
                  </a:cubicBezTo>
                  <a:cubicBezTo>
                    <a:pt x="522" y="1436"/>
                    <a:pt x="729" y="1377"/>
                    <a:pt x="811" y="1336"/>
                  </a:cubicBezTo>
                  <a:cubicBezTo>
                    <a:pt x="883" y="1336"/>
                    <a:pt x="978" y="1312"/>
                    <a:pt x="1074" y="1288"/>
                  </a:cubicBezTo>
                  <a:cubicBezTo>
                    <a:pt x="1455" y="1240"/>
                    <a:pt x="1694" y="1074"/>
                    <a:pt x="1694" y="1074"/>
                  </a:cubicBezTo>
                  <a:cubicBezTo>
                    <a:pt x="2242" y="787"/>
                    <a:pt x="2147" y="692"/>
                    <a:pt x="2147" y="692"/>
                  </a:cubicBezTo>
                  <a:cubicBezTo>
                    <a:pt x="2052" y="668"/>
                    <a:pt x="2004" y="668"/>
                    <a:pt x="1956" y="668"/>
                  </a:cubicBezTo>
                  <a:cubicBezTo>
                    <a:pt x="1932" y="668"/>
                    <a:pt x="1455" y="740"/>
                    <a:pt x="1455" y="740"/>
                  </a:cubicBezTo>
                  <a:cubicBezTo>
                    <a:pt x="1455" y="740"/>
                    <a:pt x="1002" y="716"/>
                    <a:pt x="740" y="692"/>
                  </a:cubicBezTo>
                  <a:cubicBezTo>
                    <a:pt x="597" y="477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2" name="Google Shape;3522;p55"/>
            <p:cNvSpPr/>
            <p:nvPr/>
          </p:nvSpPr>
          <p:spPr>
            <a:xfrm flipH="1">
              <a:off x="5038020" y="3420644"/>
              <a:ext cx="165615" cy="66571"/>
            </a:xfrm>
            <a:custGeom>
              <a:avLst/>
              <a:gdLst/>
              <a:ahLst/>
              <a:cxnLst/>
              <a:rect l="l" t="t" r="r" b="b"/>
              <a:pathLst>
                <a:path w="1933" h="777" extrusionOk="0">
                  <a:moveTo>
                    <a:pt x="1670" y="0"/>
                  </a:moveTo>
                  <a:cubicBezTo>
                    <a:pt x="1647" y="0"/>
                    <a:pt x="1170" y="95"/>
                    <a:pt x="1170" y="95"/>
                  </a:cubicBezTo>
                  <a:cubicBezTo>
                    <a:pt x="1170" y="95"/>
                    <a:pt x="955" y="95"/>
                    <a:pt x="740" y="48"/>
                  </a:cubicBezTo>
                  <a:cubicBezTo>
                    <a:pt x="552" y="194"/>
                    <a:pt x="383" y="267"/>
                    <a:pt x="152" y="267"/>
                  </a:cubicBezTo>
                  <a:cubicBezTo>
                    <a:pt x="119" y="267"/>
                    <a:pt x="84" y="265"/>
                    <a:pt x="49" y="262"/>
                  </a:cubicBezTo>
                  <a:lnTo>
                    <a:pt x="1" y="262"/>
                  </a:lnTo>
                  <a:lnTo>
                    <a:pt x="1" y="358"/>
                  </a:lnTo>
                  <a:lnTo>
                    <a:pt x="1" y="453"/>
                  </a:lnTo>
                  <a:cubicBezTo>
                    <a:pt x="1" y="525"/>
                    <a:pt x="1" y="692"/>
                    <a:pt x="96" y="739"/>
                  </a:cubicBezTo>
                  <a:cubicBezTo>
                    <a:pt x="96" y="763"/>
                    <a:pt x="96" y="763"/>
                    <a:pt x="120" y="763"/>
                  </a:cubicBezTo>
                  <a:cubicBezTo>
                    <a:pt x="125" y="773"/>
                    <a:pt x="139" y="776"/>
                    <a:pt x="158" y="776"/>
                  </a:cubicBezTo>
                  <a:cubicBezTo>
                    <a:pt x="240" y="776"/>
                    <a:pt x="425" y="711"/>
                    <a:pt x="502" y="692"/>
                  </a:cubicBezTo>
                  <a:cubicBezTo>
                    <a:pt x="597" y="692"/>
                    <a:pt x="693" y="644"/>
                    <a:pt x="764" y="620"/>
                  </a:cubicBezTo>
                  <a:cubicBezTo>
                    <a:pt x="1170" y="572"/>
                    <a:pt x="1408" y="406"/>
                    <a:pt x="1408" y="406"/>
                  </a:cubicBezTo>
                  <a:cubicBezTo>
                    <a:pt x="1933" y="119"/>
                    <a:pt x="1837" y="24"/>
                    <a:pt x="1837" y="24"/>
                  </a:cubicBezTo>
                  <a:cubicBezTo>
                    <a:pt x="1766" y="0"/>
                    <a:pt x="1694" y="0"/>
                    <a:pt x="167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3" name="Google Shape;3523;p55"/>
            <p:cNvSpPr/>
            <p:nvPr/>
          </p:nvSpPr>
          <p:spPr>
            <a:xfrm flipH="1">
              <a:off x="5085225" y="3414475"/>
              <a:ext cx="167675" cy="106252"/>
            </a:xfrm>
            <a:custGeom>
              <a:avLst/>
              <a:gdLst/>
              <a:ahLst/>
              <a:cxnLst/>
              <a:rect l="l" t="t" r="r" b="b"/>
              <a:pathLst>
                <a:path w="2243" h="1437" extrusionOk="0">
                  <a:moveTo>
                    <a:pt x="501" y="0"/>
                  </a:moveTo>
                  <a:lnTo>
                    <a:pt x="0" y="191"/>
                  </a:lnTo>
                  <a:cubicBezTo>
                    <a:pt x="0" y="191"/>
                    <a:pt x="215" y="692"/>
                    <a:pt x="263" y="859"/>
                  </a:cubicBezTo>
                  <a:lnTo>
                    <a:pt x="263" y="1026"/>
                  </a:lnTo>
                  <a:lnTo>
                    <a:pt x="263" y="1169"/>
                  </a:lnTo>
                  <a:cubicBezTo>
                    <a:pt x="310" y="1264"/>
                    <a:pt x="310" y="1408"/>
                    <a:pt x="382" y="1408"/>
                  </a:cubicBezTo>
                  <a:cubicBezTo>
                    <a:pt x="382" y="1431"/>
                    <a:pt x="382" y="1431"/>
                    <a:pt x="430" y="1431"/>
                  </a:cubicBezTo>
                  <a:cubicBezTo>
                    <a:pt x="433" y="1435"/>
                    <a:pt x="441" y="1436"/>
                    <a:pt x="452" y="1436"/>
                  </a:cubicBezTo>
                  <a:cubicBezTo>
                    <a:pt x="522" y="1436"/>
                    <a:pt x="729" y="1377"/>
                    <a:pt x="811" y="1336"/>
                  </a:cubicBezTo>
                  <a:cubicBezTo>
                    <a:pt x="883" y="1336"/>
                    <a:pt x="978" y="1312"/>
                    <a:pt x="1074" y="1288"/>
                  </a:cubicBezTo>
                  <a:cubicBezTo>
                    <a:pt x="1455" y="1217"/>
                    <a:pt x="1694" y="1074"/>
                    <a:pt x="1694" y="1074"/>
                  </a:cubicBezTo>
                  <a:cubicBezTo>
                    <a:pt x="2242" y="787"/>
                    <a:pt x="2147" y="692"/>
                    <a:pt x="2147" y="692"/>
                  </a:cubicBezTo>
                  <a:cubicBezTo>
                    <a:pt x="2051" y="644"/>
                    <a:pt x="2004" y="644"/>
                    <a:pt x="1980" y="644"/>
                  </a:cubicBezTo>
                  <a:cubicBezTo>
                    <a:pt x="1932" y="644"/>
                    <a:pt x="1455" y="740"/>
                    <a:pt x="1455" y="740"/>
                  </a:cubicBezTo>
                  <a:cubicBezTo>
                    <a:pt x="1455" y="740"/>
                    <a:pt x="1026" y="716"/>
                    <a:pt x="740" y="692"/>
                  </a:cubicBezTo>
                  <a:cubicBezTo>
                    <a:pt x="597" y="477"/>
                    <a:pt x="501" y="0"/>
                    <a:pt x="501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4" name="Google Shape;3524;p55"/>
            <p:cNvSpPr/>
            <p:nvPr/>
          </p:nvSpPr>
          <p:spPr>
            <a:xfrm flipH="1">
              <a:off x="5072719" y="3459456"/>
              <a:ext cx="167671" cy="65886"/>
            </a:xfrm>
            <a:custGeom>
              <a:avLst/>
              <a:gdLst/>
              <a:ahLst/>
              <a:cxnLst/>
              <a:rect l="l" t="t" r="r" b="b"/>
              <a:pathLst>
                <a:path w="1957" h="769" extrusionOk="0">
                  <a:moveTo>
                    <a:pt x="1670" y="0"/>
                  </a:moveTo>
                  <a:cubicBezTo>
                    <a:pt x="1646" y="0"/>
                    <a:pt x="1169" y="72"/>
                    <a:pt x="1169" y="72"/>
                  </a:cubicBezTo>
                  <a:cubicBezTo>
                    <a:pt x="1169" y="72"/>
                    <a:pt x="955" y="72"/>
                    <a:pt x="764" y="48"/>
                  </a:cubicBezTo>
                  <a:cubicBezTo>
                    <a:pt x="571" y="176"/>
                    <a:pt x="379" y="266"/>
                    <a:pt x="152" y="266"/>
                  </a:cubicBezTo>
                  <a:cubicBezTo>
                    <a:pt x="126" y="266"/>
                    <a:pt x="99" y="265"/>
                    <a:pt x="72" y="263"/>
                  </a:cubicBezTo>
                  <a:lnTo>
                    <a:pt x="1" y="263"/>
                  </a:lnTo>
                  <a:lnTo>
                    <a:pt x="1" y="358"/>
                  </a:lnTo>
                  <a:lnTo>
                    <a:pt x="1" y="430"/>
                  </a:lnTo>
                  <a:cubicBezTo>
                    <a:pt x="1" y="525"/>
                    <a:pt x="1" y="668"/>
                    <a:pt x="96" y="740"/>
                  </a:cubicBezTo>
                  <a:cubicBezTo>
                    <a:pt x="96" y="763"/>
                    <a:pt x="96" y="763"/>
                    <a:pt x="120" y="763"/>
                  </a:cubicBezTo>
                  <a:cubicBezTo>
                    <a:pt x="126" y="767"/>
                    <a:pt x="137" y="768"/>
                    <a:pt x="150" y="768"/>
                  </a:cubicBezTo>
                  <a:cubicBezTo>
                    <a:pt x="236" y="768"/>
                    <a:pt x="443" y="709"/>
                    <a:pt x="525" y="668"/>
                  </a:cubicBezTo>
                  <a:cubicBezTo>
                    <a:pt x="597" y="668"/>
                    <a:pt x="692" y="644"/>
                    <a:pt x="788" y="620"/>
                  </a:cubicBezTo>
                  <a:cubicBezTo>
                    <a:pt x="1169" y="549"/>
                    <a:pt x="1408" y="406"/>
                    <a:pt x="1408" y="406"/>
                  </a:cubicBezTo>
                  <a:cubicBezTo>
                    <a:pt x="1956" y="119"/>
                    <a:pt x="1861" y="24"/>
                    <a:pt x="1861" y="24"/>
                  </a:cubicBezTo>
                  <a:cubicBezTo>
                    <a:pt x="1766" y="0"/>
                    <a:pt x="1718" y="0"/>
                    <a:pt x="167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5" name="Google Shape;3525;p55"/>
            <p:cNvSpPr/>
            <p:nvPr/>
          </p:nvSpPr>
          <p:spPr>
            <a:xfrm flipH="1">
              <a:off x="5162681" y="2789201"/>
              <a:ext cx="827645" cy="664172"/>
            </a:xfrm>
            <a:custGeom>
              <a:avLst/>
              <a:gdLst/>
              <a:ahLst/>
              <a:cxnLst/>
              <a:rect l="l" t="t" r="r" b="b"/>
              <a:pathLst>
                <a:path w="9660" h="7752" extrusionOk="0">
                  <a:moveTo>
                    <a:pt x="2362" y="0"/>
                  </a:moveTo>
                  <a:lnTo>
                    <a:pt x="525" y="453"/>
                  </a:lnTo>
                  <a:cubicBezTo>
                    <a:pt x="1" y="2004"/>
                    <a:pt x="525" y="2409"/>
                    <a:pt x="1479" y="2743"/>
                  </a:cubicBezTo>
                  <a:cubicBezTo>
                    <a:pt x="1557" y="2766"/>
                    <a:pt x="1733" y="2774"/>
                    <a:pt x="1973" y="2774"/>
                  </a:cubicBezTo>
                  <a:cubicBezTo>
                    <a:pt x="2535" y="2774"/>
                    <a:pt x="3449" y="2730"/>
                    <a:pt x="4278" y="2730"/>
                  </a:cubicBezTo>
                  <a:cubicBezTo>
                    <a:pt x="4948" y="2730"/>
                    <a:pt x="5564" y="2759"/>
                    <a:pt x="5892" y="2862"/>
                  </a:cubicBezTo>
                  <a:cubicBezTo>
                    <a:pt x="6822" y="3172"/>
                    <a:pt x="8801" y="7752"/>
                    <a:pt x="8801" y="7752"/>
                  </a:cubicBezTo>
                  <a:lnTo>
                    <a:pt x="9660" y="7251"/>
                  </a:lnTo>
                  <a:cubicBezTo>
                    <a:pt x="9660" y="7251"/>
                    <a:pt x="7728" y="1884"/>
                    <a:pt x="7418" y="1694"/>
                  </a:cubicBezTo>
                  <a:cubicBezTo>
                    <a:pt x="6965" y="1407"/>
                    <a:pt x="4413" y="1145"/>
                    <a:pt x="3673" y="954"/>
                  </a:cubicBezTo>
                  <a:cubicBezTo>
                    <a:pt x="2910" y="740"/>
                    <a:pt x="2362" y="0"/>
                    <a:pt x="2362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6" name="Google Shape;3526;p55"/>
            <p:cNvSpPr/>
            <p:nvPr/>
          </p:nvSpPr>
          <p:spPr>
            <a:xfrm flipH="1">
              <a:off x="5454841" y="2507151"/>
              <a:ext cx="466000" cy="367042"/>
            </a:xfrm>
            <a:custGeom>
              <a:avLst/>
              <a:gdLst/>
              <a:ahLst/>
              <a:cxnLst/>
              <a:rect l="l" t="t" r="r" b="b"/>
              <a:pathLst>
                <a:path w="5439" h="4284" extrusionOk="0">
                  <a:moveTo>
                    <a:pt x="859" y="1"/>
                  </a:moveTo>
                  <a:lnTo>
                    <a:pt x="0" y="192"/>
                  </a:lnTo>
                  <a:cubicBezTo>
                    <a:pt x="0" y="192"/>
                    <a:pt x="191" y="2362"/>
                    <a:pt x="430" y="2815"/>
                  </a:cubicBezTo>
                  <a:cubicBezTo>
                    <a:pt x="668" y="3268"/>
                    <a:pt x="3650" y="4270"/>
                    <a:pt x="3888" y="4270"/>
                  </a:cubicBezTo>
                  <a:cubicBezTo>
                    <a:pt x="3917" y="4275"/>
                    <a:pt x="3946" y="4277"/>
                    <a:pt x="3977" y="4277"/>
                  </a:cubicBezTo>
                  <a:cubicBezTo>
                    <a:pt x="4251" y="4277"/>
                    <a:pt x="4580" y="4103"/>
                    <a:pt x="4580" y="4103"/>
                  </a:cubicBezTo>
                  <a:cubicBezTo>
                    <a:pt x="4580" y="4103"/>
                    <a:pt x="5085" y="4284"/>
                    <a:pt x="5263" y="4284"/>
                  </a:cubicBezTo>
                  <a:cubicBezTo>
                    <a:pt x="5290" y="4284"/>
                    <a:pt x="5310" y="4279"/>
                    <a:pt x="5319" y="4270"/>
                  </a:cubicBezTo>
                  <a:cubicBezTo>
                    <a:pt x="5438" y="4222"/>
                    <a:pt x="4723" y="3745"/>
                    <a:pt x="4484" y="3674"/>
                  </a:cubicBezTo>
                  <a:cubicBezTo>
                    <a:pt x="4458" y="3669"/>
                    <a:pt x="4431" y="3667"/>
                    <a:pt x="4403" y="3667"/>
                  </a:cubicBezTo>
                  <a:cubicBezTo>
                    <a:pt x="4149" y="3667"/>
                    <a:pt x="3840" y="3841"/>
                    <a:pt x="3840" y="3841"/>
                  </a:cubicBezTo>
                  <a:cubicBezTo>
                    <a:pt x="3840" y="3841"/>
                    <a:pt x="1551" y="2887"/>
                    <a:pt x="1312" y="2458"/>
                  </a:cubicBezTo>
                  <a:cubicBezTo>
                    <a:pt x="1026" y="2052"/>
                    <a:pt x="859" y="1"/>
                    <a:pt x="859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7" name="Google Shape;3527;p55"/>
            <p:cNvSpPr/>
            <p:nvPr/>
          </p:nvSpPr>
          <p:spPr>
            <a:xfrm flipH="1">
              <a:off x="5826767" y="2341707"/>
              <a:ext cx="71626" cy="77709"/>
            </a:xfrm>
            <a:custGeom>
              <a:avLst/>
              <a:gdLst/>
              <a:ahLst/>
              <a:cxnLst/>
              <a:rect l="l" t="t" r="r" b="b"/>
              <a:pathLst>
                <a:path w="836" h="907" extrusionOk="0">
                  <a:moveTo>
                    <a:pt x="287" y="0"/>
                  </a:moveTo>
                  <a:lnTo>
                    <a:pt x="1" y="763"/>
                  </a:lnTo>
                  <a:lnTo>
                    <a:pt x="716" y="906"/>
                  </a:lnTo>
                  <a:lnTo>
                    <a:pt x="836" y="72"/>
                  </a:lnTo>
                  <a:lnTo>
                    <a:pt x="287" y="0"/>
                  </a:lnTo>
                  <a:close/>
                </a:path>
              </a:pathLst>
            </a:custGeom>
            <a:solidFill>
              <a:srgbClr val="FF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8" name="Google Shape;3528;p55"/>
            <p:cNvSpPr/>
            <p:nvPr/>
          </p:nvSpPr>
          <p:spPr>
            <a:xfrm flipH="1">
              <a:off x="5749143" y="2201025"/>
              <a:ext cx="157390" cy="175468"/>
            </a:xfrm>
            <a:custGeom>
              <a:avLst/>
              <a:gdLst/>
              <a:ahLst/>
              <a:cxnLst/>
              <a:rect l="l" t="t" r="r" b="b"/>
              <a:pathLst>
                <a:path w="1837" h="2048" extrusionOk="0">
                  <a:moveTo>
                    <a:pt x="748" y="1"/>
                  </a:moveTo>
                  <a:cubicBezTo>
                    <a:pt x="614" y="1"/>
                    <a:pt x="488" y="65"/>
                    <a:pt x="406" y="163"/>
                  </a:cubicBezTo>
                  <a:lnTo>
                    <a:pt x="144" y="497"/>
                  </a:lnTo>
                  <a:cubicBezTo>
                    <a:pt x="48" y="616"/>
                    <a:pt x="0" y="760"/>
                    <a:pt x="48" y="903"/>
                  </a:cubicBezTo>
                  <a:lnTo>
                    <a:pt x="96" y="1117"/>
                  </a:lnTo>
                  <a:cubicBezTo>
                    <a:pt x="96" y="1141"/>
                    <a:pt x="96" y="1165"/>
                    <a:pt x="120" y="1213"/>
                  </a:cubicBezTo>
                  <a:cubicBezTo>
                    <a:pt x="144" y="1380"/>
                    <a:pt x="215" y="1594"/>
                    <a:pt x="334" y="1737"/>
                  </a:cubicBezTo>
                  <a:cubicBezTo>
                    <a:pt x="454" y="1928"/>
                    <a:pt x="621" y="2047"/>
                    <a:pt x="835" y="2047"/>
                  </a:cubicBezTo>
                  <a:cubicBezTo>
                    <a:pt x="1026" y="2047"/>
                    <a:pt x="1193" y="1976"/>
                    <a:pt x="1336" y="1833"/>
                  </a:cubicBezTo>
                  <a:cubicBezTo>
                    <a:pt x="1503" y="1714"/>
                    <a:pt x="1575" y="1523"/>
                    <a:pt x="1646" y="1356"/>
                  </a:cubicBezTo>
                  <a:cubicBezTo>
                    <a:pt x="1741" y="1093"/>
                    <a:pt x="1837" y="736"/>
                    <a:pt x="1694" y="497"/>
                  </a:cubicBezTo>
                  <a:cubicBezTo>
                    <a:pt x="1598" y="378"/>
                    <a:pt x="1217" y="163"/>
                    <a:pt x="931" y="44"/>
                  </a:cubicBezTo>
                  <a:cubicBezTo>
                    <a:pt x="871" y="14"/>
                    <a:pt x="808" y="1"/>
                    <a:pt x="748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29" name="Google Shape;3529;p55"/>
            <p:cNvSpPr/>
            <p:nvPr/>
          </p:nvSpPr>
          <p:spPr>
            <a:xfrm flipH="1">
              <a:off x="5706219" y="2134710"/>
              <a:ext cx="255490" cy="192774"/>
            </a:xfrm>
            <a:custGeom>
              <a:avLst/>
              <a:gdLst/>
              <a:ahLst/>
              <a:cxnLst/>
              <a:rect l="l" t="t" r="r" b="b"/>
              <a:pathLst>
                <a:path w="2982" h="2250" extrusionOk="0">
                  <a:moveTo>
                    <a:pt x="1429" y="0"/>
                  </a:moveTo>
                  <a:cubicBezTo>
                    <a:pt x="1199" y="0"/>
                    <a:pt x="970" y="99"/>
                    <a:pt x="764" y="365"/>
                  </a:cubicBezTo>
                  <a:cubicBezTo>
                    <a:pt x="0" y="627"/>
                    <a:pt x="358" y="1653"/>
                    <a:pt x="549" y="1891"/>
                  </a:cubicBezTo>
                  <a:cubicBezTo>
                    <a:pt x="668" y="2034"/>
                    <a:pt x="668" y="2154"/>
                    <a:pt x="835" y="2249"/>
                  </a:cubicBezTo>
                  <a:cubicBezTo>
                    <a:pt x="788" y="2058"/>
                    <a:pt x="978" y="1844"/>
                    <a:pt x="1098" y="1701"/>
                  </a:cubicBezTo>
                  <a:cubicBezTo>
                    <a:pt x="1026" y="1653"/>
                    <a:pt x="978" y="1581"/>
                    <a:pt x="954" y="1486"/>
                  </a:cubicBezTo>
                  <a:cubicBezTo>
                    <a:pt x="883" y="1414"/>
                    <a:pt x="883" y="1319"/>
                    <a:pt x="907" y="1224"/>
                  </a:cubicBezTo>
                  <a:cubicBezTo>
                    <a:pt x="948" y="1162"/>
                    <a:pt x="1007" y="1100"/>
                    <a:pt x="1084" y="1100"/>
                  </a:cubicBezTo>
                  <a:cubicBezTo>
                    <a:pt x="1096" y="1100"/>
                    <a:pt x="1109" y="1101"/>
                    <a:pt x="1121" y="1104"/>
                  </a:cubicBezTo>
                  <a:cubicBezTo>
                    <a:pt x="1217" y="1104"/>
                    <a:pt x="1241" y="1462"/>
                    <a:pt x="1265" y="1462"/>
                  </a:cubicBezTo>
                  <a:cubicBezTo>
                    <a:pt x="1267" y="1463"/>
                    <a:pt x="1270" y="1463"/>
                    <a:pt x="1273" y="1463"/>
                  </a:cubicBezTo>
                  <a:cubicBezTo>
                    <a:pt x="1341" y="1463"/>
                    <a:pt x="1426" y="1222"/>
                    <a:pt x="1473" y="1222"/>
                  </a:cubicBezTo>
                  <a:cubicBezTo>
                    <a:pt x="1475" y="1222"/>
                    <a:pt x="1477" y="1223"/>
                    <a:pt x="1479" y="1224"/>
                  </a:cubicBezTo>
                  <a:cubicBezTo>
                    <a:pt x="1575" y="1271"/>
                    <a:pt x="1670" y="1319"/>
                    <a:pt x="1742" y="1367"/>
                  </a:cubicBezTo>
                  <a:cubicBezTo>
                    <a:pt x="1881" y="1436"/>
                    <a:pt x="2008" y="1481"/>
                    <a:pt x="2150" y="1481"/>
                  </a:cubicBezTo>
                  <a:cubicBezTo>
                    <a:pt x="2202" y="1481"/>
                    <a:pt x="2256" y="1475"/>
                    <a:pt x="2314" y="1462"/>
                  </a:cubicBezTo>
                  <a:cubicBezTo>
                    <a:pt x="2767" y="1414"/>
                    <a:pt x="2982" y="1057"/>
                    <a:pt x="2982" y="842"/>
                  </a:cubicBezTo>
                  <a:lnTo>
                    <a:pt x="2982" y="842"/>
                  </a:lnTo>
                  <a:cubicBezTo>
                    <a:pt x="2976" y="845"/>
                    <a:pt x="2970" y="846"/>
                    <a:pt x="2963" y="846"/>
                  </a:cubicBezTo>
                  <a:cubicBezTo>
                    <a:pt x="2785" y="846"/>
                    <a:pt x="2101" y="0"/>
                    <a:pt x="1429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0" name="Google Shape;3530;p55"/>
            <p:cNvSpPr/>
            <p:nvPr/>
          </p:nvSpPr>
          <p:spPr>
            <a:xfrm flipH="1">
              <a:off x="5187184" y="2762641"/>
              <a:ext cx="795002" cy="709153"/>
            </a:xfrm>
            <a:custGeom>
              <a:avLst/>
              <a:gdLst/>
              <a:ahLst/>
              <a:cxnLst/>
              <a:rect l="l" t="t" r="r" b="b"/>
              <a:pathLst>
                <a:path w="9279" h="8277" extrusionOk="0">
                  <a:moveTo>
                    <a:pt x="2338" y="0"/>
                  </a:moveTo>
                  <a:lnTo>
                    <a:pt x="526" y="501"/>
                  </a:lnTo>
                  <a:cubicBezTo>
                    <a:pt x="1" y="2051"/>
                    <a:pt x="168" y="2958"/>
                    <a:pt x="1122" y="3292"/>
                  </a:cubicBezTo>
                  <a:cubicBezTo>
                    <a:pt x="1504" y="3411"/>
                    <a:pt x="5892" y="3435"/>
                    <a:pt x="5892" y="3435"/>
                  </a:cubicBezTo>
                  <a:lnTo>
                    <a:pt x="8420" y="8276"/>
                  </a:lnTo>
                  <a:lnTo>
                    <a:pt x="9279" y="7752"/>
                  </a:lnTo>
                  <a:cubicBezTo>
                    <a:pt x="9279" y="7752"/>
                    <a:pt x="7180" y="2361"/>
                    <a:pt x="6941" y="2147"/>
                  </a:cubicBezTo>
                  <a:cubicBezTo>
                    <a:pt x="6703" y="1956"/>
                    <a:pt x="4127" y="1598"/>
                    <a:pt x="3388" y="1407"/>
                  </a:cubicBezTo>
                  <a:cubicBezTo>
                    <a:pt x="2648" y="1193"/>
                    <a:pt x="2338" y="0"/>
                    <a:pt x="2338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1" name="Google Shape;3531;p55"/>
            <p:cNvSpPr/>
            <p:nvPr/>
          </p:nvSpPr>
          <p:spPr>
            <a:xfrm flipH="1">
              <a:off x="5673490" y="2389001"/>
              <a:ext cx="314779" cy="544138"/>
            </a:xfrm>
            <a:custGeom>
              <a:avLst/>
              <a:gdLst/>
              <a:ahLst/>
              <a:cxnLst/>
              <a:rect l="l" t="t" r="r" b="b"/>
              <a:pathLst>
                <a:path w="3674" h="6351" extrusionOk="0">
                  <a:moveTo>
                    <a:pt x="1244" y="0"/>
                  </a:moveTo>
                  <a:cubicBezTo>
                    <a:pt x="727" y="0"/>
                    <a:pt x="263" y="583"/>
                    <a:pt x="143" y="1952"/>
                  </a:cubicBezTo>
                  <a:cubicBezTo>
                    <a:pt x="0" y="3813"/>
                    <a:pt x="120" y="6245"/>
                    <a:pt x="120" y="6245"/>
                  </a:cubicBezTo>
                  <a:cubicBezTo>
                    <a:pt x="406" y="6318"/>
                    <a:pt x="696" y="6350"/>
                    <a:pt x="984" y="6350"/>
                  </a:cubicBezTo>
                  <a:cubicBezTo>
                    <a:pt x="1921" y="6350"/>
                    <a:pt x="2853" y="6014"/>
                    <a:pt x="3673" y="5649"/>
                  </a:cubicBezTo>
                  <a:cubicBezTo>
                    <a:pt x="3673" y="5649"/>
                    <a:pt x="2695" y="4409"/>
                    <a:pt x="2481" y="3216"/>
                  </a:cubicBezTo>
                  <a:cubicBezTo>
                    <a:pt x="2242" y="2191"/>
                    <a:pt x="2409" y="736"/>
                    <a:pt x="1861" y="259"/>
                  </a:cubicBezTo>
                  <a:cubicBezTo>
                    <a:pt x="1659" y="91"/>
                    <a:pt x="1447" y="0"/>
                    <a:pt x="1244" y="0"/>
                  </a:cubicBezTo>
                  <a:close/>
                </a:path>
              </a:pathLst>
            </a:custGeom>
            <a:solidFill>
              <a:srgbClr val="D0D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2" name="Google Shape;3532;p55"/>
            <p:cNvSpPr/>
            <p:nvPr/>
          </p:nvSpPr>
          <p:spPr>
            <a:xfrm flipH="1">
              <a:off x="5493653" y="2535595"/>
              <a:ext cx="416992" cy="352734"/>
            </a:xfrm>
            <a:custGeom>
              <a:avLst/>
              <a:gdLst/>
              <a:ahLst/>
              <a:cxnLst/>
              <a:rect l="l" t="t" r="r" b="b"/>
              <a:pathLst>
                <a:path w="4867" h="4117" extrusionOk="0">
                  <a:moveTo>
                    <a:pt x="423" y="1"/>
                  </a:moveTo>
                  <a:cubicBezTo>
                    <a:pt x="409" y="1"/>
                    <a:pt x="396" y="1"/>
                    <a:pt x="382" y="3"/>
                  </a:cubicBezTo>
                  <a:cubicBezTo>
                    <a:pt x="144" y="51"/>
                    <a:pt x="1" y="241"/>
                    <a:pt x="25" y="480"/>
                  </a:cubicBezTo>
                  <a:cubicBezTo>
                    <a:pt x="72" y="1148"/>
                    <a:pt x="263" y="2388"/>
                    <a:pt x="430" y="2722"/>
                  </a:cubicBezTo>
                  <a:cubicBezTo>
                    <a:pt x="669" y="3175"/>
                    <a:pt x="3054" y="4057"/>
                    <a:pt x="3340" y="4105"/>
                  </a:cubicBezTo>
                  <a:cubicBezTo>
                    <a:pt x="3483" y="4105"/>
                    <a:pt x="3721" y="4034"/>
                    <a:pt x="3864" y="3986"/>
                  </a:cubicBezTo>
                  <a:cubicBezTo>
                    <a:pt x="3912" y="3962"/>
                    <a:pt x="3966" y="3950"/>
                    <a:pt x="4019" y="3950"/>
                  </a:cubicBezTo>
                  <a:cubicBezTo>
                    <a:pt x="4073" y="3950"/>
                    <a:pt x="4127" y="3962"/>
                    <a:pt x="4175" y="3986"/>
                  </a:cubicBezTo>
                  <a:cubicBezTo>
                    <a:pt x="4335" y="4026"/>
                    <a:pt x="4595" y="4116"/>
                    <a:pt x="4717" y="4116"/>
                  </a:cubicBezTo>
                  <a:cubicBezTo>
                    <a:pt x="4741" y="4116"/>
                    <a:pt x="4759" y="4113"/>
                    <a:pt x="4771" y="4105"/>
                  </a:cubicBezTo>
                  <a:cubicBezTo>
                    <a:pt x="4866" y="4034"/>
                    <a:pt x="4175" y="3557"/>
                    <a:pt x="3936" y="3509"/>
                  </a:cubicBezTo>
                  <a:cubicBezTo>
                    <a:pt x="3897" y="3498"/>
                    <a:pt x="3857" y="3493"/>
                    <a:pt x="3816" y="3493"/>
                  </a:cubicBezTo>
                  <a:cubicBezTo>
                    <a:pt x="3682" y="3493"/>
                    <a:pt x="3539" y="3544"/>
                    <a:pt x="3411" y="3580"/>
                  </a:cubicBezTo>
                  <a:cubicBezTo>
                    <a:pt x="3358" y="3602"/>
                    <a:pt x="3304" y="3614"/>
                    <a:pt x="3250" y="3614"/>
                  </a:cubicBezTo>
                  <a:cubicBezTo>
                    <a:pt x="3185" y="3614"/>
                    <a:pt x="3119" y="3596"/>
                    <a:pt x="3054" y="3557"/>
                  </a:cubicBezTo>
                  <a:cubicBezTo>
                    <a:pt x="2624" y="3318"/>
                    <a:pt x="1503" y="2722"/>
                    <a:pt x="1312" y="2388"/>
                  </a:cubicBezTo>
                  <a:cubicBezTo>
                    <a:pt x="1122" y="2102"/>
                    <a:pt x="979" y="1052"/>
                    <a:pt x="907" y="432"/>
                  </a:cubicBezTo>
                  <a:cubicBezTo>
                    <a:pt x="862" y="185"/>
                    <a:pt x="647" y="1"/>
                    <a:pt x="423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3" name="Google Shape;3533;p55"/>
            <p:cNvSpPr/>
            <p:nvPr/>
          </p:nvSpPr>
          <p:spPr>
            <a:xfrm flipH="1">
              <a:off x="5806290" y="2417789"/>
              <a:ext cx="161588" cy="187634"/>
            </a:xfrm>
            <a:custGeom>
              <a:avLst/>
              <a:gdLst/>
              <a:ahLst/>
              <a:cxnLst/>
              <a:rect l="l" t="t" r="r" b="b"/>
              <a:pathLst>
                <a:path w="1886" h="2190" extrusionOk="0">
                  <a:moveTo>
                    <a:pt x="1033" y="1"/>
                  </a:moveTo>
                  <a:cubicBezTo>
                    <a:pt x="993" y="1"/>
                    <a:pt x="951" y="6"/>
                    <a:pt x="907" y="18"/>
                  </a:cubicBezTo>
                  <a:cubicBezTo>
                    <a:pt x="1" y="257"/>
                    <a:pt x="430" y="2093"/>
                    <a:pt x="430" y="2093"/>
                  </a:cubicBezTo>
                  <a:cubicBezTo>
                    <a:pt x="596" y="2162"/>
                    <a:pt x="777" y="2190"/>
                    <a:pt x="971" y="2190"/>
                  </a:cubicBezTo>
                  <a:cubicBezTo>
                    <a:pt x="1253" y="2190"/>
                    <a:pt x="1561" y="2130"/>
                    <a:pt x="1885" y="2046"/>
                  </a:cubicBezTo>
                  <a:cubicBezTo>
                    <a:pt x="1750" y="1618"/>
                    <a:pt x="1700" y="1"/>
                    <a:pt x="1033" y="1"/>
                  </a:cubicBezTo>
                  <a:close/>
                </a:path>
              </a:pathLst>
            </a:custGeom>
            <a:solidFill>
              <a:srgbClr val="D0D1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534" name="Google Shape;3534;p55"/>
            <p:cNvSpPr/>
            <p:nvPr/>
          </p:nvSpPr>
          <p:spPr>
            <a:xfrm flipH="1">
              <a:off x="5317928" y="2590943"/>
              <a:ext cx="376124" cy="310752"/>
            </a:xfrm>
            <a:custGeom>
              <a:avLst/>
              <a:gdLst/>
              <a:ahLst/>
              <a:cxnLst/>
              <a:rect l="l" t="t" r="r" b="b"/>
              <a:pathLst>
                <a:path w="4390" h="3627" extrusionOk="0">
                  <a:moveTo>
                    <a:pt x="4199" y="1"/>
                  </a:moveTo>
                  <a:cubicBezTo>
                    <a:pt x="4079" y="1"/>
                    <a:pt x="3984" y="48"/>
                    <a:pt x="3960" y="168"/>
                  </a:cubicBezTo>
                  <a:lnTo>
                    <a:pt x="3483" y="3221"/>
                  </a:lnTo>
                  <a:lnTo>
                    <a:pt x="215" y="3221"/>
                  </a:lnTo>
                  <a:cubicBezTo>
                    <a:pt x="96" y="3221"/>
                    <a:pt x="1" y="3292"/>
                    <a:pt x="1" y="3411"/>
                  </a:cubicBezTo>
                  <a:cubicBezTo>
                    <a:pt x="1" y="3531"/>
                    <a:pt x="96" y="3626"/>
                    <a:pt x="215" y="3626"/>
                  </a:cubicBezTo>
                  <a:lnTo>
                    <a:pt x="3674" y="3626"/>
                  </a:lnTo>
                  <a:cubicBezTo>
                    <a:pt x="3793" y="3626"/>
                    <a:pt x="3841" y="3531"/>
                    <a:pt x="3912" y="3459"/>
                  </a:cubicBezTo>
                  <a:lnTo>
                    <a:pt x="4389" y="239"/>
                  </a:lnTo>
                  <a:cubicBezTo>
                    <a:pt x="4389" y="120"/>
                    <a:pt x="4318" y="25"/>
                    <a:pt x="4199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pic>
        <p:nvPicPr>
          <p:cNvPr id="5" name="Picture 4" descr="A purple square with white letters and a white dot&#10;&#10;Description automatically generated">
            <a:extLst>
              <a:ext uri="{FF2B5EF4-FFF2-40B4-BE49-F238E27FC236}">
                <a16:creationId xmlns:a16="http://schemas.microsoft.com/office/drawing/2014/main" id="{9F75E9E4-672D-97F6-A812-A7E900016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102" y="3783717"/>
            <a:ext cx="579103" cy="579103"/>
          </a:xfrm>
          <a:prstGeom prst="rect">
            <a:avLst/>
          </a:prstGeom>
        </p:spPr>
      </p:pic>
      <p:sp>
        <p:nvSpPr>
          <p:cNvPr id="9" name="Speech Bubble: Oval 8">
            <a:extLst>
              <a:ext uri="{FF2B5EF4-FFF2-40B4-BE49-F238E27FC236}">
                <a16:creationId xmlns:a16="http://schemas.microsoft.com/office/drawing/2014/main" id="{10D548B2-43F7-8C3C-34DD-2FB83CF41831}"/>
              </a:ext>
            </a:extLst>
          </p:cNvPr>
          <p:cNvSpPr/>
          <p:nvPr/>
        </p:nvSpPr>
        <p:spPr>
          <a:xfrm>
            <a:off x="1899236" y="2924541"/>
            <a:ext cx="2327860" cy="1192243"/>
          </a:xfrm>
          <a:prstGeom prst="wedgeEllipseCallout">
            <a:avLst>
              <a:gd name="adj1" fmla="val -57617"/>
              <a:gd name="adj2" fmla="val -59955"/>
            </a:avLst>
          </a:prstGeom>
          <a:solidFill>
            <a:srgbClr val="007C8E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</a:rPr>
              <a:t>Thank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Roboto"/>
                <a:ea typeface="Roboto"/>
                <a:cs typeface="Roboto"/>
                <a:sym typeface="Roboto"/>
              </a:rPr>
              <a:t>You</a:t>
            </a:r>
            <a:endParaRPr lang="en-MY" sz="2400" dirty="0">
              <a:solidFill>
                <a:schemeClr val="bg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6975945F-BF1B-6E44-3BAE-F23379C608E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92911918"/>
              </p:ext>
            </p:extLst>
          </p:nvPr>
        </p:nvGraphicFramePr>
        <p:xfrm>
          <a:off x="2689949" y="1614108"/>
          <a:ext cx="3764101" cy="523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5" name="Google Shape;1076;p47">
            <a:extLst>
              <a:ext uri="{FF2B5EF4-FFF2-40B4-BE49-F238E27FC236}">
                <a16:creationId xmlns:a16="http://schemas.microsoft.com/office/drawing/2014/main" id="{70EF966B-44E2-6DF7-85FD-EF41B2513E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5224" y="467956"/>
            <a:ext cx="6284423" cy="68411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 dirty="0"/>
              <a:t>Yahoo’s Information Security Design</a:t>
            </a:r>
            <a:endParaRPr sz="2700" dirty="0"/>
          </a:p>
        </p:txBody>
      </p:sp>
    </p:spTree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4" name="Google Shape;3814;p68"/>
          <p:cNvSpPr txBox="1">
            <a:spLocks noGrp="1"/>
          </p:cNvSpPr>
          <p:nvPr>
            <p:ph type="title"/>
          </p:nvPr>
        </p:nvSpPr>
        <p:spPr>
          <a:xfrm>
            <a:off x="2461685" y="1951138"/>
            <a:ext cx="6524052" cy="11437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Yahoo Overview</a:t>
            </a:r>
          </a:p>
        </p:txBody>
      </p:sp>
      <p:sp>
        <p:nvSpPr>
          <p:cNvPr id="3815" name="Google Shape;3815;p68"/>
          <p:cNvSpPr txBox="1">
            <a:spLocks noGrp="1"/>
          </p:cNvSpPr>
          <p:nvPr>
            <p:ph type="subTitle" idx="1"/>
          </p:nvPr>
        </p:nvSpPr>
        <p:spPr>
          <a:xfrm>
            <a:off x="2549917" y="2897459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Company Profile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Business Focus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Organizational Structure</a:t>
            </a:r>
            <a:endParaRPr dirty="0"/>
          </a:p>
        </p:txBody>
      </p:sp>
      <p:sp>
        <p:nvSpPr>
          <p:cNvPr id="3816" name="Google Shape;3816;p68"/>
          <p:cNvSpPr txBox="1">
            <a:spLocks noGrp="1"/>
          </p:cNvSpPr>
          <p:nvPr>
            <p:ph type="title" idx="2"/>
          </p:nvPr>
        </p:nvSpPr>
        <p:spPr>
          <a:xfrm>
            <a:off x="2417725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9" name="Google Shape;3729;p64"/>
          <p:cNvSpPr txBox="1">
            <a:spLocks noGrp="1"/>
          </p:cNvSpPr>
          <p:nvPr>
            <p:ph type="title"/>
          </p:nvPr>
        </p:nvSpPr>
        <p:spPr>
          <a:xfrm>
            <a:off x="1074150" y="384048"/>
            <a:ext cx="6995700" cy="43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Company Profile</a:t>
            </a:r>
            <a:endParaRPr dirty="0"/>
          </a:p>
        </p:txBody>
      </p:sp>
      <p:cxnSp>
        <p:nvCxnSpPr>
          <p:cNvPr id="3733" name="Google Shape;3733;p64"/>
          <p:cNvCxnSpPr>
            <a:cxnSpLocks/>
          </p:cNvCxnSpPr>
          <p:nvPr/>
        </p:nvCxnSpPr>
        <p:spPr>
          <a:xfrm>
            <a:off x="1071968" y="3385457"/>
            <a:ext cx="6920240" cy="0"/>
          </a:xfrm>
          <a:prstGeom prst="straightConnector1">
            <a:avLst/>
          </a:prstGeom>
          <a:noFill/>
          <a:ln w="19050" cap="flat" cmpd="sng">
            <a:solidFill>
              <a:schemeClr val="accent2"/>
            </a:solidFill>
            <a:prstDash val="dot"/>
            <a:round/>
            <a:headEnd type="oval" w="med" len="med"/>
            <a:tailEnd type="oval" w="med" len="med"/>
          </a:ln>
        </p:spPr>
      </p:cxnSp>
      <p:sp>
        <p:nvSpPr>
          <p:cNvPr id="3734" name="Google Shape;3734;p64"/>
          <p:cNvSpPr/>
          <p:nvPr/>
        </p:nvSpPr>
        <p:spPr>
          <a:xfrm>
            <a:off x="1780904" y="3217207"/>
            <a:ext cx="1090200" cy="336300"/>
          </a:xfrm>
          <a:prstGeom prst="roundRect">
            <a:avLst>
              <a:gd name="adj" fmla="val 16667"/>
            </a:avLst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5" name="Google Shape;3735;p64"/>
          <p:cNvSpPr/>
          <p:nvPr/>
        </p:nvSpPr>
        <p:spPr>
          <a:xfrm>
            <a:off x="4026903" y="3215745"/>
            <a:ext cx="1090200" cy="336300"/>
          </a:xfrm>
          <a:prstGeom prst="roundRect">
            <a:avLst>
              <a:gd name="adj" fmla="val 16667"/>
            </a:avLst>
          </a:prstGeom>
          <a:solidFill>
            <a:srgbClr val="99E4E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6" name="Google Shape;3736;p64"/>
          <p:cNvSpPr/>
          <p:nvPr/>
        </p:nvSpPr>
        <p:spPr>
          <a:xfrm>
            <a:off x="6272898" y="3215845"/>
            <a:ext cx="1090200" cy="336300"/>
          </a:xfrm>
          <a:prstGeom prst="roundRect">
            <a:avLst>
              <a:gd name="adj" fmla="val 16667"/>
            </a:avLst>
          </a:prstGeom>
          <a:solidFill>
            <a:srgbClr val="00899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731" name="Google Shape;3731;p64"/>
          <p:cNvSpPr txBox="1"/>
          <p:nvPr/>
        </p:nvSpPr>
        <p:spPr>
          <a:xfrm>
            <a:off x="1780889" y="3217307"/>
            <a:ext cx="1090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28000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rPr>
              <a:t>1994</a:t>
            </a:r>
            <a:endParaRPr b="1" dirty="0">
              <a:solidFill>
                <a:srgbClr val="F0F7E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39" name="Google Shape;3739;p64"/>
          <p:cNvSpPr txBox="1"/>
          <p:nvPr/>
        </p:nvSpPr>
        <p:spPr>
          <a:xfrm>
            <a:off x="4026900" y="3215845"/>
            <a:ext cx="1090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28000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rPr>
              <a:t>2017</a:t>
            </a:r>
            <a:endParaRPr b="1" dirty="0">
              <a:solidFill>
                <a:srgbClr val="F0F7E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40" name="Google Shape;3740;p64"/>
          <p:cNvSpPr txBox="1"/>
          <p:nvPr/>
        </p:nvSpPr>
        <p:spPr>
          <a:xfrm>
            <a:off x="6272908" y="3215945"/>
            <a:ext cx="1090200" cy="33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128000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rgbClr val="F0F7ED"/>
                </a:solidFill>
                <a:latin typeface="Roboto"/>
                <a:ea typeface="Roboto"/>
                <a:cs typeface="Roboto"/>
                <a:sym typeface="Roboto"/>
              </a:rPr>
              <a:t>2021</a:t>
            </a:r>
            <a:endParaRPr b="1" dirty="0">
              <a:solidFill>
                <a:srgbClr val="F0F7E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74" name="Google Shape;3774;p64"/>
          <p:cNvSpPr txBox="1"/>
          <p:nvPr/>
        </p:nvSpPr>
        <p:spPr>
          <a:xfrm>
            <a:off x="1383203" y="3545138"/>
            <a:ext cx="1885572" cy="10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Founded</a:t>
            </a:r>
            <a:r>
              <a:rPr lang="en-US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 by Jerry Yang and David Filo </a:t>
            </a:r>
            <a:endParaRPr dirty="0">
              <a:solidFill>
                <a:schemeClr val="dk2"/>
              </a:solidFill>
              <a:latin typeface="Muli"/>
              <a:ea typeface="Muli"/>
              <a:cs typeface="Muli"/>
              <a:sym typeface="Muli"/>
            </a:endParaRPr>
          </a:p>
        </p:txBody>
      </p:sp>
      <p:sp>
        <p:nvSpPr>
          <p:cNvPr id="3776" name="Google Shape;3776;p64"/>
          <p:cNvSpPr txBox="1"/>
          <p:nvPr/>
        </p:nvSpPr>
        <p:spPr>
          <a:xfrm>
            <a:off x="3629214" y="3545137"/>
            <a:ext cx="1885572" cy="13873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Acquired</a:t>
            </a:r>
            <a:r>
              <a:rPr lang="en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 by Verizon Communications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Operates under </a:t>
            </a:r>
            <a:r>
              <a:rPr lang="en" u="sng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Oath Inc.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Later renamed as </a:t>
            </a:r>
            <a:r>
              <a:rPr lang="en" u="sng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Verizon Media</a:t>
            </a:r>
          </a:p>
        </p:txBody>
      </p:sp>
      <p:sp>
        <p:nvSpPr>
          <p:cNvPr id="5" name="Google Shape;3958;p72">
            <a:extLst>
              <a:ext uri="{FF2B5EF4-FFF2-40B4-BE49-F238E27FC236}">
                <a16:creationId xmlns:a16="http://schemas.microsoft.com/office/drawing/2014/main" id="{2C1F388B-82C1-3A5A-DA47-852ECC4D516E}"/>
              </a:ext>
            </a:extLst>
          </p:cNvPr>
          <p:cNvSpPr txBox="1">
            <a:spLocks/>
          </p:cNvSpPr>
          <p:nvPr/>
        </p:nvSpPr>
        <p:spPr>
          <a:xfrm>
            <a:off x="1140762" y="1649759"/>
            <a:ext cx="7078160" cy="55476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>
                <a:latin typeface="Muli"/>
              </a:rPr>
              <a:t>Originally </a:t>
            </a:r>
            <a:r>
              <a:rPr lang="en-US" u="sng" dirty="0">
                <a:latin typeface="Muli"/>
              </a:rPr>
              <a:t>named</a:t>
            </a:r>
            <a:r>
              <a:rPr lang="en-US" dirty="0">
                <a:latin typeface="Muli"/>
              </a:rPr>
              <a:t> "Jerry and David’s Guide to the World Wide Web“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Muli"/>
              </a:rPr>
              <a:t>Later </a:t>
            </a:r>
            <a:r>
              <a:rPr lang="en-US" u="sng" dirty="0">
                <a:latin typeface="Muli"/>
              </a:rPr>
              <a:t>rebranded</a:t>
            </a:r>
            <a:r>
              <a:rPr lang="en-US" dirty="0">
                <a:latin typeface="Muli"/>
              </a:rPr>
              <a:t> as Yahoo! </a:t>
            </a:r>
            <a:r>
              <a:rPr lang="en-US" dirty="0">
                <a:latin typeface="Muli"/>
                <a:sym typeface="Wingdings" panose="05000000000000000000" pitchFamily="2" charset="2"/>
              </a:rPr>
              <a:t> acronym for “Yet Another Hierarchical Officious Oracle” </a:t>
            </a:r>
            <a:endParaRPr lang="en-US" dirty="0">
              <a:latin typeface="Muli"/>
            </a:endParaRPr>
          </a:p>
        </p:txBody>
      </p:sp>
      <p:sp>
        <p:nvSpPr>
          <p:cNvPr id="6" name="Google Shape;3963;p72">
            <a:extLst>
              <a:ext uri="{FF2B5EF4-FFF2-40B4-BE49-F238E27FC236}">
                <a16:creationId xmlns:a16="http://schemas.microsoft.com/office/drawing/2014/main" id="{FC3D3CCB-C94A-3FF5-0D6E-81C03D5DE281}"/>
              </a:ext>
            </a:extLst>
          </p:cNvPr>
          <p:cNvSpPr/>
          <p:nvPr/>
        </p:nvSpPr>
        <p:spPr>
          <a:xfrm>
            <a:off x="760999" y="1731235"/>
            <a:ext cx="297601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853DEA-8B96-AEF8-56F9-5D62143856FD}"/>
              </a:ext>
            </a:extLst>
          </p:cNvPr>
          <p:cNvGrpSpPr/>
          <p:nvPr/>
        </p:nvGrpSpPr>
        <p:grpSpPr>
          <a:xfrm>
            <a:off x="758400" y="1196060"/>
            <a:ext cx="7858062" cy="411000"/>
            <a:chOff x="761000" y="1344373"/>
            <a:chExt cx="6149754" cy="411000"/>
          </a:xfrm>
        </p:grpSpPr>
        <p:sp>
          <p:nvSpPr>
            <p:cNvPr id="13" name="Google Shape;3958;p72">
              <a:extLst>
                <a:ext uri="{FF2B5EF4-FFF2-40B4-BE49-F238E27FC236}">
                  <a16:creationId xmlns:a16="http://schemas.microsoft.com/office/drawing/2014/main" id="{2EB80E3C-43FC-FC84-0DF1-1E6E146AF650}"/>
                </a:ext>
              </a:extLst>
            </p:cNvPr>
            <p:cNvSpPr txBox="1">
              <a:spLocks/>
            </p:cNvSpPr>
            <p:nvPr/>
          </p:nvSpPr>
          <p:spPr>
            <a:xfrm>
              <a:off x="1074150" y="1344373"/>
              <a:ext cx="5836604" cy="4110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latin typeface="Muli"/>
                </a:rPr>
                <a:t>In the 1990s and early 2000s, it is one of the most prominent and popular </a:t>
              </a:r>
              <a:r>
                <a:rPr lang="en-US" u="sng" dirty="0">
                  <a:latin typeface="Muli"/>
                </a:rPr>
                <a:t>web services provider</a:t>
              </a:r>
              <a:r>
                <a:rPr lang="en-US" dirty="0">
                  <a:latin typeface="Muli"/>
                </a:rPr>
                <a:t>.</a:t>
              </a:r>
            </a:p>
          </p:txBody>
        </p:sp>
        <p:sp>
          <p:nvSpPr>
            <p:cNvPr id="14" name="Google Shape;3963;p72">
              <a:extLst>
                <a:ext uri="{FF2B5EF4-FFF2-40B4-BE49-F238E27FC236}">
                  <a16:creationId xmlns:a16="http://schemas.microsoft.com/office/drawing/2014/main" id="{F2DEAD22-F2A7-F1F1-1A82-503D683A155B}"/>
                </a:ext>
              </a:extLst>
            </p:cNvPr>
            <p:cNvSpPr/>
            <p:nvPr/>
          </p:nvSpPr>
          <p:spPr>
            <a:xfrm>
              <a:off x="761000" y="1425848"/>
              <a:ext cx="245400" cy="245400"/>
            </a:xfrm>
            <a:prstGeom prst="mathPlus">
              <a:avLst>
                <a:gd name="adj1" fmla="val 23520"/>
              </a:avLst>
            </a:pr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2F106CA-620A-FB45-24B9-33C628556C6D}"/>
              </a:ext>
            </a:extLst>
          </p:cNvPr>
          <p:cNvGrpSpPr/>
          <p:nvPr/>
        </p:nvGrpSpPr>
        <p:grpSpPr>
          <a:xfrm>
            <a:off x="758400" y="2376648"/>
            <a:ext cx="7858062" cy="411000"/>
            <a:chOff x="761000" y="1344373"/>
            <a:chExt cx="6149754" cy="411000"/>
          </a:xfrm>
        </p:grpSpPr>
        <p:sp>
          <p:nvSpPr>
            <p:cNvPr id="18" name="Google Shape;3958;p72">
              <a:extLst>
                <a:ext uri="{FF2B5EF4-FFF2-40B4-BE49-F238E27FC236}">
                  <a16:creationId xmlns:a16="http://schemas.microsoft.com/office/drawing/2014/main" id="{FB0F6D27-BC51-0AA0-F2D4-2FC4F7571E07}"/>
                </a:ext>
              </a:extLst>
            </p:cNvPr>
            <p:cNvSpPr txBox="1">
              <a:spLocks/>
            </p:cNvSpPr>
            <p:nvPr/>
          </p:nvSpPr>
          <p:spPr>
            <a:xfrm>
              <a:off x="1074150" y="1344373"/>
              <a:ext cx="5836604" cy="411000"/>
            </a:xfrm>
            <a:prstGeom prst="rect">
              <a:avLst/>
            </a:prstGeom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r>
                <a:rPr lang="en-US" dirty="0">
                  <a:latin typeface="Muli"/>
                </a:rPr>
                <a:t>With the rise of tech giants like Google, Yahoo </a:t>
              </a:r>
              <a:r>
                <a:rPr lang="en-US" u="sng" dirty="0">
                  <a:latin typeface="Muli"/>
                </a:rPr>
                <a:t>struggled to compete</a:t>
              </a:r>
              <a:r>
                <a:rPr lang="en-US" dirty="0">
                  <a:latin typeface="Muli"/>
                </a:rPr>
                <a:t>, which led to its downfall.</a:t>
              </a:r>
            </a:p>
          </p:txBody>
        </p:sp>
        <p:sp>
          <p:nvSpPr>
            <p:cNvPr id="19" name="Google Shape;3963;p72">
              <a:extLst>
                <a:ext uri="{FF2B5EF4-FFF2-40B4-BE49-F238E27FC236}">
                  <a16:creationId xmlns:a16="http://schemas.microsoft.com/office/drawing/2014/main" id="{AEB91B6F-3A71-B537-841A-A10D6A16DA4A}"/>
                </a:ext>
              </a:extLst>
            </p:cNvPr>
            <p:cNvSpPr/>
            <p:nvPr/>
          </p:nvSpPr>
          <p:spPr>
            <a:xfrm>
              <a:off x="761000" y="1425848"/>
              <a:ext cx="245400" cy="245400"/>
            </a:xfrm>
            <a:prstGeom prst="mathPlus">
              <a:avLst>
                <a:gd name="adj1" fmla="val 23520"/>
              </a:avLst>
            </a:pr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22" name="Google Shape;3776;p64">
            <a:extLst>
              <a:ext uri="{FF2B5EF4-FFF2-40B4-BE49-F238E27FC236}">
                <a16:creationId xmlns:a16="http://schemas.microsoft.com/office/drawing/2014/main" id="{70B6A0BD-6ABB-6041-065C-AC72C9BAAD39}"/>
              </a:ext>
            </a:extLst>
          </p:cNvPr>
          <p:cNvSpPr txBox="1"/>
          <p:nvPr/>
        </p:nvSpPr>
        <p:spPr>
          <a:xfrm>
            <a:off x="5913372" y="3545137"/>
            <a:ext cx="1809252" cy="1290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Acquired</a:t>
            </a:r>
            <a:r>
              <a:rPr lang="en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 by Apollo Global Management (90% of Yahoo) </a:t>
            </a:r>
          </a:p>
          <a:p>
            <a:pPr marL="285750" lvl="0" indent="-28575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MY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R</a:t>
            </a:r>
            <a:r>
              <a:rPr lang="en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enamed as </a:t>
            </a:r>
            <a:r>
              <a:rPr lang="en" u="sng" dirty="0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rPr>
              <a:t>Yahoo Inc.</a:t>
            </a:r>
          </a:p>
        </p:txBody>
      </p:sp>
    </p:spTree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p49"/>
          <p:cNvSpPr txBox="1">
            <a:spLocks noGrp="1"/>
          </p:cNvSpPr>
          <p:nvPr>
            <p:ph type="title"/>
          </p:nvPr>
        </p:nvSpPr>
        <p:spPr>
          <a:xfrm>
            <a:off x="1074150" y="384049"/>
            <a:ext cx="6995700" cy="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Current Business Focus</a:t>
            </a:r>
            <a:endParaRPr dirty="0"/>
          </a:p>
        </p:txBody>
      </p:sp>
      <p:sp>
        <p:nvSpPr>
          <p:cNvPr id="1137" name="Google Shape;1137;p49"/>
          <p:cNvSpPr/>
          <p:nvPr/>
        </p:nvSpPr>
        <p:spPr>
          <a:xfrm>
            <a:off x="1213338" y="1461375"/>
            <a:ext cx="1245900" cy="1245900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8" name="Google Shape;1138;p49"/>
          <p:cNvSpPr/>
          <p:nvPr/>
        </p:nvSpPr>
        <p:spPr>
          <a:xfrm>
            <a:off x="3949038" y="1461375"/>
            <a:ext cx="1245900" cy="1245900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9" name="Google Shape;1139;p49"/>
          <p:cNvSpPr/>
          <p:nvPr/>
        </p:nvSpPr>
        <p:spPr>
          <a:xfrm>
            <a:off x="6684713" y="1461375"/>
            <a:ext cx="1245900" cy="1245900"/>
          </a:xfrm>
          <a:prstGeom prst="ellipse">
            <a:avLst/>
          </a:prstGeom>
          <a:noFill/>
          <a:ln w="19050" cap="flat" cmpd="sng">
            <a:solidFill>
              <a:srgbClr val="FF7210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40" name="Google Shape;1140;p49"/>
          <p:cNvSpPr txBox="1">
            <a:spLocks noGrp="1"/>
          </p:cNvSpPr>
          <p:nvPr>
            <p:ph type="subTitle" idx="1"/>
          </p:nvPr>
        </p:nvSpPr>
        <p:spPr>
          <a:xfrm>
            <a:off x="597825" y="3108455"/>
            <a:ext cx="24771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Through its demand-side platform (DSP), known as Yahoo Advertising</a:t>
            </a:r>
          </a:p>
        </p:txBody>
      </p:sp>
      <p:sp>
        <p:nvSpPr>
          <p:cNvPr id="1141" name="Google Shape;1141;p49"/>
          <p:cNvSpPr txBox="1">
            <a:spLocks noGrp="1"/>
          </p:cNvSpPr>
          <p:nvPr>
            <p:ph type="subTitle" idx="2"/>
          </p:nvPr>
        </p:nvSpPr>
        <p:spPr>
          <a:xfrm>
            <a:off x="3333450" y="3108450"/>
            <a:ext cx="24771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E.g., Yahoo Finance Premium</a:t>
            </a:r>
            <a:endParaRPr dirty="0"/>
          </a:p>
        </p:txBody>
      </p:sp>
      <p:sp>
        <p:nvSpPr>
          <p:cNvPr id="1142" name="Google Shape;1142;p49"/>
          <p:cNvSpPr txBox="1">
            <a:spLocks noGrp="1"/>
          </p:cNvSpPr>
          <p:nvPr>
            <p:ph type="subTitle" idx="3"/>
          </p:nvPr>
        </p:nvSpPr>
        <p:spPr>
          <a:xfrm>
            <a:off x="6069150" y="3108450"/>
            <a:ext cx="2477100" cy="102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Has been enhanced into a "super-app“, includes features like </a:t>
            </a:r>
            <a:r>
              <a:rPr lang="en-MY" dirty="0"/>
              <a:t>personalised shopping offers</a:t>
            </a:r>
            <a:endParaRPr dirty="0"/>
          </a:p>
        </p:txBody>
      </p:sp>
      <p:grpSp>
        <p:nvGrpSpPr>
          <p:cNvPr id="1143" name="Google Shape;1143;p49"/>
          <p:cNvGrpSpPr/>
          <p:nvPr/>
        </p:nvGrpSpPr>
        <p:grpSpPr>
          <a:xfrm>
            <a:off x="4393278" y="1904769"/>
            <a:ext cx="357450" cy="359101"/>
            <a:chOff x="-1333975" y="2365850"/>
            <a:chExt cx="292225" cy="293575"/>
          </a:xfrm>
        </p:grpSpPr>
        <p:sp>
          <p:nvSpPr>
            <p:cNvPr id="1144" name="Google Shape;1144;p49"/>
            <p:cNvSpPr/>
            <p:nvPr/>
          </p:nvSpPr>
          <p:spPr>
            <a:xfrm>
              <a:off x="-1285150" y="2365850"/>
              <a:ext cx="191225" cy="293575"/>
            </a:xfrm>
            <a:custGeom>
              <a:avLst/>
              <a:gdLst/>
              <a:ahLst/>
              <a:cxnLst/>
              <a:rect l="l" t="t" r="r" b="b"/>
              <a:pathLst>
                <a:path w="7649" h="11743" extrusionOk="0">
                  <a:moveTo>
                    <a:pt x="3813" y="684"/>
                  </a:moveTo>
                  <a:cubicBezTo>
                    <a:pt x="5545" y="684"/>
                    <a:pt x="6900" y="2039"/>
                    <a:pt x="6900" y="3740"/>
                  </a:cubicBezTo>
                  <a:cubicBezTo>
                    <a:pt x="6931" y="4780"/>
                    <a:pt x="6553" y="5347"/>
                    <a:pt x="6270" y="5788"/>
                  </a:cubicBezTo>
                  <a:cubicBezTo>
                    <a:pt x="5797" y="6544"/>
                    <a:pt x="5608" y="6922"/>
                    <a:pt x="5608" y="7930"/>
                  </a:cubicBezTo>
                  <a:cubicBezTo>
                    <a:pt x="5608" y="8119"/>
                    <a:pt x="5451" y="8277"/>
                    <a:pt x="5230" y="8277"/>
                  </a:cubicBezTo>
                  <a:lnTo>
                    <a:pt x="2489" y="8277"/>
                  </a:lnTo>
                  <a:cubicBezTo>
                    <a:pt x="2300" y="8277"/>
                    <a:pt x="2143" y="8119"/>
                    <a:pt x="2143" y="7930"/>
                  </a:cubicBezTo>
                  <a:cubicBezTo>
                    <a:pt x="2143" y="6922"/>
                    <a:pt x="1922" y="6576"/>
                    <a:pt x="1450" y="5820"/>
                  </a:cubicBezTo>
                  <a:cubicBezTo>
                    <a:pt x="1198" y="5347"/>
                    <a:pt x="567" y="4528"/>
                    <a:pt x="788" y="3205"/>
                  </a:cubicBezTo>
                  <a:cubicBezTo>
                    <a:pt x="1040" y="1819"/>
                    <a:pt x="2237" y="684"/>
                    <a:pt x="3813" y="684"/>
                  </a:cubicBezTo>
                  <a:close/>
                  <a:moveTo>
                    <a:pt x="4852" y="8907"/>
                  </a:moveTo>
                  <a:lnTo>
                    <a:pt x="4852" y="9569"/>
                  </a:lnTo>
                  <a:lnTo>
                    <a:pt x="4506" y="9569"/>
                  </a:lnTo>
                  <a:cubicBezTo>
                    <a:pt x="4285" y="9569"/>
                    <a:pt x="4128" y="9726"/>
                    <a:pt x="4128" y="9915"/>
                  </a:cubicBezTo>
                  <a:cubicBezTo>
                    <a:pt x="4128" y="10136"/>
                    <a:pt x="4285" y="10293"/>
                    <a:pt x="4506" y="10293"/>
                  </a:cubicBezTo>
                  <a:lnTo>
                    <a:pt x="4852" y="10293"/>
                  </a:lnTo>
                  <a:lnTo>
                    <a:pt x="4852" y="10640"/>
                  </a:lnTo>
                  <a:cubicBezTo>
                    <a:pt x="4884" y="10829"/>
                    <a:pt x="4726" y="10986"/>
                    <a:pt x="4537" y="10986"/>
                  </a:cubicBezTo>
                  <a:lnTo>
                    <a:pt x="3151" y="10986"/>
                  </a:lnTo>
                  <a:cubicBezTo>
                    <a:pt x="2962" y="10986"/>
                    <a:pt x="2804" y="10829"/>
                    <a:pt x="2804" y="10640"/>
                  </a:cubicBezTo>
                  <a:lnTo>
                    <a:pt x="2804" y="10293"/>
                  </a:lnTo>
                  <a:lnTo>
                    <a:pt x="3151" y="10293"/>
                  </a:lnTo>
                  <a:cubicBezTo>
                    <a:pt x="3371" y="10293"/>
                    <a:pt x="3529" y="10136"/>
                    <a:pt x="3529" y="9915"/>
                  </a:cubicBezTo>
                  <a:cubicBezTo>
                    <a:pt x="3529" y="9726"/>
                    <a:pt x="3371" y="9569"/>
                    <a:pt x="3151" y="9569"/>
                  </a:cubicBezTo>
                  <a:lnTo>
                    <a:pt x="2804" y="9569"/>
                  </a:lnTo>
                  <a:lnTo>
                    <a:pt x="2804" y="8907"/>
                  </a:lnTo>
                  <a:close/>
                  <a:moveTo>
                    <a:pt x="3897" y="1"/>
                  </a:moveTo>
                  <a:cubicBezTo>
                    <a:pt x="3632" y="1"/>
                    <a:pt x="3361" y="28"/>
                    <a:pt x="3088" y="86"/>
                  </a:cubicBezTo>
                  <a:cubicBezTo>
                    <a:pt x="1607" y="401"/>
                    <a:pt x="441" y="1566"/>
                    <a:pt x="158" y="3079"/>
                  </a:cubicBezTo>
                  <a:cubicBezTo>
                    <a:pt x="0" y="3992"/>
                    <a:pt x="158" y="4969"/>
                    <a:pt x="631" y="5757"/>
                  </a:cubicBezTo>
                  <a:cubicBezTo>
                    <a:pt x="757" y="5914"/>
                    <a:pt x="820" y="6072"/>
                    <a:pt x="914" y="6229"/>
                  </a:cubicBezTo>
                  <a:cubicBezTo>
                    <a:pt x="1355" y="6891"/>
                    <a:pt x="1450" y="7143"/>
                    <a:pt x="1450" y="7962"/>
                  </a:cubicBezTo>
                  <a:cubicBezTo>
                    <a:pt x="1450" y="8403"/>
                    <a:pt x="1733" y="8781"/>
                    <a:pt x="2143" y="8939"/>
                  </a:cubicBezTo>
                  <a:lnTo>
                    <a:pt x="2143" y="10703"/>
                  </a:lnTo>
                  <a:cubicBezTo>
                    <a:pt x="2143" y="11270"/>
                    <a:pt x="2615" y="11743"/>
                    <a:pt x="3151" y="11743"/>
                  </a:cubicBezTo>
                  <a:lnTo>
                    <a:pt x="4537" y="11743"/>
                  </a:lnTo>
                  <a:cubicBezTo>
                    <a:pt x="5073" y="11743"/>
                    <a:pt x="5545" y="11270"/>
                    <a:pt x="5545" y="10703"/>
                  </a:cubicBezTo>
                  <a:lnTo>
                    <a:pt x="5545" y="8939"/>
                  </a:lnTo>
                  <a:cubicBezTo>
                    <a:pt x="5955" y="8781"/>
                    <a:pt x="6238" y="8435"/>
                    <a:pt x="6238" y="7962"/>
                  </a:cubicBezTo>
                  <a:lnTo>
                    <a:pt x="6238" y="7930"/>
                  </a:lnTo>
                  <a:cubicBezTo>
                    <a:pt x="6238" y="7143"/>
                    <a:pt x="6427" y="6828"/>
                    <a:pt x="6805" y="6229"/>
                  </a:cubicBezTo>
                  <a:cubicBezTo>
                    <a:pt x="7089" y="5788"/>
                    <a:pt x="7593" y="5032"/>
                    <a:pt x="7593" y="3835"/>
                  </a:cubicBezTo>
                  <a:cubicBezTo>
                    <a:pt x="7649" y="1658"/>
                    <a:pt x="5950" y="1"/>
                    <a:pt x="3897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5" name="Google Shape;1145;p49"/>
            <p:cNvSpPr/>
            <p:nvPr/>
          </p:nvSpPr>
          <p:spPr>
            <a:xfrm>
              <a:off x="-107642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40" y="725"/>
                  </a:lnTo>
                  <a:cubicBezTo>
                    <a:pt x="1229" y="725"/>
                    <a:pt x="1386" y="568"/>
                    <a:pt x="1386" y="379"/>
                  </a:cubicBezTo>
                  <a:cubicBezTo>
                    <a:pt x="1386" y="158"/>
                    <a:pt x="1229" y="1"/>
                    <a:pt x="1040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6" name="Google Shape;1146;p49"/>
            <p:cNvSpPr/>
            <p:nvPr/>
          </p:nvSpPr>
          <p:spPr>
            <a:xfrm>
              <a:off x="-1333975" y="2452250"/>
              <a:ext cx="34675" cy="18150"/>
            </a:xfrm>
            <a:custGeom>
              <a:avLst/>
              <a:gdLst/>
              <a:ahLst/>
              <a:cxnLst/>
              <a:rect l="l" t="t" r="r" b="b"/>
              <a:pathLst>
                <a:path w="1387" h="726" extrusionOk="0">
                  <a:moveTo>
                    <a:pt x="347" y="1"/>
                  </a:moveTo>
                  <a:cubicBezTo>
                    <a:pt x="158" y="1"/>
                    <a:pt x="0" y="158"/>
                    <a:pt x="0" y="379"/>
                  </a:cubicBezTo>
                  <a:cubicBezTo>
                    <a:pt x="0" y="568"/>
                    <a:pt x="158" y="725"/>
                    <a:pt x="347" y="725"/>
                  </a:cubicBezTo>
                  <a:lnTo>
                    <a:pt x="1008" y="725"/>
                  </a:lnTo>
                  <a:cubicBezTo>
                    <a:pt x="1197" y="694"/>
                    <a:pt x="1386" y="536"/>
                    <a:pt x="1386" y="379"/>
                  </a:cubicBezTo>
                  <a:cubicBezTo>
                    <a:pt x="1386" y="158"/>
                    <a:pt x="1197" y="1"/>
                    <a:pt x="1008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7" name="Google Shape;1147;p49"/>
            <p:cNvSpPr/>
            <p:nvPr/>
          </p:nvSpPr>
          <p:spPr>
            <a:xfrm>
              <a:off x="-1093750" y="2383050"/>
              <a:ext cx="35450" cy="26575"/>
            </a:xfrm>
            <a:custGeom>
              <a:avLst/>
              <a:gdLst/>
              <a:ahLst/>
              <a:cxnLst/>
              <a:rect l="l" t="t" r="r" b="b"/>
              <a:pathLst>
                <a:path w="1418" h="1063" extrusionOk="0">
                  <a:moveTo>
                    <a:pt x="992" y="1"/>
                  </a:moveTo>
                  <a:cubicBezTo>
                    <a:pt x="931" y="1"/>
                    <a:pt x="870" y="19"/>
                    <a:pt x="819" y="59"/>
                  </a:cubicBezTo>
                  <a:lnTo>
                    <a:pt x="221" y="406"/>
                  </a:lnTo>
                  <a:cubicBezTo>
                    <a:pt x="63" y="500"/>
                    <a:pt x="0" y="721"/>
                    <a:pt x="95" y="878"/>
                  </a:cubicBezTo>
                  <a:cubicBezTo>
                    <a:pt x="159" y="985"/>
                    <a:pt x="295" y="1063"/>
                    <a:pt x="415" y="1063"/>
                  </a:cubicBezTo>
                  <a:cubicBezTo>
                    <a:pt x="473" y="1063"/>
                    <a:pt x="527" y="1045"/>
                    <a:pt x="567" y="1005"/>
                  </a:cubicBezTo>
                  <a:lnTo>
                    <a:pt x="1166" y="658"/>
                  </a:lnTo>
                  <a:cubicBezTo>
                    <a:pt x="1323" y="563"/>
                    <a:pt x="1418" y="343"/>
                    <a:pt x="1292" y="185"/>
                  </a:cubicBezTo>
                  <a:cubicBezTo>
                    <a:pt x="1249" y="79"/>
                    <a:pt x="1120" y="1"/>
                    <a:pt x="992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8" name="Google Shape;1148;p49"/>
            <p:cNvSpPr/>
            <p:nvPr/>
          </p:nvSpPr>
          <p:spPr>
            <a:xfrm>
              <a:off x="-1317450" y="2512575"/>
              <a:ext cx="35475" cy="26225"/>
            </a:xfrm>
            <a:custGeom>
              <a:avLst/>
              <a:gdLst/>
              <a:ahLst/>
              <a:cxnLst/>
              <a:rect l="l" t="t" r="r" b="b"/>
              <a:pathLst>
                <a:path w="1419" h="1049" extrusionOk="0">
                  <a:moveTo>
                    <a:pt x="1005" y="1"/>
                  </a:moveTo>
                  <a:cubicBezTo>
                    <a:pt x="944" y="1"/>
                    <a:pt x="880" y="15"/>
                    <a:pt x="820" y="45"/>
                  </a:cubicBezTo>
                  <a:lnTo>
                    <a:pt x="221" y="392"/>
                  </a:lnTo>
                  <a:cubicBezTo>
                    <a:pt x="64" y="486"/>
                    <a:pt x="1" y="707"/>
                    <a:pt x="127" y="864"/>
                  </a:cubicBezTo>
                  <a:cubicBezTo>
                    <a:pt x="169" y="971"/>
                    <a:pt x="299" y="1049"/>
                    <a:pt x="427" y="1049"/>
                  </a:cubicBezTo>
                  <a:cubicBezTo>
                    <a:pt x="488" y="1049"/>
                    <a:pt x="548" y="1031"/>
                    <a:pt x="599" y="990"/>
                  </a:cubicBezTo>
                  <a:lnTo>
                    <a:pt x="1166" y="644"/>
                  </a:lnTo>
                  <a:cubicBezTo>
                    <a:pt x="1324" y="549"/>
                    <a:pt x="1418" y="329"/>
                    <a:pt x="1292" y="171"/>
                  </a:cubicBezTo>
                  <a:cubicBezTo>
                    <a:pt x="1250" y="64"/>
                    <a:pt x="1134" y="1"/>
                    <a:pt x="1005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49" name="Google Shape;1149;p49"/>
            <p:cNvSpPr/>
            <p:nvPr/>
          </p:nvSpPr>
          <p:spPr>
            <a:xfrm>
              <a:off x="-1092975" y="2512575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378" y="1"/>
                  </a:moveTo>
                  <a:cubicBezTo>
                    <a:pt x="264" y="1"/>
                    <a:pt x="149" y="64"/>
                    <a:pt x="64" y="171"/>
                  </a:cubicBezTo>
                  <a:cubicBezTo>
                    <a:pt x="1" y="329"/>
                    <a:pt x="32" y="518"/>
                    <a:pt x="190" y="644"/>
                  </a:cubicBezTo>
                  <a:lnTo>
                    <a:pt x="788" y="990"/>
                  </a:lnTo>
                  <a:cubicBezTo>
                    <a:pt x="838" y="1010"/>
                    <a:pt x="891" y="1021"/>
                    <a:pt x="944" y="1021"/>
                  </a:cubicBezTo>
                  <a:cubicBezTo>
                    <a:pt x="1059" y="1021"/>
                    <a:pt x="1175" y="972"/>
                    <a:pt x="1261" y="864"/>
                  </a:cubicBezTo>
                  <a:cubicBezTo>
                    <a:pt x="1387" y="675"/>
                    <a:pt x="1292" y="486"/>
                    <a:pt x="1135" y="392"/>
                  </a:cubicBezTo>
                  <a:lnTo>
                    <a:pt x="536" y="45"/>
                  </a:lnTo>
                  <a:cubicBezTo>
                    <a:pt x="486" y="15"/>
                    <a:pt x="432" y="1"/>
                    <a:pt x="378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0" name="Google Shape;1150;p49"/>
            <p:cNvSpPr/>
            <p:nvPr/>
          </p:nvSpPr>
          <p:spPr>
            <a:xfrm>
              <a:off x="-1316650" y="2383750"/>
              <a:ext cx="34675" cy="25525"/>
            </a:xfrm>
            <a:custGeom>
              <a:avLst/>
              <a:gdLst/>
              <a:ahLst/>
              <a:cxnLst/>
              <a:rect l="l" t="t" r="r" b="b"/>
              <a:pathLst>
                <a:path w="1387" h="1021" extrusionOk="0">
                  <a:moveTo>
                    <a:pt x="405" y="1"/>
                  </a:moveTo>
                  <a:cubicBezTo>
                    <a:pt x="283" y="1"/>
                    <a:pt x="159" y="50"/>
                    <a:pt x="95" y="157"/>
                  </a:cubicBezTo>
                  <a:cubicBezTo>
                    <a:pt x="0" y="315"/>
                    <a:pt x="63" y="504"/>
                    <a:pt x="221" y="630"/>
                  </a:cubicBezTo>
                  <a:lnTo>
                    <a:pt x="788" y="977"/>
                  </a:lnTo>
                  <a:cubicBezTo>
                    <a:pt x="838" y="1007"/>
                    <a:pt x="895" y="1021"/>
                    <a:pt x="953" y="1021"/>
                  </a:cubicBezTo>
                  <a:cubicBezTo>
                    <a:pt x="1074" y="1021"/>
                    <a:pt x="1196" y="958"/>
                    <a:pt x="1260" y="850"/>
                  </a:cubicBezTo>
                  <a:cubicBezTo>
                    <a:pt x="1386" y="693"/>
                    <a:pt x="1292" y="504"/>
                    <a:pt x="1134" y="378"/>
                  </a:cubicBezTo>
                  <a:lnTo>
                    <a:pt x="567" y="31"/>
                  </a:lnTo>
                  <a:cubicBezTo>
                    <a:pt x="517" y="11"/>
                    <a:pt x="461" y="1"/>
                    <a:pt x="405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1" name="Google Shape;1151;p49"/>
            <p:cNvSpPr/>
            <p:nvPr/>
          </p:nvSpPr>
          <p:spPr>
            <a:xfrm>
              <a:off x="-1239475" y="2401575"/>
              <a:ext cx="102425" cy="153100"/>
            </a:xfrm>
            <a:custGeom>
              <a:avLst/>
              <a:gdLst/>
              <a:ahLst/>
              <a:cxnLst/>
              <a:rect l="l" t="t" r="r" b="b"/>
              <a:pathLst>
                <a:path w="4097" h="6124" extrusionOk="0">
                  <a:moveTo>
                    <a:pt x="1733" y="1492"/>
                  </a:moveTo>
                  <a:lnTo>
                    <a:pt x="1733" y="2343"/>
                  </a:lnTo>
                  <a:cubicBezTo>
                    <a:pt x="1733" y="2500"/>
                    <a:pt x="1796" y="2626"/>
                    <a:pt x="1922" y="2658"/>
                  </a:cubicBezTo>
                  <a:lnTo>
                    <a:pt x="3246" y="3225"/>
                  </a:lnTo>
                  <a:lnTo>
                    <a:pt x="2395" y="4611"/>
                  </a:lnTo>
                  <a:lnTo>
                    <a:pt x="2395" y="3729"/>
                  </a:lnTo>
                  <a:cubicBezTo>
                    <a:pt x="2395" y="3572"/>
                    <a:pt x="2332" y="3445"/>
                    <a:pt x="2206" y="3414"/>
                  </a:cubicBezTo>
                  <a:lnTo>
                    <a:pt x="851" y="2878"/>
                  </a:lnTo>
                  <a:lnTo>
                    <a:pt x="1733" y="1492"/>
                  </a:lnTo>
                  <a:close/>
                  <a:moveTo>
                    <a:pt x="2038" y="0"/>
                  </a:moveTo>
                  <a:cubicBezTo>
                    <a:pt x="1919" y="0"/>
                    <a:pt x="1814" y="47"/>
                    <a:pt x="1765" y="169"/>
                  </a:cubicBezTo>
                  <a:lnTo>
                    <a:pt x="64" y="2941"/>
                  </a:lnTo>
                  <a:cubicBezTo>
                    <a:pt x="32" y="3004"/>
                    <a:pt x="1" y="3130"/>
                    <a:pt x="32" y="3225"/>
                  </a:cubicBezTo>
                  <a:cubicBezTo>
                    <a:pt x="64" y="3288"/>
                    <a:pt x="158" y="3382"/>
                    <a:pt x="221" y="3414"/>
                  </a:cubicBezTo>
                  <a:lnTo>
                    <a:pt x="1733" y="4013"/>
                  </a:lnTo>
                  <a:lnTo>
                    <a:pt x="1733" y="5808"/>
                  </a:lnTo>
                  <a:cubicBezTo>
                    <a:pt x="1733" y="5966"/>
                    <a:pt x="1859" y="6092"/>
                    <a:pt x="1954" y="6123"/>
                  </a:cubicBezTo>
                  <a:lnTo>
                    <a:pt x="2049" y="6123"/>
                  </a:lnTo>
                  <a:cubicBezTo>
                    <a:pt x="2143" y="6123"/>
                    <a:pt x="2269" y="6092"/>
                    <a:pt x="2301" y="5966"/>
                  </a:cubicBezTo>
                  <a:lnTo>
                    <a:pt x="4002" y="3225"/>
                  </a:lnTo>
                  <a:cubicBezTo>
                    <a:pt x="4033" y="3130"/>
                    <a:pt x="4096" y="3004"/>
                    <a:pt x="4033" y="2941"/>
                  </a:cubicBezTo>
                  <a:cubicBezTo>
                    <a:pt x="4033" y="2878"/>
                    <a:pt x="3970" y="2784"/>
                    <a:pt x="3907" y="2752"/>
                  </a:cubicBezTo>
                  <a:lnTo>
                    <a:pt x="2395" y="2154"/>
                  </a:lnTo>
                  <a:lnTo>
                    <a:pt x="2395" y="358"/>
                  </a:lnTo>
                  <a:cubicBezTo>
                    <a:pt x="2395" y="169"/>
                    <a:pt x="2269" y="74"/>
                    <a:pt x="2143" y="11"/>
                  </a:cubicBezTo>
                  <a:cubicBezTo>
                    <a:pt x="2108" y="4"/>
                    <a:pt x="2072" y="0"/>
                    <a:pt x="2038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2" name="Google Shape;1152;p49"/>
          <p:cNvGrpSpPr/>
          <p:nvPr/>
        </p:nvGrpSpPr>
        <p:grpSpPr>
          <a:xfrm>
            <a:off x="1705531" y="1906017"/>
            <a:ext cx="261513" cy="356615"/>
            <a:chOff x="-4178875" y="2405775"/>
            <a:chExt cx="222925" cy="293825"/>
          </a:xfrm>
        </p:grpSpPr>
        <p:sp>
          <p:nvSpPr>
            <p:cNvPr id="1153" name="Google Shape;1153;p49"/>
            <p:cNvSpPr/>
            <p:nvPr/>
          </p:nvSpPr>
          <p:spPr>
            <a:xfrm>
              <a:off x="-4178875" y="2405775"/>
              <a:ext cx="222925" cy="293825"/>
            </a:xfrm>
            <a:custGeom>
              <a:avLst/>
              <a:gdLst/>
              <a:ahLst/>
              <a:cxnLst/>
              <a:rect l="l" t="t" r="r" b="b"/>
              <a:pathLst>
                <a:path w="8917" h="11753" extrusionOk="0">
                  <a:moveTo>
                    <a:pt x="4474" y="694"/>
                  </a:moveTo>
                  <a:cubicBezTo>
                    <a:pt x="6553" y="694"/>
                    <a:pt x="8254" y="2395"/>
                    <a:pt x="8254" y="4475"/>
                  </a:cubicBezTo>
                  <a:cubicBezTo>
                    <a:pt x="8191" y="5262"/>
                    <a:pt x="7971" y="6018"/>
                    <a:pt x="7530" y="6649"/>
                  </a:cubicBezTo>
                  <a:lnTo>
                    <a:pt x="4474" y="10776"/>
                  </a:lnTo>
                  <a:lnTo>
                    <a:pt x="1418" y="6712"/>
                  </a:lnTo>
                  <a:cubicBezTo>
                    <a:pt x="945" y="6050"/>
                    <a:pt x="693" y="5294"/>
                    <a:pt x="693" y="4475"/>
                  </a:cubicBezTo>
                  <a:cubicBezTo>
                    <a:pt x="693" y="2395"/>
                    <a:pt x="2363" y="694"/>
                    <a:pt x="4474" y="694"/>
                  </a:cubicBezTo>
                  <a:close/>
                  <a:moveTo>
                    <a:pt x="4474" y="1"/>
                  </a:moveTo>
                  <a:cubicBezTo>
                    <a:pt x="2017" y="1"/>
                    <a:pt x="0" y="2017"/>
                    <a:pt x="0" y="4475"/>
                  </a:cubicBezTo>
                  <a:cubicBezTo>
                    <a:pt x="0" y="5451"/>
                    <a:pt x="315" y="6365"/>
                    <a:pt x="882" y="7153"/>
                  </a:cubicBezTo>
                  <a:lnTo>
                    <a:pt x="4190" y="11595"/>
                  </a:lnTo>
                  <a:cubicBezTo>
                    <a:pt x="4253" y="11689"/>
                    <a:pt x="4348" y="11752"/>
                    <a:pt x="4474" y="11752"/>
                  </a:cubicBezTo>
                  <a:cubicBezTo>
                    <a:pt x="4568" y="11752"/>
                    <a:pt x="4663" y="11721"/>
                    <a:pt x="4726" y="11595"/>
                  </a:cubicBezTo>
                  <a:lnTo>
                    <a:pt x="8097" y="7058"/>
                  </a:lnTo>
                  <a:cubicBezTo>
                    <a:pt x="8633" y="6333"/>
                    <a:pt x="8916" y="5420"/>
                    <a:pt x="8916" y="4506"/>
                  </a:cubicBezTo>
                  <a:cubicBezTo>
                    <a:pt x="8916" y="1986"/>
                    <a:pt x="6900" y="1"/>
                    <a:pt x="4474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4" name="Google Shape;1154;p49"/>
            <p:cNvSpPr/>
            <p:nvPr/>
          </p:nvSpPr>
          <p:spPr>
            <a:xfrm>
              <a:off x="-4093025" y="2491650"/>
              <a:ext cx="51225" cy="51200"/>
            </a:xfrm>
            <a:custGeom>
              <a:avLst/>
              <a:gdLst/>
              <a:ahLst/>
              <a:cxnLst/>
              <a:rect l="l" t="t" r="r" b="b"/>
              <a:pathLst>
                <a:path w="2049" h="2048" extrusionOk="0">
                  <a:moveTo>
                    <a:pt x="1040" y="630"/>
                  </a:moveTo>
                  <a:cubicBezTo>
                    <a:pt x="1229" y="630"/>
                    <a:pt x="1386" y="788"/>
                    <a:pt x="1386" y="1008"/>
                  </a:cubicBezTo>
                  <a:cubicBezTo>
                    <a:pt x="1386" y="1197"/>
                    <a:pt x="1197" y="1355"/>
                    <a:pt x="1040" y="1355"/>
                  </a:cubicBezTo>
                  <a:cubicBezTo>
                    <a:pt x="819" y="1355"/>
                    <a:pt x="662" y="1197"/>
                    <a:pt x="662" y="1008"/>
                  </a:cubicBezTo>
                  <a:cubicBezTo>
                    <a:pt x="662" y="788"/>
                    <a:pt x="819" y="630"/>
                    <a:pt x="1040" y="630"/>
                  </a:cubicBezTo>
                  <a:close/>
                  <a:moveTo>
                    <a:pt x="1040" y="0"/>
                  </a:moveTo>
                  <a:cubicBezTo>
                    <a:pt x="473" y="0"/>
                    <a:pt x="0" y="473"/>
                    <a:pt x="0" y="1040"/>
                  </a:cubicBezTo>
                  <a:cubicBezTo>
                    <a:pt x="0" y="1575"/>
                    <a:pt x="473" y="2048"/>
                    <a:pt x="1040" y="2048"/>
                  </a:cubicBezTo>
                  <a:cubicBezTo>
                    <a:pt x="1575" y="2048"/>
                    <a:pt x="2048" y="1575"/>
                    <a:pt x="2048" y="1040"/>
                  </a:cubicBezTo>
                  <a:cubicBezTo>
                    <a:pt x="2048" y="441"/>
                    <a:pt x="1575" y="0"/>
                    <a:pt x="1040" y="0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5" name="Google Shape;1155;p49"/>
            <p:cNvSpPr/>
            <p:nvPr/>
          </p:nvSpPr>
          <p:spPr>
            <a:xfrm>
              <a:off x="-4145800" y="2439650"/>
              <a:ext cx="155975" cy="155200"/>
            </a:xfrm>
            <a:custGeom>
              <a:avLst/>
              <a:gdLst/>
              <a:ahLst/>
              <a:cxnLst/>
              <a:rect l="l" t="t" r="r" b="b"/>
              <a:pathLst>
                <a:path w="6239" h="6208" extrusionOk="0">
                  <a:moveTo>
                    <a:pt x="3403" y="694"/>
                  </a:moveTo>
                  <a:lnTo>
                    <a:pt x="3403" y="1166"/>
                  </a:lnTo>
                  <a:cubicBezTo>
                    <a:pt x="3403" y="1324"/>
                    <a:pt x="3497" y="1450"/>
                    <a:pt x="3655" y="1481"/>
                  </a:cubicBezTo>
                  <a:cubicBezTo>
                    <a:pt x="3844" y="1576"/>
                    <a:pt x="4033" y="1670"/>
                    <a:pt x="4191" y="1828"/>
                  </a:cubicBezTo>
                  <a:cubicBezTo>
                    <a:pt x="4268" y="1867"/>
                    <a:pt x="4358" y="1894"/>
                    <a:pt x="4445" y="1894"/>
                  </a:cubicBezTo>
                  <a:cubicBezTo>
                    <a:pt x="4499" y="1894"/>
                    <a:pt x="4552" y="1884"/>
                    <a:pt x="4600" y="1859"/>
                  </a:cubicBezTo>
                  <a:lnTo>
                    <a:pt x="4978" y="1607"/>
                  </a:lnTo>
                  <a:lnTo>
                    <a:pt x="5356" y="2206"/>
                  </a:lnTo>
                  <a:lnTo>
                    <a:pt x="4947" y="2458"/>
                  </a:lnTo>
                  <a:cubicBezTo>
                    <a:pt x="4821" y="2521"/>
                    <a:pt x="4789" y="2647"/>
                    <a:pt x="4789" y="2805"/>
                  </a:cubicBezTo>
                  <a:cubicBezTo>
                    <a:pt x="4821" y="3025"/>
                    <a:pt x="4821" y="3183"/>
                    <a:pt x="4789" y="3435"/>
                  </a:cubicBezTo>
                  <a:cubicBezTo>
                    <a:pt x="4758" y="3592"/>
                    <a:pt x="4821" y="3687"/>
                    <a:pt x="4947" y="3781"/>
                  </a:cubicBezTo>
                  <a:lnTo>
                    <a:pt x="5356" y="4033"/>
                  </a:lnTo>
                  <a:lnTo>
                    <a:pt x="4978" y="4600"/>
                  </a:lnTo>
                  <a:lnTo>
                    <a:pt x="4600" y="4380"/>
                  </a:lnTo>
                  <a:cubicBezTo>
                    <a:pt x="4554" y="4345"/>
                    <a:pt x="4503" y="4332"/>
                    <a:pt x="4452" y="4332"/>
                  </a:cubicBezTo>
                  <a:cubicBezTo>
                    <a:pt x="4363" y="4332"/>
                    <a:pt x="4270" y="4372"/>
                    <a:pt x="4191" y="4411"/>
                  </a:cubicBezTo>
                  <a:cubicBezTo>
                    <a:pt x="4033" y="4537"/>
                    <a:pt x="3844" y="4632"/>
                    <a:pt x="3655" y="4726"/>
                  </a:cubicBezTo>
                  <a:cubicBezTo>
                    <a:pt x="3529" y="4758"/>
                    <a:pt x="3403" y="4915"/>
                    <a:pt x="3403" y="5041"/>
                  </a:cubicBezTo>
                  <a:lnTo>
                    <a:pt x="3403" y="5514"/>
                  </a:lnTo>
                  <a:lnTo>
                    <a:pt x="2741" y="5514"/>
                  </a:lnTo>
                  <a:lnTo>
                    <a:pt x="2741" y="5041"/>
                  </a:lnTo>
                  <a:cubicBezTo>
                    <a:pt x="2741" y="4884"/>
                    <a:pt x="2678" y="4758"/>
                    <a:pt x="2521" y="4726"/>
                  </a:cubicBezTo>
                  <a:cubicBezTo>
                    <a:pt x="2300" y="4663"/>
                    <a:pt x="2111" y="4569"/>
                    <a:pt x="1954" y="4411"/>
                  </a:cubicBezTo>
                  <a:cubicBezTo>
                    <a:pt x="1874" y="4372"/>
                    <a:pt x="1782" y="4332"/>
                    <a:pt x="1701" y="4332"/>
                  </a:cubicBezTo>
                  <a:cubicBezTo>
                    <a:pt x="1654" y="4332"/>
                    <a:pt x="1610" y="4345"/>
                    <a:pt x="1576" y="4380"/>
                  </a:cubicBezTo>
                  <a:lnTo>
                    <a:pt x="1166" y="4600"/>
                  </a:lnTo>
                  <a:lnTo>
                    <a:pt x="820" y="4033"/>
                  </a:lnTo>
                  <a:lnTo>
                    <a:pt x="1198" y="3781"/>
                  </a:lnTo>
                  <a:cubicBezTo>
                    <a:pt x="1324" y="3718"/>
                    <a:pt x="1418" y="3592"/>
                    <a:pt x="1355" y="3435"/>
                  </a:cubicBezTo>
                  <a:cubicBezTo>
                    <a:pt x="1324" y="3183"/>
                    <a:pt x="1324" y="3025"/>
                    <a:pt x="1355" y="2805"/>
                  </a:cubicBezTo>
                  <a:cubicBezTo>
                    <a:pt x="1418" y="2647"/>
                    <a:pt x="1324" y="2521"/>
                    <a:pt x="1198" y="2458"/>
                  </a:cubicBezTo>
                  <a:lnTo>
                    <a:pt x="820" y="2206"/>
                  </a:lnTo>
                  <a:lnTo>
                    <a:pt x="1166" y="1607"/>
                  </a:lnTo>
                  <a:lnTo>
                    <a:pt x="1576" y="1859"/>
                  </a:lnTo>
                  <a:cubicBezTo>
                    <a:pt x="1612" y="1884"/>
                    <a:pt x="1657" y="1894"/>
                    <a:pt x="1706" y="1894"/>
                  </a:cubicBezTo>
                  <a:cubicBezTo>
                    <a:pt x="1786" y="1894"/>
                    <a:pt x="1876" y="1867"/>
                    <a:pt x="1954" y="1828"/>
                  </a:cubicBezTo>
                  <a:cubicBezTo>
                    <a:pt x="2111" y="1702"/>
                    <a:pt x="2300" y="1576"/>
                    <a:pt x="2521" y="1481"/>
                  </a:cubicBezTo>
                  <a:cubicBezTo>
                    <a:pt x="2615" y="1450"/>
                    <a:pt x="2741" y="1292"/>
                    <a:pt x="2741" y="1166"/>
                  </a:cubicBezTo>
                  <a:lnTo>
                    <a:pt x="2741" y="694"/>
                  </a:lnTo>
                  <a:close/>
                  <a:moveTo>
                    <a:pt x="2426" y="1"/>
                  </a:moveTo>
                  <a:cubicBezTo>
                    <a:pt x="2237" y="1"/>
                    <a:pt x="2080" y="158"/>
                    <a:pt x="2080" y="347"/>
                  </a:cubicBezTo>
                  <a:lnTo>
                    <a:pt x="2080" y="946"/>
                  </a:lnTo>
                  <a:cubicBezTo>
                    <a:pt x="1954" y="977"/>
                    <a:pt x="1828" y="1072"/>
                    <a:pt x="1765" y="1135"/>
                  </a:cubicBezTo>
                  <a:lnTo>
                    <a:pt x="1261" y="851"/>
                  </a:lnTo>
                  <a:cubicBezTo>
                    <a:pt x="1211" y="831"/>
                    <a:pt x="1158" y="821"/>
                    <a:pt x="1104" y="821"/>
                  </a:cubicBezTo>
                  <a:cubicBezTo>
                    <a:pt x="990" y="821"/>
                    <a:pt x="874" y="870"/>
                    <a:pt x="788" y="977"/>
                  </a:cubicBezTo>
                  <a:lnTo>
                    <a:pt x="126" y="2175"/>
                  </a:lnTo>
                  <a:cubicBezTo>
                    <a:pt x="32" y="2332"/>
                    <a:pt x="63" y="2521"/>
                    <a:pt x="221" y="2647"/>
                  </a:cubicBezTo>
                  <a:lnTo>
                    <a:pt x="757" y="2899"/>
                  </a:lnTo>
                  <a:lnTo>
                    <a:pt x="757" y="3120"/>
                  </a:lnTo>
                  <a:lnTo>
                    <a:pt x="757" y="3309"/>
                  </a:lnTo>
                  <a:lnTo>
                    <a:pt x="221" y="3592"/>
                  </a:lnTo>
                  <a:cubicBezTo>
                    <a:pt x="63" y="3655"/>
                    <a:pt x="0" y="3907"/>
                    <a:pt x="126" y="4065"/>
                  </a:cubicBezTo>
                  <a:lnTo>
                    <a:pt x="788" y="5231"/>
                  </a:lnTo>
                  <a:cubicBezTo>
                    <a:pt x="831" y="5337"/>
                    <a:pt x="960" y="5415"/>
                    <a:pt x="1088" y="5415"/>
                  </a:cubicBezTo>
                  <a:cubicBezTo>
                    <a:pt x="1149" y="5415"/>
                    <a:pt x="1210" y="5397"/>
                    <a:pt x="1261" y="5357"/>
                  </a:cubicBezTo>
                  <a:lnTo>
                    <a:pt x="1765" y="5073"/>
                  </a:lnTo>
                  <a:cubicBezTo>
                    <a:pt x="1891" y="5167"/>
                    <a:pt x="1954" y="5199"/>
                    <a:pt x="2080" y="5262"/>
                  </a:cubicBezTo>
                  <a:lnTo>
                    <a:pt x="2080" y="5861"/>
                  </a:lnTo>
                  <a:cubicBezTo>
                    <a:pt x="2080" y="6050"/>
                    <a:pt x="2237" y="6207"/>
                    <a:pt x="2426" y="6207"/>
                  </a:cubicBezTo>
                  <a:lnTo>
                    <a:pt x="3812" y="6207"/>
                  </a:lnTo>
                  <a:cubicBezTo>
                    <a:pt x="4002" y="6207"/>
                    <a:pt x="4159" y="6050"/>
                    <a:pt x="4159" y="5861"/>
                  </a:cubicBezTo>
                  <a:lnTo>
                    <a:pt x="4159" y="5262"/>
                  </a:lnTo>
                  <a:cubicBezTo>
                    <a:pt x="4285" y="5231"/>
                    <a:pt x="4411" y="5167"/>
                    <a:pt x="4474" y="5073"/>
                  </a:cubicBezTo>
                  <a:lnTo>
                    <a:pt x="4978" y="5357"/>
                  </a:lnTo>
                  <a:cubicBezTo>
                    <a:pt x="5028" y="5376"/>
                    <a:pt x="5084" y="5387"/>
                    <a:pt x="5141" y="5387"/>
                  </a:cubicBezTo>
                  <a:cubicBezTo>
                    <a:pt x="5263" y="5387"/>
                    <a:pt x="5386" y="5338"/>
                    <a:pt x="5451" y="5231"/>
                  </a:cubicBezTo>
                  <a:lnTo>
                    <a:pt x="6144" y="4065"/>
                  </a:lnTo>
                  <a:cubicBezTo>
                    <a:pt x="6207" y="3907"/>
                    <a:pt x="6175" y="3687"/>
                    <a:pt x="6018" y="3592"/>
                  </a:cubicBezTo>
                  <a:lnTo>
                    <a:pt x="5514" y="3309"/>
                  </a:lnTo>
                  <a:lnTo>
                    <a:pt x="5514" y="3120"/>
                  </a:lnTo>
                  <a:lnTo>
                    <a:pt x="5514" y="2899"/>
                  </a:lnTo>
                  <a:lnTo>
                    <a:pt x="6018" y="2647"/>
                  </a:lnTo>
                  <a:cubicBezTo>
                    <a:pt x="6175" y="2521"/>
                    <a:pt x="6238" y="2332"/>
                    <a:pt x="6144" y="2175"/>
                  </a:cubicBezTo>
                  <a:lnTo>
                    <a:pt x="5451" y="977"/>
                  </a:lnTo>
                  <a:cubicBezTo>
                    <a:pt x="5408" y="870"/>
                    <a:pt x="5278" y="807"/>
                    <a:pt x="5149" y="807"/>
                  </a:cubicBezTo>
                  <a:cubicBezTo>
                    <a:pt x="5089" y="807"/>
                    <a:pt x="5029" y="821"/>
                    <a:pt x="4978" y="851"/>
                  </a:cubicBezTo>
                  <a:lnTo>
                    <a:pt x="4474" y="1135"/>
                  </a:lnTo>
                  <a:cubicBezTo>
                    <a:pt x="4348" y="1072"/>
                    <a:pt x="4285" y="1009"/>
                    <a:pt x="4159" y="946"/>
                  </a:cubicBezTo>
                  <a:lnTo>
                    <a:pt x="4159" y="347"/>
                  </a:lnTo>
                  <a:cubicBezTo>
                    <a:pt x="4159" y="158"/>
                    <a:pt x="4002" y="1"/>
                    <a:pt x="3812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grpSp>
        <p:nvGrpSpPr>
          <p:cNvPr id="1156" name="Google Shape;1156;p49"/>
          <p:cNvGrpSpPr/>
          <p:nvPr/>
        </p:nvGrpSpPr>
        <p:grpSpPr>
          <a:xfrm>
            <a:off x="7128983" y="1905121"/>
            <a:ext cx="357434" cy="358385"/>
            <a:chOff x="-1333200" y="2770450"/>
            <a:chExt cx="291450" cy="292225"/>
          </a:xfrm>
        </p:grpSpPr>
        <p:sp>
          <p:nvSpPr>
            <p:cNvPr id="1157" name="Google Shape;1157;p49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158" name="Google Shape;1158;p49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1159" name="Google Shape;1159;p49"/>
          <p:cNvSpPr txBox="1">
            <a:spLocks noGrp="1"/>
          </p:cNvSpPr>
          <p:nvPr>
            <p:ph type="subTitle" idx="4"/>
          </p:nvPr>
        </p:nvSpPr>
        <p:spPr>
          <a:xfrm>
            <a:off x="613200" y="2773868"/>
            <a:ext cx="24462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Digital Advertising</a:t>
            </a:r>
            <a:endParaRPr dirty="0"/>
          </a:p>
        </p:txBody>
      </p:sp>
      <p:sp>
        <p:nvSpPr>
          <p:cNvPr id="1160" name="Google Shape;1160;p49"/>
          <p:cNvSpPr txBox="1">
            <a:spLocks noGrp="1"/>
          </p:cNvSpPr>
          <p:nvPr>
            <p:ph type="subTitle" idx="5"/>
          </p:nvPr>
        </p:nvSpPr>
        <p:spPr>
          <a:xfrm>
            <a:off x="3348900" y="2773868"/>
            <a:ext cx="24462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Subscription Services</a:t>
            </a:r>
            <a:endParaRPr dirty="0"/>
          </a:p>
        </p:txBody>
      </p:sp>
      <p:sp>
        <p:nvSpPr>
          <p:cNvPr id="1161" name="Google Shape;1161;p49"/>
          <p:cNvSpPr txBox="1">
            <a:spLocks noGrp="1"/>
          </p:cNvSpPr>
          <p:nvPr>
            <p:ph type="subTitle" idx="6"/>
          </p:nvPr>
        </p:nvSpPr>
        <p:spPr>
          <a:xfrm>
            <a:off x="6084575" y="2773868"/>
            <a:ext cx="24462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Yahoo Mail</a:t>
            </a:r>
            <a:endParaRPr dirty="0"/>
          </a:p>
        </p:txBody>
      </p:sp>
    </p:spTree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" name="Google Shape;3655;p61"/>
          <p:cNvSpPr txBox="1">
            <a:spLocks noGrp="1"/>
          </p:cNvSpPr>
          <p:nvPr>
            <p:ph type="title"/>
          </p:nvPr>
        </p:nvSpPr>
        <p:spPr>
          <a:xfrm>
            <a:off x="1055050" y="189911"/>
            <a:ext cx="6995700" cy="56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MY" dirty="0">
                <a:latin typeface="Roboto"/>
                <a:ea typeface="Roboto"/>
                <a:cs typeface="Roboto"/>
                <a:sym typeface="Roboto"/>
              </a:rPr>
              <a:t>Organizational Structure</a:t>
            </a:r>
            <a:endParaRPr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6" name="Google Shape;3656;p61"/>
          <p:cNvSpPr/>
          <p:nvPr/>
        </p:nvSpPr>
        <p:spPr>
          <a:xfrm>
            <a:off x="6093069" y="1178169"/>
            <a:ext cx="2804746" cy="3766526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657" name="Google Shape;3657;p61"/>
          <p:cNvSpPr/>
          <p:nvPr/>
        </p:nvSpPr>
        <p:spPr>
          <a:xfrm>
            <a:off x="5970594" y="1063144"/>
            <a:ext cx="2804746" cy="3766526"/>
          </a:xfrm>
          <a:prstGeom prst="roundRect">
            <a:avLst>
              <a:gd name="adj" fmla="val 16667"/>
            </a:avLst>
          </a:prstGeom>
          <a:solidFill>
            <a:srgbClr val="F0F7ED"/>
          </a:solidFill>
          <a:ln w="19050" cap="flat" cmpd="sng">
            <a:solidFill>
              <a:srgbClr val="0089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Operates from </a:t>
            </a:r>
            <a:r>
              <a:rPr lang="en-US" b="1" dirty="0"/>
              <a:t>24 global offices</a:t>
            </a:r>
            <a:r>
              <a:rPr lang="en-US" dirty="0"/>
              <a:t>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Approximately </a:t>
            </a:r>
            <a:r>
              <a:rPr lang="en-US" b="1" dirty="0"/>
              <a:t>8,000 employees</a:t>
            </a:r>
            <a:r>
              <a:rPr lang="en-US" dirty="0"/>
              <a:t> as of 2023.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dirty="0"/>
              <a:t>Has a dedicated information security team known as the "</a:t>
            </a:r>
            <a:r>
              <a:rPr lang="en-US" b="1" dirty="0"/>
              <a:t>Paranoids</a:t>
            </a:r>
            <a:r>
              <a:rPr lang="en-US" dirty="0"/>
              <a:t>".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02CE1C9-63F4-FC89-79D7-1129C24C9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63" y="1122207"/>
            <a:ext cx="4672758" cy="3284366"/>
          </a:xfrm>
          <a:prstGeom prst="rect">
            <a:avLst/>
          </a:prstGeom>
          <a:effectLst>
            <a:softEdge rad="0"/>
          </a:effectLst>
        </p:spPr>
      </p:pic>
      <p:sp>
        <p:nvSpPr>
          <p:cNvPr id="5" name="Google Shape;1159;p49">
            <a:extLst>
              <a:ext uri="{FF2B5EF4-FFF2-40B4-BE49-F238E27FC236}">
                <a16:creationId xmlns:a16="http://schemas.microsoft.com/office/drawing/2014/main" id="{D92E9510-54BC-5503-7799-2CAF8E2A42DA}"/>
              </a:ext>
            </a:extLst>
          </p:cNvPr>
          <p:cNvSpPr txBox="1">
            <a:spLocks/>
          </p:cNvSpPr>
          <p:nvPr/>
        </p:nvSpPr>
        <p:spPr>
          <a:xfrm>
            <a:off x="1869427" y="4460670"/>
            <a:ext cx="2446200" cy="36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MY" sz="1800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Leadership Team</a:t>
            </a:r>
          </a:p>
        </p:txBody>
      </p:sp>
    </p:spTree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7" name="Google Shape;3557;p57"/>
          <p:cNvSpPr txBox="1">
            <a:spLocks noGrp="1"/>
          </p:cNvSpPr>
          <p:nvPr>
            <p:ph type="title"/>
          </p:nvPr>
        </p:nvSpPr>
        <p:spPr>
          <a:xfrm>
            <a:off x="2457830" y="2170503"/>
            <a:ext cx="6594390" cy="103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Yahoo’s Current Information Security Design</a:t>
            </a:r>
          </a:p>
        </p:txBody>
      </p:sp>
      <p:sp>
        <p:nvSpPr>
          <p:cNvPr id="3558" name="Google Shape;3558;p57"/>
          <p:cNvSpPr txBox="1">
            <a:spLocks noGrp="1"/>
          </p:cNvSpPr>
          <p:nvPr>
            <p:ph type="subTitle" idx="1"/>
          </p:nvPr>
        </p:nvSpPr>
        <p:spPr>
          <a:xfrm>
            <a:off x="2481520" y="3346600"/>
            <a:ext cx="666248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Compliance Status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Information Security Program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Principles Guiding Security Framework</a:t>
            </a:r>
            <a:endParaRPr dirty="0"/>
          </a:p>
        </p:txBody>
      </p:sp>
      <p:sp>
        <p:nvSpPr>
          <p:cNvPr id="3559" name="Google Shape;3559;p57"/>
          <p:cNvSpPr txBox="1">
            <a:spLocks noGrp="1"/>
          </p:cNvSpPr>
          <p:nvPr>
            <p:ph type="title" idx="2"/>
          </p:nvPr>
        </p:nvSpPr>
        <p:spPr>
          <a:xfrm>
            <a:off x="2457830" y="1355975"/>
            <a:ext cx="56793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7" name="Google Shape;3957;p72"/>
          <p:cNvSpPr txBox="1">
            <a:spLocks noGrp="1"/>
          </p:cNvSpPr>
          <p:nvPr>
            <p:ph type="title"/>
          </p:nvPr>
        </p:nvSpPr>
        <p:spPr>
          <a:xfrm>
            <a:off x="761000" y="229066"/>
            <a:ext cx="7809300" cy="5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Compliance Status</a:t>
            </a:r>
            <a:endParaRPr dirty="0"/>
          </a:p>
        </p:txBody>
      </p:sp>
      <p:sp>
        <p:nvSpPr>
          <p:cNvPr id="3958" name="Google Shape;3958;p72"/>
          <p:cNvSpPr txBox="1">
            <a:spLocks noGrp="1"/>
          </p:cNvSpPr>
          <p:nvPr>
            <p:ph type="subTitle" idx="1"/>
          </p:nvPr>
        </p:nvSpPr>
        <p:spPr>
          <a:xfrm>
            <a:off x="1074149" y="987917"/>
            <a:ext cx="5026275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ISO 27001/27005</a:t>
            </a:r>
            <a:r>
              <a:rPr lang="en-US" dirty="0"/>
              <a:t>: Used in information security risk management.</a:t>
            </a:r>
            <a:endParaRPr dirty="0"/>
          </a:p>
        </p:txBody>
      </p:sp>
      <p:sp>
        <p:nvSpPr>
          <p:cNvPr id="3959" name="Google Shape;3959;p72"/>
          <p:cNvSpPr txBox="1">
            <a:spLocks noGrp="1"/>
          </p:cNvSpPr>
          <p:nvPr>
            <p:ph type="subTitle" idx="2"/>
          </p:nvPr>
        </p:nvSpPr>
        <p:spPr>
          <a:xfrm>
            <a:off x="1074150" y="1783685"/>
            <a:ext cx="4263900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1" dirty="0"/>
              <a:t>NIST 800-30</a:t>
            </a:r>
            <a:r>
              <a:rPr lang="en-US" dirty="0"/>
              <a:t>: Guides risk assessments. </a:t>
            </a:r>
            <a:endParaRPr lang="en-MY" dirty="0"/>
          </a:p>
        </p:txBody>
      </p:sp>
      <p:sp>
        <p:nvSpPr>
          <p:cNvPr id="3960" name="Google Shape;3960;p72"/>
          <p:cNvSpPr txBox="1">
            <a:spLocks noGrp="1"/>
          </p:cNvSpPr>
          <p:nvPr>
            <p:ph type="subTitle" idx="3"/>
          </p:nvPr>
        </p:nvSpPr>
        <p:spPr>
          <a:xfrm>
            <a:off x="1074149" y="2181569"/>
            <a:ext cx="5170801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1" dirty="0"/>
              <a:t>NIST SP 800-53</a:t>
            </a:r>
            <a:r>
              <a:rPr lang="en-US" dirty="0"/>
              <a:t>: Secures data centers and physical environments. </a:t>
            </a:r>
          </a:p>
        </p:txBody>
      </p:sp>
      <p:sp>
        <p:nvSpPr>
          <p:cNvPr id="3961" name="Google Shape;3961;p72"/>
          <p:cNvSpPr txBox="1">
            <a:spLocks noGrp="1"/>
          </p:cNvSpPr>
          <p:nvPr>
            <p:ph type="subTitle" idx="4"/>
          </p:nvPr>
        </p:nvSpPr>
        <p:spPr>
          <a:xfrm>
            <a:off x="1068557" y="2579453"/>
            <a:ext cx="5090169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MY" b="1" dirty="0"/>
              <a:t>GDPR</a:t>
            </a:r>
            <a:r>
              <a:rPr lang="en-MY" dirty="0"/>
              <a:t>: Enforces data privacy for EU users. </a:t>
            </a:r>
          </a:p>
        </p:txBody>
      </p:sp>
      <p:sp>
        <p:nvSpPr>
          <p:cNvPr id="3962" name="Google Shape;3962;p72"/>
          <p:cNvSpPr txBox="1">
            <a:spLocks noGrp="1"/>
          </p:cNvSpPr>
          <p:nvPr>
            <p:ph type="subTitle" idx="5"/>
          </p:nvPr>
        </p:nvSpPr>
        <p:spPr>
          <a:xfrm>
            <a:off x="1074150" y="1385801"/>
            <a:ext cx="5259706" cy="4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-US" b="1" dirty="0"/>
              <a:t>NIST CSF</a:t>
            </a:r>
            <a:r>
              <a:rPr lang="en-US" dirty="0"/>
              <a:t>: Aligns security policies for threat detection and response. </a:t>
            </a:r>
          </a:p>
        </p:txBody>
      </p:sp>
      <p:sp>
        <p:nvSpPr>
          <p:cNvPr id="3963" name="Google Shape;3963;p72"/>
          <p:cNvSpPr/>
          <p:nvPr/>
        </p:nvSpPr>
        <p:spPr>
          <a:xfrm>
            <a:off x="761000" y="1069392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64" name="Google Shape;3964;p72"/>
          <p:cNvSpPr/>
          <p:nvPr/>
        </p:nvSpPr>
        <p:spPr>
          <a:xfrm>
            <a:off x="761000" y="1466961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65" name="Google Shape;3965;p72"/>
          <p:cNvSpPr/>
          <p:nvPr/>
        </p:nvSpPr>
        <p:spPr>
          <a:xfrm>
            <a:off x="761000" y="1864530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66" name="Google Shape;3966;p72"/>
          <p:cNvSpPr/>
          <p:nvPr/>
        </p:nvSpPr>
        <p:spPr>
          <a:xfrm>
            <a:off x="761000" y="2262099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67" name="Google Shape;3967;p72"/>
          <p:cNvSpPr/>
          <p:nvPr/>
        </p:nvSpPr>
        <p:spPr>
          <a:xfrm>
            <a:off x="755408" y="2659668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968" name="Google Shape;3968;p72"/>
          <p:cNvSpPr/>
          <p:nvPr/>
        </p:nvSpPr>
        <p:spPr>
          <a:xfrm>
            <a:off x="6100425" y="4568875"/>
            <a:ext cx="891600" cy="8916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69" name="Google Shape;3969;p72"/>
          <p:cNvGrpSpPr/>
          <p:nvPr/>
        </p:nvGrpSpPr>
        <p:grpSpPr>
          <a:xfrm>
            <a:off x="7969792" y="3804684"/>
            <a:ext cx="1717686" cy="1718100"/>
            <a:chOff x="1347125" y="349025"/>
            <a:chExt cx="4978800" cy="4980000"/>
          </a:xfrm>
        </p:grpSpPr>
        <p:sp>
          <p:nvSpPr>
            <p:cNvPr id="3970" name="Google Shape;3970;p72"/>
            <p:cNvSpPr/>
            <p:nvPr/>
          </p:nvSpPr>
          <p:spPr>
            <a:xfrm>
              <a:off x="4756525" y="523725"/>
              <a:ext cx="1394100" cy="1393475"/>
            </a:xfrm>
            <a:custGeom>
              <a:avLst/>
              <a:gdLst/>
              <a:ahLst/>
              <a:cxnLst/>
              <a:rect l="l" t="t" r="r" b="b"/>
              <a:pathLst>
                <a:path w="55764" h="55739" extrusionOk="0">
                  <a:moveTo>
                    <a:pt x="1" y="0"/>
                  </a:moveTo>
                  <a:lnTo>
                    <a:pt x="55763" y="55739"/>
                  </a:lnTo>
                  <a:cubicBezTo>
                    <a:pt x="54928" y="53568"/>
                    <a:pt x="53998" y="51446"/>
                    <a:pt x="52973" y="49371"/>
                  </a:cubicBezTo>
                  <a:lnTo>
                    <a:pt x="6417" y="2815"/>
                  </a:lnTo>
                  <a:cubicBezTo>
                    <a:pt x="4318" y="1789"/>
                    <a:pt x="2195" y="859"/>
                    <a:pt x="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1" name="Google Shape;3971;p72"/>
            <p:cNvSpPr/>
            <p:nvPr/>
          </p:nvSpPr>
          <p:spPr>
            <a:xfrm>
              <a:off x="4312325" y="393150"/>
              <a:ext cx="1968875" cy="1968875"/>
            </a:xfrm>
            <a:custGeom>
              <a:avLst/>
              <a:gdLst/>
              <a:ahLst/>
              <a:cxnLst/>
              <a:rect l="l" t="t" r="r" b="b"/>
              <a:pathLst>
                <a:path w="78755" h="78755" extrusionOk="0">
                  <a:moveTo>
                    <a:pt x="0" y="0"/>
                  </a:moveTo>
                  <a:lnTo>
                    <a:pt x="78754" y="78754"/>
                  </a:lnTo>
                  <a:cubicBezTo>
                    <a:pt x="78492" y="77204"/>
                    <a:pt x="78158" y="75654"/>
                    <a:pt x="77753" y="74151"/>
                  </a:cubicBezTo>
                  <a:lnTo>
                    <a:pt x="4627" y="1026"/>
                  </a:lnTo>
                  <a:cubicBezTo>
                    <a:pt x="3125" y="620"/>
                    <a:pt x="1551" y="286"/>
                    <a:pt x="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2" name="Google Shape;3972;p72"/>
            <p:cNvSpPr/>
            <p:nvPr/>
          </p:nvSpPr>
          <p:spPr>
            <a:xfrm>
              <a:off x="3955175" y="350200"/>
              <a:ext cx="2370750" cy="2370175"/>
            </a:xfrm>
            <a:custGeom>
              <a:avLst/>
              <a:gdLst/>
              <a:ahLst/>
              <a:cxnLst/>
              <a:rect l="l" t="t" r="r" b="b"/>
              <a:pathLst>
                <a:path w="94830" h="94807" extrusionOk="0">
                  <a:moveTo>
                    <a:pt x="0" y="1"/>
                  </a:moveTo>
                  <a:lnTo>
                    <a:pt x="94829" y="94806"/>
                  </a:lnTo>
                  <a:lnTo>
                    <a:pt x="94829" y="94806"/>
                  </a:lnTo>
                  <a:cubicBezTo>
                    <a:pt x="94734" y="93542"/>
                    <a:pt x="94662" y="92254"/>
                    <a:pt x="94567" y="90966"/>
                  </a:cubicBezTo>
                  <a:lnTo>
                    <a:pt x="3840" y="239"/>
                  </a:lnTo>
                  <a:cubicBezTo>
                    <a:pt x="2576" y="120"/>
                    <a:pt x="1288" y="49"/>
                    <a:pt x="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3" name="Google Shape;3973;p72"/>
            <p:cNvSpPr/>
            <p:nvPr/>
          </p:nvSpPr>
          <p:spPr>
            <a:xfrm>
              <a:off x="3646300" y="349025"/>
              <a:ext cx="2679625" cy="2679625"/>
            </a:xfrm>
            <a:custGeom>
              <a:avLst/>
              <a:gdLst/>
              <a:ahLst/>
              <a:cxnLst/>
              <a:rect l="l" t="t" r="r" b="b"/>
              <a:pathLst>
                <a:path w="107185" h="107185" extrusionOk="0">
                  <a:moveTo>
                    <a:pt x="3387" y="0"/>
                  </a:moveTo>
                  <a:cubicBezTo>
                    <a:pt x="2266" y="48"/>
                    <a:pt x="1145" y="119"/>
                    <a:pt x="1" y="215"/>
                  </a:cubicBezTo>
                  <a:lnTo>
                    <a:pt x="106969" y="107184"/>
                  </a:lnTo>
                  <a:cubicBezTo>
                    <a:pt x="107065" y="106063"/>
                    <a:pt x="107160" y="104942"/>
                    <a:pt x="107184" y="103797"/>
                  </a:cubicBezTo>
                  <a:lnTo>
                    <a:pt x="3387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4" name="Google Shape;3974;p72"/>
            <p:cNvSpPr/>
            <p:nvPr/>
          </p:nvSpPr>
          <p:spPr>
            <a:xfrm>
              <a:off x="3370225" y="377650"/>
              <a:ext cx="2926475" cy="2927650"/>
            </a:xfrm>
            <a:custGeom>
              <a:avLst/>
              <a:gdLst/>
              <a:ahLst/>
              <a:cxnLst/>
              <a:rect l="l" t="t" r="r" b="b"/>
              <a:pathLst>
                <a:path w="117059" h="117106" extrusionOk="0">
                  <a:moveTo>
                    <a:pt x="3006" y="0"/>
                  </a:moveTo>
                  <a:cubicBezTo>
                    <a:pt x="1980" y="191"/>
                    <a:pt x="979" y="358"/>
                    <a:pt x="1" y="549"/>
                  </a:cubicBezTo>
                  <a:lnTo>
                    <a:pt x="116558" y="117106"/>
                  </a:lnTo>
                  <a:cubicBezTo>
                    <a:pt x="116748" y="116104"/>
                    <a:pt x="116939" y="115055"/>
                    <a:pt x="117058" y="114053"/>
                  </a:cubicBezTo>
                  <a:lnTo>
                    <a:pt x="30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5" name="Google Shape;3975;p72"/>
            <p:cNvSpPr/>
            <p:nvPr/>
          </p:nvSpPr>
          <p:spPr>
            <a:xfrm>
              <a:off x="3118025" y="433675"/>
              <a:ext cx="3123825" cy="3123250"/>
            </a:xfrm>
            <a:custGeom>
              <a:avLst/>
              <a:gdLst/>
              <a:ahLst/>
              <a:cxnLst/>
              <a:rect l="l" t="t" r="r" b="b"/>
              <a:pathLst>
                <a:path w="124953" h="124930" extrusionOk="0">
                  <a:moveTo>
                    <a:pt x="2815" y="1"/>
                  </a:moveTo>
                  <a:cubicBezTo>
                    <a:pt x="1861" y="239"/>
                    <a:pt x="930" y="526"/>
                    <a:pt x="0" y="788"/>
                  </a:cubicBezTo>
                  <a:lnTo>
                    <a:pt x="124141" y="124930"/>
                  </a:lnTo>
                  <a:cubicBezTo>
                    <a:pt x="124427" y="124023"/>
                    <a:pt x="124690" y="123093"/>
                    <a:pt x="124952" y="122163"/>
                  </a:cubicBezTo>
                  <a:lnTo>
                    <a:pt x="281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6" name="Google Shape;3976;p72"/>
            <p:cNvSpPr/>
            <p:nvPr/>
          </p:nvSpPr>
          <p:spPr>
            <a:xfrm>
              <a:off x="2887275" y="510600"/>
              <a:ext cx="3277050" cy="3277675"/>
            </a:xfrm>
            <a:custGeom>
              <a:avLst/>
              <a:gdLst/>
              <a:ahLst/>
              <a:cxnLst/>
              <a:rect l="l" t="t" r="r" b="b"/>
              <a:pathLst>
                <a:path w="131082" h="131107" extrusionOk="0">
                  <a:moveTo>
                    <a:pt x="2552" y="1"/>
                  </a:moveTo>
                  <a:cubicBezTo>
                    <a:pt x="2242" y="120"/>
                    <a:pt x="1980" y="215"/>
                    <a:pt x="1670" y="358"/>
                  </a:cubicBezTo>
                  <a:cubicBezTo>
                    <a:pt x="1097" y="573"/>
                    <a:pt x="549" y="812"/>
                    <a:pt x="0" y="1026"/>
                  </a:cubicBezTo>
                  <a:lnTo>
                    <a:pt x="130080" y="131107"/>
                  </a:lnTo>
                  <a:cubicBezTo>
                    <a:pt x="130461" y="130248"/>
                    <a:pt x="130795" y="129389"/>
                    <a:pt x="131082" y="128531"/>
                  </a:cubicBezTo>
                  <a:lnTo>
                    <a:pt x="255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7" name="Google Shape;3977;p72"/>
            <p:cNvSpPr/>
            <p:nvPr/>
          </p:nvSpPr>
          <p:spPr>
            <a:xfrm>
              <a:off x="2673800" y="606600"/>
              <a:ext cx="3395125" cy="3395125"/>
            </a:xfrm>
            <a:custGeom>
              <a:avLst/>
              <a:gdLst/>
              <a:ahLst/>
              <a:cxnLst/>
              <a:rect l="l" t="t" r="r" b="b"/>
              <a:pathLst>
                <a:path w="135805" h="135805" extrusionOk="0">
                  <a:moveTo>
                    <a:pt x="2362" y="1"/>
                  </a:moveTo>
                  <a:cubicBezTo>
                    <a:pt x="1551" y="358"/>
                    <a:pt x="764" y="764"/>
                    <a:pt x="1" y="1217"/>
                  </a:cubicBezTo>
                  <a:lnTo>
                    <a:pt x="134612" y="135805"/>
                  </a:lnTo>
                  <a:cubicBezTo>
                    <a:pt x="135041" y="135018"/>
                    <a:pt x="135447" y="134255"/>
                    <a:pt x="135805" y="133444"/>
                  </a:cubicBezTo>
                  <a:lnTo>
                    <a:pt x="2362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8" name="Google Shape;3978;p72"/>
            <p:cNvSpPr/>
            <p:nvPr/>
          </p:nvSpPr>
          <p:spPr>
            <a:xfrm>
              <a:off x="2475850" y="718100"/>
              <a:ext cx="3482175" cy="3481600"/>
            </a:xfrm>
            <a:custGeom>
              <a:avLst/>
              <a:gdLst/>
              <a:ahLst/>
              <a:cxnLst/>
              <a:rect l="l" t="t" r="r" b="b"/>
              <a:pathLst>
                <a:path w="139287" h="139264" extrusionOk="0">
                  <a:moveTo>
                    <a:pt x="2195" y="1"/>
                  </a:moveTo>
                  <a:cubicBezTo>
                    <a:pt x="1455" y="430"/>
                    <a:pt x="740" y="859"/>
                    <a:pt x="0" y="1384"/>
                  </a:cubicBezTo>
                  <a:lnTo>
                    <a:pt x="137879" y="139263"/>
                  </a:lnTo>
                  <a:cubicBezTo>
                    <a:pt x="138380" y="138572"/>
                    <a:pt x="138833" y="137832"/>
                    <a:pt x="139286" y="137069"/>
                  </a:cubicBezTo>
                  <a:lnTo>
                    <a:pt x="2195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79" name="Google Shape;3979;p72"/>
            <p:cNvSpPr/>
            <p:nvPr/>
          </p:nvSpPr>
          <p:spPr>
            <a:xfrm>
              <a:off x="2292800" y="843925"/>
              <a:ext cx="3538225" cy="3538825"/>
            </a:xfrm>
            <a:custGeom>
              <a:avLst/>
              <a:gdLst/>
              <a:ahLst/>
              <a:cxnLst/>
              <a:rect l="l" t="t" r="r" b="b"/>
              <a:pathLst>
                <a:path w="141529" h="141553" extrusionOk="0">
                  <a:moveTo>
                    <a:pt x="2004" y="0"/>
                  </a:moveTo>
                  <a:cubicBezTo>
                    <a:pt x="1312" y="549"/>
                    <a:pt x="668" y="1049"/>
                    <a:pt x="0" y="1574"/>
                  </a:cubicBezTo>
                  <a:lnTo>
                    <a:pt x="139978" y="141552"/>
                  </a:lnTo>
                  <a:cubicBezTo>
                    <a:pt x="140503" y="140861"/>
                    <a:pt x="141004" y="140193"/>
                    <a:pt x="141528" y="139525"/>
                  </a:cubicBezTo>
                  <a:lnTo>
                    <a:pt x="2004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0" name="Google Shape;3980;p72"/>
            <p:cNvSpPr/>
            <p:nvPr/>
          </p:nvSpPr>
          <p:spPr>
            <a:xfrm>
              <a:off x="2124050" y="985825"/>
              <a:ext cx="3565650" cy="3565075"/>
            </a:xfrm>
            <a:custGeom>
              <a:avLst/>
              <a:gdLst/>
              <a:ahLst/>
              <a:cxnLst/>
              <a:rect l="l" t="t" r="r" b="b"/>
              <a:pathLst>
                <a:path w="142626" h="142603" extrusionOk="0">
                  <a:moveTo>
                    <a:pt x="1885" y="0"/>
                  </a:moveTo>
                  <a:cubicBezTo>
                    <a:pt x="1241" y="549"/>
                    <a:pt x="621" y="1145"/>
                    <a:pt x="1" y="1718"/>
                  </a:cubicBezTo>
                  <a:lnTo>
                    <a:pt x="140885" y="142602"/>
                  </a:lnTo>
                  <a:cubicBezTo>
                    <a:pt x="141481" y="141982"/>
                    <a:pt x="142077" y="141386"/>
                    <a:pt x="142626" y="140742"/>
                  </a:cubicBezTo>
                  <a:lnTo>
                    <a:pt x="1885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1" name="Google Shape;3981;p72"/>
            <p:cNvSpPr/>
            <p:nvPr/>
          </p:nvSpPr>
          <p:spPr>
            <a:xfrm>
              <a:off x="1970825" y="1141450"/>
              <a:ext cx="3563250" cy="3563875"/>
            </a:xfrm>
            <a:custGeom>
              <a:avLst/>
              <a:gdLst/>
              <a:ahLst/>
              <a:cxnLst/>
              <a:rect l="l" t="t" r="r" b="b"/>
              <a:pathLst>
                <a:path w="142530" h="142555" extrusionOk="0">
                  <a:moveTo>
                    <a:pt x="1693" y="0"/>
                  </a:moveTo>
                  <a:cubicBezTo>
                    <a:pt x="1097" y="621"/>
                    <a:pt x="525" y="1264"/>
                    <a:pt x="0" y="1885"/>
                  </a:cubicBezTo>
                  <a:lnTo>
                    <a:pt x="140669" y="142555"/>
                  </a:lnTo>
                  <a:cubicBezTo>
                    <a:pt x="141290" y="141982"/>
                    <a:pt x="141934" y="141434"/>
                    <a:pt x="142530" y="140837"/>
                  </a:cubicBezTo>
                  <a:lnTo>
                    <a:pt x="1693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2" name="Google Shape;3982;p72"/>
            <p:cNvSpPr/>
            <p:nvPr/>
          </p:nvSpPr>
          <p:spPr>
            <a:xfrm>
              <a:off x="1830100" y="1311375"/>
              <a:ext cx="3534050" cy="3534075"/>
            </a:xfrm>
            <a:custGeom>
              <a:avLst/>
              <a:gdLst/>
              <a:ahLst/>
              <a:cxnLst/>
              <a:rect l="l" t="t" r="r" b="b"/>
              <a:pathLst>
                <a:path w="141362" h="141363" extrusionOk="0">
                  <a:moveTo>
                    <a:pt x="1551" y="1"/>
                  </a:moveTo>
                  <a:cubicBezTo>
                    <a:pt x="1026" y="692"/>
                    <a:pt x="525" y="1336"/>
                    <a:pt x="0" y="2028"/>
                  </a:cubicBezTo>
                  <a:lnTo>
                    <a:pt x="139334" y="141362"/>
                  </a:lnTo>
                  <a:cubicBezTo>
                    <a:pt x="140026" y="140838"/>
                    <a:pt x="140717" y="140337"/>
                    <a:pt x="141361" y="139812"/>
                  </a:cubicBezTo>
                  <a:lnTo>
                    <a:pt x="155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3" name="Google Shape;3983;p72"/>
            <p:cNvSpPr/>
            <p:nvPr/>
          </p:nvSpPr>
          <p:spPr>
            <a:xfrm>
              <a:off x="1704875" y="1495025"/>
              <a:ext cx="3476225" cy="3475050"/>
            </a:xfrm>
            <a:custGeom>
              <a:avLst/>
              <a:gdLst/>
              <a:ahLst/>
              <a:cxnLst/>
              <a:rect l="l" t="t" r="r" b="b"/>
              <a:pathLst>
                <a:path w="139049" h="139002" extrusionOk="0">
                  <a:moveTo>
                    <a:pt x="1384" y="1"/>
                  </a:moveTo>
                  <a:cubicBezTo>
                    <a:pt x="907" y="740"/>
                    <a:pt x="454" y="1479"/>
                    <a:pt x="1" y="2219"/>
                  </a:cubicBezTo>
                  <a:lnTo>
                    <a:pt x="136783" y="139001"/>
                  </a:lnTo>
                  <a:cubicBezTo>
                    <a:pt x="137546" y="138572"/>
                    <a:pt x="138309" y="138119"/>
                    <a:pt x="139048" y="137666"/>
                  </a:cubicBezTo>
                  <a:lnTo>
                    <a:pt x="138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4" name="Google Shape;3984;p72"/>
            <p:cNvSpPr/>
            <p:nvPr/>
          </p:nvSpPr>
          <p:spPr>
            <a:xfrm>
              <a:off x="1594575" y="1694175"/>
              <a:ext cx="3386775" cy="3386800"/>
            </a:xfrm>
            <a:custGeom>
              <a:avLst/>
              <a:gdLst/>
              <a:ahLst/>
              <a:cxnLst/>
              <a:rect l="l" t="t" r="r" b="b"/>
              <a:pathLst>
                <a:path w="135471" h="135472" extrusionOk="0">
                  <a:moveTo>
                    <a:pt x="1193" y="1"/>
                  </a:moveTo>
                  <a:cubicBezTo>
                    <a:pt x="764" y="788"/>
                    <a:pt x="382" y="1575"/>
                    <a:pt x="1" y="2386"/>
                  </a:cubicBezTo>
                  <a:lnTo>
                    <a:pt x="133085" y="135471"/>
                  </a:lnTo>
                  <a:cubicBezTo>
                    <a:pt x="133896" y="135090"/>
                    <a:pt x="134683" y="134684"/>
                    <a:pt x="135471" y="134255"/>
                  </a:cubicBezTo>
                  <a:lnTo>
                    <a:pt x="1193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5" name="Google Shape;3985;p72"/>
            <p:cNvSpPr/>
            <p:nvPr/>
          </p:nvSpPr>
          <p:spPr>
            <a:xfrm>
              <a:off x="1500975" y="1909425"/>
              <a:ext cx="3264525" cy="3265150"/>
            </a:xfrm>
            <a:custGeom>
              <a:avLst/>
              <a:gdLst/>
              <a:ahLst/>
              <a:cxnLst/>
              <a:rect l="l" t="t" r="r" b="b"/>
              <a:pathLst>
                <a:path w="130581" h="130606" extrusionOk="0">
                  <a:moveTo>
                    <a:pt x="978" y="1"/>
                  </a:moveTo>
                  <a:cubicBezTo>
                    <a:pt x="644" y="859"/>
                    <a:pt x="310" y="1718"/>
                    <a:pt x="0" y="2577"/>
                  </a:cubicBezTo>
                  <a:lnTo>
                    <a:pt x="128029" y="130606"/>
                  </a:lnTo>
                  <a:cubicBezTo>
                    <a:pt x="128625" y="130367"/>
                    <a:pt x="129174" y="130177"/>
                    <a:pt x="129746" y="129938"/>
                  </a:cubicBezTo>
                  <a:cubicBezTo>
                    <a:pt x="130032" y="129843"/>
                    <a:pt x="130318" y="129723"/>
                    <a:pt x="130581" y="129604"/>
                  </a:cubicBezTo>
                  <a:lnTo>
                    <a:pt x="978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6" name="Google Shape;3986;p72"/>
            <p:cNvSpPr/>
            <p:nvPr/>
          </p:nvSpPr>
          <p:spPr>
            <a:xfrm>
              <a:off x="1425825" y="2142575"/>
              <a:ext cx="3107150" cy="3107125"/>
            </a:xfrm>
            <a:custGeom>
              <a:avLst/>
              <a:gdLst/>
              <a:ahLst/>
              <a:cxnLst/>
              <a:rect l="l" t="t" r="r" b="b"/>
              <a:pathLst>
                <a:path w="124286" h="124285" extrusionOk="0">
                  <a:moveTo>
                    <a:pt x="788" y="0"/>
                  </a:moveTo>
                  <a:cubicBezTo>
                    <a:pt x="478" y="930"/>
                    <a:pt x="239" y="1861"/>
                    <a:pt x="1" y="2791"/>
                  </a:cubicBezTo>
                  <a:lnTo>
                    <a:pt x="121495" y="124285"/>
                  </a:lnTo>
                  <a:cubicBezTo>
                    <a:pt x="122425" y="124023"/>
                    <a:pt x="123355" y="123784"/>
                    <a:pt x="124285" y="123498"/>
                  </a:cubicBezTo>
                  <a:lnTo>
                    <a:pt x="788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7" name="Google Shape;3987;p72"/>
            <p:cNvSpPr/>
            <p:nvPr/>
          </p:nvSpPr>
          <p:spPr>
            <a:xfrm>
              <a:off x="1372175" y="2395975"/>
              <a:ext cx="2906775" cy="2906800"/>
            </a:xfrm>
            <a:custGeom>
              <a:avLst/>
              <a:gdLst/>
              <a:ahLst/>
              <a:cxnLst/>
              <a:rect l="l" t="t" r="r" b="b"/>
              <a:pathLst>
                <a:path w="116271" h="116272" extrusionOk="0">
                  <a:moveTo>
                    <a:pt x="501" y="1"/>
                  </a:moveTo>
                  <a:cubicBezTo>
                    <a:pt x="334" y="1002"/>
                    <a:pt x="143" y="2052"/>
                    <a:pt x="0" y="3054"/>
                  </a:cubicBezTo>
                  <a:lnTo>
                    <a:pt x="113218" y="116272"/>
                  </a:lnTo>
                  <a:cubicBezTo>
                    <a:pt x="114220" y="116129"/>
                    <a:pt x="115269" y="115962"/>
                    <a:pt x="116271" y="115771"/>
                  </a:cubicBezTo>
                  <a:lnTo>
                    <a:pt x="501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8" name="Google Shape;3988;p72"/>
            <p:cNvSpPr/>
            <p:nvPr/>
          </p:nvSpPr>
          <p:spPr>
            <a:xfrm>
              <a:off x="1347125" y="2675025"/>
              <a:ext cx="2653375" cy="2654000"/>
            </a:xfrm>
            <a:custGeom>
              <a:avLst/>
              <a:gdLst/>
              <a:ahLst/>
              <a:cxnLst/>
              <a:rect l="l" t="t" r="r" b="b"/>
              <a:pathLst>
                <a:path w="106135" h="106160" extrusionOk="0">
                  <a:moveTo>
                    <a:pt x="144" y="1"/>
                  </a:moveTo>
                  <a:cubicBezTo>
                    <a:pt x="72" y="1146"/>
                    <a:pt x="1" y="2290"/>
                    <a:pt x="1" y="3459"/>
                  </a:cubicBezTo>
                  <a:lnTo>
                    <a:pt x="102676" y="106159"/>
                  </a:lnTo>
                  <a:cubicBezTo>
                    <a:pt x="103821" y="106111"/>
                    <a:pt x="104966" y="106064"/>
                    <a:pt x="106135" y="105992"/>
                  </a:cubicBezTo>
                  <a:lnTo>
                    <a:pt x="144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89" name="Google Shape;3989;p72"/>
            <p:cNvSpPr/>
            <p:nvPr/>
          </p:nvSpPr>
          <p:spPr>
            <a:xfrm>
              <a:off x="1349525" y="2987475"/>
              <a:ext cx="2337350" cy="2337375"/>
            </a:xfrm>
            <a:custGeom>
              <a:avLst/>
              <a:gdLst/>
              <a:ahLst/>
              <a:cxnLst/>
              <a:rect l="l" t="t" r="r" b="b"/>
              <a:pathLst>
                <a:path w="93494" h="93495" extrusionOk="0">
                  <a:moveTo>
                    <a:pt x="0" y="0"/>
                  </a:moveTo>
                  <a:lnTo>
                    <a:pt x="0" y="0"/>
                  </a:lnTo>
                  <a:cubicBezTo>
                    <a:pt x="72" y="1288"/>
                    <a:pt x="167" y="2600"/>
                    <a:pt x="334" y="3912"/>
                  </a:cubicBezTo>
                  <a:lnTo>
                    <a:pt x="89606" y="93184"/>
                  </a:lnTo>
                  <a:cubicBezTo>
                    <a:pt x="90894" y="93327"/>
                    <a:pt x="92182" y="93446"/>
                    <a:pt x="93493" y="9349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0" name="Google Shape;3990;p72"/>
            <p:cNvSpPr/>
            <p:nvPr/>
          </p:nvSpPr>
          <p:spPr>
            <a:xfrm>
              <a:off x="1398400" y="3351200"/>
              <a:ext cx="1924750" cy="1924750"/>
            </a:xfrm>
            <a:custGeom>
              <a:avLst/>
              <a:gdLst/>
              <a:ahLst/>
              <a:cxnLst/>
              <a:rect l="l" t="t" r="r" b="b"/>
              <a:pathLst>
                <a:path w="76990" h="76990" extrusionOk="0">
                  <a:moveTo>
                    <a:pt x="1" y="0"/>
                  </a:moveTo>
                  <a:lnTo>
                    <a:pt x="1" y="0"/>
                  </a:lnTo>
                  <a:cubicBezTo>
                    <a:pt x="335" y="1550"/>
                    <a:pt x="716" y="3125"/>
                    <a:pt x="1122" y="4675"/>
                  </a:cubicBezTo>
                  <a:lnTo>
                    <a:pt x="72339" y="75892"/>
                  </a:lnTo>
                  <a:cubicBezTo>
                    <a:pt x="73889" y="76298"/>
                    <a:pt x="75439" y="76679"/>
                    <a:pt x="76990" y="7698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1" name="Google Shape;3991;p72"/>
            <p:cNvSpPr/>
            <p:nvPr/>
          </p:nvSpPr>
          <p:spPr>
            <a:xfrm>
              <a:off x="1543300" y="3809125"/>
              <a:ext cx="1323125" cy="1323125"/>
            </a:xfrm>
            <a:custGeom>
              <a:avLst/>
              <a:gdLst/>
              <a:ahLst/>
              <a:cxnLst/>
              <a:rect l="l" t="t" r="r" b="b"/>
              <a:pathLst>
                <a:path w="52925" h="52925" extrusionOk="0">
                  <a:moveTo>
                    <a:pt x="0" y="0"/>
                  </a:moveTo>
                  <a:lnTo>
                    <a:pt x="0" y="0"/>
                  </a:lnTo>
                  <a:cubicBezTo>
                    <a:pt x="954" y="2314"/>
                    <a:pt x="2004" y="4556"/>
                    <a:pt x="3173" y="6750"/>
                  </a:cubicBezTo>
                  <a:lnTo>
                    <a:pt x="46222" y="49824"/>
                  </a:lnTo>
                  <a:cubicBezTo>
                    <a:pt x="48417" y="50945"/>
                    <a:pt x="50635" y="51994"/>
                    <a:pt x="52924" y="5292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3992" name="Google Shape;3992;p72"/>
          <p:cNvSpPr/>
          <p:nvPr/>
        </p:nvSpPr>
        <p:spPr>
          <a:xfrm>
            <a:off x="8767125" y="3650025"/>
            <a:ext cx="235500" cy="2355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3993" name="Google Shape;3993;p72"/>
          <p:cNvGrpSpPr/>
          <p:nvPr/>
        </p:nvGrpSpPr>
        <p:grpSpPr>
          <a:xfrm flipH="1">
            <a:off x="6639605" y="1461172"/>
            <a:ext cx="2779235" cy="3599070"/>
            <a:chOff x="3107700" y="2826850"/>
            <a:chExt cx="596300" cy="772200"/>
          </a:xfrm>
        </p:grpSpPr>
        <p:sp>
          <p:nvSpPr>
            <p:cNvPr id="3994" name="Google Shape;3994;p72"/>
            <p:cNvSpPr/>
            <p:nvPr/>
          </p:nvSpPr>
          <p:spPr>
            <a:xfrm>
              <a:off x="3385575" y="2951775"/>
              <a:ext cx="125225" cy="146300"/>
            </a:xfrm>
            <a:custGeom>
              <a:avLst/>
              <a:gdLst/>
              <a:ahLst/>
              <a:cxnLst/>
              <a:rect l="l" t="t" r="r" b="b"/>
              <a:pathLst>
                <a:path w="5009" h="5852" extrusionOk="0">
                  <a:moveTo>
                    <a:pt x="1837" y="0"/>
                  </a:moveTo>
                  <a:cubicBezTo>
                    <a:pt x="0" y="96"/>
                    <a:pt x="2504" y="4126"/>
                    <a:pt x="2958" y="4627"/>
                  </a:cubicBezTo>
                  <a:cubicBezTo>
                    <a:pt x="3071" y="4741"/>
                    <a:pt x="4030" y="5852"/>
                    <a:pt x="4202" y="5852"/>
                  </a:cubicBezTo>
                  <a:cubicBezTo>
                    <a:pt x="4211" y="5852"/>
                    <a:pt x="4217" y="5849"/>
                    <a:pt x="4222" y="5844"/>
                  </a:cubicBezTo>
                  <a:lnTo>
                    <a:pt x="5009" y="4222"/>
                  </a:lnTo>
                  <a:cubicBezTo>
                    <a:pt x="5009" y="4222"/>
                    <a:pt x="3268" y="1145"/>
                    <a:pt x="2504" y="334"/>
                  </a:cubicBezTo>
                  <a:cubicBezTo>
                    <a:pt x="2338" y="167"/>
                    <a:pt x="2099" y="0"/>
                    <a:pt x="1837" y="0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5" name="Google Shape;3995;p72"/>
            <p:cNvSpPr/>
            <p:nvPr/>
          </p:nvSpPr>
          <p:spPr>
            <a:xfrm>
              <a:off x="3473225" y="3047750"/>
              <a:ext cx="37575" cy="51925"/>
            </a:xfrm>
            <a:custGeom>
              <a:avLst/>
              <a:gdLst/>
              <a:ahLst/>
              <a:cxnLst/>
              <a:rect l="l" t="t" r="r" b="b"/>
              <a:pathLst>
                <a:path w="1503" h="2077" extrusionOk="0">
                  <a:moveTo>
                    <a:pt x="1407" y="1"/>
                  </a:moveTo>
                  <a:cubicBezTo>
                    <a:pt x="1322" y="1"/>
                    <a:pt x="1022" y="18"/>
                    <a:pt x="740" y="240"/>
                  </a:cubicBezTo>
                  <a:cubicBezTo>
                    <a:pt x="596" y="359"/>
                    <a:pt x="0" y="1003"/>
                    <a:pt x="48" y="1766"/>
                  </a:cubicBezTo>
                  <a:cubicBezTo>
                    <a:pt x="48" y="1838"/>
                    <a:pt x="644" y="2076"/>
                    <a:pt x="644" y="2076"/>
                  </a:cubicBezTo>
                  <a:lnTo>
                    <a:pt x="954" y="2005"/>
                  </a:lnTo>
                  <a:cubicBezTo>
                    <a:pt x="954" y="2005"/>
                    <a:pt x="644" y="502"/>
                    <a:pt x="1503" y="192"/>
                  </a:cubicBezTo>
                  <a:lnTo>
                    <a:pt x="1431" y="1"/>
                  </a:lnTo>
                  <a:cubicBezTo>
                    <a:pt x="1431" y="1"/>
                    <a:pt x="1423" y="1"/>
                    <a:pt x="1407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6" name="Google Shape;3996;p72"/>
            <p:cNvSpPr/>
            <p:nvPr/>
          </p:nvSpPr>
          <p:spPr>
            <a:xfrm>
              <a:off x="3486925" y="2940500"/>
              <a:ext cx="92450" cy="158150"/>
            </a:xfrm>
            <a:custGeom>
              <a:avLst/>
              <a:gdLst/>
              <a:ahLst/>
              <a:cxnLst/>
              <a:rect l="l" t="t" r="r" b="b"/>
              <a:pathLst>
                <a:path w="3698" h="6326" extrusionOk="0">
                  <a:moveTo>
                    <a:pt x="2062" y="1"/>
                  </a:moveTo>
                  <a:cubicBezTo>
                    <a:pt x="2047" y="1"/>
                    <a:pt x="2028" y="6"/>
                    <a:pt x="2004" y="22"/>
                  </a:cubicBezTo>
                  <a:cubicBezTo>
                    <a:pt x="1980" y="22"/>
                    <a:pt x="1956" y="46"/>
                    <a:pt x="1956" y="70"/>
                  </a:cubicBezTo>
                  <a:cubicBezTo>
                    <a:pt x="1956" y="117"/>
                    <a:pt x="1956" y="213"/>
                    <a:pt x="1980" y="284"/>
                  </a:cubicBezTo>
                  <a:cubicBezTo>
                    <a:pt x="2028" y="427"/>
                    <a:pt x="2028" y="570"/>
                    <a:pt x="2028" y="761"/>
                  </a:cubicBezTo>
                  <a:lnTo>
                    <a:pt x="2028" y="1381"/>
                  </a:lnTo>
                  <a:lnTo>
                    <a:pt x="1909" y="1978"/>
                  </a:lnTo>
                  <a:cubicBezTo>
                    <a:pt x="1909" y="1978"/>
                    <a:pt x="72" y="4553"/>
                    <a:pt x="48" y="5269"/>
                  </a:cubicBezTo>
                  <a:cubicBezTo>
                    <a:pt x="1" y="5555"/>
                    <a:pt x="1" y="6008"/>
                    <a:pt x="239" y="6175"/>
                  </a:cubicBezTo>
                  <a:cubicBezTo>
                    <a:pt x="386" y="6280"/>
                    <a:pt x="526" y="6326"/>
                    <a:pt x="658" y="6326"/>
                  </a:cubicBezTo>
                  <a:cubicBezTo>
                    <a:pt x="1492" y="6326"/>
                    <a:pt x="2027" y="4493"/>
                    <a:pt x="2171" y="3957"/>
                  </a:cubicBezTo>
                  <a:cubicBezTo>
                    <a:pt x="2267" y="3719"/>
                    <a:pt x="2338" y="3432"/>
                    <a:pt x="2433" y="3194"/>
                  </a:cubicBezTo>
                  <a:cubicBezTo>
                    <a:pt x="2505" y="2955"/>
                    <a:pt x="2577" y="2669"/>
                    <a:pt x="2696" y="2455"/>
                  </a:cubicBezTo>
                  <a:lnTo>
                    <a:pt x="3650" y="904"/>
                  </a:lnTo>
                  <a:cubicBezTo>
                    <a:pt x="3698" y="785"/>
                    <a:pt x="3650" y="618"/>
                    <a:pt x="3578" y="499"/>
                  </a:cubicBezTo>
                  <a:cubicBezTo>
                    <a:pt x="3578" y="451"/>
                    <a:pt x="3554" y="427"/>
                    <a:pt x="3531" y="403"/>
                  </a:cubicBezTo>
                  <a:cubicBezTo>
                    <a:pt x="3459" y="332"/>
                    <a:pt x="3388" y="332"/>
                    <a:pt x="3292" y="308"/>
                  </a:cubicBezTo>
                  <a:cubicBezTo>
                    <a:pt x="3173" y="284"/>
                    <a:pt x="3101" y="189"/>
                    <a:pt x="2982" y="189"/>
                  </a:cubicBezTo>
                  <a:lnTo>
                    <a:pt x="2839" y="189"/>
                  </a:lnTo>
                  <a:cubicBezTo>
                    <a:pt x="2815" y="189"/>
                    <a:pt x="2744" y="165"/>
                    <a:pt x="2720" y="141"/>
                  </a:cubicBezTo>
                  <a:cubicBezTo>
                    <a:pt x="2696" y="93"/>
                    <a:pt x="2648" y="70"/>
                    <a:pt x="2600" y="70"/>
                  </a:cubicBezTo>
                  <a:cubicBezTo>
                    <a:pt x="2592" y="67"/>
                    <a:pt x="2584" y="66"/>
                    <a:pt x="2577" y="66"/>
                  </a:cubicBezTo>
                  <a:cubicBezTo>
                    <a:pt x="2501" y="66"/>
                    <a:pt x="2479" y="169"/>
                    <a:pt x="2457" y="213"/>
                  </a:cubicBezTo>
                  <a:cubicBezTo>
                    <a:pt x="2435" y="279"/>
                    <a:pt x="2434" y="304"/>
                    <a:pt x="2396" y="365"/>
                  </a:cubicBezTo>
                  <a:lnTo>
                    <a:pt x="2396" y="365"/>
                  </a:lnTo>
                  <a:cubicBezTo>
                    <a:pt x="2416" y="311"/>
                    <a:pt x="2336" y="210"/>
                    <a:pt x="2314" y="189"/>
                  </a:cubicBezTo>
                  <a:cubicBezTo>
                    <a:pt x="2267" y="141"/>
                    <a:pt x="2219" y="70"/>
                    <a:pt x="2123" y="22"/>
                  </a:cubicBezTo>
                  <a:cubicBezTo>
                    <a:pt x="2108" y="22"/>
                    <a:pt x="2092" y="1"/>
                    <a:pt x="2062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7" name="Google Shape;3997;p72"/>
            <p:cNvSpPr/>
            <p:nvPr/>
          </p:nvSpPr>
          <p:spPr>
            <a:xfrm>
              <a:off x="3396900" y="3477675"/>
              <a:ext cx="143725" cy="104725"/>
            </a:xfrm>
            <a:custGeom>
              <a:avLst/>
              <a:gdLst/>
              <a:ahLst/>
              <a:cxnLst/>
              <a:rect l="l" t="t" r="r" b="b"/>
              <a:pathLst>
                <a:path w="5749" h="4189" extrusionOk="0">
                  <a:moveTo>
                    <a:pt x="358" y="0"/>
                  </a:moveTo>
                  <a:cubicBezTo>
                    <a:pt x="358" y="0"/>
                    <a:pt x="454" y="1503"/>
                    <a:pt x="430" y="2075"/>
                  </a:cubicBezTo>
                  <a:cubicBezTo>
                    <a:pt x="430" y="2147"/>
                    <a:pt x="310" y="2457"/>
                    <a:pt x="310" y="2505"/>
                  </a:cubicBezTo>
                  <a:cubicBezTo>
                    <a:pt x="239" y="2624"/>
                    <a:pt x="215" y="2743"/>
                    <a:pt x="191" y="2862"/>
                  </a:cubicBezTo>
                  <a:cubicBezTo>
                    <a:pt x="143" y="3125"/>
                    <a:pt x="0" y="3530"/>
                    <a:pt x="96" y="3745"/>
                  </a:cubicBezTo>
                  <a:lnTo>
                    <a:pt x="191" y="3840"/>
                  </a:lnTo>
                  <a:cubicBezTo>
                    <a:pt x="310" y="3936"/>
                    <a:pt x="1074" y="3959"/>
                    <a:pt x="1336" y="3983"/>
                  </a:cubicBezTo>
                  <a:cubicBezTo>
                    <a:pt x="1622" y="4007"/>
                    <a:pt x="1861" y="4055"/>
                    <a:pt x="2123" y="4079"/>
                  </a:cubicBezTo>
                  <a:cubicBezTo>
                    <a:pt x="2590" y="4163"/>
                    <a:pt x="2987" y="4188"/>
                    <a:pt x="3298" y="4188"/>
                  </a:cubicBezTo>
                  <a:cubicBezTo>
                    <a:pt x="3781" y="4188"/>
                    <a:pt x="4055" y="4126"/>
                    <a:pt x="4055" y="4126"/>
                  </a:cubicBezTo>
                  <a:cubicBezTo>
                    <a:pt x="5748" y="3888"/>
                    <a:pt x="5605" y="3530"/>
                    <a:pt x="5605" y="3530"/>
                  </a:cubicBezTo>
                  <a:cubicBezTo>
                    <a:pt x="5391" y="3363"/>
                    <a:pt x="5224" y="3292"/>
                    <a:pt x="5152" y="3268"/>
                  </a:cubicBezTo>
                  <a:cubicBezTo>
                    <a:pt x="5104" y="3244"/>
                    <a:pt x="3721" y="3005"/>
                    <a:pt x="3721" y="3005"/>
                  </a:cubicBezTo>
                  <a:cubicBezTo>
                    <a:pt x="3721" y="3005"/>
                    <a:pt x="2528" y="2505"/>
                    <a:pt x="1861" y="2099"/>
                  </a:cubicBezTo>
                  <a:cubicBezTo>
                    <a:pt x="1646" y="1312"/>
                    <a:pt x="1885" y="0"/>
                    <a:pt x="1885" y="0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8" name="Google Shape;3998;p72"/>
            <p:cNvSpPr/>
            <p:nvPr/>
          </p:nvSpPr>
          <p:spPr>
            <a:xfrm>
              <a:off x="3396300" y="3534325"/>
              <a:ext cx="145500" cy="48875"/>
            </a:xfrm>
            <a:custGeom>
              <a:avLst/>
              <a:gdLst/>
              <a:ahLst/>
              <a:cxnLst/>
              <a:rect l="l" t="t" r="r" b="b"/>
              <a:pathLst>
                <a:path w="5820" h="1955" extrusionOk="0">
                  <a:moveTo>
                    <a:pt x="406" y="0"/>
                  </a:moveTo>
                  <a:cubicBezTo>
                    <a:pt x="382" y="72"/>
                    <a:pt x="334" y="191"/>
                    <a:pt x="334" y="239"/>
                  </a:cubicBezTo>
                  <a:cubicBezTo>
                    <a:pt x="287" y="358"/>
                    <a:pt x="239" y="477"/>
                    <a:pt x="167" y="572"/>
                  </a:cubicBezTo>
                  <a:cubicBezTo>
                    <a:pt x="144" y="811"/>
                    <a:pt x="1" y="1264"/>
                    <a:pt x="144" y="1503"/>
                  </a:cubicBezTo>
                  <a:lnTo>
                    <a:pt x="239" y="1598"/>
                  </a:lnTo>
                  <a:cubicBezTo>
                    <a:pt x="358" y="1693"/>
                    <a:pt x="1121" y="1717"/>
                    <a:pt x="1408" y="1741"/>
                  </a:cubicBezTo>
                  <a:cubicBezTo>
                    <a:pt x="1670" y="1789"/>
                    <a:pt x="1909" y="1813"/>
                    <a:pt x="2171" y="1837"/>
                  </a:cubicBezTo>
                  <a:cubicBezTo>
                    <a:pt x="2682" y="1929"/>
                    <a:pt x="3110" y="1955"/>
                    <a:pt x="3432" y="1955"/>
                  </a:cubicBezTo>
                  <a:cubicBezTo>
                    <a:pt x="3861" y="1955"/>
                    <a:pt x="4103" y="1908"/>
                    <a:pt x="4103" y="1908"/>
                  </a:cubicBezTo>
                  <a:cubicBezTo>
                    <a:pt x="5820" y="1646"/>
                    <a:pt x="5653" y="1312"/>
                    <a:pt x="5653" y="1312"/>
                  </a:cubicBezTo>
                  <a:cubicBezTo>
                    <a:pt x="5462" y="1121"/>
                    <a:pt x="5271" y="1073"/>
                    <a:pt x="5224" y="1026"/>
                  </a:cubicBezTo>
                  <a:cubicBezTo>
                    <a:pt x="5152" y="1002"/>
                    <a:pt x="3793" y="763"/>
                    <a:pt x="3793" y="763"/>
                  </a:cubicBezTo>
                  <a:cubicBezTo>
                    <a:pt x="3793" y="763"/>
                    <a:pt x="3244" y="525"/>
                    <a:pt x="2672" y="262"/>
                  </a:cubicBezTo>
                  <a:lnTo>
                    <a:pt x="2648" y="262"/>
                  </a:lnTo>
                  <a:cubicBezTo>
                    <a:pt x="2370" y="310"/>
                    <a:pt x="2087" y="343"/>
                    <a:pt x="1808" y="343"/>
                  </a:cubicBezTo>
                  <a:cubicBezTo>
                    <a:pt x="1392" y="343"/>
                    <a:pt x="982" y="271"/>
                    <a:pt x="597" y="72"/>
                  </a:cubicBezTo>
                  <a:lnTo>
                    <a:pt x="406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3999" name="Google Shape;3999;p72"/>
            <p:cNvSpPr/>
            <p:nvPr/>
          </p:nvSpPr>
          <p:spPr>
            <a:xfrm>
              <a:off x="3357550" y="3106150"/>
              <a:ext cx="99600" cy="407925"/>
            </a:xfrm>
            <a:custGeom>
              <a:avLst/>
              <a:gdLst/>
              <a:ahLst/>
              <a:cxnLst/>
              <a:rect l="l" t="t" r="r" b="b"/>
              <a:pathLst>
                <a:path w="3984" h="16317" extrusionOk="0">
                  <a:moveTo>
                    <a:pt x="1490" y="1"/>
                  </a:moveTo>
                  <a:cubicBezTo>
                    <a:pt x="1354" y="1"/>
                    <a:pt x="1222" y="20"/>
                    <a:pt x="1097" y="74"/>
                  </a:cubicBezTo>
                  <a:cubicBezTo>
                    <a:pt x="1002" y="98"/>
                    <a:pt x="930" y="146"/>
                    <a:pt x="835" y="217"/>
                  </a:cubicBezTo>
                  <a:cubicBezTo>
                    <a:pt x="382" y="503"/>
                    <a:pt x="119" y="1076"/>
                    <a:pt x="48" y="1648"/>
                  </a:cubicBezTo>
                  <a:cubicBezTo>
                    <a:pt x="0" y="2292"/>
                    <a:pt x="143" y="2960"/>
                    <a:pt x="286" y="3580"/>
                  </a:cubicBezTo>
                  <a:cubicBezTo>
                    <a:pt x="620" y="4987"/>
                    <a:pt x="954" y="6347"/>
                    <a:pt x="1407" y="7730"/>
                  </a:cubicBezTo>
                  <a:cubicBezTo>
                    <a:pt x="1455" y="7945"/>
                    <a:pt x="1527" y="8112"/>
                    <a:pt x="1598" y="8302"/>
                  </a:cubicBezTo>
                  <a:cubicBezTo>
                    <a:pt x="978" y="11618"/>
                    <a:pt x="1956" y="16316"/>
                    <a:pt x="1956" y="16316"/>
                  </a:cubicBezTo>
                  <a:lnTo>
                    <a:pt x="3387" y="16149"/>
                  </a:lnTo>
                  <a:cubicBezTo>
                    <a:pt x="3387" y="16149"/>
                    <a:pt x="3864" y="8398"/>
                    <a:pt x="3912" y="7444"/>
                  </a:cubicBezTo>
                  <a:cubicBezTo>
                    <a:pt x="3912" y="7277"/>
                    <a:pt x="3912" y="7134"/>
                    <a:pt x="3864" y="7014"/>
                  </a:cubicBezTo>
                  <a:cubicBezTo>
                    <a:pt x="3983" y="6084"/>
                    <a:pt x="3840" y="5154"/>
                    <a:pt x="3816" y="4081"/>
                  </a:cubicBezTo>
                  <a:cubicBezTo>
                    <a:pt x="3792" y="2721"/>
                    <a:pt x="3482" y="193"/>
                    <a:pt x="2361" y="98"/>
                  </a:cubicBezTo>
                  <a:cubicBezTo>
                    <a:pt x="2072" y="82"/>
                    <a:pt x="1772" y="1"/>
                    <a:pt x="1490" y="1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0" name="Google Shape;4000;p72"/>
            <p:cNvSpPr/>
            <p:nvPr/>
          </p:nvSpPr>
          <p:spPr>
            <a:xfrm>
              <a:off x="3294925" y="3484825"/>
              <a:ext cx="141950" cy="113625"/>
            </a:xfrm>
            <a:custGeom>
              <a:avLst/>
              <a:gdLst/>
              <a:ahLst/>
              <a:cxnLst/>
              <a:rect l="l" t="t" r="r" b="b"/>
              <a:pathLst>
                <a:path w="5678" h="4545" extrusionOk="0">
                  <a:moveTo>
                    <a:pt x="716" y="0"/>
                  </a:moveTo>
                  <a:cubicBezTo>
                    <a:pt x="716" y="0"/>
                    <a:pt x="621" y="1551"/>
                    <a:pt x="526" y="2099"/>
                  </a:cubicBezTo>
                  <a:cubicBezTo>
                    <a:pt x="526" y="2123"/>
                    <a:pt x="406" y="2457"/>
                    <a:pt x="383" y="2481"/>
                  </a:cubicBezTo>
                  <a:cubicBezTo>
                    <a:pt x="335" y="2600"/>
                    <a:pt x="263" y="2719"/>
                    <a:pt x="239" y="2839"/>
                  </a:cubicBezTo>
                  <a:cubicBezTo>
                    <a:pt x="168" y="3077"/>
                    <a:pt x="1" y="3483"/>
                    <a:pt x="120" y="3793"/>
                  </a:cubicBezTo>
                  <a:cubicBezTo>
                    <a:pt x="120" y="3817"/>
                    <a:pt x="144" y="3840"/>
                    <a:pt x="168" y="3888"/>
                  </a:cubicBezTo>
                  <a:cubicBezTo>
                    <a:pt x="263" y="3960"/>
                    <a:pt x="1027" y="4079"/>
                    <a:pt x="1313" y="4150"/>
                  </a:cubicBezTo>
                  <a:cubicBezTo>
                    <a:pt x="1551" y="4174"/>
                    <a:pt x="1814" y="4246"/>
                    <a:pt x="2052" y="4294"/>
                  </a:cubicBezTo>
                  <a:cubicBezTo>
                    <a:pt x="2796" y="4506"/>
                    <a:pt x="3366" y="4545"/>
                    <a:pt x="3682" y="4545"/>
                  </a:cubicBezTo>
                  <a:cubicBezTo>
                    <a:pt x="3862" y="4545"/>
                    <a:pt x="3960" y="4532"/>
                    <a:pt x="3960" y="4532"/>
                  </a:cubicBezTo>
                  <a:cubicBezTo>
                    <a:pt x="5677" y="4437"/>
                    <a:pt x="5558" y="4079"/>
                    <a:pt x="5558" y="4079"/>
                  </a:cubicBezTo>
                  <a:cubicBezTo>
                    <a:pt x="5391" y="3888"/>
                    <a:pt x="5200" y="3793"/>
                    <a:pt x="5153" y="3769"/>
                  </a:cubicBezTo>
                  <a:cubicBezTo>
                    <a:pt x="5081" y="3721"/>
                    <a:pt x="3745" y="3340"/>
                    <a:pt x="3745" y="3340"/>
                  </a:cubicBezTo>
                  <a:cubicBezTo>
                    <a:pt x="3745" y="3340"/>
                    <a:pt x="2624" y="2696"/>
                    <a:pt x="1981" y="2242"/>
                  </a:cubicBezTo>
                  <a:cubicBezTo>
                    <a:pt x="1837" y="1431"/>
                    <a:pt x="2243" y="144"/>
                    <a:pt x="2243" y="144"/>
                  </a:cubicBezTo>
                  <a:lnTo>
                    <a:pt x="716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1" name="Google Shape;4001;p72"/>
            <p:cNvSpPr/>
            <p:nvPr/>
          </p:nvSpPr>
          <p:spPr>
            <a:xfrm>
              <a:off x="3294350" y="3540875"/>
              <a:ext cx="141925" cy="58175"/>
            </a:xfrm>
            <a:custGeom>
              <a:avLst/>
              <a:gdLst/>
              <a:ahLst/>
              <a:cxnLst/>
              <a:rect l="l" t="t" r="r" b="b"/>
              <a:pathLst>
                <a:path w="5677" h="2327" extrusionOk="0">
                  <a:moveTo>
                    <a:pt x="501" y="0"/>
                  </a:moveTo>
                  <a:cubicBezTo>
                    <a:pt x="477" y="96"/>
                    <a:pt x="406" y="191"/>
                    <a:pt x="406" y="239"/>
                  </a:cubicBezTo>
                  <a:cubicBezTo>
                    <a:pt x="358" y="358"/>
                    <a:pt x="286" y="477"/>
                    <a:pt x="239" y="644"/>
                  </a:cubicBezTo>
                  <a:cubicBezTo>
                    <a:pt x="167" y="931"/>
                    <a:pt x="0" y="1312"/>
                    <a:pt x="119" y="1575"/>
                  </a:cubicBezTo>
                  <a:cubicBezTo>
                    <a:pt x="119" y="1598"/>
                    <a:pt x="143" y="1646"/>
                    <a:pt x="167" y="1670"/>
                  </a:cubicBezTo>
                  <a:cubicBezTo>
                    <a:pt x="262" y="1741"/>
                    <a:pt x="1026" y="1885"/>
                    <a:pt x="1312" y="1932"/>
                  </a:cubicBezTo>
                  <a:cubicBezTo>
                    <a:pt x="1550" y="1956"/>
                    <a:pt x="1813" y="2028"/>
                    <a:pt x="2051" y="2075"/>
                  </a:cubicBezTo>
                  <a:cubicBezTo>
                    <a:pt x="2795" y="2288"/>
                    <a:pt x="3365" y="2327"/>
                    <a:pt x="3681" y="2327"/>
                  </a:cubicBezTo>
                  <a:cubicBezTo>
                    <a:pt x="3861" y="2327"/>
                    <a:pt x="3959" y="2314"/>
                    <a:pt x="3959" y="2314"/>
                  </a:cubicBezTo>
                  <a:cubicBezTo>
                    <a:pt x="5676" y="2242"/>
                    <a:pt x="5557" y="1885"/>
                    <a:pt x="5557" y="1885"/>
                  </a:cubicBezTo>
                  <a:cubicBezTo>
                    <a:pt x="5390" y="1670"/>
                    <a:pt x="5199" y="1575"/>
                    <a:pt x="5152" y="1551"/>
                  </a:cubicBezTo>
                  <a:cubicBezTo>
                    <a:pt x="5080" y="1527"/>
                    <a:pt x="3745" y="1121"/>
                    <a:pt x="3745" y="1121"/>
                  </a:cubicBezTo>
                  <a:cubicBezTo>
                    <a:pt x="3745" y="1121"/>
                    <a:pt x="3244" y="835"/>
                    <a:pt x="2695" y="501"/>
                  </a:cubicBezTo>
                  <a:lnTo>
                    <a:pt x="2671" y="501"/>
                  </a:lnTo>
                  <a:cubicBezTo>
                    <a:pt x="2511" y="512"/>
                    <a:pt x="2350" y="519"/>
                    <a:pt x="2191" y="519"/>
                  </a:cubicBezTo>
                  <a:cubicBezTo>
                    <a:pt x="1641" y="519"/>
                    <a:pt x="1107" y="434"/>
                    <a:pt x="644" y="120"/>
                  </a:cubicBezTo>
                  <a:cubicBezTo>
                    <a:pt x="620" y="96"/>
                    <a:pt x="549" y="24"/>
                    <a:pt x="501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2" name="Google Shape;4002;p72"/>
            <p:cNvSpPr/>
            <p:nvPr/>
          </p:nvSpPr>
          <p:spPr>
            <a:xfrm>
              <a:off x="3297325" y="3115575"/>
              <a:ext cx="100200" cy="407425"/>
            </a:xfrm>
            <a:custGeom>
              <a:avLst/>
              <a:gdLst/>
              <a:ahLst/>
              <a:cxnLst/>
              <a:rect l="l" t="t" r="r" b="b"/>
              <a:pathLst>
                <a:path w="4008" h="16297" extrusionOk="0">
                  <a:moveTo>
                    <a:pt x="1798" y="0"/>
                  </a:moveTo>
                  <a:cubicBezTo>
                    <a:pt x="1549" y="0"/>
                    <a:pt x="1302" y="63"/>
                    <a:pt x="1074" y="198"/>
                  </a:cubicBezTo>
                  <a:cubicBezTo>
                    <a:pt x="644" y="460"/>
                    <a:pt x="310" y="913"/>
                    <a:pt x="191" y="1486"/>
                  </a:cubicBezTo>
                  <a:cubicBezTo>
                    <a:pt x="48" y="2249"/>
                    <a:pt x="143" y="3084"/>
                    <a:pt x="287" y="3871"/>
                  </a:cubicBezTo>
                  <a:cubicBezTo>
                    <a:pt x="430" y="4658"/>
                    <a:pt x="549" y="5469"/>
                    <a:pt x="716" y="6280"/>
                  </a:cubicBezTo>
                  <a:cubicBezTo>
                    <a:pt x="787" y="6757"/>
                    <a:pt x="883" y="7210"/>
                    <a:pt x="978" y="7687"/>
                  </a:cubicBezTo>
                  <a:lnTo>
                    <a:pt x="1074" y="8045"/>
                  </a:lnTo>
                  <a:cubicBezTo>
                    <a:pt x="0" y="11288"/>
                    <a:pt x="477" y="16297"/>
                    <a:pt x="477" y="16297"/>
                  </a:cubicBezTo>
                  <a:lnTo>
                    <a:pt x="1908" y="16297"/>
                  </a:lnTo>
                  <a:cubicBezTo>
                    <a:pt x="1908" y="16297"/>
                    <a:pt x="3172" y="8689"/>
                    <a:pt x="3292" y="7687"/>
                  </a:cubicBezTo>
                  <a:cubicBezTo>
                    <a:pt x="3339" y="7568"/>
                    <a:pt x="3363" y="7472"/>
                    <a:pt x="3387" y="7377"/>
                  </a:cubicBezTo>
                  <a:cubicBezTo>
                    <a:pt x="3578" y="6804"/>
                    <a:pt x="3697" y="6184"/>
                    <a:pt x="3769" y="5612"/>
                  </a:cubicBezTo>
                  <a:cubicBezTo>
                    <a:pt x="3936" y="4539"/>
                    <a:pt x="4007" y="3346"/>
                    <a:pt x="3888" y="2273"/>
                  </a:cubicBezTo>
                  <a:cubicBezTo>
                    <a:pt x="3793" y="1486"/>
                    <a:pt x="3411" y="723"/>
                    <a:pt x="2743" y="293"/>
                  </a:cubicBezTo>
                  <a:cubicBezTo>
                    <a:pt x="2447" y="105"/>
                    <a:pt x="2121" y="0"/>
                    <a:pt x="1798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3" name="Google Shape;4003;p72"/>
            <p:cNvSpPr/>
            <p:nvPr/>
          </p:nvSpPr>
          <p:spPr>
            <a:xfrm>
              <a:off x="3297925" y="2928175"/>
              <a:ext cx="156225" cy="258575"/>
            </a:xfrm>
            <a:custGeom>
              <a:avLst/>
              <a:gdLst/>
              <a:ahLst/>
              <a:cxnLst/>
              <a:rect l="l" t="t" r="r" b="b"/>
              <a:pathLst>
                <a:path w="6249" h="10343" extrusionOk="0">
                  <a:moveTo>
                    <a:pt x="3252" y="1"/>
                  </a:moveTo>
                  <a:cubicBezTo>
                    <a:pt x="2938" y="1"/>
                    <a:pt x="2628" y="55"/>
                    <a:pt x="2361" y="157"/>
                  </a:cubicBezTo>
                  <a:cubicBezTo>
                    <a:pt x="2171" y="205"/>
                    <a:pt x="2051" y="300"/>
                    <a:pt x="1908" y="396"/>
                  </a:cubicBezTo>
                  <a:lnTo>
                    <a:pt x="1884" y="419"/>
                  </a:lnTo>
                  <a:cubicBezTo>
                    <a:pt x="1527" y="658"/>
                    <a:pt x="1169" y="873"/>
                    <a:pt x="835" y="1159"/>
                  </a:cubicBezTo>
                  <a:cubicBezTo>
                    <a:pt x="477" y="1493"/>
                    <a:pt x="215" y="1898"/>
                    <a:pt x="215" y="2423"/>
                  </a:cubicBezTo>
                  <a:cubicBezTo>
                    <a:pt x="215" y="2804"/>
                    <a:pt x="286" y="3186"/>
                    <a:pt x="334" y="3568"/>
                  </a:cubicBezTo>
                  <a:cubicBezTo>
                    <a:pt x="382" y="4474"/>
                    <a:pt x="406" y="5404"/>
                    <a:pt x="477" y="6287"/>
                  </a:cubicBezTo>
                  <a:cubicBezTo>
                    <a:pt x="525" y="7193"/>
                    <a:pt x="263" y="7980"/>
                    <a:pt x="96" y="8863"/>
                  </a:cubicBezTo>
                  <a:cubicBezTo>
                    <a:pt x="0" y="9363"/>
                    <a:pt x="48" y="9817"/>
                    <a:pt x="525" y="9960"/>
                  </a:cubicBezTo>
                  <a:cubicBezTo>
                    <a:pt x="1171" y="10175"/>
                    <a:pt x="1834" y="10342"/>
                    <a:pt x="2486" y="10342"/>
                  </a:cubicBezTo>
                  <a:cubicBezTo>
                    <a:pt x="2628" y="10342"/>
                    <a:pt x="2769" y="10334"/>
                    <a:pt x="2910" y="10317"/>
                  </a:cubicBezTo>
                  <a:cubicBezTo>
                    <a:pt x="3721" y="10246"/>
                    <a:pt x="4556" y="10007"/>
                    <a:pt x="5367" y="9864"/>
                  </a:cubicBezTo>
                  <a:cubicBezTo>
                    <a:pt x="5700" y="9769"/>
                    <a:pt x="5963" y="9697"/>
                    <a:pt x="6058" y="9340"/>
                  </a:cubicBezTo>
                  <a:cubicBezTo>
                    <a:pt x="6249" y="8576"/>
                    <a:pt x="5987" y="7789"/>
                    <a:pt x="5939" y="7026"/>
                  </a:cubicBezTo>
                  <a:cubicBezTo>
                    <a:pt x="5867" y="6477"/>
                    <a:pt x="5987" y="5929"/>
                    <a:pt x="6010" y="5356"/>
                  </a:cubicBezTo>
                  <a:lnTo>
                    <a:pt x="6201" y="2137"/>
                  </a:lnTo>
                  <a:cubicBezTo>
                    <a:pt x="6225" y="1636"/>
                    <a:pt x="5963" y="1183"/>
                    <a:pt x="5581" y="944"/>
                  </a:cubicBezTo>
                  <a:cubicBezTo>
                    <a:pt x="5176" y="753"/>
                    <a:pt x="4818" y="515"/>
                    <a:pt x="4436" y="300"/>
                  </a:cubicBezTo>
                  <a:cubicBezTo>
                    <a:pt x="4096" y="96"/>
                    <a:pt x="3670" y="1"/>
                    <a:pt x="3252" y="1"/>
                  </a:cubicBezTo>
                  <a:close/>
                </a:path>
              </a:pathLst>
            </a:custGeom>
            <a:solidFill>
              <a:srgbClr val="00BBC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4" name="Google Shape;4004;p72"/>
            <p:cNvSpPr/>
            <p:nvPr/>
          </p:nvSpPr>
          <p:spPr>
            <a:xfrm>
              <a:off x="3384375" y="2948200"/>
              <a:ext cx="24475" cy="26850"/>
            </a:xfrm>
            <a:custGeom>
              <a:avLst/>
              <a:gdLst/>
              <a:ahLst/>
              <a:cxnLst/>
              <a:rect l="l" t="t" r="r" b="b"/>
              <a:pathLst>
                <a:path w="979" h="1074" extrusionOk="0">
                  <a:moveTo>
                    <a:pt x="978" y="0"/>
                  </a:moveTo>
                  <a:lnTo>
                    <a:pt x="0" y="119"/>
                  </a:lnTo>
                  <a:lnTo>
                    <a:pt x="883" y="1073"/>
                  </a:lnTo>
                  <a:lnTo>
                    <a:pt x="978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5" name="Google Shape;4005;p72"/>
            <p:cNvSpPr/>
            <p:nvPr/>
          </p:nvSpPr>
          <p:spPr>
            <a:xfrm>
              <a:off x="3393325" y="2965475"/>
              <a:ext cx="23875" cy="32225"/>
            </a:xfrm>
            <a:custGeom>
              <a:avLst/>
              <a:gdLst/>
              <a:ahLst/>
              <a:cxnLst/>
              <a:rect l="l" t="t" r="r" b="b"/>
              <a:pathLst>
                <a:path w="955" h="1289" extrusionOk="0">
                  <a:moveTo>
                    <a:pt x="954" y="1"/>
                  </a:moveTo>
                  <a:lnTo>
                    <a:pt x="525" y="48"/>
                  </a:lnTo>
                  <a:lnTo>
                    <a:pt x="525" y="335"/>
                  </a:lnTo>
                  <a:lnTo>
                    <a:pt x="406" y="48"/>
                  </a:lnTo>
                  <a:lnTo>
                    <a:pt x="0" y="120"/>
                  </a:lnTo>
                  <a:lnTo>
                    <a:pt x="692" y="1289"/>
                  </a:lnTo>
                  <a:lnTo>
                    <a:pt x="954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6" name="Google Shape;4006;p72"/>
            <p:cNvSpPr/>
            <p:nvPr/>
          </p:nvSpPr>
          <p:spPr>
            <a:xfrm>
              <a:off x="3405850" y="2988725"/>
              <a:ext cx="34600" cy="144925"/>
            </a:xfrm>
            <a:custGeom>
              <a:avLst/>
              <a:gdLst/>
              <a:ahLst/>
              <a:cxnLst/>
              <a:rect l="l" t="t" r="r" b="b"/>
              <a:pathLst>
                <a:path w="1384" h="5797" extrusionOk="0">
                  <a:moveTo>
                    <a:pt x="0" y="1"/>
                  </a:moveTo>
                  <a:lnTo>
                    <a:pt x="215" y="5248"/>
                  </a:lnTo>
                  <a:lnTo>
                    <a:pt x="906" y="5797"/>
                  </a:lnTo>
                  <a:lnTo>
                    <a:pt x="1383" y="5057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F0F7E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7" name="Google Shape;4007;p72"/>
            <p:cNvSpPr/>
            <p:nvPr/>
          </p:nvSpPr>
          <p:spPr>
            <a:xfrm>
              <a:off x="3360525" y="2902275"/>
              <a:ext cx="48925" cy="52625"/>
            </a:xfrm>
            <a:custGeom>
              <a:avLst/>
              <a:gdLst/>
              <a:ahLst/>
              <a:cxnLst/>
              <a:rect l="l" t="t" r="r" b="b"/>
              <a:pathLst>
                <a:path w="1957" h="2105" extrusionOk="0">
                  <a:moveTo>
                    <a:pt x="1670" y="1"/>
                  </a:moveTo>
                  <a:lnTo>
                    <a:pt x="0" y="239"/>
                  </a:lnTo>
                  <a:lnTo>
                    <a:pt x="144" y="1360"/>
                  </a:lnTo>
                  <a:cubicBezTo>
                    <a:pt x="144" y="1360"/>
                    <a:pt x="396" y="2105"/>
                    <a:pt x="1090" y="2105"/>
                  </a:cubicBezTo>
                  <a:cubicBezTo>
                    <a:pt x="1326" y="2105"/>
                    <a:pt x="1612" y="2019"/>
                    <a:pt x="1956" y="1789"/>
                  </a:cubicBezTo>
                  <a:lnTo>
                    <a:pt x="1670" y="1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8" name="Google Shape;4008;p72"/>
            <p:cNvSpPr/>
            <p:nvPr/>
          </p:nvSpPr>
          <p:spPr>
            <a:xfrm>
              <a:off x="3357550" y="2852775"/>
              <a:ext cx="69175" cy="86925"/>
            </a:xfrm>
            <a:custGeom>
              <a:avLst/>
              <a:gdLst/>
              <a:ahLst/>
              <a:cxnLst/>
              <a:rect l="l" t="t" r="r" b="b"/>
              <a:pathLst>
                <a:path w="2767" h="3477" extrusionOk="0">
                  <a:moveTo>
                    <a:pt x="2671" y="1"/>
                  </a:moveTo>
                  <a:lnTo>
                    <a:pt x="0" y="335"/>
                  </a:lnTo>
                  <a:lnTo>
                    <a:pt x="286" y="2386"/>
                  </a:lnTo>
                  <a:lnTo>
                    <a:pt x="334" y="2672"/>
                  </a:lnTo>
                  <a:cubicBezTo>
                    <a:pt x="794" y="3257"/>
                    <a:pt x="1351" y="3476"/>
                    <a:pt x="1788" y="3476"/>
                  </a:cubicBezTo>
                  <a:cubicBezTo>
                    <a:pt x="2098" y="3476"/>
                    <a:pt x="2348" y="3366"/>
                    <a:pt x="2457" y="3197"/>
                  </a:cubicBezTo>
                  <a:cubicBezTo>
                    <a:pt x="2767" y="2768"/>
                    <a:pt x="2671" y="1"/>
                    <a:pt x="2671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09" name="Google Shape;4009;p72"/>
            <p:cNvSpPr/>
            <p:nvPr/>
          </p:nvSpPr>
          <p:spPr>
            <a:xfrm>
              <a:off x="3414200" y="2891550"/>
              <a:ext cx="12525" cy="23275"/>
            </a:xfrm>
            <a:custGeom>
              <a:avLst/>
              <a:gdLst/>
              <a:ahLst/>
              <a:cxnLst/>
              <a:rect l="l" t="t" r="r" b="b"/>
              <a:pathLst>
                <a:path w="501" h="931" extrusionOk="0">
                  <a:moveTo>
                    <a:pt x="48" y="0"/>
                  </a:moveTo>
                  <a:lnTo>
                    <a:pt x="0" y="859"/>
                  </a:lnTo>
                  <a:lnTo>
                    <a:pt x="501" y="930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0" name="Google Shape;4010;p72"/>
            <p:cNvSpPr/>
            <p:nvPr/>
          </p:nvSpPr>
          <p:spPr>
            <a:xfrm>
              <a:off x="3333700" y="2826850"/>
              <a:ext cx="125225" cy="104075"/>
            </a:xfrm>
            <a:custGeom>
              <a:avLst/>
              <a:gdLst/>
              <a:ahLst/>
              <a:cxnLst/>
              <a:rect l="l" t="t" r="r" b="b"/>
              <a:pathLst>
                <a:path w="5009" h="4163" extrusionOk="0">
                  <a:moveTo>
                    <a:pt x="2230" y="0"/>
                  </a:moveTo>
                  <a:cubicBezTo>
                    <a:pt x="1926" y="0"/>
                    <a:pt x="1622" y="36"/>
                    <a:pt x="1336" y="132"/>
                  </a:cubicBezTo>
                  <a:cubicBezTo>
                    <a:pt x="1217" y="203"/>
                    <a:pt x="1097" y="251"/>
                    <a:pt x="1002" y="346"/>
                  </a:cubicBezTo>
                  <a:cubicBezTo>
                    <a:pt x="1002" y="394"/>
                    <a:pt x="954" y="442"/>
                    <a:pt x="954" y="442"/>
                  </a:cubicBezTo>
                  <a:cubicBezTo>
                    <a:pt x="954" y="442"/>
                    <a:pt x="692" y="489"/>
                    <a:pt x="573" y="537"/>
                  </a:cubicBezTo>
                  <a:cubicBezTo>
                    <a:pt x="0" y="704"/>
                    <a:pt x="0" y="1324"/>
                    <a:pt x="119" y="1825"/>
                  </a:cubicBezTo>
                  <a:cubicBezTo>
                    <a:pt x="358" y="2636"/>
                    <a:pt x="740" y="3423"/>
                    <a:pt x="1193" y="4162"/>
                  </a:cubicBezTo>
                  <a:lnTo>
                    <a:pt x="954" y="2684"/>
                  </a:lnTo>
                  <a:lnTo>
                    <a:pt x="954" y="2684"/>
                  </a:lnTo>
                  <a:lnTo>
                    <a:pt x="1646" y="3518"/>
                  </a:lnTo>
                  <a:cubicBezTo>
                    <a:pt x="1646" y="3518"/>
                    <a:pt x="1360" y="2684"/>
                    <a:pt x="1598" y="2207"/>
                  </a:cubicBezTo>
                  <a:cubicBezTo>
                    <a:pt x="1837" y="1730"/>
                    <a:pt x="1813" y="1396"/>
                    <a:pt x="1813" y="1396"/>
                  </a:cubicBezTo>
                  <a:lnTo>
                    <a:pt x="1813" y="1396"/>
                  </a:lnTo>
                  <a:cubicBezTo>
                    <a:pt x="2033" y="1557"/>
                    <a:pt x="2265" y="1616"/>
                    <a:pt x="2486" y="1616"/>
                  </a:cubicBezTo>
                  <a:cubicBezTo>
                    <a:pt x="3057" y="1616"/>
                    <a:pt x="3554" y="1227"/>
                    <a:pt x="3577" y="1227"/>
                  </a:cubicBezTo>
                  <a:cubicBezTo>
                    <a:pt x="3578" y="1227"/>
                    <a:pt x="3578" y="1227"/>
                    <a:pt x="3578" y="1229"/>
                  </a:cubicBezTo>
                  <a:lnTo>
                    <a:pt x="3625" y="1634"/>
                  </a:lnTo>
                  <a:cubicBezTo>
                    <a:pt x="3625" y="1634"/>
                    <a:pt x="5009" y="418"/>
                    <a:pt x="3125" y="84"/>
                  </a:cubicBezTo>
                  <a:cubicBezTo>
                    <a:pt x="2838" y="36"/>
                    <a:pt x="2534" y="0"/>
                    <a:pt x="2230" y="0"/>
                  </a:cubicBez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1" name="Google Shape;4011;p72"/>
            <p:cNvSpPr/>
            <p:nvPr/>
          </p:nvSpPr>
          <p:spPr>
            <a:xfrm>
              <a:off x="3348000" y="2885750"/>
              <a:ext cx="16725" cy="26100"/>
            </a:xfrm>
            <a:custGeom>
              <a:avLst/>
              <a:gdLst/>
              <a:ahLst/>
              <a:cxnLst/>
              <a:rect l="l" t="t" r="r" b="b"/>
              <a:pathLst>
                <a:path w="669" h="1044" extrusionOk="0">
                  <a:moveTo>
                    <a:pt x="376" y="1"/>
                  </a:moveTo>
                  <a:cubicBezTo>
                    <a:pt x="298" y="1"/>
                    <a:pt x="219" y="27"/>
                    <a:pt x="168" y="89"/>
                  </a:cubicBezTo>
                  <a:cubicBezTo>
                    <a:pt x="1" y="328"/>
                    <a:pt x="144" y="852"/>
                    <a:pt x="668" y="1043"/>
                  </a:cubicBezTo>
                  <a:lnTo>
                    <a:pt x="621" y="113"/>
                  </a:lnTo>
                  <a:cubicBezTo>
                    <a:pt x="580" y="45"/>
                    <a:pt x="479" y="1"/>
                    <a:pt x="376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2" name="Google Shape;4012;p72"/>
            <p:cNvSpPr/>
            <p:nvPr/>
          </p:nvSpPr>
          <p:spPr>
            <a:xfrm>
              <a:off x="3406425" y="2942225"/>
              <a:ext cx="10775" cy="31625"/>
            </a:xfrm>
            <a:custGeom>
              <a:avLst/>
              <a:gdLst/>
              <a:ahLst/>
              <a:cxnLst/>
              <a:rect l="l" t="t" r="r" b="b"/>
              <a:pathLst>
                <a:path w="431" h="1265" extrusionOk="0">
                  <a:moveTo>
                    <a:pt x="49" y="1"/>
                  </a:moveTo>
                  <a:lnTo>
                    <a:pt x="51" y="7"/>
                  </a:lnTo>
                  <a:lnTo>
                    <a:pt x="51" y="7"/>
                  </a:lnTo>
                  <a:cubicBezTo>
                    <a:pt x="50" y="3"/>
                    <a:pt x="50" y="1"/>
                    <a:pt x="49" y="1"/>
                  </a:cubicBezTo>
                  <a:close/>
                  <a:moveTo>
                    <a:pt x="51" y="7"/>
                  </a:moveTo>
                  <a:cubicBezTo>
                    <a:pt x="67" y="99"/>
                    <a:pt x="1" y="1219"/>
                    <a:pt x="1" y="1265"/>
                  </a:cubicBezTo>
                  <a:lnTo>
                    <a:pt x="430" y="931"/>
                  </a:lnTo>
                  <a:lnTo>
                    <a:pt x="51" y="7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3" name="Google Shape;4013;p72"/>
            <p:cNvSpPr/>
            <p:nvPr/>
          </p:nvSpPr>
          <p:spPr>
            <a:xfrm>
              <a:off x="3408225" y="2939850"/>
              <a:ext cx="27450" cy="28625"/>
            </a:xfrm>
            <a:custGeom>
              <a:avLst/>
              <a:gdLst/>
              <a:ahLst/>
              <a:cxnLst/>
              <a:rect l="l" t="t" r="r" b="b"/>
              <a:pathLst>
                <a:path w="1098" h="1145" extrusionOk="0">
                  <a:moveTo>
                    <a:pt x="1" y="0"/>
                  </a:moveTo>
                  <a:lnTo>
                    <a:pt x="1" y="96"/>
                  </a:lnTo>
                  <a:lnTo>
                    <a:pt x="382" y="1026"/>
                  </a:lnTo>
                  <a:lnTo>
                    <a:pt x="1098" y="1145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4" name="Google Shape;4014;p72"/>
            <p:cNvSpPr/>
            <p:nvPr/>
          </p:nvSpPr>
          <p:spPr>
            <a:xfrm>
              <a:off x="3354550" y="2926725"/>
              <a:ext cx="47150" cy="51300"/>
            </a:xfrm>
            <a:custGeom>
              <a:avLst/>
              <a:gdLst/>
              <a:ahLst/>
              <a:cxnLst/>
              <a:rect l="l" t="t" r="r" b="b"/>
              <a:pathLst>
                <a:path w="1886" h="2052" extrusionOk="0">
                  <a:moveTo>
                    <a:pt x="359" y="0"/>
                  </a:moveTo>
                  <a:lnTo>
                    <a:pt x="1" y="263"/>
                  </a:lnTo>
                  <a:lnTo>
                    <a:pt x="1122" y="2052"/>
                  </a:lnTo>
                  <a:lnTo>
                    <a:pt x="1885" y="1431"/>
                  </a:lnTo>
                  <a:lnTo>
                    <a:pt x="359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5" name="Google Shape;4015;p72"/>
            <p:cNvSpPr/>
            <p:nvPr/>
          </p:nvSpPr>
          <p:spPr>
            <a:xfrm>
              <a:off x="3395700" y="2962500"/>
              <a:ext cx="10750" cy="11350"/>
            </a:xfrm>
            <a:custGeom>
              <a:avLst/>
              <a:gdLst/>
              <a:ahLst/>
              <a:cxnLst/>
              <a:rect l="l" t="t" r="r" b="b"/>
              <a:pathLst>
                <a:path w="430" h="454" extrusionOk="0">
                  <a:moveTo>
                    <a:pt x="239" y="0"/>
                  </a:moveTo>
                  <a:lnTo>
                    <a:pt x="1" y="215"/>
                  </a:lnTo>
                  <a:lnTo>
                    <a:pt x="430" y="454"/>
                  </a:lnTo>
                  <a:lnTo>
                    <a:pt x="239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6" name="Google Shape;4016;p72"/>
            <p:cNvSpPr/>
            <p:nvPr/>
          </p:nvSpPr>
          <p:spPr>
            <a:xfrm>
              <a:off x="3605000" y="3116925"/>
              <a:ext cx="99000" cy="32825"/>
            </a:xfrm>
            <a:custGeom>
              <a:avLst/>
              <a:gdLst/>
              <a:ahLst/>
              <a:cxnLst/>
              <a:rect l="l" t="t" r="r" b="b"/>
              <a:pathLst>
                <a:path w="3960" h="1313" extrusionOk="0">
                  <a:moveTo>
                    <a:pt x="644" y="1"/>
                  </a:moveTo>
                  <a:cubicBezTo>
                    <a:pt x="286" y="1"/>
                    <a:pt x="0" y="287"/>
                    <a:pt x="0" y="645"/>
                  </a:cubicBezTo>
                  <a:cubicBezTo>
                    <a:pt x="0" y="1002"/>
                    <a:pt x="286" y="1313"/>
                    <a:pt x="644" y="1313"/>
                  </a:cubicBezTo>
                  <a:lnTo>
                    <a:pt x="3959" y="1313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7" name="Google Shape;4017;p72"/>
            <p:cNvSpPr/>
            <p:nvPr/>
          </p:nvSpPr>
          <p:spPr>
            <a:xfrm>
              <a:off x="3605000" y="3010200"/>
              <a:ext cx="99000" cy="32825"/>
            </a:xfrm>
            <a:custGeom>
              <a:avLst/>
              <a:gdLst/>
              <a:ahLst/>
              <a:cxnLst/>
              <a:rect l="l" t="t" r="r" b="b"/>
              <a:pathLst>
                <a:path w="3960" h="1313" extrusionOk="0">
                  <a:moveTo>
                    <a:pt x="644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2"/>
                    <a:pt x="286" y="1312"/>
                    <a:pt x="644" y="1312"/>
                  </a:cubicBezTo>
                  <a:lnTo>
                    <a:pt x="3959" y="1312"/>
                  </a:lnTo>
                  <a:lnTo>
                    <a:pt x="3959" y="1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8" name="Google Shape;4018;p72"/>
            <p:cNvSpPr/>
            <p:nvPr/>
          </p:nvSpPr>
          <p:spPr>
            <a:xfrm>
              <a:off x="3107700" y="3068175"/>
              <a:ext cx="406100" cy="501950"/>
            </a:xfrm>
            <a:custGeom>
              <a:avLst/>
              <a:gdLst/>
              <a:ahLst/>
              <a:cxnLst/>
              <a:rect l="l" t="t" r="r" b="b"/>
              <a:pathLst>
                <a:path w="16244" h="20078" extrusionOk="0">
                  <a:moveTo>
                    <a:pt x="15204" y="1"/>
                  </a:moveTo>
                  <a:cubicBezTo>
                    <a:pt x="13276" y="1"/>
                    <a:pt x="9210" y="625"/>
                    <a:pt x="7752" y="5719"/>
                  </a:cubicBezTo>
                  <a:cubicBezTo>
                    <a:pt x="7633" y="6125"/>
                    <a:pt x="7514" y="6506"/>
                    <a:pt x="7418" y="6912"/>
                  </a:cubicBezTo>
                  <a:cubicBezTo>
                    <a:pt x="5964" y="12087"/>
                    <a:pt x="4485" y="17382"/>
                    <a:pt x="1456" y="18431"/>
                  </a:cubicBezTo>
                  <a:cubicBezTo>
                    <a:pt x="1098" y="19004"/>
                    <a:pt x="740" y="19481"/>
                    <a:pt x="1" y="20029"/>
                  </a:cubicBezTo>
                  <a:cubicBezTo>
                    <a:pt x="144" y="20029"/>
                    <a:pt x="263" y="20077"/>
                    <a:pt x="430" y="20077"/>
                  </a:cubicBezTo>
                  <a:cubicBezTo>
                    <a:pt x="5033" y="20077"/>
                    <a:pt x="6941" y="13327"/>
                    <a:pt x="8611" y="7389"/>
                  </a:cubicBezTo>
                  <a:cubicBezTo>
                    <a:pt x="8730" y="7007"/>
                    <a:pt x="8849" y="6602"/>
                    <a:pt x="8945" y="6196"/>
                  </a:cubicBezTo>
                  <a:cubicBezTo>
                    <a:pt x="10171" y="1994"/>
                    <a:pt x="13485" y="1460"/>
                    <a:pt x="15120" y="1460"/>
                  </a:cubicBezTo>
                  <a:cubicBezTo>
                    <a:pt x="15647" y="1460"/>
                    <a:pt x="16000" y="1516"/>
                    <a:pt x="16052" y="1521"/>
                  </a:cubicBezTo>
                  <a:lnTo>
                    <a:pt x="16124" y="806"/>
                  </a:lnTo>
                  <a:lnTo>
                    <a:pt x="16243" y="67"/>
                  </a:lnTo>
                  <a:cubicBezTo>
                    <a:pt x="16231" y="67"/>
                    <a:pt x="15831" y="1"/>
                    <a:pt x="15204" y="1"/>
                  </a:cubicBez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19" name="Google Shape;4019;p72"/>
            <p:cNvSpPr/>
            <p:nvPr/>
          </p:nvSpPr>
          <p:spPr>
            <a:xfrm>
              <a:off x="3476200" y="2959525"/>
              <a:ext cx="122250" cy="239725"/>
            </a:xfrm>
            <a:custGeom>
              <a:avLst/>
              <a:gdLst/>
              <a:ahLst/>
              <a:cxnLst/>
              <a:rect l="l" t="t" r="r" b="b"/>
              <a:pathLst>
                <a:path w="4890" h="9589" extrusionOk="0">
                  <a:moveTo>
                    <a:pt x="4794" y="0"/>
                  </a:moveTo>
                  <a:cubicBezTo>
                    <a:pt x="2147" y="0"/>
                    <a:pt x="0" y="2147"/>
                    <a:pt x="0" y="4794"/>
                  </a:cubicBezTo>
                  <a:cubicBezTo>
                    <a:pt x="0" y="7442"/>
                    <a:pt x="2147" y="9588"/>
                    <a:pt x="4794" y="9588"/>
                  </a:cubicBezTo>
                  <a:lnTo>
                    <a:pt x="4890" y="9588"/>
                  </a:lnTo>
                  <a:lnTo>
                    <a:pt x="4890" y="0"/>
                  </a:lnTo>
                  <a:close/>
                </a:path>
              </a:pathLst>
            </a:custGeom>
            <a:solidFill>
              <a:srgbClr val="3434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0" name="Google Shape;4020;p72"/>
            <p:cNvSpPr/>
            <p:nvPr/>
          </p:nvSpPr>
          <p:spPr>
            <a:xfrm>
              <a:off x="3598425" y="2959525"/>
              <a:ext cx="45950" cy="240900"/>
            </a:xfrm>
            <a:custGeom>
              <a:avLst/>
              <a:gdLst/>
              <a:ahLst/>
              <a:cxnLst/>
              <a:rect l="l" t="t" r="r" b="b"/>
              <a:pathLst>
                <a:path w="1838" h="9636" extrusionOk="0">
                  <a:moveTo>
                    <a:pt x="1" y="0"/>
                  </a:moveTo>
                  <a:lnTo>
                    <a:pt x="1" y="9636"/>
                  </a:lnTo>
                  <a:lnTo>
                    <a:pt x="1837" y="9636"/>
                  </a:lnTo>
                  <a:lnTo>
                    <a:pt x="1837" y="0"/>
                  </a:lnTo>
                  <a:close/>
                </a:path>
              </a:pathLst>
            </a:custGeom>
            <a:solidFill>
              <a:srgbClr val="FF721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1" name="Google Shape;4021;p72"/>
            <p:cNvSpPr/>
            <p:nvPr/>
          </p:nvSpPr>
          <p:spPr>
            <a:xfrm>
              <a:off x="3270500" y="2963025"/>
              <a:ext cx="155650" cy="152300"/>
            </a:xfrm>
            <a:custGeom>
              <a:avLst/>
              <a:gdLst/>
              <a:ahLst/>
              <a:cxnLst/>
              <a:rect l="l" t="t" r="r" b="b"/>
              <a:pathLst>
                <a:path w="6226" h="6092" extrusionOk="0">
                  <a:moveTo>
                    <a:pt x="2243" y="1"/>
                  </a:moveTo>
                  <a:cubicBezTo>
                    <a:pt x="2219" y="1"/>
                    <a:pt x="2195" y="2"/>
                    <a:pt x="2170" y="3"/>
                  </a:cubicBezTo>
                  <a:cubicBezTo>
                    <a:pt x="0" y="194"/>
                    <a:pt x="2981" y="4010"/>
                    <a:pt x="3506" y="4535"/>
                  </a:cubicBezTo>
                  <a:cubicBezTo>
                    <a:pt x="3621" y="4650"/>
                    <a:pt x="5085" y="6092"/>
                    <a:pt x="5300" y="6092"/>
                  </a:cubicBezTo>
                  <a:cubicBezTo>
                    <a:pt x="5308" y="6092"/>
                    <a:pt x="5314" y="6090"/>
                    <a:pt x="5319" y="6085"/>
                  </a:cubicBezTo>
                  <a:lnTo>
                    <a:pt x="6225" y="4320"/>
                  </a:lnTo>
                  <a:cubicBezTo>
                    <a:pt x="6225" y="4320"/>
                    <a:pt x="3959" y="1148"/>
                    <a:pt x="3005" y="313"/>
                  </a:cubicBezTo>
                  <a:cubicBezTo>
                    <a:pt x="2806" y="137"/>
                    <a:pt x="2546" y="1"/>
                    <a:pt x="2243" y="1"/>
                  </a:cubicBez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2" name="Google Shape;4022;p72"/>
            <p:cNvSpPr/>
            <p:nvPr/>
          </p:nvSpPr>
          <p:spPr>
            <a:xfrm>
              <a:off x="3388550" y="3066250"/>
              <a:ext cx="44750" cy="49525"/>
            </a:xfrm>
            <a:custGeom>
              <a:avLst/>
              <a:gdLst/>
              <a:ahLst/>
              <a:cxnLst/>
              <a:rect l="l" t="t" r="r" b="b"/>
              <a:pathLst>
                <a:path w="1790" h="1981" extrusionOk="0">
                  <a:moveTo>
                    <a:pt x="1622" y="0"/>
                  </a:moveTo>
                  <a:lnTo>
                    <a:pt x="668" y="72"/>
                  </a:lnTo>
                  <a:lnTo>
                    <a:pt x="0" y="740"/>
                  </a:lnTo>
                  <a:lnTo>
                    <a:pt x="0" y="1575"/>
                  </a:lnTo>
                  <a:lnTo>
                    <a:pt x="573" y="1980"/>
                  </a:lnTo>
                  <a:lnTo>
                    <a:pt x="907" y="1932"/>
                  </a:lnTo>
                  <a:lnTo>
                    <a:pt x="1598" y="1575"/>
                  </a:lnTo>
                  <a:lnTo>
                    <a:pt x="1742" y="1431"/>
                  </a:lnTo>
                  <a:lnTo>
                    <a:pt x="1789" y="1265"/>
                  </a:lnTo>
                  <a:lnTo>
                    <a:pt x="1718" y="621"/>
                  </a:lnTo>
                  <a:lnTo>
                    <a:pt x="1622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3" name="Google Shape;4023;p72"/>
            <p:cNvSpPr/>
            <p:nvPr/>
          </p:nvSpPr>
          <p:spPr>
            <a:xfrm>
              <a:off x="3393925" y="3034050"/>
              <a:ext cx="210500" cy="77950"/>
            </a:xfrm>
            <a:custGeom>
              <a:avLst/>
              <a:gdLst/>
              <a:ahLst/>
              <a:cxnLst/>
              <a:rect l="l" t="t" r="r" b="b"/>
              <a:pathLst>
                <a:path w="8420" h="3118" extrusionOk="0">
                  <a:moveTo>
                    <a:pt x="7394" y="1"/>
                  </a:moveTo>
                  <a:cubicBezTo>
                    <a:pt x="7370" y="1"/>
                    <a:pt x="7298" y="1"/>
                    <a:pt x="7274" y="24"/>
                  </a:cubicBezTo>
                  <a:cubicBezTo>
                    <a:pt x="7251" y="48"/>
                    <a:pt x="7251" y="120"/>
                    <a:pt x="7227" y="167"/>
                  </a:cubicBezTo>
                  <a:cubicBezTo>
                    <a:pt x="7179" y="263"/>
                    <a:pt x="7108" y="358"/>
                    <a:pt x="7036" y="454"/>
                  </a:cubicBezTo>
                  <a:lnTo>
                    <a:pt x="6750" y="692"/>
                  </a:lnTo>
                  <a:lnTo>
                    <a:pt x="6297" y="1074"/>
                  </a:lnTo>
                  <a:lnTo>
                    <a:pt x="5748" y="1336"/>
                  </a:lnTo>
                  <a:cubicBezTo>
                    <a:pt x="5748" y="1336"/>
                    <a:pt x="5277" y="1326"/>
                    <a:pt x="4617" y="1326"/>
                  </a:cubicBezTo>
                  <a:cubicBezTo>
                    <a:pt x="3215" y="1326"/>
                    <a:pt x="962" y="1370"/>
                    <a:pt x="573" y="1646"/>
                  </a:cubicBezTo>
                  <a:cubicBezTo>
                    <a:pt x="334" y="1813"/>
                    <a:pt x="0" y="2076"/>
                    <a:pt x="24" y="2409"/>
                  </a:cubicBezTo>
                  <a:cubicBezTo>
                    <a:pt x="92" y="2954"/>
                    <a:pt x="687" y="3118"/>
                    <a:pt x="1386" y="3118"/>
                  </a:cubicBezTo>
                  <a:cubicBezTo>
                    <a:pt x="2402" y="3118"/>
                    <a:pt x="3637" y="2772"/>
                    <a:pt x="3792" y="2743"/>
                  </a:cubicBezTo>
                  <a:cubicBezTo>
                    <a:pt x="4007" y="2672"/>
                    <a:pt x="5700" y="2362"/>
                    <a:pt x="5939" y="2362"/>
                  </a:cubicBezTo>
                  <a:lnTo>
                    <a:pt x="7751" y="2290"/>
                  </a:lnTo>
                  <a:cubicBezTo>
                    <a:pt x="7895" y="2242"/>
                    <a:pt x="7966" y="2076"/>
                    <a:pt x="7990" y="2004"/>
                  </a:cubicBezTo>
                  <a:cubicBezTo>
                    <a:pt x="8014" y="1885"/>
                    <a:pt x="7942" y="1789"/>
                    <a:pt x="7942" y="1670"/>
                  </a:cubicBezTo>
                  <a:cubicBezTo>
                    <a:pt x="7942" y="1575"/>
                    <a:pt x="7990" y="1527"/>
                    <a:pt x="8062" y="1455"/>
                  </a:cubicBezTo>
                  <a:cubicBezTo>
                    <a:pt x="8133" y="1360"/>
                    <a:pt x="8062" y="1288"/>
                    <a:pt x="8014" y="1169"/>
                  </a:cubicBezTo>
                  <a:cubicBezTo>
                    <a:pt x="8014" y="1121"/>
                    <a:pt x="8181" y="978"/>
                    <a:pt x="8205" y="955"/>
                  </a:cubicBezTo>
                  <a:cubicBezTo>
                    <a:pt x="8252" y="883"/>
                    <a:pt x="8348" y="835"/>
                    <a:pt x="8372" y="740"/>
                  </a:cubicBezTo>
                  <a:cubicBezTo>
                    <a:pt x="8419" y="644"/>
                    <a:pt x="8372" y="573"/>
                    <a:pt x="8324" y="501"/>
                  </a:cubicBezTo>
                  <a:cubicBezTo>
                    <a:pt x="8300" y="493"/>
                    <a:pt x="8279" y="491"/>
                    <a:pt x="8258" y="491"/>
                  </a:cubicBezTo>
                  <a:cubicBezTo>
                    <a:pt x="8215" y="491"/>
                    <a:pt x="8173" y="501"/>
                    <a:pt x="8109" y="501"/>
                  </a:cubicBezTo>
                  <a:cubicBezTo>
                    <a:pt x="7966" y="573"/>
                    <a:pt x="7823" y="597"/>
                    <a:pt x="7632" y="644"/>
                  </a:cubicBezTo>
                  <a:cubicBezTo>
                    <a:pt x="7585" y="692"/>
                    <a:pt x="7513" y="692"/>
                    <a:pt x="7465" y="716"/>
                  </a:cubicBezTo>
                  <a:cubicBezTo>
                    <a:pt x="7441" y="728"/>
                    <a:pt x="7418" y="734"/>
                    <a:pt x="7397" y="734"/>
                  </a:cubicBezTo>
                  <a:cubicBezTo>
                    <a:pt x="7376" y="734"/>
                    <a:pt x="7358" y="728"/>
                    <a:pt x="7346" y="716"/>
                  </a:cubicBezTo>
                  <a:cubicBezTo>
                    <a:pt x="7298" y="692"/>
                    <a:pt x="7298" y="621"/>
                    <a:pt x="7298" y="597"/>
                  </a:cubicBezTo>
                  <a:cubicBezTo>
                    <a:pt x="7298" y="573"/>
                    <a:pt x="7346" y="501"/>
                    <a:pt x="7370" y="478"/>
                  </a:cubicBezTo>
                  <a:lnTo>
                    <a:pt x="7465" y="382"/>
                  </a:lnTo>
                  <a:cubicBezTo>
                    <a:pt x="7513" y="287"/>
                    <a:pt x="7513" y="144"/>
                    <a:pt x="7465" y="48"/>
                  </a:cubicBezTo>
                  <a:cubicBezTo>
                    <a:pt x="7465" y="24"/>
                    <a:pt x="7418" y="1"/>
                    <a:pt x="7394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4" name="Google Shape;4024;p72"/>
            <p:cNvSpPr/>
            <p:nvPr/>
          </p:nvSpPr>
          <p:spPr>
            <a:xfrm>
              <a:off x="3380800" y="3063275"/>
              <a:ext cx="47725" cy="52500"/>
            </a:xfrm>
            <a:custGeom>
              <a:avLst/>
              <a:gdLst/>
              <a:ahLst/>
              <a:cxnLst/>
              <a:rect l="l" t="t" r="r" b="b"/>
              <a:pathLst>
                <a:path w="1909" h="2100" extrusionOk="0">
                  <a:moveTo>
                    <a:pt x="1789" y="0"/>
                  </a:moveTo>
                  <a:cubicBezTo>
                    <a:pt x="1789" y="0"/>
                    <a:pt x="1026" y="0"/>
                    <a:pt x="859" y="143"/>
                  </a:cubicBezTo>
                  <a:cubicBezTo>
                    <a:pt x="716" y="286"/>
                    <a:pt x="0" y="1097"/>
                    <a:pt x="143" y="1861"/>
                  </a:cubicBezTo>
                  <a:cubicBezTo>
                    <a:pt x="143" y="1932"/>
                    <a:pt x="764" y="2099"/>
                    <a:pt x="764" y="2099"/>
                  </a:cubicBezTo>
                  <a:lnTo>
                    <a:pt x="883" y="2099"/>
                  </a:lnTo>
                  <a:cubicBezTo>
                    <a:pt x="883" y="2099"/>
                    <a:pt x="1074" y="501"/>
                    <a:pt x="1908" y="119"/>
                  </a:cubicBezTo>
                  <a:lnTo>
                    <a:pt x="1789" y="0"/>
                  </a:lnTo>
                  <a:close/>
                </a:path>
              </a:pathLst>
            </a:custGeom>
            <a:solidFill>
              <a:srgbClr val="00899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4025" name="Google Shape;4025;p72"/>
            <p:cNvSpPr/>
            <p:nvPr/>
          </p:nvSpPr>
          <p:spPr>
            <a:xfrm>
              <a:off x="3551925" y="2943775"/>
              <a:ext cx="34600" cy="28050"/>
            </a:xfrm>
            <a:custGeom>
              <a:avLst/>
              <a:gdLst/>
              <a:ahLst/>
              <a:cxnLst/>
              <a:rect l="l" t="t" r="r" b="b"/>
              <a:pathLst>
                <a:path w="1384" h="1122" extrusionOk="0">
                  <a:moveTo>
                    <a:pt x="120" y="1"/>
                  </a:moveTo>
                  <a:cubicBezTo>
                    <a:pt x="82" y="1"/>
                    <a:pt x="46" y="15"/>
                    <a:pt x="24" y="58"/>
                  </a:cubicBezTo>
                  <a:cubicBezTo>
                    <a:pt x="0" y="153"/>
                    <a:pt x="144" y="296"/>
                    <a:pt x="191" y="368"/>
                  </a:cubicBezTo>
                  <a:cubicBezTo>
                    <a:pt x="239" y="487"/>
                    <a:pt x="334" y="559"/>
                    <a:pt x="382" y="678"/>
                  </a:cubicBezTo>
                  <a:cubicBezTo>
                    <a:pt x="454" y="797"/>
                    <a:pt x="549" y="916"/>
                    <a:pt x="668" y="1036"/>
                  </a:cubicBezTo>
                  <a:cubicBezTo>
                    <a:pt x="668" y="1036"/>
                    <a:pt x="859" y="1012"/>
                    <a:pt x="788" y="845"/>
                  </a:cubicBezTo>
                  <a:lnTo>
                    <a:pt x="788" y="845"/>
                  </a:lnTo>
                  <a:lnTo>
                    <a:pt x="978" y="1083"/>
                  </a:lnTo>
                  <a:cubicBezTo>
                    <a:pt x="978" y="1083"/>
                    <a:pt x="1035" y="1121"/>
                    <a:pt x="1108" y="1121"/>
                  </a:cubicBezTo>
                  <a:cubicBezTo>
                    <a:pt x="1200" y="1121"/>
                    <a:pt x="1318" y="1062"/>
                    <a:pt x="1384" y="797"/>
                  </a:cubicBezTo>
                  <a:cubicBezTo>
                    <a:pt x="1312" y="726"/>
                    <a:pt x="1217" y="606"/>
                    <a:pt x="1169" y="511"/>
                  </a:cubicBezTo>
                  <a:cubicBezTo>
                    <a:pt x="1098" y="439"/>
                    <a:pt x="1074" y="368"/>
                    <a:pt x="1026" y="296"/>
                  </a:cubicBezTo>
                  <a:cubicBezTo>
                    <a:pt x="978" y="272"/>
                    <a:pt x="978" y="249"/>
                    <a:pt x="931" y="201"/>
                  </a:cubicBezTo>
                  <a:cubicBezTo>
                    <a:pt x="859" y="177"/>
                    <a:pt x="788" y="153"/>
                    <a:pt x="716" y="129"/>
                  </a:cubicBezTo>
                  <a:cubicBezTo>
                    <a:pt x="692" y="82"/>
                    <a:pt x="621" y="82"/>
                    <a:pt x="597" y="82"/>
                  </a:cubicBezTo>
                  <a:lnTo>
                    <a:pt x="477" y="82"/>
                  </a:lnTo>
                  <a:cubicBezTo>
                    <a:pt x="382" y="82"/>
                    <a:pt x="310" y="34"/>
                    <a:pt x="239" y="34"/>
                  </a:cubicBezTo>
                  <a:cubicBezTo>
                    <a:pt x="213" y="21"/>
                    <a:pt x="165" y="1"/>
                    <a:pt x="120" y="1"/>
                  </a:cubicBezTo>
                  <a:close/>
                </a:path>
              </a:pathLst>
            </a:custGeom>
            <a:solidFill>
              <a:srgbClr val="FFD1C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</p:grpSp>
      <p:sp>
        <p:nvSpPr>
          <p:cNvPr id="8" name="Google Shape;3959;p72">
            <a:extLst>
              <a:ext uri="{FF2B5EF4-FFF2-40B4-BE49-F238E27FC236}">
                <a16:creationId xmlns:a16="http://schemas.microsoft.com/office/drawing/2014/main" id="{1EE57C85-0142-7B65-6AA9-1526F12AA09C}"/>
              </a:ext>
            </a:extLst>
          </p:cNvPr>
          <p:cNvSpPr txBox="1">
            <a:spLocks/>
          </p:cNvSpPr>
          <p:nvPr/>
        </p:nvSpPr>
        <p:spPr>
          <a:xfrm>
            <a:off x="1080086" y="3375221"/>
            <a:ext cx="5275258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Clr>
                <a:srgbClr val="000000"/>
              </a:buClr>
              <a:buSzPts val="1100"/>
              <a:defRPr/>
            </a:pPr>
            <a:r>
              <a:rPr lang="en-US" b="1" dirty="0"/>
              <a:t>PCI DSS</a:t>
            </a:r>
            <a:r>
              <a:rPr lang="en-US" dirty="0"/>
              <a:t>: Secures payment card data. </a:t>
            </a:r>
          </a:p>
        </p:txBody>
      </p:sp>
      <p:sp>
        <p:nvSpPr>
          <p:cNvPr id="9" name="Google Shape;3960;p72">
            <a:extLst>
              <a:ext uri="{FF2B5EF4-FFF2-40B4-BE49-F238E27FC236}">
                <a16:creationId xmlns:a16="http://schemas.microsoft.com/office/drawing/2014/main" id="{A779EA89-0CD0-F28F-3F85-0AABB65368C5}"/>
              </a:ext>
            </a:extLst>
          </p:cNvPr>
          <p:cNvSpPr txBox="1">
            <a:spLocks/>
          </p:cNvSpPr>
          <p:nvPr/>
        </p:nvSpPr>
        <p:spPr>
          <a:xfrm>
            <a:off x="1080085" y="3773105"/>
            <a:ext cx="5150233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indent="0">
              <a:buNone/>
            </a:pPr>
            <a:r>
              <a:rPr lang="en-US" b="1" dirty="0"/>
              <a:t>SCCs</a:t>
            </a:r>
            <a:r>
              <a:rPr lang="en-US" dirty="0"/>
              <a:t>: Ensures compliance for international data transfers.</a:t>
            </a:r>
          </a:p>
        </p:txBody>
      </p:sp>
      <p:sp>
        <p:nvSpPr>
          <p:cNvPr id="10" name="Google Shape;3961;p72">
            <a:extLst>
              <a:ext uri="{FF2B5EF4-FFF2-40B4-BE49-F238E27FC236}">
                <a16:creationId xmlns:a16="http://schemas.microsoft.com/office/drawing/2014/main" id="{B7EBD873-90C8-82A6-345E-1859EF83740F}"/>
              </a:ext>
            </a:extLst>
          </p:cNvPr>
          <p:cNvSpPr txBox="1">
            <a:spLocks/>
          </p:cNvSpPr>
          <p:nvPr/>
        </p:nvSpPr>
        <p:spPr>
          <a:xfrm>
            <a:off x="1074494" y="4170989"/>
            <a:ext cx="6346732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b="1" dirty="0"/>
              <a:t>SOC2</a:t>
            </a:r>
            <a:r>
              <a:rPr lang="en-US" dirty="0"/>
              <a:t>: Evaluates internal controls for data security, availability, and confidentiality.</a:t>
            </a:r>
          </a:p>
        </p:txBody>
      </p:sp>
      <p:sp>
        <p:nvSpPr>
          <p:cNvPr id="11" name="Google Shape;3962;p72">
            <a:extLst>
              <a:ext uri="{FF2B5EF4-FFF2-40B4-BE49-F238E27FC236}">
                <a16:creationId xmlns:a16="http://schemas.microsoft.com/office/drawing/2014/main" id="{77D1E805-ACCB-6265-CB83-3BDB4A61C1F3}"/>
              </a:ext>
            </a:extLst>
          </p:cNvPr>
          <p:cNvSpPr txBox="1">
            <a:spLocks/>
          </p:cNvSpPr>
          <p:nvPr/>
        </p:nvSpPr>
        <p:spPr>
          <a:xfrm>
            <a:off x="1080085" y="2977337"/>
            <a:ext cx="5442999" cy="41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400" b="0" i="0" u="none" strike="noStrike" cap="none">
                <a:solidFill>
                  <a:schemeClr val="dk2"/>
                </a:solidFill>
                <a:latin typeface="Muli"/>
                <a:ea typeface="Muli"/>
                <a:cs typeface="Muli"/>
                <a:sym typeface="Muli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43434"/>
              </a:buClr>
              <a:buSzPts val="1200"/>
              <a:buFont typeface="Muli"/>
              <a:buNone/>
              <a:defRPr sz="1200" b="0" i="0" u="none" strike="noStrike" cap="none">
                <a:solidFill>
                  <a:srgbClr val="343434"/>
                </a:solidFill>
                <a:latin typeface="Muli"/>
                <a:ea typeface="Muli"/>
                <a:cs typeface="Muli"/>
                <a:sym typeface="Mul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HIPAA</a:t>
            </a:r>
            <a:r>
              <a:rPr lang="en-US" dirty="0"/>
              <a:t>: Protects sensitive healthcare information in the USA. </a:t>
            </a:r>
          </a:p>
        </p:txBody>
      </p:sp>
      <p:sp>
        <p:nvSpPr>
          <p:cNvPr id="12" name="Google Shape;3964;p72">
            <a:extLst>
              <a:ext uri="{FF2B5EF4-FFF2-40B4-BE49-F238E27FC236}">
                <a16:creationId xmlns:a16="http://schemas.microsoft.com/office/drawing/2014/main" id="{3F87631A-C2EC-598E-168E-37B0F4ADD423}"/>
              </a:ext>
            </a:extLst>
          </p:cNvPr>
          <p:cNvSpPr/>
          <p:nvPr/>
        </p:nvSpPr>
        <p:spPr>
          <a:xfrm>
            <a:off x="766936" y="3057237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3" name="Google Shape;3965;p72">
            <a:extLst>
              <a:ext uri="{FF2B5EF4-FFF2-40B4-BE49-F238E27FC236}">
                <a16:creationId xmlns:a16="http://schemas.microsoft.com/office/drawing/2014/main" id="{F6EAB813-9919-E3AA-F28C-9BB78E80C069}"/>
              </a:ext>
            </a:extLst>
          </p:cNvPr>
          <p:cNvSpPr/>
          <p:nvPr/>
        </p:nvSpPr>
        <p:spPr>
          <a:xfrm>
            <a:off x="766936" y="3454806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4" name="Google Shape;3966;p72">
            <a:extLst>
              <a:ext uri="{FF2B5EF4-FFF2-40B4-BE49-F238E27FC236}">
                <a16:creationId xmlns:a16="http://schemas.microsoft.com/office/drawing/2014/main" id="{76790CD2-4EC4-65A8-E530-F683935920EB}"/>
              </a:ext>
            </a:extLst>
          </p:cNvPr>
          <p:cNvSpPr/>
          <p:nvPr/>
        </p:nvSpPr>
        <p:spPr>
          <a:xfrm>
            <a:off x="766936" y="3852375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" name="Google Shape;3967;p72">
            <a:extLst>
              <a:ext uri="{FF2B5EF4-FFF2-40B4-BE49-F238E27FC236}">
                <a16:creationId xmlns:a16="http://schemas.microsoft.com/office/drawing/2014/main" id="{89A5BC94-A07B-8664-4089-EAACEF7FDD4E}"/>
              </a:ext>
            </a:extLst>
          </p:cNvPr>
          <p:cNvSpPr/>
          <p:nvPr/>
        </p:nvSpPr>
        <p:spPr>
          <a:xfrm>
            <a:off x="761000" y="4249948"/>
            <a:ext cx="245400" cy="245400"/>
          </a:xfrm>
          <a:prstGeom prst="mathPlus">
            <a:avLst>
              <a:gd name="adj1" fmla="val 23520"/>
            </a:avLst>
          </a:prstGeom>
          <a:solidFill>
            <a:srgbClr val="FF721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" name="Google Shape;3635;p60"/>
          <p:cNvSpPr txBox="1">
            <a:spLocks noGrp="1"/>
          </p:cNvSpPr>
          <p:nvPr>
            <p:ph type="title"/>
          </p:nvPr>
        </p:nvSpPr>
        <p:spPr>
          <a:xfrm>
            <a:off x="628560" y="136020"/>
            <a:ext cx="4848240" cy="54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Information Security Program</a:t>
            </a:r>
            <a:endParaRPr dirty="0"/>
          </a:p>
        </p:txBody>
      </p:sp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48FA7D09-9D61-E756-9F50-8996D99DC4E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8495255"/>
              </p:ext>
            </p:extLst>
          </p:nvPr>
        </p:nvGraphicFramePr>
        <p:xfrm>
          <a:off x="474420" y="839373"/>
          <a:ext cx="3847256" cy="4205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1CAED613-FFC5-44CD-A1F7-803F473FB4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15445864"/>
              </p:ext>
            </p:extLst>
          </p:nvPr>
        </p:nvGraphicFramePr>
        <p:xfrm>
          <a:off x="4822324" y="839373"/>
          <a:ext cx="3847256" cy="42050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IT Services by Slidesgo">
  <a:themeElements>
    <a:clrScheme name="Simple Light">
      <a:dk1>
        <a:srgbClr val="343434"/>
      </a:dk1>
      <a:lt1>
        <a:srgbClr val="FFFFFF"/>
      </a:lt1>
      <a:dk2>
        <a:srgbClr val="343434"/>
      </a:dk2>
      <a:lt2>
        <a:srgbClr val="F0F7ED"/>
      </a:lt2>
      <a:accent1>
        <a:srgbClr val="00899D"/>
      </a:accent1>
      <a:accent2>
        <a:srgbClr val="FF7210"/>
      </a:accent2>
      <a:accent3>
        <a:srgbClr val="343434"/>
      </a:accent3>
      <a:accent4>
        <a:srgbClr val="CECECE"/>
      </a:accent4>
      <a:accent5>
        <a:srgbClr val="00BBC1"/>
      </a:accent5>
      <a:accent6>
        <a:srgbClr val="D5DEE4"/>
      </a:accent6>
      <a:hlink>
        <a:srgbClr val="F0F7E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</TotalTime>
  <Words>1442</Words>
  <Application>Microsoft Office PowerPoint</Application>
  <PresentationFormat>On-screen Show (16:9)</PresentationFormat>
  <Paragraphs>234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Roboto</vt:lpstr>
      <vt:lpstr>Wingdings</vt:lpstr>
      <vt:lpstr>Arial</vt:lpstr>
      <vt:lpstr>Helvetica Neue</vt:lpstr>
      <vt:lpstr>Muli</vt:lpstr>
      <vt:lpstr>IT Services by Slidesgo</vt:lpstr>
      <vt:lpstr>Yahoo’s Information Security Design </vt:lpstr>
      <vt:lpstr>Content</vt:lpstr>
      <vt:lpstr>Yahoo Overview</vt:lpstr>
      <vt:lpstr>Company Profile</vt:lpstr>
      <vt:lpstr>Current Business Focus</vt:lpstr>
      <vt:lpstr>Organizational Structure</vt:lpstr>
      <vt:lpstr>Yahoo’s Current Information Security Design</vt:lpstr>
      <vt:lpstr>Compliance Status</vt:lpstr>
      <vt:lpstr>Information Security Program</vt:lpstr>
      <vt:lpstr>Principles Guiding Yahoo’s Security Framework</vt:lpstr>
      <vt:lpstr>Yahoo’s Security Challenges</vt:lpstr>
      <vt:lpstr>Past Security Incidents</vt:lpstr>
      <vt:lpstr>Past  Security Vulnerabilities</vt:lpstr>
      <vt:lpstr>Current Security Vulnerabilities</vt:lpstr>
      <vt:lpstr>Gaps in Yahoo’s Current Information Security Design</vt:lpstr>
      <vt:lpstr>Gaps in Yahoo’s Current Information Security Design</vt:lpstr>
      <vt:lpstr>Proposed Solutions to Address the Gaps</vt:lpstr>
      <vt:lpstr>Solutions: Strengthening Security Posture</vt:lpstr>
      <vt:lpstr>Solutions: Proactive Vulnerability Management and Personnel Security</vt:lpstr>
      <vt:lpstr>Solutions: Enhancing Communication and Response</vt:lpstr>
      <vt:lpstr>Conclusion &amp; QnA</vt:lpstr>
      <vt:lpstr>Conclusion</vt:lpstr>
      <vt:lpstr>Yahoo’s Information Security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KOO WAI KIT</cp:lastModifiedBy>
  <cp:revision>20</cp:revision>
  <dcterms:modified xsi:type="dcterms:W3CDTF">2024-10-03T04:00:57Z</dcterms:modified>
</cp:coreProperties>
</file>