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26"/>
  </p:notesMasterIdLst>
  <p:sldIdLst>
    <p:sldId id="256" r:id="rId2"/>
    <p:sldId id="258" r:id="rId3"/>
    <p:sldId id="349" r:id="rId4"/>
    <p:sldId id="353" r:id="rId5"/>
    <p:sldId id="269" r:id="rId6"/>
    <p:sldId id="348" r:id="rId7"/>
    <p:sldId id="270" r:id="rId8"/>
    <p:sldId id="358" r:id="rId9"/>
    <p:sldId id="359" r:id="rId10"/>
    <p:sldId id="360" r:id="rId11"/>
    <p:sldId id="361" r:id="rId12"/>
    <p:sldId id="362" r:id="rId13"/>
    <p:sldId id="350" r:id="rId14"/>
    <p:sldId id="366" r:id="rId15"/>
    <p:sldId id="267" r:id="rId16"/>
    <p:sldId id="364" r:id="rId17"/>
    <p:sldId id="365" r:id="rId18"/>
    <p:sldId id="351" r:id="rId19"/>
    <p:sldId id="368" r:id="rId20"/>
    <p:sldId id="367" r:id="rId21"/>
    <p:sldId id="285" r:id="rId22"/>
    <p:sldId id="284" r:id="rId23"/>
    <p:sldId id="279" r:id="rId24"/>
    <p:sldId id="316" r:id="rId25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27"/>
    </p:embeddedFont>
    <p:embeddedFont>
      <p:font typeface="Karantina" panose="020B0604020202020204" charset="-79"/>
      <p:regular r:id="rId28"/>
      <p:bold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AA9DA2-3C02-4F58-9AB0-AADDD27D7321}">
  <a:tblStyle styleId="{3FAA9DA2-3C02-4F58-9AB0-AADDD27D73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5388" autoAdjust="0"/>
  </p:normalViewPr>
  <p:slideViewPr>
    <p:cSldViewPr snapToGrid="0">
      <p:cViewPr varScale="1">
        <p:scale>
          <a:sx n="105" d="100"/>
          <a:sy n="105" d="100"/>
        </p:scale>
        <p:origin x="10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9" name="Google Shape;3729;g10e96b4f12a_1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0" name="Google Shape;3730;g10e96b4f12a_1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2542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9" name="Google Shape;3729;g10e96b4f12a_1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0" name="Google Shape;3730;g10e96b4f12a_1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5797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9" name="Google Shape;3729;g10e96b4f12a_1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0" name="Google Shape;3730;g10e96b4f12a_1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4969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g10b0c22038f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7" name="Google Shape;2207;g10b0c22038f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016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gf6f477a78e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0" name="Google Shape;2110;gf6f477a78e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9673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10e71bb306a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g10e71bb306a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10e71bb306a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g10e71bb306a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481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10e71bb306a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g10e71bb306a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524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c6ac5e8787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c6ac5e8787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651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gf6f477a78e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0" name="Google Shape;2110;gf6f477a78e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196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g10b0c2203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4" name="Google Shape;1834;g10b0c2203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b="1" dirty="0"/>
              <a:t>Overview of LOLBINS &amp; QBot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Definition and concept of LOLBins.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attackers exploit LOLBins.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Background and evolution of QBot.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Capabilities and functionalities of QBot.</a:t>
            </a:r>
          </a:p>
          <a:p>
            <a:pPr marL="158750" indent="0">
              <a:buFont typeface="Arial" panose="020B0604020202020204" pitchFamily="34" charset="0"/>
              <a:buNone/>
            </a:pPr>
            <a:endParaRPr lang="en-US" dirty="0"/>
          </a:p>
          <a:p>
            <a:pPr marL="158750" indent="0">
              <a:buNone/>
            </a:pPr>
            <a:r>
              <a:rPr lang="en-US" b="1" dirty="0"/>
              <a:t>Vulnerabilities Enabling QBot Attacks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Overview of key vulnerabilities (e.g., CVE-2021-34527, CVE-2022-30190).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these vulnerabilities facilitate QBot attacks.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158750" indent="0">
              <a:buNone/>
            </a:pPr>
            <a:r>
              <a:rPr lang="en-US" b="1" dirty="0"/>
              <a:t>TTPs of QBot Attacks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Intrusion tactics used by QBot attackers.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Attack techniques QBot employs.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Detailed attack procedures associated with QBot.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158750" indent="0">
              <a:buNone/>
            </a:pPr>
            <a:r>
              <a:rPr lang="en-US" b="1" dirty="0"/>
              <a:t>Cybersecurity Strategies Against LOLBINS attack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Threat Modeling for QBot.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Operational Security (OPSEC) measures to mitigate QBot attacks.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General security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Technical security measures including preventative, detective, and corrective controls.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158750" indent="0">
              <a:buNone/>
            </a:pPr>
            <a:r>
              <a:rPr lang="en-US" b="1" dirty="0"/>
              <a:t>Conclusion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Summarize key takeaways and emphasize the importance of proactive cybersecurity measures.</a:t>
            </a:r>
          </a:p>
          <a:p>
            <a:pPr marL="15875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gf6f477a78e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0" name="Google Shape;2110;gf6f477a78e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371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7" name="Google Shape;2727;g10f16530dbf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8" name="Google Shape;2728;g10f16530dbf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f6f477a78e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f6f477a78e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5" name="Google Shape;2495;gf6f477a78e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6" name="Google Shape;2496;gf6f477a78e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4" name="Google Shape;3794;gf6f477a78e_0_1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5" name="Google Shape;3795;gf6f477a78e_0_1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g10b0c22038f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7" name="Google Shape;2207;g10b0c22038f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661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g10e71bb306a_0_1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4" name="Google Shape;2464;g10e71bb306a_0_1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177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g10e71bb306a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5" name="Google Shape;2135;g10e71bb306a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c6ac5e8787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c6ac5e8787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248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g10e71bb306a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2" name="Google Shape;2182;g10e71bb306a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9" name="Google Shape;3729;g10e96b4f12a_1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0" name="Google Shape;3730;g10e96b4f12a_1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9709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9" name="Google Shape;3729;g10e96b4f12a_1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0" name="Google Shape;3730;g10e96b4f12a_1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7428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4"/>
            </a:gs>
            <a:gs pos="0">
              <a:schemeClr val="accent4"/>
            </a:gs>
            <a:gs pos="39000">
              <a:srgbClr val="23223D"/>
            </a:gs>
            <a:gs pos="76000">
              <a:srgbClr val="23223D"/>
            </a:gs>
            <a:gs pos="100000">
              <a:schemeClr val="lt1"/>
            </a:gs>
          </a:gsLst>
          <a:lin ang="18900044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671400" y="-1163137"/>
            <a:ext cx="11805764" cy="6523377"/>
            <a:chOff x="-1671400" y="-1163137"/>
            <a:chExt cx="11805764" cy="6523377"/>
          </a:xfrm>
        </p:grpSpPr>
        <p:sp>
          <p:nvSpPr>
            <p:cNvPr id="10" name="Google Shape;10;p2"/>
            <p:cNvSpPr/>
            <p:nvPr/>
          </p:nvSpPr>
          <p:spPr>
            <a:xfrm>
              <a:off x="3173199" y="-1163137"/>
              <a:ext cx="6961165" cy="4139179"/>
            </a:xfrm>
            <a:custGeom>
              <a:avLst/>
              <a:gdLst/>
              <a:ahLst/>
              <a:cxnLst/>
              <a:rect l="l" t="t" r="r" b="b"/>
              <a:pathLst>
                <a:path w="220447" h="131080" extrusionOk="0">
                  <a:moveTo>
                    <a:pt x="133867" y="56910"/>
                  </a:moveTo>
                  <a:cubicBezTo>
                    <a:pt x="133898" y="56918"/>
                    <a:pt x="133941" y="56930"/>
                    <a:pt x="134000" y="56946"/>
                  </a:cubicBezTo>
                  <a:lnTo>
                    <a:pt x="134000" y="56946"/>
                  </a:lnTo>
                  <a:cubicBezTo>
                    <a:pt x="133949" y="56933"/>
                    <a:pt x="133904" y="56921"/>
                    <a:pt x="133871" y="56913"/>
                  </a:cubicBezTo>
                  <a:lnTo>
                    <a:pt x="133871" y="56913"/>
                  </a:lnTo>
                  <a:cubicBezTo>
                    <a:pt x="133870" y="56912"/>
                    <a:pt x="133869" y="56911"/>
                    <a:pt x="133867" y="56910"/>
                  </a:cubicBezTo>
                  <a:close/>
                  <a:moveTo>
                    <a:pt x="156231" y="87437"/>
                  </a:moveTo>
                  <a:cubicBezTo>
                    <a:pt x="156202" y="87491"/>
                    <a:pt x="156174" y="87541"/>
                    <a:pt x="156148" y="87588"/>
                  </a:cubicBezTo>
                  <a:lnTo>
                    <a:pt x="156148" y="87588"/>
                  </a:lnTo>
                  <a:cubicBezTo>
                    <a:pt x="156175" y="87537"/>
                    <a:pt x="156203" y="87487"/>
                    <a:pt x="156231" y="87437"/>
                  </a:cubicBezTo>
                  <a:close/>
                  <a:moveTo>
                    <a:pt x="155887" y="87974"/>
                  </a:moveTo>
                  <a:cubicBezTo>
                    <a:pt x="155889" y="87974"/>
                    <a:pt x="155859" y="88078"/>
                    <a:pt x="155768" y="88362"/>
                  </a:cubicBezTo>
                  <a:lnTo>
                    <a:pt x="155768" y="88362"/>
                  </a:lnTo>
                  <a:cubicBezTo>
                    <a:pt x="155821" y="88165"/>
                    <a:pt x="155884" y="87974"/>
                    <a:pt x="155887" y="87974"/>
                  </a:cubicBezTo>
                  <a:close/>
                  <a:moveTo>
                    <a:pt x="169531" y="106988"/>
                  </a:moveTo>
                  <a:lnTo>
                    <a:pt x="169531" y="106988"/>
                  </a:lnTo>
                  <a:cubicBezTo>
                    <a:pt x="169534" y="107018"/>
                    <a:pt x="169536" y="107050"/>
                    <a:pt x="169539" y="107084"/>
                  </a:cubicBezTo>
                  <a:cubicBezTo>
                    <a:pt x="169536" y="107052"/>
                    <a:pt x="169534" y="107020"/>
                    <a:pt x="169531" y="106988"/>
                  </a:cubicBezTo>
                  <a:close/>
                  <a:moveTo>
                    <a:pt x="9195" y="0"/>
                  </a:moveTo>
                  <a:cubicBezTo>
                    <a:pt x="6132" y="0"/>
                    <a:pt x="2705" y="1088"/>
                    <a:pt x="1331" y="4083"/>
                  </a:cubicBezTo>
                  <a:cubicBezTo>
                    <a:pt x="1" y="6962"/>
                    <a:pt x="2517" y="9624"/>
                    <a:pt x="5396" y="9769"/>
                  </a:cubicBezTo>
                  <a:cubicBezTo>
                    <a:pt x="21728" y="10616"/>
                    <a:pt x="43262" y="10205"/>
                    <a:pt x="49892" y="28811"/>
                  </a:cubicBezTo>
                  <a:cubicBezTo>
                    <a:pt x="50448" y="30359"/>
                    <a:pt x="50860" y="32029"/>
                    <a:pt x="51900" y="33336"/>
                  </a:cubicBezTo>
                  <a:cubicBezTo>
                    <a:pt x="52747" y="34400"/>
                    <a:pt x="53932" y="35150"/>
                    <a:pt x="55142" y="35803"/>
                  </a:cubicBezTo>
                  <a:cubicBezTo>
                    <a:pt x="60635" y="38804"/>
                    <a:pt x="66684" y="40643"/>
                    <a:pt x="72950" y="41175"/>
                  </a:cubicBezTo>
                  <a:cubicBezTo>
                    <a:pt x="75975" y="41441"/>
                    <a:pt x="79096" y="41393"/>
                    <a:pt x="82024" y="42264"/>
                  </a:cubicBezTo>
                  <a:cubicBezTo>
                    <a:pt x="84927" y="43111"/>
                    <a:pt x="87758" y="45095"/>
                    <a:pt x="88629" y="48022"/>
                  </a:cubicBezTo>
                  <a:cubicBezTo>
                    <a:pt x="89065" y="49498"/>
                    <a:pt x="88944" y="51071"/>
                    <a:pt x="89379" y="52571"/>
                  </a:cubicBezTo>
                  <a:cubicBezTo>
                    <a:pt x="90850" y="57618"/>
                    <a:pt x="97148" y="58855"/>
                    <a:pt x="102550" y="58855"/>
                  </a:cubicBezTo>
                  <a:cubicBezTo>
                    <a:pt x="102923" y="58855"/>
                    <a:pt x="103292" y="58849"/>
                    <a:pt x="103654" y="58838"/>
                  </a:cubicBezTo>
                  <a:cubicBezTo>
                    <a:pt x="104224" y="58821"/>
                    <a:pt x="104807" y="58810"/>
                    <a:pt x="105398" y="58810"/>
                  </a:cubicBezTo>
                  <a:cubicBezTo>
                    <a:pt x="110637" y="58810"/>
                    <a:pt x="116486" y="59651"/>
                    <a:pt x="118486" y="64282"/>
                  </a:cubicBezTo>
                  <a:cubicBezTo>
                    <a:pt x="118970" y="65395"/>
                    <a:pt x="119188" y="66677"/>
                    <a:pt x="120059" y="67500"/>
                  </a:cubicBezTo>
                  <a:cubicBezTo>
                    <a:pt x="121245" y="68637"/>
                    <a:pt x="123229" y="68589"/>
                    <a:pt x="124366" y="69774"/>
                  </a:cubicBezTo>
                  <a:cubicBezTo>
                    <a:pt x="125866" y="71371"/>
                    <a:pt x="124898" y="73960"/>
                    <a:pt x="125164" y="76138"/>
                  </a:cubicBezTo>
                  <a:cubicBezTo>
                    <a:pt x="125745" y="80831"/>
                    <a:pt x="131552" y="82477"/>
                    <a:pt x="136198" y="83275"/>
                  </a:cubicBezTo>
                  <a:cubicBezTo>
                    <a:pt x="140867" y="84074"/>
                    <a:pt x="146650" y="86445"/>
                    <a:pt x="146408" y="91163"/>
                  </a:cubicBezTo>
                  <a:cubicBezTo>
                    <a:pt x="146311" y="93074"/>
                    <a:pt x="145150" y="94841"/>
                    <a:pt x="145222" y="96752"/>
                  </a:cubicBezTo>
                  <a:cubicBezTo>
                    <a:pt x="145368" y="100309"/>
                    <a:pt x="149481" y="102172"/>
                    <a:pt x="152965" y="102946"/>
                  </a:cubicBezTo>
                  <a:cubicBezTo>
                    <a:pt x="156449" y="103696"/>
                    <a:pt x="160587" y="104640"/>
                    <a:pt x="161869" y="108003"/>
                  </a:cubicBezTo>
                  <a:cubicBezTo>
                    <a:pt x="162329" y="109261"/>
                    <a:pt x="162280" y="110665"/>
                    <a:pt x="162522" y="111995"/>
                  </a:cubicBezTo>
                  <a:cubicBezTo>
                    <a:pt x="163345" y="116738"/>
                    <a:pt x="167797" y="120125"/>
                    <a:pt x="172418" y="121528"/>
                  </a:cubicBezTo>
                  <a:cubicBezTo>
                    <a:pt x="178177" y="123271"/>
                    <a:pt x="184298" y="122811"/>
                    <a:pt x="190154" y="123948"/>
                  </a:cubicBezTo>
                  <a:cubicBezTo>
                    <a:pt x="190880" y="124069"/>
                    <a:pt x="191581" y="124238"/>
                    <a:pt x="192283" y="124384"/>
                  </a:cubicBezTo>
                  <a:cubicBezTo>
                    <a:pt x="191968" y="124311"/>
                    <a:pt x="191817" y="124275"/>
                    <a:pt x="191829" y="124275"/>
                  </a:cubicBezTo>
                  <a:cubicBezTo>
                    <a:pt x="191841" y="124275"/>
                    <a:pt x="192017" y="124311"/>
                    <a:pt x="192356" y="124384"/>
                  </a:cubicBezTo>
                  <a:cubicBezTo>
                    <a:pt x="192888" y="124529"/>
                    <a:pt x="193420" y="124674"/>
                    <a:pt x="193952" y="124819"/>
                  </a:cubicBezTo>
                  <a:cubicBezTo>
                    <a:pt x="195525" y="125255"/>
                    <a:pt x="197098" y="125739"/>
                    <a:pt x="198646" y="126295"/>
                  </a:cubicBezTo>
                  <a:cubicBezTo>
                    <a:pt x="200195" y="126827"/>
                    <a:pt x="201719" y="127432"/>
                    <a:pt x="203219" y="128085"/>
                  </a:cubicBezTo>
                  <a:cubicBezTo>
                    <a:pt x="204066" y="128424"/>
                    <a:pt x="204889" y="128811"/>
                    <a:pt x="205711" y="129198"/>
                  </a:cubicBezTo>
                  <a:cubicBezTo>
                    <a:pt x="206026" y="129368"/>
                    <a:pt x="206365" y="129513"/>
                    <a:pt x="206704" y="129682"/>
                  </a:cubicBezTo>
                  <a:cubicBezTo>
                    <a:pt x="206780" y="129720"/>
                    <a:pt x="206847" y="129754"/>
                    <a:pt x="206905" y="129783"/>
                  </a:cubicBezTo>
                  <a:lnTo>
                    <a:pt x="206905" y="129783"/>
                  </a:lnTo>
                  <a:cubicBezTo>
                    <a:pt x="206986" y="129826"/>
                    <a:pt x="207128" y="129902"/>
                    <a:pt x="207357" y="130021"/>
                  </a:cubicBezTo>
                  <a:cubicBezTo>
                    <a:pt x="208660" y="130730"/>
                    <a:pt x="210088" y="131079"/>
                    <a:pt x="211509" y="131079"/>
                  </a:cubicBezTo>
                  <a:cubicBezTo>
                    <a:pt x="213387" y="131079"/>
                    <a:pt x="215251" y="130469"/>
                    <a:pt x="216793" y="129271"/>
                  </a:cubicBezTo>
                  <a:cubicBezTo>
                    <a:pt x="218777" y="127771"/>
                    <a:pt x="220447" y="123900"/>
                    <a:pt x="217446" y="122327"/>
                  </a:cubicBezTo>
                  <a:cubicBezTo>
                    <a:pt x="208857" y="117706"/>
                    <a:pt x="199469" y="114681"/>
                    <a:pt x="189791" y="113423"/>
                  </a:cubicBezTo>
                  <a:cubicBezTo>
                    <a:pt x="187613" y="113133"/>
                    <a:pt x="185436" y="112963"/>
                    <a:pt x="183258" y="112891"/>
                  </a:cubicBezTo>
                  <a:cubicBezTo>
                    <a:pt x="181918" y="112848"/>
                    <a:pt x="180597" y="112824"/>
                    <a:pt x="179246" y="112786"/>
                  </a:cubicBezTo>
                  <a:lnTo>
                    <a:pt x="179246" y="112786"/>
                  </a:lnTo>
                  <a:cubicBezTo>
                    <a:pt x="179248" y="112786"/>
                    <a:pt x="179249" y="112786"/>
                    <a:pt x="179251" y="112786"/>
                  </a:cubicBezTo>
                  <a:cubicBezTo>
                    <a:pt x="179337" y="112786"/>
                    <a:pt x="178225" y="112745"/>
                    <a:pt x="178080" y="112745"/>
                  </a:cubicBezTo>
                  <a:cubicBezTo>
                    <a:pt x="177330" y="112697"/>
                    <a:pt x="176580" y="112624"/>
                    <a:pt x="175830" y="112528"/>
                  </a:cubicBezTo>
                  <a:cubicBezTo>
                    <a:pt x="175249" y="112455"/>
                    <a:pt x="174693" y="112358"/>
                    <a:pt x="174136" y="112237"/>
                  </a:cubicBezTo>
                  <a:lnTo>
                    <a:pt x="174136" y="112237"/>
                  </a:lnTo>
                  <a:cubicBezTo>
                    <a:pt x="174417" y="112292"/>
                    <a:pt x="174541" y="112313"/>
                    <a:pt x="174566" y="112313"/>
                  </a:cubicBezTo>
                  <a:cubicBezTo>
                    <a:pt x="174641" y="112313"/>
                    <a:pt x="173852" y="112128"/>
                    <a:pt x="173725" y="112092"/>
                  </a:cubicBezTo>
                  <a:cubicBezTo>
                    <a:pt x="173487" y="112008"/>
                    <a:pt x="173258" y="111916"/>
                    <a:pt x="173027" y="111821"/>
                  </a:cubicBezTo>
                  <a:lnTo>
                    <a:pt x="173027" y="111821"/>
                  </a:lnTo>
                  <a:cubicBezTo>
                    <a:pt x="173050" y="111830"/>
                    <a:pt x="173062" y="111834"/>
                    <a:pt x="173065" y="111834"/>
                  </a:cubicBezTo>
                  <a:cubicBezTo>
                    <a:pt x="173089" y="111834"/>
                    <a:pt x="172440" y="111539"/>
                    <a:pt x="172273" y="111439"/>
                  </a:cubicBezTo>
                  <a:cubicBezTo>
                    <a:pt x="171910" y="111197"/>
                    <a:pt x="171571" y="110955"/>
                    <a:pt x="171233" y="110689"/>
                  </a:cubicBezTo>
                  <a:cubicBezTo>
                    <a:pt x="171195" y="110658"/>
                    <a:pt x="171160" y="110631"/>
                    <a:pt x="171129" y="110606"/>
                  </a:cubicBezTo>
                  <a:lnTo>
                    <a:pt x="171129" y="110606"/>
                  </a:lnTo>
                  <a:cubicBezTo>
                    <a:pt x="171088" y="110558"/>
                    <a:pt x="171034" y="110498"/>
                    <a:pt x="170967" y="110423"/>
                  </a:cubicBezTo>
                  <a:cubicBezTo>
                    <a:pt x="170700" y="110108"/>
                    <a:pt x="170434" y="109769"/>
                    <a:pt x="170217" y="109431"/>
                  </a:cubicBezTo>
                  <a:cubicBezTo>
                    <a:pt x="170144" y="109304"/>
                    <a:pt x="170090" y="109211"/>
                    <a:pt x="170053" y="109150"/>
                  </a:cubicBezTo>
                  <a:lnTo>
                    <a:pt x="170053" y="109150"/>
                  </a:lnTo>
                  <a:cubicBezTo>
                    <a:pt x="169992" y="108993"/>
                    <a:pt x="169935" y="108837"/>
                    <a:pt x="169878" y="108681"/>
                  </a:cubicBezTo>
                  <a:cubicBezTo>
                    <a:pt x="169757" y="108269"/>
                    <a:pt x="169660" y="107882"/>
                    <a:pt x="169612" y="107471"/>
                  </a:cubicBezTo>
                  <a:cubicBezTo>
                    <a:pt x="169594" y="107351"/>
                    <a:pt x="169517" y="106623"/>
                    <a:pt x="169507" y="106623"/>
                  </a:cubicBezTo>
                  <a:lnTo>
                    <a:pt x="169507" y="106623"/>
                  </a:lnTo>
                  <a:cubicBezTo>
                    <a:pt x="169507" y="106623"/>
                    <a:pt x="169506" y="106624"/>
                    <a:pt x="169506" y="106626"/>
                  </a:cubicBezTo>
                  <a:lnTo>
                    <a:pt x="169506" y="106626"/>
                  </a:lnTo>
                  <a:cubicBezTo>
                    <a:pt x="169466" y="105931"/>
                    <a:pt x="169462" y="105233"/>
                    <a:pt x="169442" y="104519"/>
                  </a:cubicBezTo>
                  <a:cubicBezTo>
                    <a:pt x="169321" y="102003"/>
                    <a:pt x="169031" y="100115"/>
                    <a:pt x="167918" y="97841"/>
                  </a:cubicBezTo>
                  <a:cubicBezTo>
                    <a:pt x="166926" y="95833"/>
                    <a:pt x="164482" y="94526"/>
                    <a:pt x="162450" y="93849"/>
                  </a:cubicBezTo>
                  <a:cubicBezTo>
                    <a:pt x="161603" y="93583"/>
                    <a:pt x="160708" y="93413"/>
                    <a:pt x="159885" y="93147"/>
                  </a:cubicBezTo>
                  <a:cubicBezTo>
                    <a:pt x="159449" y="93002"/>
                    <a:pt x="159062" y="92832"/>
                    <a:pt x="158675" y="92687"/>
                  </a:cubicBezTo>
                  <a:cubicBezTo>
                    <a:pt x="158608" y="92657"/>
                    <a:pt x="158549" y="92630"/>
                    <a:pt x="158499" y="92607"/>
                  </a:cubicBezTo>
                  <a:lnTo>
                    <a:pt x="158499" y="92607"/>
                  </a:lnTo>
                  <a:cubicBezTo>
                    <a:pt x="158336" y="92513"/>
                    <a:pt x="158179" y="92418"/>
                    <a:pt x="158022" y="92324"/>
                  </a:cubicBezTo>
                  <a:cubicBezTo>
                    <a:pt x="157659" y="92082"/>
                    <a:pt x="157296" y="91840"/>
                    <a:pt x="156982" y="91574"/>
                  </a:cubicBezTo>
                  <a:cubicBezTo>
                    <a:pt x="156927" y="91533"/>
                    <a:pt x="156879" y="91497"/>
                    <a:pt x="156837" y="91466"/>
                  </a:cubicBezTo>
                  <a:lnTo>
                    <a:pt x="156837" y="91466"/>
                  </a:lnTo>
                  <a:cubicBezTo>
                    <a:pt x="156803" y="91428"/>
                    <a:pt x="156763" y="91384"/>
                    <a:pt x="156715" y="91332"/>
                  </a:cubicBezTo>
                  <a:cubicBezTo>
                    <a:pt x="156449" y="91018"/>
                    <a:pt x="156207" y="90703"/>
                    <a:pt x="155990" y="90365"/>
                  </a:cubicBezTo>
                  <a:cubicBezTo>
                    <a:pt x="155971" y="90337"/>
                    <a:pt x="155953" y="90311"/>
                    <a:pt x="155936" y="90287"/>
                  </a:cubicBezTo>
                  <a:lnTo>
                    <a:pt x="155936" y="90287"/>
                  </a:lnTo>
                  <a:cubicBezTo>
                    <a:pt x="155920" y="90231"/>
                    <a:pt x="155898" y="90161"/>
                    <a:pt x="155869" y="90074"/>
                  </a:cubicBezTo>
                  <a:cubicBezTo>
                    <a:pt x="155723" y="89687"/>
                    <a:pt x="155651" y="89300"/>
                    <a:pt x="155602" y="88913"/>
                  </a:cubicBezTo>
                  <a:lnTo>
                    <a:pt x="155602" y="88913"/>
                  </a:lnTo>
                  <a:cubicBezTo>
                    <a:pt x="155650" y="89251"/>
                    <a:pt x="155674" y="89372"/>
                    <a:pt x="155686" y="89372"/>
                  </a:cubicBezTo>
                  <a:cubicBezTo>
                    <a:pt x="155711" y="89372"/>
                    <a:pt x="155683" y="88850"/>
                    <a:pt x="155699" y="88671"/>
                  </a:cubicBezTo>
                  <a:cubicBezTo>
                    <a:pt x="155707" y="88611"/>
                    <a:pt x="155724" y="88534"/>
                    <a:pt x="155744" y="88453"/>
                  </a:cubicBezTo>
                  <a:lnTo>
                    <a:pt x="155744" y="88453"/>
                  </a:lnTo>
                  <a:cubicBezTo>
                    <a:pt x="155814" y="88266"/>
                    <a:pt x="155894" y="88087"/>
                    <a:pt x="155980" y="87912"/>
                  </a:cubicBezTo>
                  <a:lnTo>
                    <a:pt x="155980" y="87912"/>
                  </a:lnTo>
                  <a:cubicBezTo>
                    <a:pt x="156061" y="87776"/>
                    <a:pt x="156162" y="87610"/>
                    <a:pt x="156231" y="87509"/>
                  </a:cubicBezTo>
                  <a:cubicBezTo>
                    <a:pt x="156473" y="87195"/>
                    <a:pt x="156691" y="86953"/>
                    <a:pt x="156933" y="86687"/>
                  </a:cubicBezTo>
                  <a:cubicBezTo>
                    <a:pt x="157393" y="86130"/>
                    <a:pt x="157925" y="85622"/>
                    <a:pt x="158457" y="85114"/>
                  </a:cubicBezTo>
                  <a:lnTo>
                    <a:pt x="158724" y="84848"/>
                  </a:lnTo>
                  <a:lnTo>
                    <a:pt x="159280" y="84340"/>
                  </a:lnTo>
                  <a:lnTo>
                    <a:pt x="160079" y="83566"/>
                  </a:lnTo>
                  <a:cubicBezTo>
                    <a:pt x="160708" y="82961"/>
                    <a:pt x="161288" y="82332"/>
                    <a:pt x="161869" y="81678"/>
                  </a:cubicBezTo>
                  <a:cubicBezTo>
                    <a:pt x="164676" y="78412"/>
                    <a:pt x="166103" y="74153"/>
                    <a:pt x="164821" y="69943"/>
                  </a:cubicBezTo>
                  <a:cubicBezTo>
                    <a:pt x="163587" y="65806"/>
                    <a:pt x="160054" y="62491"/>
                    <a:pt x="156401" y="60410"/>
                  </a:cubicBezTo>
                  <a:cubicBezTo>
                    <a:pt x="152215" y="58015"/>
                    <a:pt x="147932" y="57265"/>
                    <a:pt x="143142" y="57168"/>
                  </a:cubicBezTo>
                  <a:cubicBezTo>
                    <a:pt x="142920" y="57165"/>
                    <a:pt x="142699" y="57163"/>
                    <a:pt x="142477" y="57163"/>
                  </a:cubicBezTo>
                  <a:cubicBezTo>
                    <a:pt x="141077" y="57163"/>
                    <a:pt x="139678" y="57223"/>
                    <a:pt x="138278" y="57265"/>
                  </a:cubicBezTo>
                  <a:cubicBezTo>
                    <a:pt x="137740" y="57281"/>
                    <a:pt x="137212" y="57287"/>
                    <a:pt x="136680" y="57288"/>
                  </a:cubicBezTo>
                  <a:lnTo>
                    <a:pt x="136680" y="57288"/>
                  </a:lnTo>
                  <a:cubicBezTo>
                    <a:pt x="136484" y="57282"/>
                    <a:pt x="136221" y="57273"/>
                    <a:pt x="136077" y="57265"/>
                  </a:cubicBezTo>
                  <a:cubicBezTo>
                    <a:pt x="135568" y="57217"/>
                    <a:pt x="135085" y="57168"/>
                    <a:pt x="134601" y="57071"/>
                  </a:cubicBezTo>
                  <a:cubicBezTo>
                    <a:pt x="134529" y="57063"/>
                    <a:pt x="134433" y="57045"/>
                    <a:pt x="134333" y="57024"/>
                  </a:cubicBezTo>
                  <a:lnTo>
                    <a:pt x="134333" y="57024"/>
                  </a:lnTo>
                  <a:cubicBezTo>
                    <a:pt x="134124" y="56955"/>
                    <a:pt x="133914" y="56880"/>
                    <a:pt x="133705" y="56805"/>
                  </a:cubicBezTo>
                  <a:cubicBezTo>
                    <a:pt x="133695" y="56801"/>
                    <a:pt x="133685" y="56797"/>
                    <a:pt x="133676" y="56794"/>
                  </a:cubicBezTo>
                  <a:lnTo>
                    <a:pt x="133676" y="56794"/>
                  </a:lnTo>
                  <a:cubicBezTo>
                    <a:pt x="133403" y="56612"/>
                    <a:pt x="133131" y="56429"/>
                    <a:pt x="132859" y="56225"/>
                  </a:cubicBezTo>
                  <a:cubicBezTo>
                    <a:pt x="132844" y="56213"/>
                    <a:pt x="132830" y="56202"/>
                    <a:pt x="132816" y="56192"/>
                  </a:cubicBezTo>
                  <a:lnTo>
                    <a:pt x="132816" y="56192"/>
                  </a:lnTo>
                  <a:cubicBezTo>
                    <a:pt x="132793" y="56165"/>
                    <a:pt x="132767" y="56136"/>
                    <a:pt x="132738" y="56104"/>
                  </a:cubicBezTo>
                  <a:cubicBezTo>
                    <a:pt x="132496" y="55813"/>
                    <a:pt x="132254" y="55499"/>
                    <a:pt x="132036" y="55160"/>
                  </a:cubicBezTo>
                  <a:cubicBezTo>
                    <a:pt x="131479" y="54361"/>
                    <a:pt x="130971" y="53563"/>
                    <a:pt x="130415" y="52765"/>
                  </a:cubicBezTo>
                  <a:cubicBezTo>
                    <a:pt x="128552" y="50006"/>
                    <a:pt x="126447" y="47417"/>
                    <a:pt x="123858" y="45337"/>
                  </a:cubicBezTo>
                  <a:cubicBezTo>
                    <a:pt x="121051" y="43086"/>
                    <a:pt x="117398" y="41852"/>
                    <a:pt x="113865" y="41562"/>
                  </a:cubicBezTo>
                  <a:cubicBezTo>
                    <a:pt x="113100" y="41492"/>
                    <a:pt x="112328" y="41456"/>
                    <a:pt x="111555" y="41456"/>
                  </a:cubicBezTo>
                  <a:cubicBezTo>
                    <a:pt x="110203" y="41456"/>
                    <a:pt x="108850" y="41564"/>
                    <a:pt x="107526" y="41780"/>
                  </a:cubicBezTo>
                  <a:cubicBezTo>
                    <a:pt x="106207" y="41984"/>
                    <a:pt x="104911" y="42232"/>
                    <a:pt x="103615" y="42481"/>
                  </a:cubicBezTo>
                  <a:lnTo>
                    <a:pt x="103615" y="42481"/>
                  </a:lnTo>
                  <a:cubicBezTo>
                    <a:pt x="103538" y="42377"/>
                    <a:pt x="103463" y="42272"/>
                    <a:pt x="103388" y="42167"/>
                  </a:cubicBezTo>
                  <a:cubicBezTo>
                    <a:pt x="102904" y="41465"/>
                    <a:pt x="102493" y="40739"/>
                    <a:pt x="101937" y="40086"/>
                  </a:cubicBezTo>
                  <a:cubicBezTo>
                    <a:pt x="100001" y="37763"/>
                    <a:pt x="97267" y="36771"/>
                    <a:pt x="94363" y="36239"/>
                  </a:cubicBezTo>
                  <a:cubicBezTo>
                    <a:pt x="93226" y="36033"/>
                    <a:pt x="92053" y="35979"/>
                    <a:pt x="90873" y="35979"/>
                  </a:cubicBezTo>
                  <a:cubicBezTo>
                    <a:pt x="89694" y="35979"/>
                    <a:pt x="88508" y="36033"/>
                    <a:pt x="87347" y="36045"/>
                  </a:cubicBezTo>
                  <a:lnTo>
                    <a:pt x="79846" y="36166"/>
                  </a:lnTo>
                  <a:cubicBezTo>
                    <a:pt x="79139" y="36166"/>
                    <a:pt x="78431" y="36180"/>
                    <a:pt x="77724" y="36187"/>
                  </a:cubicBezTo>
                  <a:lnTo>
                    <a:pt x="77724" y="36187"/>
                  </a:lnTo>
                  <a:cubicBezTo>
                    <a:pt x="77849" y="36163"/>
                    <a:pt x="76099" y="36083"/>
                    <a:pt x="75709" y="36045"/>
                  </a:cubicBezTo>
                  <a:cubicBezTo>
                    <a:pt x="75517" y="36023"/>
                    <a:pt x="75320" y="35995"/>
                    <a:pt x="75122" y="35962"/>
                  </a:cubicBezTo>
                  <a:lnTo>
                    <a:pt x="75122" y="35962"/>
                  </a:lnTo>
                  <a:cubicBezTo>
                    <a:pt x="75192" y="35976"/>
                    <a:pt x="75221" y="35983"/>
                    <a:pt x="75220" y="35983"/>
                  </a:cubicBezTo>
                  <a:cubicBezTo>
                    <a:pt x="75218" y="35983"/>
                    <a:pt x="75168" y="35973"/>
                    <a:pt x="75094" y="35957"/>
                  </a:cubicBezTo>
                  <a:lnTo>
                    <a:pt x="75094" y="35957"/>
                  </a:lnTo>
                  <a:cubicBezTo>
                    <a:pt x="75103" y="35959"/>
                    <a:pt x="75113" y="35960"/>
                    <a:pt x="75122" y="35962"/>
                  </a:cubicBezTo>
                  <a:lnTo>
                    <a:pt x="75122" y="35962"/>
                  </a:lnTo>
                  <a:cubicBezTo>
                    <a:pt x="75090" y="35955"/>
                    <a:pt x="75049" y="35947"/>
                    <a:pt x="74998" y="35937"/>
                  </a:cubicBezTo>
                  <a:lnTo>
                    <a:pt x="74998" y="35937"/>
                  </a:lnTo>
                  <a:cubicBezTo>
                    <a:pt x="75032" y="35944"/>
                    <a:pt x="75065" y="35951"/>
                    <a:pt x="75094" y="35957"/>
                  </a:cubicBezTo>
                  <a:lnTo>
                    <a:pt x="75094" y="35957"/>
                  </a:lnTo>
                  <a:cubicBezTo>
                    <a:pt x="74877" y="35920"/>
                    <a:pt x="74661" y="35877"/>
                    <a:pt x="74450" y="35828"/>
                  </a:cubicBezTo>
                  <a:lnTo>
                    <a:pt x="74450" y="35828"/>
                  </a:lnTo>
                  <a:cubicBezTo>
                    <a:pt x="74699" y="35877"/>
                    <a:pt x="74876" y="35912"/>
                    <a:pt x="74998" y="35937"/>
                  </a:cubicBezTo>
                  <a:lnTo>
                    <a:pt x="74998" y="35937"/>
                  </a:lnTo>
                  <a:cubicBezTo>
                    <a:pt x="74796" y="35893"/>
                    <a:pt x="74511" y="35827"/>
                    <a:pt x="74378" y="35779"/>
                  </a:cubicBezTo>
                  <a:cubicBezTo>
                    <a:pt x="73991" y="35658"/>
                    <a:pt x="73604" y="35489"/>
                    <a:pt x="73241" y="35320"/>
                  </a:cubicBezTo>
                  <a:lnTo>
                    <a:pt x="73241" y="35320"/>
                  </a:lnTo>
                  <a:cubicBezTo>
                    <a:pt x="73615" y="35487"/>
                    <a:pt x="73775" y="35550"/>
                    <a:pt x="73805" y="35550"/>
                  </a:cubicBezTo>
                  <a:cubicBezTo>
                    <a:pt x="73882" y="35550"/>
                    <a:pt x="73064" y="35114"/>
                    <a:pt x="72853" y="34957"/>
                  </a:cubicBezTo>
                  <a:cubicBezTo>
                    <a:pt x="72852" y="34955"/>
                    <a:pt x="72850" y="34954"/>
                    <a:pt x="72848" y="34953"/>
                  </a:cubicBezTo>
                  <a:lnTo>
                    <a:pt x="72848" y="34953"/>
                  </a:lnTo>
                  <a:cubicBezTo>
                    <a:pt x="72811" y="34900"/>
                    <a:pt x="72758" y="34830"/>
                    <a:pt x="72684" y="34739"/>
                  </a:cubicBezTo>
                  <a:cubicBezTo>
                    <a:pt x="72613" y="34650"/>
                    <a:pt x="72241" y="33986"/>
                    <a:pt x="72203" y="33986"/>
                  </a:cubicBezTo>
                  <a:lnTo>
                    <a:pt x="72203" y="33986"/>
                  </a:lnTo>
                  <a:cubicBezTo>
                    <a:pt x="72200" y="33986"/>
                    <a:pt x="72199" y="33989"/>
                    <a:pt x="72200" y="33995"/>
                  </a:cubicBezTo>
                  <a:lnTo>
                    <a:pt x="72200" y="33995"/>
                  </a:lnTo>
                  <a:cubicBezTo>
                    <a:pt x="71909" y="33212"/>
                    <a:pt x="71729" y="32378"/>
                    <a:pt x="71644" y="31545"/>
                  </a:cubicBezTo>
                  <a:cubicBezTo>
                    <a:pt x="71631" y="31453"/>
                    <a:pt x="71619" y="31374"/>
                    <a:pt x="71609" y="31309"/>
                  </a:cubicBezTo>
                  <a:lnTo>
                    <a:pt x="71609" y="31309"/>
                  </a:lnTo>
                  <a:cubicBezTo>
                    <a:pt x="71609" y="31223"/>
                    <a:pt x="71605" y="31083"/>
                    <a:pt x="71595" y="30868"/>
                  </a:cubicBezTo>
                  <a:cubicBezTo>
                    <a:pt x="71571" y="30384"/>
                    <a:pt x="71571" y="29876"/>
                    <a:pt x="71571" y="29392"/>
                  </a:cubicBezTo>
                  <a:cubicBezTo>
                    <a:pt x="71547" y="28061"/>
                    <a:pt x="71450" y="26754"/>
                    <a:pt x="71305" y="25424"/>
                  </a:cubicBezTo>
                  <a:cubicBezTo>
                    <a:pt x="70410" y="18286"/>
                    <a:pt x="63804" y="13181"/>
                    <a:pt x="57852" y="10084"/>
                  </a:cubicBezTo>
                  <a:cubicBezTo>
                    <a:pt x="49916" y="5970"/>
                    <a:pt x="41448" y="3454"/>
                    <a:pt x="32640" y="2002"/>
                  </a:cubicBezTo>
                  <a:cubicBezTo>
                    <a:pt x="25116" y="792"/>
                    <a:pt x="17470" y="405"/>
                    <a:pt x="9872" y="18"/>
                  </a:cubicBezTo>
                  <a:cubicBezTo>
                    <a:pt x="9649" y="6"/>
                    <a:pt x="9423" y="0"/>
                    <a:pt x="9195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9411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671400" y="1474865"/>
              <a:ext cx="8973402" cy="3885375"/>
            </a:xfrm>
            <a:custGeom>
              <a:avLst/>
              <a:gdLst/>
              <a:ahLst/>
              <a:cxnLst/>
              <a:rect l="l" t="t" r="r" b="b"/>
              <a:pathLst>
                <a:path w="276786" h="119845" extrusionOk="0">
                  <a:moveTo>
                    <a:pt x="52735" y="15001"/>
                  </a:moveTo>
                  <a:cubicBezTo>
                    <a:pt x="52762" y="15010"/>
                    <a:pt x="52774" y="15015"/>
                    <a:pt x="52774" y="15015"/>
                  </a:cubicBezTo>
                  <a:cubicBezTo>
                    <a:pt x="52774" y="15015"/>
                    <a:pt x="52761" y="15010"/>
                    <a:pt x="52735" y="15001"/>
                  </a:cubicBezTo>
                  <a:close/>
                  <a:moveTo>
                    <a:pt x="101791" y="71823"/>
                  </a:moveTo>
                  <a:cubicBezTo>
                    <a:pt x="101660" y="71830"/>
                    <a:pt x="101527" y="71835"/>
                    <a:pt x="101393" y="71839"/>
                  </a:cubicBezTo>
                  <a:lnTo>
                    <a:pt x="101393" y="71839"/>
                  </a:lnTo>
                  <a:cubicBezTo>
                    <a:pt x="101502" y="71834"/>
                    <a:pt x="101634" y="71829"/>
                    <a:pt x="101791" y="71823"/>
                  </a:cubicBezTo>
                  <a:close/>
                  <a:moveTo>
                    <a:pt x="208425" y="103263"/>
                  </a:moveTo>
                  <a:cubicBezTo>
                    <a:pt x="208351" y="103268"/>
                    <a:pt x="208278" y="103273"/>
                    <a:pt x="208203" y="103277"/>
                  </a:cubicBezTo>
                  <a:cubicBezTo>
                    <a:pt x="208284" y="103272"/>
                    <a:pt x="208357" y="103267"/>
                    <a:pt x="208425" y="103263"/>
                  </a:cubicBezTo>
                  <a:close/>
                  <a:moveTo>
                    <a:pt x="266448" y="106859"/>
                  </a:moveTo>
                  <a:lnTo>
                    <a:pt x="266448" y="106859"/>
                  </a:lnTo>
                  <a:cubicBezTo>
                    <a:pt x="266621" y="106914"/>
                    <a:pt x="266770" y="106962"/>
                    <a:pt x="266770" y="106962"/>
                  </a:cubicBezTo>
                  <a:cubicBezTo>
                    <a:pt x="266771" y="106962"/>
                    <a:pt x="266683" y="106933"/>
                    <a:pt x="266448" y="106859"/>
                  </a:cubicBezTo>
                  <a:close/>
                  <a:moveTo>
                    <a:pt x="9052" y="1"/>
                  </a:moveTo>
                  <a:cubicBezTo>
                    <a:pt x="7442" y="1"/>
                    <a:pt x="5785" y="438"/>
                    <a:pt x="4355" y="1051"/>
                  </a:cubicBezTo>
                  <a:cubicBezTo>
                    <a:pt x="3025" y="1607"/>
                    <a:pt x="1646" y="2430"/>
                    <a:pt x="847" y="3664"/>
                  </a:cubicBezTo>
                  <a:cubicBezTo>
                    <a:pt x="339" y="4414"/>
                    <a:pt x="0" y="5793"/>
                    <a:pt x="871" y="6470"/>
                  </a:cubicBezTo>
                  <a:cubicBezTo>
                    <a:pt x="6001" y="10390"/>
                    <a:pt x="11904" y="12302"/>
                    <a:pt x="18147" y="13318"/>
                  </a:cubicBezTo>
                  <a:cubicBezTo>
                    <a:pt x="24317" y="14334"/>
                    <a:pt x="30825" y="14769"/>
                    <a:pt x="35084" y="20020"/>
                  </a:cubicBezTo>
                  <a:cubicBezTo>
                    <a:pt x="36052" y="21230"/>
                    <a:pt x="36826" y="22609"/>
                    <a:pt x="38036" y="23577"/>
                  </a:cubicBezTo>
                  <a:cubicBezTo>
                    <a:pt x="41980" y="26770"/>
                    <a:pt x="49480" y="24811"/>
                    <a:pt x="51513" y="29456"/>
                  </a:cubicBezTo>
                  <a:cubicBezTo>
                    <a:pt x="52069" y="30787"/>
                    <a:pt x="51972" y="32287"/>
                    <a:pt x="51682" y="33690"/>
                  </a:cubicBezTo>
                  <a:cubicBezTo>
                    <a:pt x="50690" y="38505"/>
                    <a:pt x="48053" y="44022"/>
                    <a:pt x="51077" y="47869"/>
                  </a:cubicBezTo>
                  <a:cubicBezTo>
                    <a:pt x="53497" y="50918"/>
                    <a:pt x="58941" y="51765"/>
                    <a:pt x="59255" y="55660"/>
                  </a:cubicBezTo>
                  <a:cubicBezTo>
                    <a:pt x="59570" y="59120"/>
                    <a:pt x="55360" y="61104"/>
                    <a:pt x="53763" y="64201"/>
                  </a:cubicBezTo>
                  <a:cubicBezTo>
                    <a:pt x="51972" y="67709"/>
                    <a:pt x="54077" y="72234"/>
                    <a:pt x="57392" y="74315"/>
                  </a:cubicBezTo>
                  <a:cubicBezTo>
                    <a:pt x="60634" y="76323"/>
                    <a:pt x="67675" y="74847"/>
                    <a:pt x="69756" y="77799"/>
                  </a:cubicBezTo>
                  <a:cubicBezTo>
                    <a:pt x="70071" y="78356"/>
                    <a:pt x="70337" y="78912"/>
                    <a:pt x="70579" y="79493"/>
                  </a:cubicBezTo>
                  <a:cubicBezTo>
                    <a:pt x="71958" y="82130"/>
                    <a:pt x="75345" y="83025"/>
                    <a:pt x="78321" y="83025"/>
                  </a:cubicBezTo>
                  <a:cubicBezTo>
                    <a:pt x="80072" y="83025"/>
                    <a:pt x="81848" y="82816"/>
                    <a:pt x="83594" y="82816"/>
                  </a:cubicBezTo>
                  <a:cubicBezTo>
                    <a:pt x="84817" y="82816"/>
                    <a:pt x="86026" y="82919"/>
                    <a:pt x="87201" y="83267"/>
                  </a:cubicBezTo>
                  <a:cubicBezTo>
                    <a:pt x="89814" y="84041"/>
                    <a:pt x="92065" y="85953"/>
                    <a:pt x="94750" y="86292"/>
                  </a:cubicBezTo>
                  <a:cubicBezTo>
                    <a:pt x="95070" y="86331"/>
                    <a:pt x="95397" y="86350"/>
                    <a:pt x="95731" y="86350"/>
                  </a:cubicBezTo>
                  <a:cubicBezTo>
                    <a:pt x="101314" y="86350"/>
                    <a:pt x="108871" y="81168"/>
                    <a:pt x="115136" y="81168"/>
                  </a:cubicBezTo>
                  <a:cubicBezTo>
                    <a:pt x="117020" y="81168"/>
                    <a:pt x="118788" y="81637"/>
                    <a:pt x="120349" y="82856"/>
                  </a:cubicBezTo>
                  <a:cubicBezTo>
                    <a:pt x="124656" y="86219"/>
                    <a:pt x="111639" y="91010"/>
                    <a:pt x="110090" y="94905"/>
                  </a:cubicBezTo>
                  <a:cubicBezTo>
                    <a:pt x="108009" y="100398"/>
                    <a:pt x="111736" y="105866"/>
                    <a:pt x="116889" y="107753"/>
                  </a:cubicBezTo>
                  <a:cubicBezTo>
                    <a:pt x="119159" y="108596"/>
                    <a:pt x="121554" y="108876"/>
                    <a:pt x="123980" y="108876"/>
                  </a:cubicBezTo>
                  <a:cubicBezTo>
                    <a:pt x="126081" y="108876"/>
                    <a:pt x="128206" y="108666"/>
                    <a:pt x="130294" y="108431"/>
                  </a:cubicBezTo>
                  <a:cubicBezTo>
                    <a:pt x="138971" y="107436"/>
                    <a:pt x="147721" y="106137"/>
                    <a:pt x="156424" y="106137"/>
                  </a:cubicBezTo>
                  <a:cubicBezTo>
                    <a:pt x="160000" y="106137"/>
                    <a:pt x="163568" y="106357"/>
                    <a:pt x="167119" y="106906"/>
                  </a:cubicBezTo>
                  <a:cubicBezTo>
                    <a:pt x="169950" y="107342"/>
                    <a:pt x="173241" y="108455"/>
                    <a:pt x="173942" y="111237"/>
                  </a:cubicBezTo>
                  <a:cubicBezTo>
                    <a:pt x="174233" y="112423"/>
                    <a:pt x="173942" y="113657"/>
                    <a:pt x="174209" y="114867"/>
                  </a:cubicBezTo>
                  <a:cubicBezTo>
                    <a:pt x="174818" y="117718"/>
                    <a:pt x="178091" y="119003"/>
                    <a:pt x="181085" y="119003"/>
                  </a:cubicBezTo>
                  <a:cubicBezTo>
                    <a:pt x="181419" y="119003"/>
                    <a:pt x="181749" y="118987"/>
                    <a:pt x="182072" y="118956"/>
                  </a:cubicBezTo>
                  <a:cubicBezTo>
                    <a:pt x="184634" y="118705"/>
                    <a:pt x="187195" y="117872"/>
                    <a:pt x="189744" y="117872"/>
                  </a:cubicBezTo>
                  <a:cubicBezTo>
                    <a:pt x="190398" y="117872"/>
                    <a:pt x="191050" y="117927"/>
                    <a:pt x="191702" y="118060"/>
                  </a:cubicBezTo>
                  <a:cubicBezTo>
                    <a:pt x="193638" y="118448"/>
                    <a:pt x="195428" y="119561"/>
                    <a:pt x="197412" y="119803"/>
                  </a:cubicBezTo>
                  <a:cubicBezTo>
                    <a:pt x="197669" y="119831"/>
                    <a:pt x="197924" y="119844"/>
                    <a:pt x="198178" y="119844"/>
                  </a:cubicBezTo>
                  <a:cubicBezTo>
                    <a:pt x="200753" y="119844"/>
                    <a:pt x="203205" y="118467"/>
                    <a:pt x="205518" y="117189"/>
                  </a:cubicBezTo>
                  <a:cubicBezTo>
                    <a:pt x="214051" y="112440"/>
                    <a:pt x="225514" y="105857"/>
                    <a:pt x="235927" y="105857"/>
                  </a:cubicBezTo>
                  <a:cubicBezTo>
                    <a:pt x="239096" y="105857"/>
                    <a:pt x="242167" y="106466"/>
                    <a:pt x="245029" y="107923"/>
                  </a:cubicBezTo>
                  <a:cubicBezTo>
                    <a:pt x="248368" y="109616"/>
                    <a:pt x="251610" y="111528"/>
                    <a:pt x="255094" y="112979"/>
                  </a:cubicBezTo>
                  <a:cubicBezTo>
                    <a:pt x="258683" y="114492"/>
                    <a:pt x="262541" y="115248"/>
                    <a:pt x="266416" y="115248"/>
                  </a:cubicBezTo>
                  <a:cubicBezTo>
                    <a:pt x="267191" y="115248"/>
                    <a:pt x="267967" y="115217"/>
                    <a:pt x="268741" y="115157"/>
                  </a:cubicBezTo>
                  <a:cubicBezTo>
                    <a:pt x="271233" y="114963"/>
                    <a:pt x="275540" y="113439"/>
                    <a:pt x="276193" y="110608"/>
                  </a:cubicBezTo>
                  <a:cubicBezTo>
                    <a:pt x="276785" y="108055"/>
                    <a:pt x="273567" y="107623"/>
                    <a:pt x="271487" y="107623"/>
                  </a:cubicBezTo>
                  <a:cubicBezTo>
                    <a:pt x="271207" y="107623"/>
                    <a:pt x="270948" y="107631"/>
                    <a:pt x="270721" y="107642"/>
                  </a:cubicBezTo>
                  <a:lnTo>
                    <a:pt x="270721" y="107642"/>
                  </a:lnTo>
                  <a:cubicBezTo>
                    <a:pt x="270649" y="107638"/>
                    <a:pt x="270541" y="107635"/>
                    <a:pt x="270386" y="107632"/>
                  </a:cubicBezTo>
                  <a:cubicBezTo>
                    <a:pt x="269951" y="107632"/>
                    <a:pt x="269539" y="107608"/>
                    <a:pt x="269104" y="107560"/>
                  </a:cubicBezTo>
                  <a:lnTo>
                    <a:pt x="269104" y="107560"/>
                  </a:lnTo>
                  <a:cubicBezTo>
                    <a:pt x="269512" y="107594"/>
                    <a:pt x="269694" y="107607"/>
                    <a:pt x="269739" y="107607"/>
                  </a:cubicBezTo>
                  <a:cubicBezTo>
                    <a:pt x="269854" y="107607"/>
                    <a:pt x="269070" y="107522"/>
                    <a:pt x="268862" y="107487"/>
                  </a:cubicBezTo>
                  <a:cubicBezTo>
                    <a:pt x="268450" y="107414"/>
                    <a:pt x="268039" y="107318"/>
                    <a:pt x="267604" y="107197"/>
                  </a:cubicBezTo>
                  <a:cubicBezTo>
                    <a:pt x="267192" y="107100"/>
                    <a:pt x="266781" y="106979"/>
                    <a:pt x="266370" y="106834"/>
                  </a:cubicBezTo>
                  <a:lnTo>
                    <a:pt x="266370" y="106834"/>
                  </a:lnTo>
                  <a:cubicBezTo>
                    <a:pt x="266397" y="106843"/>
                    <a:pt x="266423" y="106851"/>
                    <a:pt x="266448" y="106859"/>
                  </a:cubicBezTo>
                  <a:lnTo>
                    <a:pt x="266448" y="106859"/>
                  </a:lnTo>
                  <a:cubicBezTo>
                    <a:pt x="266234" y="106790"/>
                    <a:pt x="265983" y="106708"/>
                    <a:pt x="265934" y="106689"/>
                  </a:cubicBezTo>
                  <a:cubicBezTo>
                    <a:pt x="264966" y="106301"/>
                    <a:pt x="264023" y="105890"/>
                    <a:pt x="263103" y="105430"/>
                  </a:cubicBezTo>
                  <a:cubicBezTo>
                    <a:pt x="259667" y="103809"/>
                    <a:pt x="256449" y="101849"/>
                    <a:pt x="252989" y="100253"/>
                  </a:cubicBezTo>
                  <a:cubicBezTo>
                    <a:pt x="249070" y="98389"/>
                    <a:pt x="244811" y="97301"/>
                    <a:pt x="240480" y="97059"/>
                  </a:cubicBezTo>
                  <a:cubicBezTo>
                    <a:pt x="239949" y="97030"/>
                    <a:pt x="239418" y="97017"/>
                    <a:pt x="238885" y="97017"/>
                  </a:cubicBezTo>
                  <a:cubicBezTo>
                    <a:pt x="234856" y="97017"/>
                    <a:pt x="230796" y="97785"/>
                    <a:pt x="226907" y="98704"/>
                  </a:cubicBezTo>
                  <a:cubicBezTo>
                    <a:pt x="223205" y="99599"/>
                    <a:pt x="219575" y="100833"/>
                    <a:pt x="215898" y="101825"/>
                  </a:cubicBezTo>
                  <a:cubicBezTo>
                    <a:pt x="215027" y="102067"/>
                    <a:pt x="214155" y="102309"/>
                    <a:pt x="213284" y="102503"/>
                  </a:cubicBezTo>
                  <a:cubicBezTo>
                    <a:pt x="212849" y="102624"/>
                    <a:pt x="212413" y="102720"/>
                    <a:pt x="211978" y="102817"/>
                  </a:cubicBezTo>
                  <a:cubicBezTo>
                    <a:pt x="211893" y="102836"/>
                    <a:pt x="211823" y="102852"/>
                    <a:pt x="211766" y="102865"/>
                  </a:cubicBezTo>
                  <a:lnTo>
                    <a:pt x="211766" y="102865"/>
                  </a:lnTo>
                  <a:cubicBezTo>
                    <a:pt x="211009" y="102989"/>
                    <a:pt x="210238" y="103094"/>
                    <a:pt x="209486" y="103180"/>
                  </a:cubicBezTo>
                  <a:cubicBezTo>
                    <a:pt x="209330" y="103189"/>
                    <a:pt x="209177" y="103201"/>
                    <a:pt x="209025" y="103213"/>
                  </a:cubicBezTo>
                  <a:lnTo>
                    <a:pt x="209025" y="103213"/>
                  </a:lnTo>
                  <a:cubicBezTo>
                    <a:pt x="209038" y="103209"/>
                    <a:pt x="208997" y="103207"/>
                    <a:pt x="208922" y="103207"/>
                  </a:cubicBezTo>
                  <a:cubicBezTo>
                    <a:pt x="208658" y="103207"/>
                    <a:pt x="207979" y="103229"/>
                    <a:pt x="207768" y="103229"/>
                  </a:cubicBezTo>
                  <a:cubicBezTo>
                    <a:pt x="207570" y="103217"/>
                    <a:pt x="207367" y="103205"/>
                    <a:pt x="207164" y="103194"/>
                  </a:cubicBezTo>
                  <a:lnTo>
                    <a:pt x="207164" y="103194"/>
                  </a:lnTo>
                  <a:cubicBezTo>
                    <a:pt x="207035" y="103181"/>
                    <a:pt x="206486" y="103136"/>
                    <a:pt x="206316" y="103108"/>
                  </a:cubicBezTo>
                  <a:cubicBezTo>
                    <a:pt x="205631" y="102987"/>
                    <a:pt x="204946" y="102816"/>
                    <a:pt x="204275" y="102622"/>
                  </a:cubicBezTo>
                  <a:lnTo>
                    <a:pt x="204275" y="102622"/>
                  </a:lnTo>
                  <a:cubicBezTo>
                    <a:pt x="204277" y="102622"/>
                    <a:pt x="204278" y="102622"/>
                    <a:pt x="204279" y="102622"/>
                  </a:cubicBezTo>
                  <a:cubicBezTo>
                    <a:pt x="204333" y="102622"/>
                    <a:pt x="203569" y="102345"/>
                    <a:pt x="203461" y="102309"/>
                  </a:cubicBezTo>
                  <a:cubicBezTo>
                    <a:pt x="203026" y="102116"/>
                    <a:pt x="202590" y="101898"/>
                    <a:pt x="202154" y="101656"/>
                  </a:cubicBezTo>
                  <a:cubicBezTo>
                    <a:pt x="201114" y="101099"/>
                    <a:pt x="200098" y="100470"/>
                    <a:pt x="199130" y="99793"/>
                  </a:cubicBezTo>
                  <a:cubicBezTo>
                    <a:pt x="197436" y="98656"/>
                    <a:pt x="195791" y="97470"/>
                    <a:pt x="193976" y="96526"/>
                  </a:cubicBezTo>
                  <a:cubicBezTo>
                    <a:pt x="191678" y="95365"/>
                    <a:pt x="189210" y="94639"/>
                    <a:pt x="186645" y="94349"/>
                  </a:cubicBezTo>
                  <a:cubicBezTo>
                    <a:pt x="184459" y="94051"/>
                    <a:pt x="182257" y="93944"/>
                    <a:pt x="180050" y="93944"/>
                  </a:cubicBezTo>
                  <a:cubicBezTo>
                    <a:pt x="176883" y="93944"/>
                    <a:pt x="173707" y="94163"/>
                    <a:pt x="170555" y="94349"/>
                  </a:cubicBezTo>
                  <a:cubicBezTo>
                    <a:pt x="165692" y="94663"/>
                    <a:pt x="160804" y="95147"/>
                    <a:pt x="155965" y="95801"/>
                  </a:cubicBezTo>
                  <a:cubicBezTo>
                    <a:pt x="150715" y="96502"/>
                    <a:pt x="145513" y="97422"/>
                    <a:pt x="140311" y="98486"/>
                  </a:cubicBezTo>
                  <a:lnTo>
                    <a:pt x="138907" y="98752"/>
                  </a:lnTo>
                  <a:cubicBezTo>
                    <a:pt x="138722" y="98791"/>
                    <a:pt x="138600" y="98817"/>
                    <a:pt x="138526" y="98833"/>
                  </a:cubicBezTo>
                  <a:lnTo>
                    <a:pt x="138526" y="98833"/>
                  </a:lnTo>
                  <a:cubicBezTo>
                    <a:pt x="137673" y="98999"/>
                    <a:pt x="136804" y="99130"/>
                    <a:pt x="135955" y="99260"/>
                  </a:cubicBezTo>
                  <a:cubicBezTo>
                    <a:pt x="134988" y="99406"/>
                    <a:pt x="134044" y="99527"/>
                    <a:pt x="133076" y="99623"/>
                  </a:cubicBezTo>
                  <a:cubicBezTo>
                    <a:pt x="132962" y="99632"/>
                    <a:pt x="132675" y="99647"/>
                    <a:pt x="132438" y="99660"/>
                  </a:cubicBezTo>
                  <a:lnTo>
                    <a:pt x="132438" y="99660"/>
                  </a:lnTo>
                  <a:cubicBezTo>
                    <a:pt x="132255" y="99664"/>
                    <a:pt x="132073" y="99666"/>
                    <a:pt x="131890" y="99666"/>
                  </a:cubicBezTo>
                  <a:cubicBezTo>
                    <a:pt x="131576" y="99666"/>
                    <a:pt x="131261" y="99660"/>
                    <a:pt x="130947" y="99648"/>
                  </a:cubicBezTo>
                  <a:cubicBezTo>
                    <a:pt x="130635" y="99648"/>
                    <a:pt x="130324" y="99625"/>
                    <a:pt x="130012" y="99604"/>
                  </a:cubicBezTo>
                  <a:lnTo>
                    <a:pt x="130012" y="99604"/>
                  </a:lnTo>
                  <a:cubicBezTo>
                    <a:pt x="130066" y="99606"/>
                    <a:pt x="130103" y="99608"/>
                    <a:pt x="130124" y="99608"/>
                  </a:cubicBezTo>
                  <a:cubicBezTo>
                    <a:pt x="130308" y="99608"/>
                    <a:pt x="129413" y="99515"/>
                    <a:pt x="129229" y="99478"/>
                  </a:cubicBezTo>
                  <a:cubicBezTo>
                    <a:pt x="128769" y="99406"/>
                    <a:pt x="128334" y="99285"/>
                    <a:pt x="127898" y="99188"/>
                  </a:cubicBezTo>
                  <a:cubicBezTo>
                    <a:pt x="127829" y="99170"/>
                    <a:pt x="127770" y="99155"/>
                    <a:pt x="127718" y="99142"/>
                  </a:cubicBezTo>
                  <a:lnTo>
                    <a:pt x="127718" y="99142"/>
                  </a:lnTo>
                  <a:cubicBezTo>
                    <a:pt x="127647" y="99112"/>
                    <a:pt x="127549" y="99071"/>
                    <a:pt x="127414" y="99019"/>
                  </a:cubicBezTo>
                  <a:cubicBezTo>
                    <a:pt x="125537" y="98296"/>
                    <a:pt x="124497" y="97574"/>
                    <a:pt x="123319" y="95947"/>
                  </a:cubicBezTo>
                  <a:lnTo>
                    <a:pt x="123319" y="95947"/>
                  </a:lnTo>
                  <a:cubicBezTo>
                    <a:pt x="123336" y="95969"/>
                    <a:pt x="123347" y="95979"/>
                    <a:pt x="123352" y="95979"/>
                  </a:cubicBezTo>
                  <a:cubicBezTo>
                    <a:pt x="123403" y="95979"/>
                    <a:pt x="123056" y="95194"/>
                    <a:pt x="123058" y="95194"/>
                  </a:cubicBezTo>
                  <a:lnTo>
                    <a:pt x="123058" y="95194"/>
                  </a:lnTo>
                  <a:cubicBezTo>
                    <a:pt x="123058" y="95194"/>
                    <a:pt x="123059" y="95195"/>
                    <a:pt x="123059" y="95196"/>
                  </a:cubicBezTo>
                  <a:cubicBezTo>
                    <a:pt x="123041" y="95122"/>
                    <a:pt x="123008" y="94416"/>
                    <a:pt x="122972" y="94416"/>
                  </a:cubicBezTo>
                  <a:cubicBezTo>
                    <a:pt x="122969" y="94416"/>
                    <a:pt x="122965" y="94424"/>
                    <a:pt x="122961" y="94440"/>
                  </a:cubicBezTo>
                  <a:lnTo>
                    <a:pt x="122961" y="94440"/>
                  </a:lnTo>
                  <a:cubicBezTo>
                    <a:pt x="122997" y="94177"/>
                    <a:pt x="123061" y="93917"/>
                    <a:pt x="123156" y="93671"/>
                  </a:cubicBezTo>
                  <a:lnTo>
                    <a:pt x="123156" y="93671"/>
                  </a:lnTo>
                  <a:cubicBezTo>
                    <a:pt x="123069" y="93955"/>
                    <a:pt x="123041" y="94057"/>
                    <a:pt x="123049" y="94057"/>
                  </a:cubicBezTo>
                  <a:cubicBezTo>
                    <a:pt x="123064" y="94057"/>
                    <a:pt x="123227" y="93624"/>
                    <a:pt x="123325" y="93478"/>
                  </a:cubicBezTo>
                  <a:cubicBezTo>
                    <a:pt x="123329" y="93472"/>
                    <a:pt x="123333" y="93465"/>
                    <a:pt x="123338" y="93460"/>
                  </a:cubicBezTo>
                  <a:lnTo>
                    <a:pt x="123338" y="93460"/>
                  </a:lnTo>
                  <a:cubicBezTo>
                    <a:pt x="123363" y="93436"/>
                    <a:pt x="123391" y="93410"/>
                    <a:pt x="123422" y="93381"/>
                  </a:cubicBezTo>
                  <a:cubicBezTo>
                    <a:pt x="123504" y="93322"/>
                    <a:pt x="123638" y="93243"/>
                    <a:pt x="123771" y="93167"/>
                  </a:cubicBezTo>
                  <a:lnTo>
                    <a:pt x="123771" y="93167"/>
                  </a:lnTo>
                  <a:cubicBezTo>
                    <a:pt x="124045" y="93042"/>
                    <a:pt x="124321" y="92923"/>
                    <a:pt x="124591" y="92813"/>
                  </a:cubicBezTo>
                  <a:lnTo>
                    <a:pt x="124591" y="92813"/>
                  </a:lnTo>
                  <a:cubicBezTo>
                    <a:pt x="124604" y="92809"/>
                    <a:pt x="124618" y="92805"/>
                    <a:pt x="124632" y="92800"/>
                  </a:cubicBezTo>
                  <a:cubicBezTo>
                    <a:pt x="124995" y="92703"/>
                    <a:pt x="125382" y="92607"/>
                    <a:pt x="125769" y="92510"/>
                  </a:cubicBezTo>
                  <a:cubicBezTo>
                    <a:pt x="126519" y="92316"/>
                    <a:pt x="127269" y="92123"/>
                    <a:pt x="128019" y="91881"/>
                  </a:cubicBezTo>
                  <a:cubicBezTo>
                    <a:pt x="130511" y="91058"/>
                    <a:pt x="132979" y="90090"/>
                    <a:pt x="135157" y="88590"/>
                  </a:cubicBezTo>
                  <a:cubicBezTo>
                    <a:pt x="138447" y="86340"/>
                    <a:pt x="141932" y="82348"/>
                    <a:pt x="139681" y="78186"/>
                  </a:cubicBezTo>
                  <a:cubicBezTo>
                    <a:pt x="137504" y="74121"/>
                    <a:pt x="132423" y="72210"/>
                    <a:pt x="128189" y="71194"/>
                  </a:cubicBezTo>
                  <a:cubicBezTo>
                    <a:pt x="125438" y="70510"/>
                    <a:pt x="122604" y="70279"/>
                    <a:pt x="119760" y="70279"/>
                  </a:cubicBezTo>
                  <a:cubicBezTo>
                    <a:pt x="117775" y="70279"/>
                    <a:pt x="115785" y="70391"/>
                    <a:pt x="113816" y="70540"/>
                  </a:cubicBezTo>
                  <a:cubicBezTo>
                    <a:pt x="109824" y="70831"/>
                    <a:pt x="105880" y="71508"/>
                    <a:pt x="101888" y="71798"/>
                  </a:cubicBezTo>
                  <a:cubicBezTo>
                    <a:pt x="101730" y="71810"/>
                    <a:pt x="101307" y="71832"/>
                    <a:pt x="101084" y="71844"/>
                  </a:cubicBezTo>
                  <a:lnTo>
                    <a:pt x="101084" y="71844"/>
                  </a:lnTo>
                  <a:cubicBezTo>
                    <a:pt x="100874" y="71847"/>
                    <a:pt x="100665" y="71847"/>
                    <a:pt x="100460" y="71847"/>
                  </a:cubicBezTo>
                  <a:cubicBezTo>
                    <a:pt x="100198" y="71854"/>
                    <a:pt x="99938" y="71857"/>
                    <a:pt x="99679" y="71857"/>
                  </a:cubicBezTo>
                  <a:cubicBezTo>
                    <a:pt x="99053" y="71857"/>
                    <a:pt x="98432" y="71840"/>
                    <a:pt x="97799" y="71823"/>
                  </a:cubicBezTo>
                  <a:cubicBezTo>
                    <a:pt x="97363" y="71798"/>
                    <a:pt x="96928" y="71774"/>
                    <a:pt x="96492" y="71750"/>
                  </a:cubicBezTo>
                  <a:cubicBezTo>
                    <a:pt x="96348" y="71737"/>
                    <a:pt x="95851" y="71681"/>
                    <a:pt x="95657" y="71664"/>
                  </a:cubicBezTo>
                  <a:lnTo>
                    <a:pt x="95657" y="71664"/>
                  </a:lnTo>
                  <a:cubicBezTo>
                    <a:pt x="94856" y="71538"/>
                    <a:pt x="94057" y="71389"/>
                    <a:pt x="93274" y="71194"/>
                  </a:cubicBezTo>
                  <a:cubicBezTo>
                    <a:pt x="92863" y="71097"/>
                    <a:pt x="92452" y="71000"/>
                    <a:pt x="92065" y="70879"/>
                  </a:cubicBezTo>
                  <a:cubicBezTo>
                    <a:pt x="92051" y="70875"/>
                    <a:pt x="92038" y="70871"/>
                    <a:pt x="92025" y="70868"/>
                  </a:cubicBezTo>
                  <a:lnTo>
                    <a:pt x="92025" y="70868"/>
                  </a:lnTo>
                  <a:cubicBezTo>
                    <a:pt x="91961" y="70839"/>
                    <a:pt x="91857" y="70796"/>
                    <a:pt x="91702" y="70734"/>
                  </a:cubicBezTo>
                  <a:cubicBezTo>
                    <a:pt x="90927" y="70444"/>
                    <a:pt x="90177" y="70105"/>
                    <a:pt x="89451" y="69718"/>
                  </a:cubicBezTo>
                  <a:cubicBezTo>
                    <a:pt x="87975" y="68919"/>
                    <a:pt x="87201" y="68266"/>
                    <a:pt x="85846" y="66693"/>
                  </a:cubicBezTo>
                  <a:cubicBezTo>
                    <a:pt x="85604" y="66403"/>
                    <a:pt x="85387" y="66113"/>
                    <a:pt x="85169" y="65798"/>
                  </a:cubicBezTo>
                  <a:cubicBezTo>
                    <a:pt x="85151" y="65780"/>
                    <a:pt x="84788" y="65197"/>
                    <a:pt x="84767" y="65192"/>
                  </a:cubicBezTo>
                  <a:lnTo>
                    <a:pt x="84767" y="65192"/>
                  </a:lnTo>
                  <a:cubicBezTo>
                    <a:pt x="84476" y="64612"/>
                    <a:pt x="84222" y="64029"/>
                    <a:pt x="84007" y="63427"/>
                  </a:cubicBezTo>
                  <a:cubicBezTo>
                    <a:pt x="83451" y="61927"/>
                    <a:pt x="83040" y="60378"/>
                    <a:pt x="82798" y="58805"/>
                  </a:cubicBezTo>
                  <a:cubicBezTo>
                    <a:pt x="82217" y="55805"/>
                    <a:pt x="81927" y="52757"/>
                    <a:pt x="81031" y="49829"/>
                  </a:cubicBezTo>
                  <a:cubicBezTo>
                    <a:pt x="80039" y="46587"/>
                    <a:pt x="77958" y="43804"/>
                    <a:pt x="75103" y="41965"/>
                  </a:cubicBezTo>
                  <a:cubicBezTo>
                    <a:pt x="72248" y="40030"/>
                    <a:pt x="67990" y="39110"/>
                    <a:pt x="65691" y="37199"/>
                  </a:cubicBezTo>
                  <a:cubicBezTo>
                    <a:pt x="64433" y="36207"/>
                    <a:pt x="63586" y="34779"/>
                    <a:pt x="63272" y="33207"/>
                  </a:cubicBezTo>
                  <a:cubicBezTo>
                    <a:pt x="62981" y="31852"/>
                    <a:pt x="63635" y="31126"/>
                    <a:pt x="64699" y="29819"/>
                  </a:cubicBezTo>
                  <a:cubicBezTo>
                    <a:pt x="65957" y="28271"/>
                    <a:pt x="66853" y="26577"/>
                    <a:pt x="66732" y="24545"/>
                  </a:cubicBezTo>
                  <a:cubicBezTo>
                    <a:pt x="66611" y="22512"/>
                    <a:pt x="65232" y="20818"/>
                    <a:pt x="63683" y="19633"/>
                  </a:cubicBezTo>
                  <a:cubicBezTo>
                    <a:pt x="60426" y="17184"/>
                    <a:pt x="56445" y="16207"/>
                    <a:pt x="52612" y="14957"/>
                  </a:cubicBezTo>
                  <a:lnTo>
                    <a:pt x="52612" y="14957"/>
                  </a:lnTo>
                  <a:cubicBezTo>
                    <a:pt x="52547" y="14934"/>
                    <a:pt x="52463" y="14904"/>
                    <a:pt x="52360" y="14866"/>
                  </a:cubicBezTo>
                  <a:cubicBezTo>
                    <a:pt x="51948" y="14721"/>
                    <a:pt x="51537" y="14576"/>
                    <a:pt x="51126" y="14407"/>
                  </a:cubicBezTo>
                  <a:cubicBezTo>
                    <a:pt x="50303" y="14068"/>
                    <a:pt x="49529" y="13681"/>
                    <a:pt x="48754" y="13245"/>
                  </a:cubicBezTo>
                  <a:cubicBezTo>
                    <a:pt x="47956" y="12785"/>
                    <a:pt x="48053" y="12858"/>
                    <a:pt x="47206" y="12060"/>
                  </a:cubicBezTo>
                  <a:cubicBezTo>
                    <a:pt x="46553" y="11406"/>
                    <a:pt x="45948" y="10705"/>
                    <a:pt x="45391" y="9955"/>
                  </a:cubicBezTo>
                  <a:cubicBezTo>
                    <a:pt x="42510" y="6247"/>
                    <a:pt x="38500" y="4798"/>
                    <a:pt x="33900" y="4798"/>
                  </a:cubicBezTo>
                  <a:cubicBezTo>
                    <a:pt x="33787" y="4798"/>
                    <a:pt x="33673" y="4799"/>
                    <a:pt x="33560" y="4801"/>
                  </a:cubicBezTo>
                  <a:cubicBezTo>
                    <a:pt x="31237" y="4849"/>
                    <a:pt x="28938" y="5140"/>
                    <a:pt x="26640" y="5406"/>
                  </a:cubicBezTo>
                  <a:cubicBezTo>
                    <a:pt x="26367" y="5433"/>
                    <a:pt x="26094" y="5453"/>
                    <a:pt x="25821" y="5473"/>
                  </a:cubicBezTo>
                  <a:lnTo>
                    <a:pt x="25821" y="5473"/>
                  </a:lnTo>
                  <a:cubicBezTo>
                    <a:pt x="25925" y="5461"/>
                    <a:pt x="25895" y="5457"/>
                    <a:pt x="25797" y="5457"/>
                  </a:cubicBezTo>
                  <a:cubicBezTo>
                    <a:pt x="25576" y="5457"/>
                    <a:pt x="25008" y="5478"/>
                    <a:pt x="24849" y="5478"/>
                  </a:cubicBezTo>
                  <a:cubicBezTo>
                    <a:pt x="24341" y="5478"/>
                    <a:pt x="23857" y="5454"/>
                    <a:pt x="23349" y="5406"/>
                  </a:cubicBezTo>
                  <a:cubicBezTo>
                    <a:pt x="23184" y="5394"/>
                    <a:pt x="23064" y="5386"/>
                    <a:pt x="22979" y="5382"/>
                  </a:cubicBezTo>
                  <a:lnTo>
                    <a:pt x="22979" y="5382"/>
                  </a:lnTo>
                  <a:cubicBezTo>
                    <a:pt x="22930" y="5374"/>
                    <a:pt x="22876" y="5366"/>
                    <a:pt x="22817" y="5357"/>
                  </a:cubicBezTo>
                  <a:cubicBezTo>
                    <a:pt x="19260" y="4849"/>
                    <a:pt x="15897" y="3446"/>
                    <a:pt x="13066" y="1244"/>
                  </a:cubicBezTo>
                  <a:cubicBezTo>
                    <a:pt x="11899" y="352"/>
                    <a:pt x="10495" y="1"/>
                    <a:pt x="9052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843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/>
          <p:nvPr/>
        </p:nvSpPr>
        <p:spPr>
          <a:xfrm>
            <a:off x="3978636" y="-907035"/>
            <a:ext cx="1681274" cy="1531721"/>
          </a:xfrm>
          <a:custGeom>
            <a:avLst/>
            <a:gdLst/>
            <a:ahLst/>
            <a:cxnLst/>
            <a:rect l="l" t="t" r="r" b="b"/>
            <a:pathLst>
              <a:path w="30570" h="27852" extrusionOk="0">
                <a:moveTo>
                  <a:pt x="15285" y="1"/>
                </a:moveTo>
                <a:cubicBezTo>
                  <a:pt x="11724" y="1"/>
                  <a:pt x="8162" y="1357"/>
                  <a:pt x="5450" y="4069"/>
                </a:cubicBezTo>
                <a:cubicBezTo>
                  <a:pt x="0" y="9519"/>
                  <a:pt x="0" y="18340"/>
                  <a:pt x="5450" y="23764"/>
                </a:cubicBezTo>
                <a:cubicBezTo>
                  <a:pt x="8162" y="26489"/>
                  <a:pt x="11724" y="27852"/>
                  <a:pt x="15285" y="27852"/>
                </a:cubicBezTo>
                <a:cubicBezTo>
                  <a:pt x="18846" y="27852"/>
                  <a:pt x="22408" y="26489"/>
                  <a:pt x="25120" y="23764"/>
                </a:cubicBezTo>
                <a:cubicBezTo>
                  <a:pt x="30570" y="18340"/>
                  <a:pt x="30570" y="9519"/>
                  <a:pt x="25120" y="4069"/>
                </a:cubicBezTo>
                <a:cubicBezTo>
                  <a:pt x="22408" y="1357"/>
                  <a:pt x="18846" y="1"/>
                  <a:pt x="1528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1000">
                <a:srgbClr val="23223D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  <a:effectLst>
            <a:outerShdw blurRad="928688" algn="bl" rotWithShape="0">
              <a:schemeClr val="dk1">
                <a:alpha val="2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4639426" y="1354145"/>
            <a:ext cx="3540600" cy="24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>
                <a:latin typeface="Karantina"/>
                <a:ea typeface="Karantina"/>
                <a:cs typeface="Karantina"/>
                <a:sym typeface="Karanti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639425" y="3722245"/>
            <a:ext cx="3540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7595223" y="-531250"/>
            <a:ext cx="1615890" cy="2028143"/>
            <a:chOff x="6888525" y="-128062"/>
            <a:chExt cx="1766000" cy="2216550"/>
          </a:xfrm>
        </p:grpSpPr>
        <p:grpSp>
          <p:nvGrpSpPr>
            <p:cNvPr id="16" name="Google Shape;16;p2"/>
            <p:cNvGrpSpPr/>
            <p:nvPr/>
          </p:nvGrpSpPr>
          <p:grpSpPr>
            <a:xfrm>
              <a:off x="7564175" y="983338"/>
              <a:ext cx="780975" cy="777275"/>
              <a:chOff x="5830100" y="1454250"/>
              <a:chExt cx="780975" cy="777275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5903600" y="1454250"/>
                <a:ext cx="707475" cy="712975"/>
              </a:xfrm>
              <a:custGeom>
                <a:avLst/>
                <a:gdLst/>
                <a:ahLst/>
                <a:cxnLst/>
                <a:rect l="l" t="t" r="r" b="b"/>
                <a:pathLst>
                  <a:path w="28299" h="28519" extrusionOk="0">
                    <a:moveTo>
                      <a:pt x="28299" y="0"/>
                    </a:moveTo>
                    <a:lnTo>
                      <a:pt x="297" y="27410"/>
                    </a:lnTo>
                    <a:cubicBezTo>
                      <a:pt x="43" y="27643"/>
                      <a:pt x="1" y="28044"/>
                      <a:pt x="233" y="28298"/>
                    </a:cubicBezTo>
                    <a:cubicBezTo>
                      <a:pt x="345" y="28444"/>
                      <a:pt x="511" y="28518"/>
                      <a:pt x="680" y="28518"/>
                    </a:cubicBezTo>
                    <a:cubicBezTo>
                      <a:pt x="829" y="28518"/>
                      <a:pt x="981" y="28460"/>
                      <a:pt x="1100" y="28341"/>
                    </a:cubicBezTo>
                    <a:lnTo>
                      <a:pt x="1100" y="28319"/>
                    </a:lnTo>
                    <a:lnTo>
                      <a:pt x="28299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830100" y="2072725"/>
                <a:ext cx="176000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7040" h="6352" extrusionOk="0">
                    <a:moveTo>
                      <a:pt x="3562" y="1"/>
                    </a:moveTo>
                    <a:cubicBezTo>
                      <a:pt x="2622" y="1"/>
                      <a:pt x="1671" y="414"/>
                      <a:pt x="1016" y="1317"/>
                    </a:cubicBezTo>
                    <a:cubicBezTo>
                      <a:pt x="1" y="2713"/>
                      <a:pt x="297" y="4680"/>
                      <a:pt x="1693" y="5716"/>
                    </a:cubicBezTo>
                    <a:cubicBezTo>
                      <a:pt x="2286" y="6156"/>
                      <a:pt x="2938" y="6351"/>
                      <a:pt x="3572" y="6351"/>
                    </a:cubicBezTo>
                    <a:cubicBezTo>
                      <a:pt x="5381" y="6351"/>
                      <a:pt x="7040" y="4759"/>
                      <a:pt x="6726" y="2692"/>
                    </a:cubicBezTo>
                    <a:cubicBezTo>
                      <a:pt x="6456" y="995"/>
                      <a:pt x="5021" y="1"/>
                      <a:pt x="356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7830150" y="697813"/>
              <a:ext cx="499675" cy="497325"/>
              <a:chOff x="6096075" y="1168725"/>
              <a:chExt cx="499675" cy="497325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6143125" y="1168725"/>
                <a:ext cx="452625" cy="456150"/>
              </a:xfrm>
              <a:custGeom>
                <a:avLst/>
                <a:gdLst/>
                <a:ahLst/>
                <a:cxnLst/>
                <a:rect l="l" t="t" r="r" b="b"/>
                <a:pathLst>
                  <a:path w="18105" h="18246" extrusionOk="0">
                    <a:moveTo>
                      <a:pt x="18104" y="1"/>
                    </a:moveTo>
                    <a:lnTo>
                      <a:pt x="191" y="17555"/>
                    </a:lnTo>
                    <a:cubicBezTo>
                      <a:pt x="22" y="17682"/>
                      <a:pt x="0" y="17935"/>
                      <a:pt x="148" y="18105"/>
                    </a:cubicBezTo>
                    <a:cubicBezTo>
                      <a:pt x="230" y="18198"/>
                      <a:pt x="343" y="18246"/>
                      <a:pt x="453" y="18246"/>
                    </a:cubicBezTo>
                    <a:cubicBezTo>
                      <a:pt x="544" y="18246"/>
                      <a:pt x="632" y="18214"/>
                      <a:pt x="698" y="18147"/>
                    </a:cubicBezTo>
                    <a:lnTo>
                      <a:pt x="719" y="18126"/>
                    </a:lnTo>
                    <a:lnTo>
                      <a:pt x="18104" y="1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6096075" y="1564625"/>
                <a:ext cx="112450" cy="101425"/>
              </a:xfrm>
              <a:custGeom>
                <a:avLst/>
                <a:gdLst/>
                <a:ahLst/>
                <a:cxnLst/>
                <a:rect l="l" t="t" r="r" b="b"/>
                <a:pathLst>
                  <a:path w="4498" h="4057" extrusionOk="0">
                    <a:moveTo>
                      <a:pt x="2269" y="1"/>
                    </a:moveTo>
                    <a:cubicBezTo>
                      <a:pt x="1671" y="1"/>
                      <a:pt x="1068" y="261"/>
                      <a:pt x="656" y="830"/>
                    </a:cubicBezTo>
                    <a:cubicBezTo>
                      <a:pt x="0" y="1740"/>
                      <a:pt x="190" y="2988"/>
                      <a:pt x="1100" y="3664"/>
                    </a:cubicBezTo>
                    <a:cubicBezTo>
                      <a:pt x="1469" y="3936"/>
                      <a:pt x="1876" y="4057"/>
                      <a:pt x="2274" y="4057"/>
                    </a:cubicBezTo>
                    <a:cubicBezTo>
                      <a:pt x="3428" y="4057"/>
                      <a:pt x="4498" y="3040"/>
                      <a:pt x="4293" y="1719"/>
                    </a:cubicBezTo>
                    <a:cubicBezTo>
                      <a:pt x="4126" y="636"/>
                      <a:pt x="3203" y="1"/>
                      <a:pt x="226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>
              <a:off x="7540525" y="519638"/>
              <a:ext cx="821025" cy="814150"/>
              <a:chOff x="5806450" y="990550"/>
              <a:chExt cx="821025" cy="8141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850200" y="990550"/>
                <a:ext cx="777275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89" extrusionOk="0">
                    <a:moveTo>
                      <a:pt x="31090" y="0"/>
                    </a:moveTo>
                    <a:lnTo>
                      <a:pt x="149" y="30730"/>
                    </a:lnTo>
                    <a:cubicBezTo>
                      <a:pt x="22" y="30857"/>
                      <a:pt x="1" y="31048"/>
                      <a:pt x="106" y="31175"/>
                    </a:cubicBezTo>
                    <a:cubicBezTo>
                      <a:pt x="172" y="31251"/>
                      <a:pt x="255" y="31288"/>
                      <a:pt x="338" y="31288"/>
                    </a:cubicBezTo>
                    <a:cubicBezTo>
                      <a:pt x="414" y="31288"/>
                      <a:pt x="489" y="31257"/>
                      <a:pt x="550" y="31196"/>
                    </a:cubicBezTo>
                    <a:lnTo>
                      <a:pt x="31090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806450" y="1725500"/>
                <a:ext cx="103525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3168" extrusionOk="0">
                    <a:moveTo>
                      <a:pt x="2064" y="1"/>
                    </a:moveTo>
                    <a:cubicBezTo>
                      <a:pt x="1574" y="1"/>
                      <a:pt x="1093" y="227"/>
                      <a:pt x="778" y="656"/>
                    </a:cubicBezTo>
                    <a:lnTo>
                      <a:pt x="799" y="635"/>
                    </a:lnTo>
                    <a:lnTo>
                      <a:pt x="799" y="635"/>
                    </a:lnTo>
                    <a:cubicBezTo>
                      <a:pt x="0" y="1712"/>
                      <a:pt x="784" y="3167"/>
                      <a:pt x="2049" y="3167"/>
                    </a:cubicBezTo>
                    <a:cubicBezTo>
                      <a:pt x="2124" y="3167"/>
                      <a:pt x="2201" y="3162"/>
                      <a:pt x="2279" y="3151"/>
                    </a:cubicBezTo>
                    <a:cubicBezTo>
                      <a:pt x="3675" y="2961"/>
                      <a:pt x="4140" y="1163"/>
                      <a:pt x="3020" y="317"/>
                    </a:cubicBezTo>
                    <a:cubicBezTo>
                      <a:pt x="2730" y="104"/>
                      <a:pt x="2395" y="1"/>
                      <a:pt x="206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>
              <a:off x="7669486" y="1273938"/>
              <a:ext cx="815350" cy="814550"/>
              <a:chOff x="5935411" y="1744850"/>
              <a:chExt cx="815350" cy="81455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5972436" y="1744850"/>
                <a:ext cx="778325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133" h="31289" extrusionOk="0">
                    <a:moveTo>
                      <a:pt x="31132" y="1"/>
                    </a:moveTo>
                    <a:lnTo>
                      <a:pt x="148" y="30731"/>
                    </a:lnTo>
                    <a:cubicBezTo>
                      <a:pt x="22" y="30837"/>
                      <a:pt x="0" y="31048"/>
                      <a:pt x="127" y="31175"/>
                    </a:cubicBezTo>
                    <a:cubicBezTo>
                      <a:pt x="182" y="31252"/>
                      <a:pt x="260" y="31289"/>
                      <a:pt x="340" y="31289"/>
                    </a:cubicBezTo>
                    <a:cubicBezTo>
                      <a:pt x="414" y="31289"/>
                      <a:pt x="489" y="31257"/>
                      <a:pt x="550" y="31196"/>
                    </a:cubicBezTo>
                    <a:lnTo>
                      <a:pt x="571" y="31196"/>
                    </a:lnTo>
                    <a:lnTo>
                      <a:pt x="31132" y="1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5935411" y="2479950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89" y="0"/>
                    </a:moveTo>
                    <a:cubicBezTo>
                      <a:pt x="1322" y="0"/>
                      <a:pt x="852" y="204"/>
                      <a:pt x="530" y="650"/>
                    </a:cubicBezTo>
                    <a:cubicBezTo>
                      <a:pt x="1" y="1348"/>
                      <a:pt x="149" y="2342"/>
                      <a:pt x="868" y="2871"/>
                    </a:cubicBezTo>
                    <a:cubicBezTo>
                      <a:pt x="1161" y="3083"/>
                      <a:pt x="1483" y="3177"/>
                      <a:pt x="1795" y="3177"/>
                    </a:cubicBezTo>
                    <a:cubicBezTo>
                      <a:pt x="2697" y="3177"/>
                      <a:pt x="3521" y="2385"/>
                      <a:pt x="3364" y="1348"/>
                    </a:cubicBezTo>
                    <a:cubicBezTo>
                      <a:pt x="3235" y="497"/>
                      <a:pt x="2517" y="0"/>
                      <a:pt x="178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>
              <a:off x="6888525" y="-128062"/>
              <a:ext cx="1766000" cy="1756825"/>
              <a:chOff x="5154450" y="342850"/>
              <a:chExt cx="1766000" cy="1756825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322050" y="342850"/>
                <a:ext cx="1598400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63936" h="64480" extrusionOk="0">
                    <a:moveTo>
                      <a:pt x="63936" y="0"/>
                    </a:moveTo>
                    <a:lnTo>
                      <a:pt x="657" y="61989"/>
                    </a:lnTo>
                    <a:cubicBezTo>
                      <a:pt x="43" y="62581"/>
                      <a:pt x="1" y="63449"/>
                      <a:pt x="508" y="63998"/>
                    </a:cubicBezTo>
                    <a:cubicBezTo>
                      <a:pt x="778" y="64332"/>
                      <a:pt x="1118" y="64480"/>
                      <a:pt x="1469" y="64480"/>
                    </a:cubicBezTo>
                    <a:cubicBezTo>
                      <a:pt x="1806" y="64480"/>
                      <a:pt x="2153" y="64343"/>
                      <a:pt x="2454" y="64104"/>
                    </a:cubicBezTo>
                    <a:lnTo>
                      <a:pt x="2475" y="64020"/>
                    </a:lnTo>
                    <a:lnTo>
                      <a:pt x="63936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54450" y="1743675"/>
                <a:ext cx="403450" cy="356000"/>
              </a:xfrm>
              <a:custGeom>
                <a:avLst/>
                <a:gdLst/>
                <a:ahLst/>
                <a:cxnLst/>
                <a:rect l="l" t="t" r="r" b="b"/>
                <a:pathLst>
                  <a:path w="16138" h="14240" extrusionOk="0">
                    <a:moveTo>
                      <a:pt x="8133" y="1"/>
                    </a:moveTo>
                    <a:cubicBezTo>
                      <a:pt x="5950" y="1"/>
                      <a:pt x="3775" y="992"/>
                      <a:pt x="2327" y="2868"/>
                    </a:cubicBezTo>
                    <a:cubicBezTo>
                      <a:pt x="1" y="6041"/>
                      <a:pt x="698" y="10503"/>
                      <a:pt x="3871" y="12830"/>
                    </a:cubicBezTo>
                    <a:cubicBezTo>
                      <a:pt x="5131" y="13781"/>
                      <a:pt x="6603" y="14239"/>
                      <a:pt x="8073" y="14239"/>
                    </a:cubicBezTo>
                    <a:cubicBezTo>
                      <a:pt x="10230" y="14239"/>
                      <a:pt x="12382" y="13253"/>
                      <a:pt x="13853" y="11392"/>
                    </a:cubicBezTo>
                    <a:cubicBezTo>
                      <a:pt x="16138" y="8177"/>
                      <a:pt x="15545" y="3736"/>
                      <a:pt x="12373" y="1409"/>
                    </a:cubicBezTo>
                    <a:cubicBezTo>
                      <a:pt x="11106" y="459"/>
                      <a:pt x="9618" y="1"/>
                      <a:pt x="813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>
            <a:off x="-869130" y="1130773"/>
            <a:ext cx="2233850" cy="2881955"/>
            <a:chOff x="-869130" y="859063"/>
            <a:chExt cx="2233850" cy="2881955"/>
          </a:xfrm>
        </p:grpSpPr>
        <p:grpSp>
          <p:nvGrpSpPr>
            <p:cNvPr id="32" name="Google Shape;32;p2"/>
            <p:cNvGrpSpPr/>
            <p:nvPr/>
          </p:nvGrpSpPr>
          <p:grpSpPr>
            <a:xfrm>
              <a:off x="583245" y="876223"/>
              <a:ext cx="781475" cy="777550"/>
              <a:chOff x="2532925" y="2911675"/>
              <a:chExt cx="781475" cy="777550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3138025" y="2911675"/>
                <a:ext cx="176375" cy="158850"/>
              </a:xfrm>
              <a:custGeom>
                <a:avLst/>
                <a:gdLst/>
                <a:ahLst/>
                <a:cxnLst/>
                <a:rect l="l" t="t" r="r" b="b"/>
                <a:pathLst>
                  <a:path w="7055" h="6354" extrusionOk="0">
                    <a:moveTo>
                      <a:pt x="3478" y="0"/>
                    </a:moveTo>
                    <a:cubicBezTo>
                      <a:pt x="1670" y="0"/>
                      <a:pt x="0" y="1586"/>
                      <a:pt x="329" y="3671"/>
                    </a:cubicBezTo>
                    <a:cubicBezTo>
                      <a:pt x="586" y="5367"/>
                      <a:pt x="2022" y="6353"/>
                      <a:pt x="3480" y="6353"/>
                    </a:cubicBezTo>
                    <a:cubicBezTo>
                      <a:pt x="4421" y="6353"/>
                      <a:pt x="5371" y="5942"/>
                      <a:pt x="6019" y="5046"/>
                    </a:cubicBezTo>
                    <a:cubicBezTo>
                      <a:pt x="7055" y="3629"/>
                      <a:pt x="6738" y="1662"/>
                      <a:pt x="5342" y="626"/>
                    </a:cubicBezTo>
                    <a:cubicBezTo>
                      <a:pt x="4756" y="193"/>
                      <a:pt x="4109" y="0"/>
                      <a:pt x="34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532925" y="2976125"/>
                <a:ext cx="707450" cy="713100"/>
              </a:xfrm>
              <a:custGeom>
                <a:avLst/>
                <a:gdLst/>
                <a:ahLst/>
                <a:cxnLst/>
                <a:rect l="l" t="t" r="r" b="b"/>
                <a:pathLst>
                  <a:path w="28298" h="28524" extrusionOk="0">
                    <a:moveTo>
                      <a:pt x="27620" y="0"/>
                    </a:moveTo>
                    <a:cubicBezTo>
                      <a:pt x="27474" y="0"/>
                      <a:pt x="27328" y="54"/>
                      <a:pt x="27219" y="162"/>
                    </a:cubicBezTo>
                    <a:lnTo>
                      <a:pt x="27198" y="205"/>
                    </a:lnTo>
                    <a:lnTo>
                      <a:pt x="0" y="28524"/>
                    </a:lnTo>
                    <a:lnTo>
                      <a:pt x="28002" y="1093"/>
                    </a:lnTo>
                    <a:cubicBezTo>
                      <a:pt x="28277" y="882"/>
                      <a:pt x="28298" y="480"/>
                      <a:pt x="28065" y="205"/>
                    </a:cubicBezTo>
                    <a:cubicBezTo>
                      <a:pt x="27953" y="70"/>
                      <a:pt x="27786" y="0"/>
                      <a:pt x="276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" name="Google Shape;35;p2"/>
            <p:cNvGrpSpPr/>
            <p:nvPr/>
          </p:nvGrpSpPr>
          <p:grpSpPr>
            <a:xfrm>
              <a:off x="674770" y="1490267"/>
              <a:ext cx="499675" cy="497625"/>
              <a:chOff x="2548250" y="3477125"/>
              <a:chExt cx="499675" cy="497625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2935475" y="3477125"/>
                <a:ext cx="112450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4498" h="4054" extrusionOk="0">
                    <a:moveTo>
                      <a:pt x="2217" y="0"/>
                    </a:moveTo>
                    <a:cubicBezTo>
                      <a:pt x="1061" y="0"/>
                      <a:pt x="1" y="1014"/>
                      <a:pt x="204" y="2329"/>
                    </a:cubicBezTo>
                    <a:cubicBezTo>
                      <a:pt x="371" y="3422"/>
                      <a:pt x="1288" y="4053"/>
                      <a:pt x="2219" y="4053"/>
                    </a:cubicBezTo>
                    <a:cubicBezTo>
                      <a:pt x="2820" y="4053"/>
                      <a:pt x="3427" y="3790"/>
                      <a:pt x="3842" y="3218"/>
                    </a:cubicBezTo>
                    <a:cubicBezTo>
                      <a:pt x="4498" y="2308"/>
                      <a:pt x="4307" y="1060"/>
                      <a:pt x="3419" y="405"/>
                    </a:cubicBezTo>
                    <a:cubicBezTo>
                      <a:pt x="3040" y="125"/>
                      <a:pt x="2623" y="0"/>
                      <a:pt x="22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548250" y="3518350"/>
                <a:ext cx="452625" cy="456400"/>
              </a:xfrm>
              <a:custGeom>
                <a:avLst/>
                <a:gdLst/>
                <a:ahLst/>
                <a:cxnLst/>
                <a:rect l="l" t="t" r="r" b="b"/>
                <a:pathLst>
                  <a:path w="18105" h="18256" extrusionOk="0">
                    <a:moveTo>
                      <a:pt x="17679" y="1"/>
                    </a:moveTo>
                    <a:cubicBezTo>
                      <a:pt x="17579" y="1"/>
                      <a:pt x="17478" y="38"/>
                      <a:pt x="17406" y="109"/>
                    </a:cubicBezTo>
                    <a:lnTo>
                      <a:pt x="17406" y="130"/>
                    </a:lnTo>
                    <a:lnTo>
                      <a:pt x="0" y="18255"/>
                    </a:lnTo>
                    <a:lnTo>
                      <a:pt x="17914" y="701"/>
                    </a:lnTo>
                    <a:cubicBezTo>
                      <a:pt x="18083" y="553"/>
                      <a:pt x="18104" y="300"/>
                      <a:pt x="17956" y="130"/>
                    </a:cubicBezTo>
                    <a:cubicBezTo>
                      <a:pt x="17891" y="43"/>
                      <a:pt x="17786" y="1"/>
                      <a:pt x="1767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38;p2"/>
            <p:cNvGrpSpPr/>
            <p:nvPr/>
          </p:nvGrpSpPr>
          <p:grpSpPr>
            <a:xfrm>
              <a:off x="140624" y="1742028"/>
              <a:ext cx="1145201" cy="1144815"/>
              <a:chOff x="2516525" y="3338400"/>
              <a:chExt cx="814800" cy="814525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3242925" y="3338400"/>
                <a:ext cx="88400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3178" extrusionOk="0">
                    <a:moveTo>
                      <a:pt x="1739" y="0"/>
                    </a:moveTo>
                    <a:cubicBezTo>
                      <a:pt x="832" y="0"/>
                      <a:pt x="0" y="792"/>
                      <a:pt x="173" y="1830"/>
                    </a:cubicBezTo>
                    <a:cubicBezTo>
                      <a:pt x="302" y="2680"/>
                      <a:pt x="1020" y="3178"/>
                      <a:pt x="1748" y="3178"/>
                    </a:cubicBezTo>
                    <a:cubicBezTo>
                      <a:pt x="2214" y="3178"/>
                      <a:pt x="2685" y="2973"/>
                      <a:pt x="3007" y="2527"/>
                    </a:cubicBezTo>
                    <a:cubicBezTo>
                      <a:pt x="3536" y="1830"/>
                      <a:pt x="3388" y="836"/>
                      <a:pt x="2669" y="307"/>
                    </a:cubicBezTo>
                    <a:cubicBezTo>
                      <a:pt x="2375" y="95"/>
                      <a:pt x="2052" y="0"/>
                      <a:pt x="173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516525" y="3370575"/>
                <a:ext cx="777275" cy="782350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4" extrusionOk="0">
                    <a:moveTo>
                      <a:pt x="30759" y="0"/>
                    </a:moveTo>
                    <a:cubicBezTo>
                      <a:pt x="30681" y="0"/>
                      <a:pt x="30601" y="27"/>
                      <a:pt x="30540" y="77"/>
                    </a:cubicBezTo>
                    <a:lnTo>
                      <a:pt x="30540" y="98"/>
                    </a:lnTo>
                    <a:lnTo>
                      <a:pt x="0" y="31294"/>
                    </a:lnTo>
                    <a:lnTo>
                      <a:pt x="0" y="31294"/>
                    </a:lnTo>
                    <a:lnTo>
                      <a:pt x="30942" y="564"/>
                    </a:lnTo>
                    <a:cubicBezTo>
                      <a:pt x="31090" y="437"/>
                      <a:pt x="31090" y="246"/>
                      <a:pt x="30984" y="98"/>
                    </a:cubicBezTo>
                    <a:cubicBezTo>
                      <a:pt x="30929" y="32"/>
                      <a:pt x="30845" y="0"/>
                      <a:pt x="3075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" name="Google Shape;41;p2"/>
            <p:cNvGrpSpPr/>
            <p:nvPr/>
          </p:nvGrpSpPr>
          <p:grpSpPr>
            <a:xfrm>
              <a:off x="-238830" y="1664463"/>
              <a:ext cx="822075" cy="814675"/>
              <a:chOff x="1750375" y="3481025"/>
              <a:chExt cx="822075" cy="814675"/>
            </a:xfrm>
          </p:grpSpPr>
          <p:sp>
            <p:nvSpPr>
              <p:cNvPr id="42" name="Google Shape;42;p2"/>
              <p:cNvSpPr/>
              <p:nvPr/>
            </p:nvSpPr>
            <p:spPr>
              <a:xfrm>
                <a:off x="2468400" y="3481025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750375" y="3513325"/>
                <a:ext cx="77780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95" extrusionOk="0">
                    <a:moveTo>
                      <a:pt x="30773" y="1"/>
                    </a:moveTo>
                    <a:cubicBezTo>
                      <a:pt x="30697" y="1"/>
                      <a:pt x="30622" y="27"/>
                      <a:pt x="30562" y="78"/>
                    </a:cubicBezTo>
                    <a:lnTo>
                      <a:pt x="30562" y="99"/>
                    </a:lnTo>
                    <a:lnTo>
                      <a:pt x="1" y="31294"/>
                    </a:lnTo>
                    <a:lnTo>
                      <a:pt x="30964" y="564"/>
                    </a:lnTo>
                    <a:cubicBezTo>
                      <a:pt x="31091" y="437"/>
                      <a:pt x="31112" y="247"/>
                      <a:pt x="31006" y="99"/>
                    </a:cubicBezTo>
                    <a:cubicBezTo>
                      <a:pt x="30940" y="32"/>
                      <a:pt x="30856" y="1"/>
                      <a:pt x="307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44;p2"/>
            <p:cNvGrpSpPr/>
            <p:nvPr/>
          </p:nvGrpSpPr>
          <p:grpSpPr>
            <a:xfrm>
              <a:off x="302458" y="2300263"/>
              <a:ext cx="821525" cy="814675"/>
              <a:chOff x="578020" y="1990738"/>
              <a:chExt cx="821525" cy="814675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1295495" y="1990738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578020" y="2023038"/>
                <a:ext cx="77725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0" h="31295" extrusionOk="0">
                    <a:moveTo>
                      <a:pt x="30751" y="1"/>
                    </a:moveTo>
                    <a:cubicBezTo>
                      <a:pt x="30675" y="1"/>
                      <a:pt x="30600" y="27"/>
                      <a:pt x="30540" y="78"/>
                    </a:cubicBezTo>
                    <a:lnTo>
                      <a:pt x="30540" y="99"/>
                    </a:lnTo>
                    <a:lnTo>
                      <a:pt x="0" y="31294"/>
                    </a:lnTo>
                    <a:lnTo>
                      <a:pt x="30942" y="543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2"/>
                      <a:pt x="30834" y="1"/>
                      <a:pt x="3075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47;p2"/>
            <p:cNvGrpSpPr/>
            <p:nvPr/>
          </p:nvGrpSpPr>
          <p:grpSpPr>
            <a:xfrm>
              <a:off x="82595" y="2926467"/>
              <a:ext cx="814275" cy="814550"/>
              <a:chOff x="3146775" y="2571725"/>
              <a:chExt cx="814275" cy="814550"/>
            </a:xfrm>
          </p:grpSpPr>
          <p:sp>
            <p:nvSpPr>
              <p:cNvPr id="48" name="Google Shape;48;p2"/>
              <p:cNvSpPr/>
              <p:nvPr/>
            </p:nvSpPr>
            <p:spPr>
              <a:xfrm>
                <a:off x="3873025" y="2571725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45" y="1"/>
                    </a:moveTo>
                    <a:cubicBezTo>
                      <a:pt x="836" y="1"/>
                      <a:pt x="1" y="793"/>
                      <a:pt x="158" y="1830"/>
                    </a:cubicBezTo>
                    <a:cubicBezTo>
                      <a:pt x="287" y="2681"/>
                      <a:pt x="1005" y="3178"/>
                      <a:pt x="1738" y="3178"/>
                    </a:cubicBezTo>
                    <a:cubicBezTo>
                      <a:pt x="2207" y="3178"/>
                      <a:pt x="2683" y="2974"/>
                      <a:pt x="3013" y="2528"/>
                    </a:cubicBezTo>
                    <a:cubicBezTo>
                      <a:pt x="3521" y="1830"/>
                      <a:pt x="3373" y="836"/>
                      <a:pt x="2675" y="307"/>
                    </a:cubicBezTo>
                    <a:cubicBezTo>
                      <a:pt x="2381" y="95"/>
                      <a:pt x="2059" y="1"/>
                      <a:pt x="17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3146775" y="2603900"/>
                <a:ext cx="777275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5" extrusionOk="0">
                    <a:moveTo>
                      <a:pt x="30752" y="1"/>
                    </a:moveTo>
                    <a:cubicBezTo>
                      <a:pt x="30676" y="1"/>
                      <a:pt x="30601" y="27"/>
                      <a:pt x="30540" y="78"/>
                    </a:cubicBezTo>
                    <a:lnTo>
                      <a:pt x="30540" y="99"/>
                    </a:lnTo>
                    <a:lnTo>
                      <a:pt x="1" y="31294"/>
                    </a:lnTo>
                    <a:lnTo>
                      <a:pt x="1" y="31294"/>
                    </a:lnTo>
                    <a:lnTo>
                      <a:pt x="30942" y="564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3"/>
                      <a:pt x="30834" y="1"/>
                      <a:pt x="3075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-869130" y="859063"/>
              <a:ext cx="1766000" cy="1756400"/>
              <a:chOff x="1004350" y="3043700"/>
              <a:chExt cx="1766000" cy="1756400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2367425" y="3043700"/>
                <a:ext cx="402925" cy="355975"/>
              </a:xfrm>
              <a:custGeom>
                <a:avLst/>
                <a:gdLst/>
                <a:ahLst/>
                <a:cxnLst/>
                <a:rect l="l" t="t" r="r" b="b"/>
                <a:pathLst>
                  <a:path w="16117" h="14239" extrusionOk="0">
                    <a:moveTo>
                      <a:pt x="8066" y="0"/>
                    </a:moveTo>
                    <a:cubicBezTo>
                      <a:pt x="5910" y="0"/>
                      <a:pt x="3759" y="987"/>
                      <a:pt x="2284" y="2853"/>
                    </a:cubicBezTo>
                    <a:cubicBezTo>
                      <a:pt x="0" y="6046"/>
                      <a:pt x="571" y="10509"/>
                      <a:pt x="3744" y="12814"/>
                    </a:cubicBezTo>
                    <a:cubicBezTo>
                      <a:pt x="5015" y="13776"/>
                      <a:pt x="6512" y="14239"/>
                      <a:pt x="8004" y="14239"/>
                    </a:cubicBezTo>
                    <a:cubicBezTo>
                      <a:pt x="10187" y="14239"/>
                      <a:pt x="12358" y="13248"/>
                      <a:pt x="13790" y="11376"/>
                    </a:cubicBezTo>
                    <a:cubicBezTo>
                      <a:pt x="16116" y="8182"/>
                      <a:pt x="15418" y="3720"/>
                      <a:pt x="12246" y="1393"/>
                    </a:cubicBezTo>
                    <a:cubicBezTo>
                      <a:pt x="10990" y="453"/>
                      <a:pt x="9527" y="0"/>
                      <a:pt x="80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1004350" y="3188425"/>
                <a:ext cx="1598375" cy="1611675"/>
              </a:xfrm>
              <a:custGeom>
                <a:avLst/>
                <a:gdLst/>
                <a:ahLst/>
                <a:cxnLst/>
                <a:rect l="l" t="t" r="r" b="b"/>
                <a:pathLst>
                  <a:path w="63935" h="64467" extrusionOk="0">
                    <a:moveTo>
                      <a:pt x="62458" y="0"/>
                    </a:moveTo>
                    <a:cubicBezTo>
                      <a:pt x="62123" y="0"/>
                      <a:pt x="61780" y="137"/>
                      <a:pt x="61481" y="384"/>
                    </a:cubicBezTo>
                    <a:lnTo>
                      <a:pt x="61481" y="469"/>
                    </a:lnTo>
                    <a:lnTo>
                      <a:pt x="0" y="64467"/>
                    </a:lnTo>
                    <a:lnTo>
                      <a:pt x="63279" y="2499"/>
                    </a:lnTo>
                    <a:cubicBezTo>
                      <a:pt x="63914" y="1907"/>
                      <a:pt x="63935" y="1040"/>
                      <a:pt x="63427" y="490"/>
                    </a:cubicBezTo>
                    <a:cubicBezTo>
                      <a:pt x="63156" y="153"/>
                      <a:pt x="62811" y="0"/>
                      <a:pt x="624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_2_1_1_1_1"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4" name="Google Shape;794;p24"/>
          <p:cNvGrpSpPr/>
          <p:nvPr/>
        </p:nvGrpSpPr>
        <p:grpSpPr>
          <a:xfrm>
            <a:off x="7934111" y="-842803"/>
            <a:ext cx="1801874" cy="2466117"/>
            <a:chOff x="7225800" y="-850387"/>
            <a:chExt cx="1801874" cy="2466117"/>
          </a:xfrm>
        </p:grpSpPr>
        <p:grpSp>
          <p:nvGrpSpPr>
            <p:cNvPr id="795" name="Google Shape;795;p24"/>
            <p:cNvGrpSpPr/>
            <p:nvPr/>
          </p:nvGrpSpPr>
          <p:grpSpPr>
            <a:xfrm>
              <a:off x="7649549" y="459455"/>
              <a:ext cx="1161778" cy="1156274"/>
              <a:chOff x="5413019" y="1494088"/>
              <a:chExt cx="780975" cy="777275"/>
            </a:xfrm>
          </p:grpSpPr>
          <p:sp>
            <p:nvSpPr>
              <p:cNvPr id="796" name="Google Shape;796;p24"/>
              <p:cNvSpPr/>
              <p:nvPr/>
            </p:nvSpPr>
            <p:spPr>
              <a:xfrm>
                <a:off x="5486519" y="1494088"/>
                <a:ext cx="707475" cy="712975"/>
              </a:xfrm>
              <a:custGeom>
                <a:avLst/>
                <a:gdLst/>
                <a:ahLst/>
                <a:cxnLst/>
                <a:rect l="l" t="t" r="r" b="b"/>
                <a:pathLst>
                  <a:path w="28299" h="28519" extrusionOk="0">
                    <a:moveTo>
                      <a:pt x="28299" y="0"/>
                    </a:moveTo>
                    <a:lnTo>
                      <a:pt x="297" y="27410"/>
                    </a:lnTo>
                    <a:cubicBezTo>
                      <a:pt x="43" y="27643"/>
                      <a:pt x="1" y="28044"/>
                      <a:pt x="233" y="28298"/>
                    </a:cubicBezTo>
                    <a:cubicBezTo>
                      <a:pt x="345" y="28444"/>
                      <a:pt x="511" y="28518"/>
                      <a:pt x="680" y="28518"/>
                    </a:cubicBezTo>
                    <a:cubicBezTo>
                      <a:pt x="829" y="28518"/>
                      <a:pt x="981" y="28460"/>
                      <a:pt x="1100" y="28341"/>
                    </a:cubicBezTo>
                    <a:lnTo>
                      <a:pt x="1100" y="28319"/>
                    </a:lnTo>
                    <a:lnTo>
                      <a:pt x="28299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4"/>
              <p:cNvSpPr/>
              <p:nvPr/>
            </p:nvSpPr>
            <p:spPr>
              <a:xfrm>
                <a:off x="5413019" y="2112563"/>
                <a:ext cx="176000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7040" h="6352" extrusionOk="0">
                    <a:moveTo>
                      <a:pt x="3562" y="1"/>
                    </a:moveTo>
                    <a:cubicBezTo>
                      <a:pt x="2622" y="1"/>
                      <a:pt x="1671" y="414"/>
                      <a:pt x="1016" y="1317"/>
                    </a:cubicBezTo>
                    <a:cubicBezTo>
                      <a:pt x="1" y="2713"/>
                      <a:pt x="297" y="4680"/>
                      <a:pt x="1693" y="5716"/>
                    </a:cubicBezTo>
                    <a:cubicBezTo>
                      <a:pt x="2286" y="6156"/>
                      <a:pt x="2938" y="6351"/>
                      <a:pt x="3572" y="6351"/>
                    </a:cubicBezTo>
                    <a:cubicBezTo>
                      <a:pt x="5381" y="6351"/>
                      <a:pt x="7040" y="4759"/>
                      <a:pt x="6726" y="2692"/>
                    </a:cubicBezTo>
                    <a:cubicBezTo>
                      <a:pt x="6456" y="995"/>
                      <a:pt x="5021" y="1"/>
                      <a:pt x="356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8" name="Google Shape;798;p24"/>
            <p:cNvGrpSpPr/>
            <p:nvPr/>
          </p:nvGrpSpPr>
          <p:grpSpPr>
            <a:xfrm>
              <a:off x="7815578" y="-295250"/>
              <a:ext cx="1212096" cy="1211687"/>
              <a:chOff x="6578800" y="854514"/>
              <a:chExt cx="814800" cy="814525"/>
            </a:xfrm>
          </p:grpSpPr>
          <p:sp>
            <p:nvSpPr>
              <p:cNvPr id="799" name="Google Shape;799;p24"/>
              <p:cNvSpPr/>
              <p:nvPr/>
            </p:nvSpPr>
            <p:spPr>
              <a:xfrm>
                <a:off x="6615800" y="854514"/>
                <a:ext cx="777800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89" extrusionOk="0">
                    <a:moveTo>
                      <a:pt x="31112" y="0"/>
                    </a:moveTo>
                    <a:lnTo>
                      <a:pt x="149" y="30730"/>
                    </a:lnTo>
                    <a:cubicBezTo>
                      <a:pt x="22" y="30857"/>
                      <a:pt x="1" y="31047"/>
                      <a:pt x="128" y="31174"/>
                    </a:cubicBezTo>
                    <a:cubicBezTo>
                      <a:pt x="183" y="31251"/>
                      <a:pt x="260" y="31288"/>
                      <a:pt x="340" y="31288"/>
                    </a:cubicBezTo>
                    <a:cubicBezTo>
                      <a:pt x="414" y="31288"/>
                      <a:pt x="490" y="31256"/>
                      <a:pt x="551" y="31195"/>
                    </a:cubicBezTo>
                    <a:lnTo>
                      <a:pt x="311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4"/>
              <p:cNvSpPr/>
              <p:nvPr/>
            </p:nvSpPr>
            <p:spPr>
              <a:xfrm>
                <a:off x="6578800" y="1589589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83" y="0"/>
                    </a:moveTo>
                    <a:cubicBezTo>
                      <a:pt x="1314" y="0"/>
                      <a:pt x="838" y="204"/>
                      <a:pt x="508" y="650"/>
                    </a:cubicBezTo>
                    <a:cubicBezTo>
                      <a:pt x="0" y="1348"/>
                      <a:pt x="170" y="2342"/>
                      <a:pt x="868" y="2871"/>
                    </a:cubicBezTo>
                    <a:cubicBezTo>
                      <a:pt x="1156" y="3083"/>
                      <a:pt x="1474" y="3178"/>
                      <a:pt x="1785" y="3178"/>
                    </a:cubicBezTo>
                    <a:cubicBezTo>
                      <a:pt x="2685" y="3178"/>
                      <a:pt x="3520" y="2386"/>
                      <a:pt x="3363" y="1348"/>
                    </a:cubicBezTo>
                    <a:cubicBezTo>
                      <a:pt x="3234" y="497"/>
                      <a:pt x="2516" y="0"/>
                      <a:pt x="178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1" name="Google Shape;801;p24"/>
            <p:cNvGrpSpPr/>
            <p:nvPr/>
          </p:nvGrpSpPr>
          <p:grpSpPr>
            <a:xfrm>
              <a:off x="7225800" y="-850387"/>
              <a:ext cx="1766000" cy="1756825"/>
              <a:chOff x="6373650" y="342850"/>
              <a:chExt cx="1766000" cy="1756825"/>
            </a:xfrm>
          </p:grpSpPr>
          <p:sp>
            <p:nvSpPr>
              <p:cNvPr id="802" name="Google Shape;802;p24"/>
              <p:cNvSpPr/>
              <p:nvPr/>
            </p:nvSpPr>
            <p:spPr>
              <a:xfrm>
                <a:off x="6541250" y="342850"/>
                <a:ext cx="1598400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63936" h="64480" extrusionOk="0">
                    <a:moveTo>
                      <a:pt x="63936" y="0"/>
                    </a:moveTo>
                    <a:lnTo>
                      <a:pt x="657" y="61989"/>
                    </a:lnTo>
                    <a:cubicBezTo>
                      <a:pt x="43" y="62581"/>
                      <a:pt x="1" y="63449"/>
                      <a:pt x="508" y="63998"/>
                    </a:cubicBezTo>
                    <a:cubicBezTo>
                      <a:pt x="778" y="64332"/>
                      <a:pt x="1118" y="64480"/>
                      <a:pt x="1469" y="64480"/>
                    </a:cubicBezTo>
                    <a:cubicBezTo>
                      <a:pt x="1806" y="64480"/>
                      <a:pt x="2153" y="64343"/>
                      <a:pt x="2454" y="64104"/>
                    </a:cubicBezTo>
                    <a:lnTo>
                      <a:pt x="2475" y="64020"/>
                    </a:lnTo>
                    <a:lnTo>
                      <a:pt x="63936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4"/>
              <p:cNvSpPr/>
              <p:nvPr/>
            </p:nvSpPr>
            <p:spPr>
              <a:xfrm>
                <a:off x="6373650" y="1743675"/>
                <a:ext cx="403450" cy="356000"/>
              </a:xfrm>
              <a:custGeom>
                <a:avLst/>
                <a:gdLst/>
                <a:ahLst/>
                <a:cxnLst/>
                <a:rect l="l" t="t" r="r" b="b"/>
                <a:pathLst>
                  <a:path w="16138" h="14240" extrusionOk="0">
                    <a:moveTo>
                      <a:pt x="8133" y="1"/>
                    </a:moveTo>
                    <a:cubicBezTo>
                      <a:pt x="5950" y="1"/>
                      <a:pt x="3775" y="992"/>
                      <a:pt x="2327" y="2868"/>
                    </a:cubicBezTo>
                    <a:cubicBezTo>
                      <a:pt x="1" y="6041"/>
                      <a:pt x="698" y="10503"/>
                      <a:pt x="3871" y="12830"/>
                    </a:cubicBezTo>
                    <a:cubicBezTo>
                      <a:pt x="5131" y="13781"/>
                      <a:pt x="6603" y="14239"/>
                      <a:pt x="8073" y="14239"/>
                    </a:cubicBezTo>
                    <a:cubicBezTo>
                      <a:pt x="10230" y="14239"/>
                      <a:pt x="12382" y="13253"/>
                      <a:pt x="13853" y="11392"/>
                    </a:cubicBezTo>
                    <a:cubicBezTo>
                      <a:pt x="16138" y="8177"/>
                      <a:pt x="15545" y="3736"/>
                      <a:pt x="12373" y="1409"/>
                    </a:cubicBezTo>
                    <a:cubicBezTo>
                      <a:pt x="11106" y="459"/>
                      <a:pt x="9618" y="1"/>
                      <a:pt x="813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04" name="Google Shape;804;p24"/>
          <p:cNvSpPr/>
          <p:nvPr/>
        </p:nvSpPr>
        <p:spPr>
          <a:xfrm rot="5400000" flipH="1">
            <a:off x="6255114" y="2677990"/>
            <a:ext cx="3911647" cy="2205660"/>
          </a:xfrm>
          <a:custGeom>
            <a:avLst/>
            <a:gdLst/>
            <a:ahLst/>
            <a:cxnLst/>
            <a:rect l="l" t="t" r="r" b="b"/>
            <a:pathLst>
              <a:path w="144849" h="81676" extrusionOk="0">
                <a:moveTo>
                  <a:pt x="46959" y="0"/>
                </a:moveTo>
                <a:cubicBezTo>
                  <a:pt x="46140" y="1344"/>
                  <a:pt x="45030" y="2455"/>
                  <a:pt x="43686" y="3273"/>
                </a:cubicBezTo>
                <a:cubicBezTo>
                  <a:pt x="39478" y="5640"/>
                  <a:pt x="32465" y="4734"/>
                  <a:pt x="30273" y="8532"/>
                </a:cubicBezTo>
                <a:cubicBezTo>
                  <a:pt x="28929" y="10899"/>
                  <a:pt x="30478" y="13646"/>
                  <a:pt x="30449" y="16247"/>
                </a:cubicBezTo>
                <a:cubicBezTo>
                  <a:pt x="30420" y="19695"/>
                  <a:pt x="27614" y="22851"/>
                  <a:pt x="27819" y="26299"/>
                </a:cubicBezTo>
                <a:cubicBezTo>
                  <a:pt x="27994" y="29308"/>
                  <a:pt x="30478" y="31909"/>
                  <a:pt x="31559" y="34802"/>
                </a:cubicBezTo>
                <a:cubicBezTo>
                  <a:pt x="33459" y="39974"/>
                  <a:pt x="30157" y="46081"/>
                  <a:pt x="24254" y="48360"/>
                </a:cubicBezTo>
                <a:cubicBezTo>
                  <a:pt x="22955" y="48863"/>
                  <a:pt x="21536" y="49201"/>
                  <a:pt x="20126" y="49201"/>
                </a:cubicBezTo>
                <a:cubicBezTo>
                  <a:pt x="19569" y="49201"/>
                  <a:pt x="19014" y="49148"/>
                  <a:pt x="18468" y="49032"/>
                </a:cubicBezTo>
                <a:cubicBezTo>
                  <a:pt x="14933" y="48243"/>
                  <a:pt x="12946" y="45263"/>
                  <a:pt x="10871" y="42779"/>
                </a:cubicBezTo>
                <a:cubicBezTo>
                  <a:pt x="9128" y="40721"/>
                  <a:pt x="6382" y="38704"/>
                  <a:pt x="3547" y="38704"/>
                </a:cubicBezTo>
                <a:cubicBezTo>
                  <a:pt x="2960" y="38704"/>
                  <a:pt x="2370" y="38790"/>
                  <a:pt x="1783" y="38980"/>
                </a:cubicBezTo>
                <a:cubicBezTo>
                  <a:pt x="1140" y="39214"/>
                  <a:pt x="527" y="39565"/>
                  <a:pt x="1" y="40003"/>
                </a:cubicBezTo>
                <a:lnTo>
                  <a:pt x="1" y="75419"/>
                </a:lnTo>
                <a:cubicBezTo>
                  <a:pt x="3244" y="73403"/>
                  <a:pt x="6663" y="71708"/>
                  <a:pt x="10228" y="70364"/>
                </a:cubicBezTo>
                <a:cubicBezTo>
                  <a:pt x="11483" y="69886"/>
                  <a:pt x="12929" y="69474"/>
                  <a:pt x="14284" y="69474"/>
                </a:cubicBezTo>
                <a:cubicBezTo>
                  <a:pt x="15170" y="69474"/>
                  <a:pt x="16016" y="69650"/>
                  <a:pt x="16744" y="70101"/>
                </a:cubicBezTo>
                <a:cubicBezTo>
                  <a:pt x="17884" y="70802"/>
                  <a:pt x="18381" y="72088"/>
                  <a:pt x="19491" y="72818"/>
                </a:cubicBezTo>
                <a:cubicBezTo>
                  <a:pt x="21010" y="73812"/>
                  <a:pt x="23202" y="73636"/>
                  <a:pt x="25014" y="74221"/>
                </a:cubicBezTo>
                <a:cubicBezTo>
                  <a:pt x="26884" y="74834"/>
                  <a:pt x="28140" y="76237"/>
                  <a:pt x="29601" y="77406"/>
                </a:cubicBezTo>
                <a:cubicBezTo>
                  <a:pt x="33051" y="80161"/>
                  <a:pt x="37836" y="81676"/>
                  <a:pt x="42608" y="81676"/>
                </a:cubicBezTo>
                <a:cubicBezTo>
                  <a:pt x="44264" y="81676"/>
                  <a:pt x="45918" y="81493"/>
                  <a:pt x="47514" y="81117"/>
                </a:cubicBezTo>
                <a:cubicBezTo>
                  <a:pt x="53709" y="79627"/>
                  <a:pt x="58793" y="75302"/>
                  <a:pt x="60371" y="70130"/>
                </a:cubicBezTo>
                <a:cubicBezTo>
                  <a:pt x="61101" y="67704"/>
                  <a:pt x="61131" y="65075"/>
                  <a:pt x="62621" y="62912"/>
                </a:cubicBezTo>
                <a:cubicBezTo>
                  <a:pt x="64403" y="60312"/>
                  <a:pt x="68202" y="58441"/>
                  <a:pt x="68319" y="55461"/>
                </a:cubicBezTo>
                <a:cubicBezTo>
                  <a:pt x="68348" y="54088"/>
                  <a:pt x="67559" y="52831"/>
                  <a:pt x="67033" y="51545"/>
                </a:cubicBezTo>
                <a:cubicBezTo>
                  <a:pt x="64374" y="45409"/>
                  <a:pt x="67296" y="37899"/>
                  <a:pt x="73900" y="34364"/>
                </a:cubicBezTo>
                <a:cubicBezTo>
                  <a:pt x="76559" y="32932"/>
                  <a:pt x="79569" y="32143"/>
                  <a:pt x="82579" y="31383"/>
                </a:cubicBezTo>
                <a:cubicBezTo>
                  <a:pt x="85961" y="30507"/>
                  <a:pt x="89638" y="29662"/>
                  <a:pt x="93142" y="29662"/>
                </a:cubicBezTo>
                <a:cubicBezTo>
                  <a:pt x="95481" y="29662"/>
                  <a:pt x="97743" y="30038"/>
                  <a:pt x="99790" y="31032"/>
                </a:cubicBezTo>
                <a:cubicBezTo>
                  <a:pt x="104203" y="33156"/>
                  <a:pt x="107367" y="38040"/>
                  <a:pt x="112230" y="38040"/>
                </a:cubicBezTo>
                <a:cubicBezTo>
                  <a:pt x="112518" y="38040"/>
                  <a:pt x="112813" y="38023"/>
                  <a:pt x="113114" y="37987"/>
                </a:cubicBezTo>
                <a:cubicBezTo>
                  <a:pt x="115306" y="37724"/>
                  <a:pt x="117118" y="36409"/>
                  <a:pt x="118754" y="35153"/>
                </a:cubicBezTo>
                <a:cubicBezTo>
                  <a:pt x="125358" y="30185"/>
                  <a:pt x="132108" y="25013"/>
                  <a:pt x="135819" y="18292"/>
                </a:cubicBezTo>
                <a:cubicBezTo>
                  <a:pt x="138449" y="13529"/>
                  <a:pt x="139413" y="8240"/>
                  <a:pt x="142248" y="3565"/>
                </a:cubicBezTo>
                <a:cubicBezTo>
                  <a:pt x="143007" y="2308"/>
                  <a:pt x="143884" y="1110"/>
                  <a:pt x="144848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9019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4"/>
          <p:cNvSpPr txBox="1">
            <a:spLocks noGrp="1"/>
          </p:cNvSpPr>
          <p:nvPr>
            <p:ph type="subTitle" idx="1"/>
          </p:nvPr>
        </p:nvSpPr>
        <p:spPr>
          <a:xfrm>
            <a:off x="842731" y="2247375"/>
            <a:ext cx="2151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806" name="Google Shape;806;p24"/>
          <p:cNvSpPr txBox="1">
            <a:spLocks noGrp="1"/>
          </p:cNvSpPr>
          <p:nvPr>
            <p:ph type="subTitle" idx="2"/>
          </p:nvPr>
        </p:nvSpPr>
        <p:spPr>
          <a:xfrm>
            <a:off x="842738" y="1359375"/>
            <a:ext cx="21516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24"/>
          <p:cNvSpPr txBox="1">
            <a:spLocks noGrp="1"/>
          </p:cNvSpPr>
          <p:nvPr>
            <p:ph type="subTitle" idx="3"/>
          </p:nvPr>
        </p:nvSpPr>
        <p:spPr>
          <a:xfrm>
            <a:off x="3496200" y="2247375"/>
            <a:ext cx="2151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808" name="Google Shape;808;p24"/>
          <p:cNvSpPr txBox="1">
            <a:spLocks noGrp="1"/>
          </p:cNvSpPr>
          <p:nvPr>
            <p:ph type="subTitle" idx="4"/>
          </p:nvPr>
        </p:nvSpPr>
        <p:spPr>
          <a:xfrm>
            <a:off x="3496250" y="1359375"/>
            <a:ext cx="21516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09" name="Google Shape;809;p24"/>
          <p:cNvSpPr txBox="1">
            <a:spLocks noGrp="1"/>
          </p:cNvSpPr>
          <p:nvPr>
            <p:ph type="subTitle" idx="5"/>
          </p:nvPr>
        </p:nvSpPr>
        <p:spPr>
          <a:xfrm>
            <a:off x="6149669" y="2247375"/>
            <a:ext cx="2151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810" name="Google Shape;810;p24"/>
          <p:cNvSpPr txBox="1">
            <a:spLocks noGrp="1"/>
          </p:cNvSpPr>
          <p:nvPr>
            <p:ph type="subTitle" idx="6"/>
          </p:nvPr>
        </p:nvSpPr>
        <p:spPr>
          <a:xfrm>
            <a:off x="6149675" y="1359375"/>
            <a:ext cx="21516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11" name="Google Shape;811;p2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812" name="Google Shape;812;p24"/>
          <p:cNvGrpSpPr/>
          <p:nvPr/>
        </p:nvGrpSpPr>
        <p:grpSpPr>
          <a:xfrm>
            <a:off x="-1015680" y="4110748"/>
            <a:ext cx="2233850" cy="2881955"/>
            <a:chOff x="-869130" y="859063"/>
            <a:chExt cx="2233850" cy="2881955"/>
          </a:xfrm>
        </p:grpSpPr>
        <p:grpSp>
          <p:nvGrpSpPr>
            <p:cNvPr id="813" name="Google Shape;813;p24"/>
            <p:cNvGrpSpPr/>
            <p:nvPr/>
          </p:nvGrpSpPr>
          <p:grpSpPr>
            <a:xfrm>
              <a:off x="583245" y="876223"/>
              <a:ext cx="781475" cy="777550"/>
              <a:chOff x="2532925" y="2911675"/>
              <a:chExt cx="781475" cy="777550"/>
            </a:xfrm>
          </p:grpSpPr>
          <p:sp>
            <p:nvSpPr>
              <p:cNvPr id="814" name="Google Shape;814;p24"/>
              <p:cNvSpPr/>
              <p:nvPr/>
            </p:nvSpPr>
            <p:spPr>
              <a:xfrm>
                <a:off x="3138025" y="2911675"/>
                <a:ext cx="176375" cy="158850"/>
              </a:xfrm>
              <a:custGeom>
                <a:avLst/>
                <a:gdLst/>
                <a:ahLst/>
                <a:cxnLst/>
                <a:rect l="l" t="t" r="r" b="b"/>
                <a:pathLst>
                  <a:path w="7055" h="6354" extrusionOk="0">
                    <a:moveTo>
                      <a:pt x="3478" y="0"/>
                    </a:moveTo>
                    <a:cubicBezTo>
                      <a:pt x="1670" y="0"/>
                      <a:pt x="0" y="1586"/>
                      <a:pt x="329" y="3671"/>
                    </a:cubicBezTo>
                    <a:cubicBezTo>
                      <a:pt x="586" y="5367"/>
                      <a:pt x="2022" y="6353"/>
                      <a:pt x="3480" y="6353"/>
                    </a:cubicBezTo>
                    <a:cubicBezTo>
                      <a:pt x="4421" y="6353"/>
                      <a:pt x="5371" y="5942"/>
                      <a:pt x="6019" y="5046"/>
                    </a:cubicBezTo>
                    <a:cubicBezTo>
                      <a:pt x="7055" y="3629"/>
                      <a:pt x="6738" y="1662"/>
                      <a:pt x="5342" y="626"/>
                    </a:cubicBezTo>
                    <a:cubicBezTo>
                      <a:pt x="4756" y="193"/>
                      <a:pt x="4109" y="0"/>
                      <a:pt x="34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4"/>
              <p:cNvSpPr/>
              <p:nvPr/>
            </p:nvSpPr>
            <p:spPr>
              <a:xfrm>
                <a:off x="2532925" y="2976125"/>
                <a:ext cx="707450" cy="713100"/>
              </a:xfrm>
              <a:custGeom>
                <a:avLst/>
                <a:gdLst/>
                <a:ahLst/>
                <a:cxnLst/>
                <a:rect l="l" t="t" r="r" b="b"/>
                <a:pathLst>
                  <a:path w="28298" h="28524" extrusionOk="0">
                    <a:moveTo>
                      <a:pt x="27620" y="0"/>
                    </a:moveTo>
                    <a:cubicBezTo>
                      <a:pt x="27474" y="0"/>
                      <a:pt x="27328" y="54"/>
                      <a:pt x="27219" y="162"/>
                    </a:cubicBezTo>
                    <a:lnTo>
                      <a:pt x="27198" y="205"/>
                    </a:lnTo>
                    <a:lnTo>
                      <a:pt x="0" y="28524"/>
                    </a:lnTo>
                    <a:lnTo>
                      <a:pt x="28002" y="1093"/>
                    </a:lnTo>
                    <a:cubicBezTo>
                      <a:pt x="28277" y="882"/>
                      <a:pt x="28298" y="480"/>
                      <a:pt x="28065" y="205"/>
                    </a:cubicBezTo>
                    <a:cubicBezTo>
                      <a:pt x="27953" y="70"/>
                      <a:pt x="27786" y="0"/>
                      <a:pt x="276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6" name="Google Shape;816;p24"/>
            <p:cNvGrpSpPr/>
            <p:nvPr/>
          </p:nvGrpSpPr>
          <p:grpSpPr>
            <a:xfrm>
              <a:off x="674770" y="1490267"/>
              <a:ext cx="499675" cy="497625"/>
              <a:chOff x="2548250" y="3477125"/>
              <a:chExt cx="499675" cy="497625"/>
            </a:xfrm>
          </p:grpSpPr>
          <p:sp>
            <p:nvSpPr>
              <p:cNvPr id="817" name="Google Shape;817;p24"/>
              <p:cNvSpPr/>
              <p:nvPr/>
            </p:nvSpPr>
            <p:spPr>
              <a:xfrm>
                <a:off x="2935475" y="3477125"/>
                <a:ext cx="112450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4498" h="4054" extrusionOk="0">
                    <a:moveTo>
                      <a:pt x="2217" y="0"/>
                    </a:moveTo>
                    <a:cubicBezTo>
                      <a:pt x="1061" y="0"/>
                      <a:pt x="1" y="1014"/>
                      <a:pt x="204" y="2329"/>
                    </a:cubicBezTo>
                    <a:cubicBezTo>
                      <a:pt x="371" y="3422"/>
                      <a:pt x="1288" y="4053"/>
                      <a:pt x="2219" y="4053"/>
                    </a:cubicBezTo>
                    <a:cubicBezTo>
                      <a:pt x="2820" y="4053"/>
                      <a:pt x="3427" y="3790"/>
                      <a:pt x="3842" y="3218"/>
                    </a:cubicBezTo>
                    <a:cubicBezTo>
                      <a:pt x="4498" y="2308"/>
                      <a:pt x="4307" y="1060"/>
                      <a:pt x="3419" y="405"/>
                    </a:cubicBezTo>
                    <a:cubicBezTo>
                      <a:pt x="3040" y="125"/>
                      <a:pt x="2623" y="0"/>
                      <a:pt x="22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4"/>
              <p:cNvSpPr/>
              <p:nvPr/>
            </p:nvSpPr>
            <p:spPr>
              <a:xfrm>
                <a:off x="2548250" y="3518350"/>
                <a:ext cx="452625" cy="456400"/>
              </a:xfrm>
              <a:custGeom>
                <a:avLst/>
                <a:gdLst/>
                <a:ahLst/>
                <a:cxnLst/>
                <a:rect l="l" t="t" r="r" b="b"/>
                <a:pathLst>
                  <a:path w="18105" h="18256" extrusionOk="0">
                    <a:moveTo>
                      <a:pt x="17679" y="1"/>
                    </a:moveTo>
                    <a:cubicBezTo>
                      <a:pt x="17579" y="1"/>
                      <a:pt x="17478" y="38"/>
                      <a:pt x="17406" y="109"/>
                    </a:cubicBezTo>
                    <a:lnTo>
                      <a:pt x="17406" y="130"/>
                    </a:lnTo>
                    <a:lnTo>
                      <a:pt x="0" y="18255"/>
                    </a:lnTo>
                    <a:lnTo>
                      <a:pt x="17914" y="701"/>
                    </a:lnTo>
                    <a:cubicBezTo>
                      <a:pt x="18083" y="553"/>
                      <a:pt x="18104" y="300"/>
                      <a:pt x="17956" y="130"/>
                    </a:cubicBezTo>
                    <a:cubicBezTo>
                      <a:pt x="17891" y="43"/>
                      <a:pt x="17786" y="1"/>
                      <a:pt x="1767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9" name="Google Shape;819;p24"/>
            <p:cNvGrpSpPr/>
            <p:nvPr/>
          </p:nvGrpSpPr>
          <p:grpSpPr>
            <a:xfrm>
              <a:off x="140624" y="1742028"/>
              <a:ext cx="1145201" cy="1144815"/>
              <a:chOff x="2516525" y="3338400"/>
              <a:chExt cx="814800" cy="814525"/>
            </a:xfrm>
          </p:grpSpPr>
          <p:sp>
            <p:nvSpPr>
              <p:cNvPr id="820" name="Google Shape;820;p24"/>
              <p:cNvSpPr/>
              <p:nvPr/>
            </p:nvSpPr>
            <p:spPr>
              <a:xfrm>
                <a:off x="3242925" y="3338400"/>
                <a:ext cx="88400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3178" extrusionOk="0">
                    <a:moveTo>
                      <a:pt x="1739" y="0"/>
                    </a:moveTo>
                    <a:cubicBezTo>
                      <a:pt x="832" y="0"/>
                      <a:pt x="0" y="792"/>
                      <a:pt x="173" y="1830"/>
                    </a:cubicBezTo>
                    <a:cubicBezTo>
                      <a:pt x="302" y="2680"/>
                      <a:pt x="1020" y="3178"/>
                      <a:pt x="1748" y="3178"/>
                    </a:cubicBezTo>
                    <a:cubicBezTo>
                      <a:pt x="2214" y="3178"/>
                      <a:pt x="2685" y="2973"/>
                      <a:pt x="3007" y="2527"/>
                    </a:cubicBezTo>
                    <a:cubicBezTo>
                      <a:pt x="3536" y="1830"/>
                      <a:pt x="3388" y="836"/>
                      <a:pt x="2669" y="307"/>
                    </a:cubicBezTo>
                    <a:cubicBezTo>
                      <a:pt x="2375" y="95"/>
                      <a:pt x="2052" y="0"/>
                      <a:pt x="173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4"/>
              <p:cNvSpPr/>
              <p:nvPr/>
            </p:nvSpPr>
            <p:spPr>
              <a:xfrm>
                <a:off x="2516525" y="3370575"/>
                <a:ext cx="777275" cy="782350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4" extrusionOk="0">
                    <a:moveTo>
                      <a:pt x="30759" y="0"/>
                    </a:moveTo>
                    <a:cubicBezTo>
                      <a:pt x="30681" y="0"/>
                      <a:pt x="30601" y="27"/>
                      <a:pt x="30540" y="77"/>
                    </a:cubicBezTo>
                    <a:lnTo>
                      <a:pt x="30540" y="98"/>
                    </a:lnTo>
                    <a:lnTo>
                      <a:pt x="0" y="31294"/>
                    </a:lnTo>
                    <a:lnTo>
                      <a:pt x="0" y="31294"/>
                    </a:lnTo>
                    <a:lnTo>
                      <a:pt x="30942" y="564"/>
                    </a:lnTo>
                    <a:cubicBezTo>
                      <a:pt x="31090" y="437"/>
                      <a:pt x="31090" y="246"/>
                      <a:pt x="30984" y="98"/>
                    </a:cubicBezTo>
                    <a:cubicBezTo>
                      <a:pt x="30929" y="32"/>
                      <a:pt x="30845" y="0"/>
                      <a:pt x="3075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2" name="Google Shape;822;p24"/>
            <p:cNvGrpSpPr/>
            <p:nvPr/>
          </p:nvGrpSpPr>
          <p:grpSpPr>
            <a:xfrm>
              <a:off x="-238830" y="1664463"/>
              <a:ext cx="822075" cy="814675"/>
              <a:chOff x="1750375" y="3481025"/>
              <a:chExt cx="822075" cy="814675"/>
            </a:xfrm>
          </p:grpSpPr>
          <p:sp>
            <p:nvSpPr>
              <p:cNvPr id="823" name="Google Shape;823;p24"/>
              <p:cNvSpPr/>
              <p:nvPr/>
            </p:nvSpPr>
            <p:spPr>
              <a:xfrm>
                <a:off x="2468400" y="3481025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4"/>
              <p:cNvSpPr/>
              <p:nvPr/>
            </p:nvSpPr>
            <p:spPr>
              <a:xfrm>
                <a:off x="1750375" y="3513325"/>
                <a:ext cx="77780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95" extrusionOk="0">
                    <a:moveTo>
                      <a:pt x="30773" y="1"/>
                    </a:moveTo>
                    <a:cubicBezTo>
                      <a:pt x="30697" y="1"/>
                      <a:pt x="30622" y="27"/>
                      <a:pt x="30562" y="78"/>
                    </a:cubicBezTo>
                    <a:lnTo>
                      <a:pt x="30562" y="99"/>
                    </a:lnTo>
                    <a:lnTo>
                      <a:pt x="1" y="31294"/>
                    </a:lnTo>
                    <a:lnTo>
                      <a:pt x="30964" y="564"/>
                    </a:lnTo>
                    <a:cubicBezTo>
                      <a:pt x="31091" y="437"/>
                      <a:pt x="31112" y="247"/>
                      <a:pt x="31006" y="99"/>
                    </a:cubicBezTo>
                    <a:cubicBezTo>
                      <a:pt x="30940" y="32"/>
                      <a:pt x="30856" y="1"/>
                      <a:pt x="307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5" name="Google Shape;825;p24"/>
            <p:cNvGrpSpPr/>
            <p:nvPr/>
          </p:nvGrpSpPr>
          <p:grpSpPr>
            <a:xfrm>
              <a:off x="302458" y="2300263"/>
              <a:ext cx="821525" cy="814675"/>
              <a:chOff x="578020" y="1990738"/>
              <a:chExt cx="821525" cy="814675"/>
            </a:xfrm>
          </p:grpSpPr>
          <p:sp>
            <p:nvSpPr>
              <p:cNvPr id="826" name="Google Shape;826;p24"/>
              <p:cNvSpPr/>
              <p:nvPr/>
            </p:nvSpPr>
            <p:spPr>
              <a:xfrm>
                <a:off x="1295495" y="1990738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4"/>
              <p:cNvSpPr/>
              <p:nvPr/>
            </p:nvSpPr>
            <p:spPr>
              <a:xfrm>
                <a:off x="578020" y="2023038"/>
                <a:ext cx="77725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0" h="31295" extrusionOk="0">
                    <a:moveTo>
                      <a:pt x="30751" y="1"/>
                    </a:moveTo>
                    <a:cubicBezTo>
                      <a:pt x="30675" y="1"/>
                      <a:pt x="30600" y="27"/>
                      <a:pt x="30540" y="78"/>
                    </a:cubicBezTo>
                    <a:lnTo>
                      <a:pt x="30540" y="99"/>
                    </a:lnTo>
                    <a:lnTo>
                      <a:pt x="0" y="31294"/>
                    </a:lnTo>
                    <a:lnTo>
                      <a:pt x="30942" y="543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2"/>
                      <a:pt x="30834" y="1"/>
                      <a:pt x="3075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8" name="Google Shape;828;p24"/>
            <p:cNvGrpSpPr/>
            <p:nvPr/>
          </p:nvGrpSpPr>
          <p:grpSpPr>
            <a:xfrm>
              <a:off x="82595" y="2926467"/>
              <a:ext cx="814275" cy="814550"/>
              <a:chOff x="3146775" y="2571725"/>
              <a:chExt cx="814275" cy="814550"/>
            </a:xfrm>
          </p:grpSpPr>
          <p:sp>
            <p:nvSpPr>
              <p:cNvPr id="829" name="Google Shape;829;p24"/>
              <p:cNvSpPr/>
              <p:nvPr/>
            </p:nvSpPr>
            <p:spPr>
              <a:xfrm>
                <a:off x="3873025" y="2571725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45" y="1"/>
                    </a:moveTo>
                    <a:cubicBezTo>
                      <a:pt x="836" y="1"/>
                      <a:pt x="1" y="793"/>
                      <a:pt x="158" y="1830"/>
                    </a:cubicBezTo>
                    <a:cubicBezTo>
                      <a:pt x="287" y="2681"/>
                      <a:pt x="1005" y="3178"/>
                      <a:pt x="1738" y="3178"/>
                    </a:cubicBezTo>
                    <a:cubicBezTo>
                      <a:pt x="2207" y="3178"/>
                      <a:pt x="2683" y="2974"/>
                      <a:pt x="3013" y="2528"/>
                    </a:cubicBezTo>
                    <a:cubicBezTo>
                      <a:pt x="3521" y="1830"/>
                      <a:pt x="3373" y="836"/>
                      <a:pt x="2675" y="307"/>
                    </a:cubicBezTo>
                    <a:cubicBezTo>
                      <a:pt x="2381" y="95"/>
                      <a:pt x="2059" y="1"/>
                      <a:pt x="17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4"/>
              <p:cNvSpPr/>
              <p:nvPr/>
            </p:nvSpPr>
            <p:spPr>
              <a:xfrm>
                <a:off x="3146775" y="2603900"/>
                <a:ext cx="777275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5" extrusionOk="0">
                    <a:moveTo>
                      <a:pt x="30752" y="1"/>
                    </a:moveTo>
                    <a:cubicBezTo>
                      <a:pt x="30676" y="1"/>
                      <a:pt x="30601" y="27"/>
                      <a:pt x="30540" y="78"/>
                    </a:cubicBezTo>
                    <a:lnTo>
                      <a:pt x="30540" y="99"/>
                    </a:lnTo>
                    <a:lnTo>
                      <a:pt x="1" y="31294"/>
                    </a:lnTo>
                    <a:lnTo>
                      <a:pt x="1" y="31294"/>
                    </a:lnTo>
                    <a:lnTo>
                      <a:pt x="30942" y="564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3"/>
                      <a:pt x="30834" y="1"/>
                      <a:pt x="3075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1" name="Google Shape;831;p24"/>
            <p:cNvGrpSpPr/>
            <p:nvPr/>
          </p:nvGrpSpPr>
          <p:grpSpPr>
            <a:xfrm>
              <a:off x="-869130" y="859063"/>
              <a:ext cx="1766000" cy="1756400"/>
              <a:chOff x="1004350" y="3043700"/>
              <a:chExt cx="1766000" cy="1756400"/>
            </a:xfrm>
          </p:grpSpPr>
          <p:sp>
            <p:nvSpPr>
              <p:cNvPr id="832" name="Google Shape;832;p24"/>
              <p:cNvSpPr/>
              <p:nvPr/>
            </p:nvSpPr>
            <p:spPr>
              <a:xfrm>
                <a:off x="2367425" y="3043700"/>
                <a:ext cx="402925" cy="355975"/>
              </a:xfrm>
              <a:custGeom>
                <a:avLst/>
                <a:gdLst/>
                <a:ahLst/>
                <a:cxnLst/>
                <a:rect l="l" t="t" r="r" b="b"/>
                <a:pathLst>
                  <a:path w="16117" h="14239" extrusionOk="0">
                    <a:moveTo>
                      <a:pt x="8066" y="0"/>
                    </a:moveTo>
                    <a:cubicBezTo>
                      <a:pt x="5910" y="0"/>
                      <a:pt x="3759" y="987"/>
                      <a:pt x="2284" y="2853"/>
                    </a:cubicBezTo>
                    <a:cubicBezTo>
                      <a:pt x="0" y="6046"/>
                      <a:pt x="571" y="10509"/>
                      <a:pt x="3744" y="12814"/>
                    </a:cubicBezTo>
                    <a:cubicBezTo>
                      <a:pt x="5015" y="13776"/>
                      <a:pt x="6512" y="14239"/>
                      <a:pt x="8004" y="14239"/>
                    </a:cubicBezTo>
                    <a:cubicBezTo>
                      <a:pt x="10187" y="14239"/>
                      <a:pt x="12358" y="13248"/>
                      <a:pt x="13790" y="11376"/>
                    </a:cubicBezTo>
                    <a:cubicBezTo>
                      <a:pt x="16116" y="8182"/>
                      <a:pt x="15418" y="3720"/>
                      <a:pt x="12246" y="1393"/>
                    </a:cubicBezTo>
                    <a:cubicBezTo>
                      <a:pt x="10990" y="453"/>
                      <a:pt x="9527" y="0"/>
                      <a:pt x="80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4"/>
              <p:cNvSpPr/>
              <p:nvPr/>
            </p:nvSpPr>
            <p:spPr>
              <a:xfrm>
                <a:off x="1004350" y="3188425"/>
                <a:ext cx="1598375" cy="1611675"/>
              </a:xfrm>
              <a:custGeom>
                <a:avLst/>
                <a:gdLst/>
                <a:ahLst/>
                <a:cxnLst/>
                <a:rect l="l" t="t" r="r" b="b"/>
                <a:pathLst>
                  <a:path w="63935" h="64467" extrusionOk="0">
                    <a:moveTo>
                      <a:pt x="62458" y="0"/>
                    </a:moveTo>
                    <a:cubicBezTo>
                      <a:pt x="62123" y="0"/>
                      <a:pt x="61780" y="137"/>
                      <a:pt x="61481" y="384"/>
                    </a:cubicBezTo>
                    <a:lnTo>
                      <a:pt x="61481" y="469"/>
                    </a:lnTo>
                    <a:lnTo>
                      <a:pt x="0" y="64467"/>
                    </a:lnTo>
                    <a:lnTo>
                      <a:pt x="63279" y="2499"/>
                    </a:lnTo>
                    <a:cubicBezTo>
                      <a:pt x="63914" y="1907"/>
                      <a:pt x="63935" y="1040"/>
                      <a:pt x="63427" y="490"/>
                    </a:cubicBezTo>
                    <a:cubicBezTo>
                      <a:pt x="63156" y="153"/>
                      <a:pt x="62811" y="0"/>
                      <a:pt x="624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34" name="Google Shape;834;p24"/>
          <p:cNvSpPr txBox="1">
            <a:spLocks noGrp="1"/>
          </p:cNvSpPr>
          <p:nvPr>
            <p:ph type="subTitle" idx="7"/>
          </p:nvPr>
        </p:nvSpPr>
        <p:spPr>
          <a:xfrm>
            <a:off x="3675300" y="3852425"/>
            <a:ext cx="17934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5">
  <p:cSld name="CUSTOM_2_2_1_1_1_1_1_1_1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" name="Google Shape;921;p27"/>
          <p:cNvGrpSpPr/>
          <p:nvPr/>
        </p:nvGrpSpPr>
        <p:grpSpPr>
          <a:xfrm>
            <a:off x="7934111" y="-842803"/>
            <a:ext cx="1801874" cy="2466117"/>
            <a:chOff x="7225800" y="-850387"/>
            <a:chExt cx="1801874" cy="2466117"/>
          </a:xfrm>
        </p:grpSpPr>
        <p:grpSp>
          <p:nvGrpSpPr>
            <p:cNvPr id="922" name="Google Shape;922;p27"/>
            <p:cNvGrpSpPr/>
            <p:nvPr/>
          </p:nvGrpSpPr>
          <p:grpSpPr>
            <a:xfrm>
              <a:off x="7649549" y="459455"/>
              <a:ext cx="1161778" cy="1156274"/>
              <a:chOff x="5413019" y="1494088"/>
              <a:chExt cx="780975" cy="777275"/>
            </a:xfrm>
          </p:grpSpPr>
          <p:sp>
            <p:nvSpPr>
              <p:cNvPr id="923" name="Google Shape;923;p27"/>
              <p:cNvSpPr/>
              <p:nvPr/>
            </p:nvSpPr>
            <p:spPr>
              <a:xfrm>
                <a:off x="5486519" y="1494088"/>
                <a:ext cx="707475" cy="712975"/>
              </a:xfrm>
              <a:custGeom>
                <a:avLst/>
                <a:gdLst/>
                <a:ahLst/>
                <a:cxnLst/>
                <a:rect l="l" t="t" r="r" b="b"/>
                <a:pathLst>
                  <a:path w="28299" h="28519" extrusionOk="0">
                    <a:moveTo>
                      <a:pt x="28299" y="0"/>
                    </a:moveTo>
                    <a:lnTo>
                      <a:pt x="297" y="27410"/>
                    </a:lnTo>
                    <a:cubicBezTo>
                      <a:pt x="43" y="27643"/>
                      <a:pt x="1" y="28044"/>
                      <a:pt x="233" y="28298"/>
                    </a:cubicBezTo>
                    <a:cubicBezTo>
                      <a:pt x="345" y="28444"/>
                      <a:pt x="511" y="28518"/>
                      <a:pt x="680" y="28518"/>
                    </a:cubicBezTo>
                    <a:cubicBezTo>
                      <a:pt x="829" y="28518"/>
                      <a:pt x="981" y="28460"/>
                      <a:pt x="1100" y="28341"/>
                    </a:cubicBezTo>
                    <a:lnTo>
                      <a:pt x="1100" y="28319"/>
                    </a:lnTo>
                    <a:lnTo>
                      <a:pt x="28299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7"/>
              <p:cNvSpPr/>
              <p:nvPr/>
            </p:nvSpPr>
            <p:spPr>
              <a:xfrm>
                <a:off x="5413019" y="2112563"/>
                <a:ext cx="176000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7040" h="6352" extrusionOk="0">
                    <a:moveTo>
                      <a:pt x="3562" y="1"/>
                    </a:moveTo>
                    <a:cubicBezTo>
                      <a:pt x="2622" y="1"/>
                      <a:pt x="1671" y="414"/>
                      <a:pt x="1016" y="1317"/>
                    </a:cubicBezTo>
                    <a:cubicBezTo>
                      <a:pt x="1" y="2713"/>
                      <a:pt x="297" y="4680"/>
                      <a:pt x="1693" y="5716"/>
                    </a:cubicBezTo>
                    <a:cubicBezTo>
                      <a:pt x="2286" y="6156"/>
                      <a:pt x="2938" y="6351"/>
                      <a:pt x="3572" y="6351"/>
                    </a:cubicBezTo>
                    <a:cubicBezTo>
                      <a:pt x="5381" y="6351"/>
                      <a:pt x="7040" y="4759"/>
                      <a:pt x="6726" y="2692"/>
                    </a:cubicBezTo>
                    <a:cubicBezTo>
                      <a:pt x="6456" y="995"/>
                      <a:pt x="5021" y="1"/>
                      <a:pt x="356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5" name="Google Shape;925;p27"/>
            <p:cNvGrpSpPr/>
            <p:nvPr/>
          </p:nvGrpSpPr>
          <p:grpSpPr>
            <a:xfrm>
              <a:off x="7815578" y="-295250"/>
              <a:ext cx="1212096" cy="1211687"/>
              <a:chOff x="6578800" y="854514"/>
              <a:chExt cx="814800" cy="814525"/>
            </a:xfrm>
          </p:grpSpPr>
          <p:sp>
            <p:nvSpPr>
              <p:cNvPr id="926" name="Google Shape;926;p27"/>
              <p:cNvSpPr/>
              <p:nvPr/>
            </p:nvSpPr>
            <p:spPr>
              <a:xfrm>
                <a:off x="6615800" y="854514"/>
                <a:ext cx="777800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89" extrusionOk="0">
                    <a:moveTo>
                      <a:pt x="31112" y="0"/>
                    </a:moveTo>
                    <a:lnTo>
                      <a:pt x="149" y="30730"/>
                    </a:lnTo>
                    <a:cubicBezTo>
                      <a:pt x="22" y="30857"/>
                      <a:pt x="1" y="31047"/>
                      <a:pt x="128" y="31174"/>
                    </a:cubicBezTo>
                    <a:cubicBezTo>
                      <a:pt x="183" y="31251"/>
                      <a:pt x="260" y="31288"/>
                      <a:pt x="340" y="31288"/>
                    </a:cubicBezTo>
                    <a:cubicBezTo>
                      <a:pt x="414" y="31288"/>
                      <a:pt x="490" y="31256"/>
                      <a:pt x="551" y="31195"/>
                    </a:cubicBezTo>
                    <a:lnTo>
                      <a:pt x="311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7"/>
              <p:cNvSpPr/>
              <p:nvPr/>
            </p:nvSpPr>
            <p:spPr>
              <a:xfrm>
                <a:off x="6578800" y="1589589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83" y="0"/>
                    </a:moveTo>
                    <a:cubicBezTo>
                      <a:pt x="1314" y="0"/>
                      <a:pt x="838" y="204"/>
                      <a:pt x="508" y="650"/>
                    </a:cubicBezTo>
                    <a:cubicBezTo>
                      <a:pt x="0" y="1348"/>
                      <a:pt x="170" y="2342"/>
                      <a:pt x="868" y="2871"/>
                    </a:cubicBezTo>
                    <a:cubicBezTo>
                      <a:pt x="1156" y="3083"/>
                      <a:pt x="1474" y="3178"/>
                      <a:pt x="1785" y="3178"/>
                    </a:cubicBezTo>
                    <a:cubicBezTo>
                      <a:pt x="2685" y="3178"/>
                      <a:pt x="3520" y="2386"/>
                      <a:pt x="3363" y="1348"/>
                    </a:cubicBezTo>
                    <a:cubicBezTo>
                      <a:pt x="3234" y="497"/>
                      <a:pt x="2516" y="0"/>
                      <a:pt x="178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8" name="Google Shape;928;p27"/>
            <p:cNvGrpSpPr/>
            <p:nvPr/>
          </p:nvGrpSpPr>
          <p:grpSpPr>
            <a:xfrm>
              <a:off x="7225800" y="-850387"/>
              <a:ext cx="1766000" cy="1756825"/>
              <a:chOff x="6373650" y="342850"/>
              <a:chExt cx="1766000" cy="1756825"/>
            </a:xfrm>
          </p:grpSpPr>
          <p:sp>
            <p:nvSpPr>
              <p:cNvPr id="929" name="Google Shape;929;p27"/>
              <p:cNvSpPr/>
              <p:nvPr/>
            </p:nvSpPr>
            <p:spPr>
              <a:xfrm>
                <a:off x="6541250" y="342850"/>
                <a:ext cx="1598400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63936" h="64480" extrusionOk="0">
                    <a:moveTo>
                      <a:pt x="63936" y="0"/>
                    </a:moveTo>
                    <a:lnTo>
                      <a:pt x="657" y="61989"/>
                    </a:lnTo>
                    <a:cubicBezTo>
                      <a:pt x="43" y="62581"/>
                      <a:pt x="1" y="63449"/>
                      <a:pt x="508" y="63998"/>
                    </a:cubicBezTo>
                    <a:cubicBezTo>
                      <a:pt x="778" y="64332"/>
                      <a:pt x="1118" y="64480"/>
                      <a:pt x="1469" y="64480"/>
                    </a:cubicBezTo>
                    <a:cubicBezTo>
                      <a:pt x="1806" y="64480"/>
                      <a:pt x="2153" y="64343"/>
                      <a:pt x="2454" y="64104"/>
                    </a:cubicBezTo>
                    <a:lnTo>
                      <a:pt x="2475" y="64020"/>
                    </a:lnTo>
                    <a:lnTo>
                      <a:pt x="63936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7"/>
              <p:cNvSpPr/>
              <p:nvPr/>
            </p:nvSpPr>
            <p:spPr>
              <a:xfrm>
                <a:off x="6373650" y="1743675"/>
                <a:ext cx="403450" cy="356000"/>
              </a:xfrm>
              <a:custGeom>
                <a:avLst/>
                <a:gdLst/>
                <a:ahLst/>
                <a:cxnLst/>
                <a:rect l="l" t="t" r="r" b="b"/>
                <a:pathLst>
                  <a:path w="16138" h="14240" extrusionOk="0">
                    <a:moveTo>
                      <a:pt x="8133" y="1"/>
                    </a:moveTo>
                    <a:cubicBezTo>
                      <a:pt x="5950" y="1"/>
                      <a:pt x="3775" y="992"/>
                      <a:pt x="2327" y="2868"/>
                    </a:cubicBezTo>
                    <a:cubicBezTo>
                      <a:pt x="1" y="6041"/>
                      <a:pt x="698" y="10503"/>
                      <a:pt x="3871" y="12830"/>
                    </a:cubicBezTo>
                    <a:cubicBezTo>
                      <a:pt x="5131" y="13781"/>
                      <a:pt x="6603" y="14239"/>
                      <a:pt x="8073" y="14239"/>
                    </a:cubicBezTo>
                    <a:cubicBezTo>
                      <a:pt x="10230" y="14239"/>
                      <a:pt x="12382" y="13253"/>
                      <a:pt x="13853" y="11392"/>
                    </a:cubicBezTo>
                    <a:cubicBezTo>
                      <a:pt x="16138" y="8177"/>
                      <a:pt x="15545" y="3736"/>
                      <a:pt x="12373" y="1409"/>
                    </a:cubicBezTo>
                    <a:cubicBezTo>
                      <a:pt x="11106" y="459"/>
                      <a:pt x="9618" y="1"/>
                      <a:pt x="813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31" name="Google Shape;931;p27"/>
          <p:cNvSpPr/>
          <p:nvPr/>
        </p:nvSpPr>
        <p:spPr>
          <a:xfrm rot="10800000" flipH="1">
            <a:off x="-11" y="2937840"/>
            <a:ext cx="3911647" cy="2205660"/>
          </a:xfrm>
          <a:custGeom>
            <a:avLst/>
            <a:gdLst/>
            <a:ahLst/>
            <a:cxnLst/>
            <a:rect l="l" t="t" r="r" b="b"/>
            <a:pathLst>
              <a:path w="144849" h="81676" extrusionOk="0">
                <a:moveTo>
                  <a:pt x="46959" y="0"/>
                </a:moveTo>
                <a:cubicBezTo>
                  <a:pt x="46140" y="1344"/>
                  <a:pt x="45030" y="2455"/>
                  <a:pt x="43686" y="3273"/>
                </a:cubicBezTo>
                <a:cubicBezTo>
                  <a:pt x="39478" y="5640"/>
                  <a:pt x="32465" y="4734"/>
                  <a:pt x="30273" y="8532"/>
                </a:cubicBezTo>
                <a:cubicBezTo>
                  <a:pt x="28929" y="10899"/>
                  <a:pt x="30478" y="13646"/>
                  <a:pt x="30449" y="16247"/>
                </a:cubicBezTo>
                <a:cubicBezTo>
                  <a:pt x="30420" y="19695"/>
                  <a:pt x="27614" y="22851"/>
                  <a:pt x="27819" y="26299"/>
                </a:cubicBezTo>
                <a:cubicBezTo>
                  <a:pt x="27994" y="29308"/>
                  <a:pt x="30478" y="31909"/>
                  <a:pt x="31559" y="34802"/>
                </a:cubicBezTo>
                <a:cubicBezTo>
                  <a:pt x="33459" y="39974"/>
                  <a:pt x="30157" y="46081"/>
                  <a:pt x="24254" y="48360"/>
                </a:cubicBezTo>
                <a:cubicBezTo>
                  <a:pt x="22955" y="48863"/>
                  <a:pt x="21536" y="49201"/>
                  <a:pt x="20126" y="49201"/>
                </a:cubicBezTo>
                <a:cubicBezTo>
                  <a:pt x="19569" y="49201"/>
                  <a:pt x="19014" y="49148"/>
                  <a:pt x="18468" y="49032"/>
                </a:cubicBezTo>
                <a:cubicBezTo>
                  <a:pt x="14933" y="48243"/>
                  <a:pt x="12946" y="45263"/>
                  <a:pt x="10871" y="42779"/>
                </a:cubicBezTo>
                <a:cubicBezTo>
                  <a:pt x="9128" y="40721"/>
                  <a:pt x="6382" y="38704"/>
                  <a:pt x="3547" y="38704"/>
                </a:cubicBezTo>
                <a:cubicBezTo>
                  <a:pt x="2960" y="38704"/>
                  <a:pt x="2370" y="38790"/>
                  <a:pt x="1783" y="38980"/>
                </a:cubicBezTo>
                <a:cubicBezTo>
                  <a:pt x="1140" y="39214"/>
                  <a:pt x="527" y="39565"/>
                  <a:pt x="1" y="40003"/>
                </a:cubicBezTo>
                <a:lnTo>
                  <a:pt x="1" y="75419"/>
                </a:lnTo>
                <a:cubicBezTo>
                  <a:pt x="3244" y="73403"/>
                  <a:pt x="6663" y="71708"/>
                  <a:pt x="10228" y="70364"/>
                </a:cubicBezTo>
                <a:cubicBezTo>
                  <a:pt x="11483" y="69886"/>
                  <a:pt x="12929" y="69474"/>
                  <a:pt x="14284" y="69474"/>
                </a:cubicBezTo>
                <a:cubicBezTo>
                  <a:pt x="15170" y="69474"/>
                  <a:pt x="16016" y="69650"/>
                  <a:pt x="16744" y="70101"/>
                </a:cubicBezTo>
                <a:cubicBezTo>
                  <a:pt x="17884" y="70802"/>
                  <a:pt x="18381" y="72088"/>
                  <a:pt x="19491" y="72818"/>
                </a:cubicBezTo>
                <a:cubicBezTo>
                  <a:pt x="21010" y="73812"/>
                  <a:pt x="23202" y="73636"/>
                  <a:pt x="25014" y="74221"/>
                </a:cubicBezTo>
                <a:cubicBezTo>
                  <a:pt x="26884" y="74834"/>
                  <a:pt x="28140" y="76237"/>
                  <a:pt x="29601" y="77406"/>
                </a:cubicBezTo>
                <a:cubicBezTo>
                  <a:pt x="33051" y="80161"/>
                  <a:pt x="37836" y="81676"/>
                  <a:pt x="42608" y="81676"/>
                </a:cubicBezTo>
                <a:cubicBezTo>
                  <a:pt x="44264" y="81676"/>
                  <a:pt x="45918" y="81493"/>
                  <a:pt x="47514" y="81117"/>
                </a:cubicBezTo>
                <a:cubicBezTo>
                  <a:pt x="53709" y="79627"/>
                  <a:pt x="58793" y="75302"/>
                  <a:pt x="60371" y="70130"/>
                </a:cubicBezTo>
                <a:cubicBezTo>
                  <a:pt x="61101" y="67704"/>
                  <a:pt x="61131" y="65075"/>
                  <a:pt x="62621" y="62912"/>
                </a:cubicBezTo>
                <a:cubicBezTo>
                  <a:pt x="64403" y="60312"/>
                  <a:pt x="68202" y="58441"/>
                  <a:pt x="68319" y="55461"/>
                </a:cubicBezTo>
                <a:cubicBezTo>
                  <a:pt x="68348" y="54088"/>
                  <a:pt x="67559" y="52831"/>
                  <a:pt x="67033" y="51545"/>
                </a:cubicBezTo>
                <a:cubicBezTo>
                  <a:pt x="64374" y="45409"/>
                  <a:pt x="67296" y="37899"/>
                  <a:pt x="73900" y="34364"/>
                </a:cubicBezTo>
                <a:cubicBezTo>
                  <a:pt x="76559" y="32932"/>
                  <a:pt x="79569" y="32143"/>
                  <a:pt x="82579" y="31383"/>
                </a:cubicBezTo>
                <a:cubicBezTo>
                  <a:pt x="85961" y="30507"/>
                  <a:pt x="89638" y="29662"/>
                  <a:pt x="93142" y="29662"/>
                </a:cubicBezTo>
                <a:cubicBezTo>
                  <a:pt x="95481" y="29662"/>
                  <a:pt x="97743" y="30038"/>
                  <a:pt x="99790" y="31032"/>
                </a:cubicBezTo>
                <a:cubicBezTo>
                  <a:pt x="104203" y="33156"/>
                  <a:pt x="107367" y="38040"/>
                  <a:pt x="112230" y="38040"/>
                </a:cubicBezTo>
                <a:cubicBezTo>
                  <a:pt x="112518" y="38040"/>
                  <a:pt x="112813" y="38023"/>
                  <a:pt x="113114" y="37987"/>
                </a:cubicBezTo>
                <a:cubicBezTo>
                  <a:pt x="115306" y="37724"/>
                  <a:pt x="117118" y="36409"/>
                  <a:pt x="118754" y="35153"/>
                </a:cubicBezTo>
                <a:cubicBezTo>
                  <a:pt x="125358" y="30185"/>
                  <a:pt x="132108" y="25013"/>
                  <a:pt x="135819" y="18292"/>
                </a:cubicBezTo>
                <a:cubicBezTo>
                  <a:pt x="138449" y="13529"/>
                  <a:pt x="139413" y="8240"/>
                  <a:pt x="142248" y="3565"/>
                </a:cubicBezTo>
                <a:cubicBezTo>
                  <a:pt x="143007" y="2308"/>
                  <a:pt x="143884" y="1110"/>
                  <a:pt x="144848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9019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2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933" name="Google Shape;933;p27"/>
          <p:cNvGrpSpPr/>
          <p:nvPr/>
        </p:nvGrpSpPr>
        <p:grpSpPr>
          <a:xfrm>
            <a:off x="-1229815" y="231030"/>
            <a:ext cx="2233850" cy="2881955"/>
            <a:chOff x="-869130" y="859063"/>
            <a:chExt cx="2233850" cy="2881955"/>
          </a:xfrm>
        </p:grpSpPr>
        <p:grpSp>
          <p:nvGrpSpPr>
            <p:cNvPr id="934" name="Google Shape;934;p27"/>
            <p:cNvGrpSpPr/>
            <p:nvPr/>
          </p:nvGrpSpPr>
          <p:grpSpPr>
            <a:xfrm>
              <a:off x="583245" y="876223"/>
              <a:ext cx="781475" cy="777550"/>
              <a:chOff x="2532925" y="2911675"/>
              <a:chExt cx="781475" cy="777550"/>
            </a:xfrm>
          </p:grpSpPr>
          <p:sp>
            <p:nvSpPr>
              <p:cNvPr id="935" name="Google Shape;935;p27"/>
              <p:cNvSpPr/>
              <p:nvPr/>
            </p:nvSpPr>
            <p:spPr>
              <a:xfrm>
                <a:off x="3138025" y="2911675"/>
                <a:ext cx="176375" cy="158850"/>
              </a:xfrm>
              <a:custGeom>
                <a:avLst/>
                <a:gdLst/>
                <a:ahLst/>
                <a:cxnLst/>
                <a:rect l="l" t="t" r="r" b="b"/>
                <a:pathLst>
                  <a:path w="7055" h="6354" extrusionOk="0">
                    <a:moveTo>
                      <a:pt x="3478" y="0"/>
                    </a:moveTo>
                    <a:cubicBezTo>
                      <a:pt x="1670" y="0"/>
                      <a:pt x="0" y="1586"/>
                      <a:pt x="329" y="3671"/>
                    </a:cubicBezTo>
                    <a:cubicBezTo>
                      <a:pt x="586" y="5367"/>
                      <a:pt x="2022" y="6353"/>
                      <a:pt x="3480" y="6353"/>
                    </a:cubicBezTo>
                    <a:cubicBezTo>
                      <a:pt x="4421" y="6353"/>
                      <a:pt x="5371" y="5942"/>
                      <a:pt x="6019" y="5046"/>
                    </a:cubicBezTo>
                    <a:cubicBezTo>
                      <a:pt x="7055" y="3629"/>
                      <a:pt x="6738" y="1662"/>
                      <a:pt x="5342" y="626"/>
                    </a:cubicBezTo>
                    <a:cubicBezTo>
                      <a:pt x="4756" y="193"/>
                      <a:pt x="4109" y="0"/>
                      <a:pt x="34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7"/>
              <p:cNvSpPr/>
              <p:nvPr/>
            </p:nvSpPr>
            <p:spPr>
              <a:xfrm>
                <a:off x="2532925" y="2976125"/>
                <a:ext cx="707450" cy="713100"/>
              </a:xfrm>
              <a:custGeom>
                <a:avLst/>
                <a:gdLst/>
                <a:ahLst/>
                <a:cxnLst/>
                <a:rect l="l" t="t" r="r" b="b"/>
                <a:pathLst>
                  <a:path w="28298" h="28524" extrusionOk="0">
                    <a:moveTo>
                      <a:pt x="27620" y="0"/>
                    </a:moveTo>
                    <a:cubicBezTo>
                      <a:pt x="27474" y="0"/>
                      <a:pt x="27328" y="54"/>
                      <a:pt x="27219" y="162"/>
                    </a:cubicBezTo>
                    <a:lnTo>
                      <a:pt x="27198" y="205"/>
                    </a:lnTo>
                    <a:lnTo>
                      <a:pt x="0" y="28524"/>
                    </a:lnTo>
                    <a:lnTo>
                      <a:pt x="28002" y="1093"/>
                    </a:lnTo>
                    <a:cubicBezTo>
                      <a:pt x="28277" y="882"/>
                      <a:pt x="28298" y="480"/>
                      <a:pt x="28065" y="205"/>
                    </a:cubicBezTo>
                    <a:cubicBezTo>
                      <a:pt x="27953" y="70"/>
                      <a:pt x="27786" y="0"/>
                      <a:pt x="276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7" name="Google Shape;937;p27"/>
            <p:cNvGrpSpPr/>
            <p:nvPr/>
          </p:nvGrpSpPr>
          <p:grpSpPr>
            <a:xfrm>
              <a:off x="674770" y="1490267"/>
              <a:ext cx="499675" cy="497625"/>
              <a:chOff x="2548250" y="3477125"/>
              <a:chExt cx="499675" cy="497625"/>
            </a:xfrm>
          </p:grpSpPr>
          <p:sp>
            <p:nvSpPr>
              <p:cNvPr id="938" name="Google Shape;938;p27"/>
              <p:cNvSpPr/>
              <p:nvPr/>
            </p:nvSpPr>
            <p:spPr>
              <a:xfrm>
                <a:off x="2935475" y="3477125"/>
                <a:ext cx="112450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4498" h="4054" extrusionOk="0">
                    <a:moveTo>
                      <a:pt x="2217" y="0"/>
                    </a:moveTo>
                    <a:cubicBezTo>
                      <a:pt x="1061" y="0"/>
                      <a:pt x="1" y="1014"/>
                      <a:pt x="204" y="2329"/>
                    </a:cubicBezTo>
                    <a:cubicBezTo>
                      <a:pt x="371" y="3422"/>
                      <a:pt x="1288" y="4053"/>
                      <a:pt x="2219" y="4053"/>
                    </a:cubicBezTo>
                    <a:cubicBezTo>
                      <a:pt x="2820" y="4053"/>
                      <a:pt x="3427" y="3790"/>
                      <a:pt x="3842" y="3218"/>
                    </a:cubicBezTo>
                    <a:cubicBezTo>
                      <a:pt x="4498" y="2308"/>
                      <a:pt x="4307" y="1060"/>
                      <a:pt x="3419" y="405"/>
                    </a:cubicBezTo>
                    <a:cubicBezTo>
                      <a:pt x="3040" y="125"/>
                      <a:pt x="2623" y="0"/>
                      <a:pt x="22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7"/>
              <p:cNvSpPr/>
              <p:nvPr/>
            </p:nvSpPr>
            <p:spPr>
              <a:xfrm>
                <a:off x="2548250" y="3518350"/>
                <a:ext cx="452625" cy="456400"/>
              </a:xfrm>
              <a:custGeom>
                <a:avLst/>
                <a:gdLst/>
                <a:ahLst/>
                <a:cxnLst/>
                <a:rect l="l" t="t" r="r" b="b"/>
                <a:pathLst>
                  <a:path w="18105" h="18256" extrusionOk="0">
                    <a:moveTo>
                      <a:pt x="17679" y="1"/>
                    </a:moveTo>
                    <a:cubicBezTo>
                      <a:pt x="17579" y="1"/>
                      <a:pt x="17478" y="38"/>
                      <a:pt x="17406" y="109"/>
                    </a:cubicBezTo>
                    <a:lnTo>
                      <a:pt x="17406" y="130"/>
                    </a:lnTo>
                    <a:lnTo>
                      <a:pt x="0" y="18255"/>
                    </a:lnTo>
                    <a:lnTo>
                      <a:pt x="17914" y="701"/>
                    </a:lnTo>
                    <a:cubicBezTo>
                      <a:pt x="18083" y="553"/>
                      <a:pt x="18104" y="300"/>
                      <a:pt x="17956" y="130"/>
                    </a:cubicBezTo>
                    <a:cubicBezTo>
                      <a:pt x="17891" y="43"/>
                      <a:pt x="17786" y="1"/>
                      <a:pt x="1767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0" name="Google Shape;940;p27"/>
            <p:cNvGrpSpPr/>
            <p:nvPr/>
          </p:nvGrpSpPr>
          <p:grpSpPr>
            <a:xfrm>
              <a:off x="140624" y="1742028"/>
              <a:ext cx="1145201" cy="1144815"/>
              <a:chOff x="2516525" y="3338400"/>
              <a:chExt cx="814800" cy="814525"/>
            </a:xfrm>
          </p:grpSpPr>
          <p:sp>
            <p:nvSpPr>
              <p:cNvPr id="941" name="Google Shape;941;p27"/>
              <p:cNvSpPr/>
              <p:nvPr/>
            </p:nvSpPr>
            <p:spPr>
              <a:xfrm>
                <a:off x="3242925" y="3338400"/>
                <a:ext cx="88400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3178" extrusionOk="0">
                    <a:moveTo>
                      <a:pt x="1739" y="0"/>
                    </a:moveTo>
                    <a:cubicBezTo>
                      <a:pt x="832" y="0"/>
                      <a:pt x="0" y="792"/>
                      <a:pt x="173" y="1830"/>
                    </a:cubicBezTo>
                    <a:cubicBezTo>
                      <a:pt x="302" y="2680"/>
                      <a:pt x="1020" y="3178"/>
                      <a:pt x="1748" y="3178"/>
                    </a:cubicBezTo>
                    <a:cubicBezTo>
                      <a:pt x="2214" y="3178"/>
                      <a:pt x="2685" y="2973"/>
                      <a:pt x="3007" y="2527"/>
                    </a:cubicBezTo>
                    <a:cubicBezTo>
                      <a:pt x="3536" y="1830"/>
                      <a:pt x="3388" y="836"/>
                      <a:pt x="2669" y="307"/>
                    </a:cubicBezTo>
                    <a:cubicBezTo>
                      <a:pt x="2375" y="95"/>
                      <a:pt x="2052" y="0"/>
                      <a:pt x="173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7"/>
              <p:cNvSpPr/>
              <p:nvPr/>
            </p:nvSpPr>
            <p:spPr>
              <a:xfrm>
                <a:off x="2516525" y="3370575"/>
                <a:ext cx="777275" cy="782350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4" extrusionOk="0">
                    <a:moveTo>
                      <a:pt x="30759" y="0"/>
                    </a:moveTo>
                    <a:cubicBezTo>
                      <a:pt x="30681" y="0"/>
                      <a:pt x="30601" y="27"/>
                      <a:pt x="30540" y="77"/>
                    </a:cubicBezTo>
                    <a:lnTo>
                      <a:pt x="30540" y="98"/>
                    </a:lnTo>
                    <a:lnTo>
                      <a:pt x="0" y="31294"/>
                    </a:lnTo>
                    <a:lnTo>
                      <a:pt x="0" y="31294"/>
                    </a:lnTo>
                    <a:lnTo>
                      <a:pt x="30942" y="564"/>
                    </a:lnTo>
                    <a:cubicBezTo>
                      <a:pt x="31090" y="437"/>
                      <a:pt x="31090" y="246"/>
                      <a:pt x="30984" y="98"/>
                    </a:cubicBezTo>
                    <a:cubicBezTo>
                      <a:pt x="30929" y="32"/>
                      <a:pt x="30845" y="0"/>
                      <a:pt x="3075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3" name="Google Shape;943;p27"/>
            <p:cNvGrpSpPr/>
            <p:nvPr/>
          </p:nvGrpSpPr>
          <p:grpSpPr>
            <a:xfrm>
              <a:off x="-238830" y="1664463"/>
              <a:ext cx="822075" cy="814675"/>
              <a:chOff x="1750375" y="3481025"/>
              <a:chExt cx="822075" cy="814675"/>
            </a:xfrm>
          </p:grpSpPr>
          <p:sp>
            <p:nvSpPr>
              <p:cNvPr id="944" name="Google Shape;944;p27"/>
              <p:cNvSpPr/>
              <p:nvPr/>
            </p:nvSpPr>
            <p:spPr>
              <a:xfrm>
                <a:off x="2468400" y="3481025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7"/>
              <p:cNvSpPr/>
              <p:nvPr/>
            </p:nvSpPr>
            <p:spPr>
              <a:xfrm>
                <a:off x="1750375" y="3513325"/>
                <a:ext cx="77780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95" extrusionOk="0">
                    <a:moveTo>
                      <a:pt x="30773" y="1"/>
                    </a:moveTo>
                    <a:cubicBezTo>
                      <a:pt x="30697" y="1"/>
                      <a:pt x="30622" y="27"/>
                      <a:pt x="30562" y="78"/>
                    </a:cubicBezTo>
                    <a:lnTo>
                      <a:pt x="30562" y="99"/>
                    </a:lnTo>
                    <a:lnTo>
                      <a:pt x="1" y="31294"/>
                    </a:lnTo>
                    <a:lnTo>
                      <a:pt x="30964" y="564"/>
                    </a:lnTo>
                    <a:cubicBezTo>
                      <a:pt x="31091" y="437"/>
                      <a:pt x="31112" y="247"/>
                      <a:pt x="31006" y="99"/>
                    </a:cubicBezTo>
                    <a:cubicBezTo>
                      <a:pt x="30940" y="32"/>
                      <a:pt x="30856" y="1"/>
                      <a:pt x="307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27"/>
            <p:cNvGrpSpPr/>
            <p:nvPr/>
          </p:nvGrpSpPr>
          <p:grpSpPr>
            <a:xfrm>
              <a:off x="302458" y="2300263"/>
              <a:ext cx="821525" cy="814675"/>
              <a:chOff x="578020" y="1990738"/>
              <a:chExt cx="821525" cy="814675"/>
            </a:xfrm>
          </p:grpSpPr>
          <p:sp>
            <p:nvSpPr>
              <p:cNvPr id="947" name="Google Shape;947;p27"/>
              <p:cNvSpPr/>
              <p:nvPr/>
            </p:nvSpPr>
            <p:spPr>
              <a:xfrm>
                <a:off x="1295495" y="1990738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7"/>
              <p:cNvSpPr/>
              <p:nvPr/>
            </p:nvSpPr>
            <p:spPr>
              <a:xfrm>
                <a:off x="578020" y="2023038"/>
                <a:ext cx="77725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0" h="31295" extrusionOk="0">
                    <a:moveTo>
                      <a:pt x="30751" y="1"/>
                    </a:moveTo>
                    <a:cubicBezTo>
                      <a:pt x="30675" y="1"/>
                      <a:pt x="30600" y="27"/>
                      <a:pt x="30540" y="78"/>
                    </a:cubicBezTo>
                    <a:lnTo>
                      <a:pt x="30540" y="99"/>
                    </a:lnTo>
                    <a:lnTo>
                      <a:pt x="0" y="31294"/>
                    </a:lnTo>
                    <a:lnTo>
                      <a:pt x="30942" y="543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2"/>
                      <a:pt x="30834" y="1"/>
                      <a:pt x="3075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27"/>
            <p:cNvGrpSpPr/>
            <p:nvPr/>
          </p:nvGrpSpPr>
          <p:grpSpPr>
            <a:xfrm>
              <a:off x="82595" y="2926467"/>
              <a:ext cx="814275" cy="814550"/>
              <a:chOff x="3146775" y="2571725"/>
              <a:chExt cx="814275" cy="814550"/>
            </a:xfrm>
          </p:grpSpPr>
          <p:sp>
            <p:nvSpPr>
              <p:cNvPr id="950" name="Google Shape;950;p27"/>
              <p:cNvSpPr/>
              <p:nvPr/>
            </p:nvSpPr>
            <p:spPr>
              <a:xfrm>
                <a:off x="3873025" y="2571725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45" y="1"/>
                    </a:moveTo>
                    <a:cubicBezTo>
                      <a:pt x="836" y="1"/>
                      <a:pt x="1" y="793"/>
                      <a:pt x="158" y="1830"/>
                    </a:cubicBezTo>
                    <a:cubicBezTo>
                      <a:pt x="287" y="2681"/>
                      <a:pt x="1005" y="3178"/>
                      <a:pt x="1738" y="3178"/>
                    </a:cubicBezTo>
                    <a:cubicBezTo>
                      <a:pt x="2207" y="3178"/>
                      <a:pt x="2683" y="2974"/>
                      <a:pt x="3013" y="2528"/>
                    </a:cubicBezTo>
                    <a:cubicBezTo>
                      <a:pt x="3521" y="1830"/>
                      <a:pt x="3373" y="836"/>
                      <a:pt x="2675" y="307"/>
                    </a:cubicBezTo>
                    <a:cubicBezTo>
                      <a:pt x="2381" y="95"/>
                      <a:pt x="2059" y="1"/>
                      <a:pt x="17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7"/>
              <p:cNvSpPr/>
              <p:nvPr/>
            </p:nvSpPr>
            <p:spPr>
              <a:xfrm>
                <a:off x="3146775" y="2603900"/>
                <a:ext cx="777275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5" extrusionOk="0">
                    <a:moveTo>
                      <a:pt x="30752" y="1"/>
                    </a:moveTo>
                    <a:cubicBezTo>
                      <a:pt x="30676" y="1"/>
                      <a:pt x="30601" y="27"/>
                      <a:pt x="30540" y="78"/>
                    </a:cubicBezTo>
                    <a:lnTo>
                      <a:pt x="30540" y="99"/>
                    </a:lnTo>
                    <a:lnTo>
                      <a:pt x="1" y="31294"/>
                    </a:lnTo>
                    <a:lnTo>
                      <a:pt x="1" y="31294"/>
                    </a:lnTo>
                    <a:lnTo>
                      <a:pt x="30942" y="564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3"/>
                      <a:pt x="30834" y="1"/>
                      <a:pt x="3075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2" name="Google Shape;952;p27"/>
            <p:cNvGrpSpPr/>
            <p:nvPr/>
          </p:nvGrpSpPr>
          <p:grpSpPr>
            <a:xfrm>
              <a:off x="-869130" y="859063"/>
              <a:ext cx="1766000" cy="1756400"/>
              <a:chOff x="1004350" y="3043700"/>
              <a:chExt cx="1766000" cy="1756400"/>
            </a:xfrm>
          </p:grpSpPr>
          <p:sp>
            <p:nvSpPr>
              <p:cNvPr id="953" name="Google Shape;953;p27"/>
              <p:cNvSpPr/>
              <p:nvPr/>
            </p:nvSpPr>
            <p:spPr>
              <a:xfrm>
                <a:off x="2367425" y="3043700"/>
                <a:ext cx="402925" cy="355975"/>
              </a:xfrm>
              <a:custGeom>
                <a:avLst/>
                <a:gdLst/>
                <a:ahLst/>
                <a:cxnLst/>
                <a:rect l="l" t="t" r="r" b="b"/>
                <a:pathLst>
                  <a:path w="16117" h="14239" extrusionOk="0">
                    <a:moveTo>
                      <a:pt x="8066" y="0"/>
                    </a:moveTo>
                    <a:cubicBezTo>
                      <a:pt x="5910" y="0"/>
                      <a:pt x="3759" y="987"/>
                      <a:pt x="2284" y="2853"/>
                    </a:cubicBezTo>
                    <a:cubicBezTo>
                      <a:pt x="0" y="6046"/>
                      <a:pt x="571" y="10509"/>
                      <a:pt x="3744" y="12814"/>
                    </a:cubicBezTo>
                    <a:cubicBezTo>
                      <a:pt x="5015" y="13776"/>
                      <a:pt x="6512" y="14239"/>
                      <a:pt x="8004" y="14239"/>
                    </a:cubicBezTo>
                    <a:cubicBezTo>
                      <a:pt x="10187" y="14239"/>
                      <a:pt x="12358" y="13248"/>
                      <a:pt x="13790" y="11376"/>
                    </a:cubicBezTo>
                    <a:cubicBezTo>
                      <a:pt x="16116" y="8182"/>
                      <a:pt x="15418" y="3720"/>
                      <a:pt x="12246" y="1393"/>
                    </a:cubicBezTo>
                    <a:cubicBezTo>
                      <a:pt x="10990" y="453"/>
                      <a:pt x="9527" y="0"/>
                      <a:pt x="80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7"/>
              <p:cNvSpPr/>
              <p:nvPr/>
            </p:nvSpPr>
            <p:spPr>
              <a:xfrm>
                <a:off x="1004350" y="3188425"/>
                <a:ext cx="1598375" cy="1611675"/>
              </a:xfrm>
              <a:custGeom>
                <a:avLst/>
                <a:gdLst/>
                <a:ahLst/>
                <a:cxnLst/>
                <a:rect l="l" t="t" r="r" b="b"/>
                <a:pathLst>
                  <a:path w="63935" h="64467" extrusionOk="0">
                    <a:moveTo>
                      <a:pt x="62458" y="0"/>
                    </a:moveTo>
                    <a:cubicBezTo>
                      <a:pt x="62123" y="0"/>
                      <a:pt x="61780" y="137"/>
                      <a:pt x="61481" y="384"/>
                    </a:cubicBezTo>
                    <a:lnTo>
                      <a:pt x="61481" y="469"/>
                    </a:lnTo>
                    <a:lnTo>
                      <a:pt x="0" y="64467"/>
                    </a:lnTo>
                    <a:lnTo>
                      <a:pt x="63279" y="2499"/>
                    </a:lnTo>
                    <a:cubicBezTo>
                      <a:pt x="63914" y="1907"/>
                      <a:pt x="63935" y="1040"/>
                      <a:pt x="63427" y="490"/>
                    </a:cubicBezTo>
                    <a:cubicBezTo>
                      <a:pt x="63156" y="153"/>
                      <a:pt x="62811" y="0"/>
                      <a:pt x="624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55" name="Google Shape;955;p27"/>
          <p:cNvSpPr txBox="1">
            <a:spLocks noGrp="1"/>
          </p:cNvSpPr>
          <p:nvPr>
            <p:ph type="title" idx="2" hasCustomPrompt="1"/>
          </p:nvPr>
        </p:nvSpPr>
        <p:spPr>
          <a:xfrm>
            <a:off x="1453075" y="3354011"/>
            <a:ext cx="13881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6" name="Google Shape;956;p27"/>
          <p:cNvSpPr txBox="1">
            <a:spLocks noGrp="1"/>
          </p:cNvSpPr>
          <p:nvPr>
            <p:ph type="subTitle" idx="1"/>
          </p:nvPr>
        </p:nvSpPr>
        <p:spPr>
          <a:xfrm>
            <a:off x="1292575" y="2760688"/>
            <a:ext cx="1709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957" name="Google Shape;957;p27"/>
          <p:cNvSpPr txBox="1">
            <a:spLocks noGrp="1"/>
          </p:cNvSpPr>
          <p:nvPr>
            <p:ph type="subTitle" idx="3"/>
          </p:nvPr>
        </p:nvSpPr>
        <p:spPr>
          <a:xfrm>
            <a:off x="1292575" y="1937250"/>
            <a:ext cx="1709100" cy="5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58" name="Google Shape;958;p27"/>
          <p:cNvSpPr txBox="1">
            <a:spLocks noGrp="1"/>
          </p:cNvSpPr>
          <p:nvPr>
            <p:ph type="title" idx="4" hasCustomPrompt="1"/>
          </p:nvPr>
        </p:nvSpPr>
        <p:spPr>
          <a:xfrm>
            <a:off x="3877950" y="3354011"/>
            <a:ext cx="13881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9" name="Google Shape;959;p27"/>
          <p:cNvSpPr txBox="1">
            <a:spLocks noGrp="1"/>
          </p:cNvSpPr>
          <p:nvPr>
            <p:ph type="subTitle" idx="5"/>
          </p:nvPr>
        </p:nvSpPr>
        <p:spPr>
          <a:xfrm>
            <a:off x="3717450" y="2760688"/>
            <a:ext cx="1709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960" name="Google Shape;960;p27"/>
          <p:cNvSpPr txBox="1">
            <a:spLocks noGrp="1"/>
          </p:cNvSpPr>
          <p:nvPr>
            <p:ph type="subTitle" idx="6"/>
          </p:nvPr>
        </p:nvSpPr>
        <p:spPr>
          <a:xfrm>
            <a:off x="3717450" y="1937250"/>
            <a:ext cx="1709100" cy="5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61" name="Google Shape;961;p27"/>
          <p:cNvSpPr txBox="1">
            <a:spLocks noGrp="1"/>
          </p:cNvSpPr>
          <p:nvPr>
            <p:ph type="title" idx="7" hasCustomPrompt="1"/>
          </p:nvPr>
        </p:nvSpPr>
        <p:spPr>
          <a:xfrm>
            <a:off x="6302825" y="3354011"/>
            <a:ext cx="13881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2" name="Google Shape;962;p27"/>
          <p:cNvSpPr txBox="1">
            <a:spLocks noGrp="1"/>
          </p:cNvSpPr>
          <p:nvPr>
            <p:ph type="subTitle" idx="8"/>
          </p:nvPr>
        </p:nvSpPr>
        <p:spPr>
          <a:xfrm>
            <a:off x="6142325" y="2760688"/>
            <a:ext cx="1709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963" name="Google Shape;963;p27"/>
          <p:cNvSpPr txBox="1">
            <a:spLocks noGrp="1"/>
          </p:cNvSpPr>
          <p:nvPr>
            <p:ph type="subTitle" idx="9"/>
          </p:nvPr>
        </p:nvSpPr>
        <p:spPr>
          <a:xfrm>
            <a:off x="6142325" y="1937250"/>
            <a:ext cx="1709100" cy="5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4_2_1_1"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28"/>
          <p:cNvSpPr/>
          <p:nvPr/>
        </p:nvSpPr>
        <p:spPr>
          <a:xfrm flipH="1">
            <a:off x="3962395" y="2797316"/>
            <a:ext cx="6234605" cy="2699509"/>
          </a:xfrm>
          <a:custGeom>
            <a:avLst/>
            <a:gdLst/>
            <a:ahLst/>
            <a:cxnLst/>
            <a:rect l="l" t="t" r="r" b="b"/>
            <a:pathLst>
              <a:path w="276786" h="119845" extrusionOk="0">
                <a:moveTo>
                  <a:pt x="52735" y="15001"/>
                </a:moveTo>
                <a:cubicBezTo>
                  <a:pt x="52762" y="15010"/>
                  <a:pt x="52774" y="15015"/>
                  <a:pt x="52774" y="15015"/>
                </a:cubicBezTo>
                <a:cubicBezTo>
                  <a:pt x="52774" y="15015"/>
                  <a:pt x="52761" y="15010"/>
                  <a:pt x="52735" y="15001"/>
                </a:cubicBezTo>
                <a:close/>
                <a:moveTo>
                  <a:pt x="101791" y="71823"/>
                </a:moveTo>
                <a:cubicBezTo>
                  <a:pt x="101660" y="71830"/>
                  <a:pt x="101527" y="71835"/>
                  <a:pt x="101393" y="71839"/>
                </a:cubicBezTo>
                <a:lnTo>
                  <a:pt x="101393" y="71839"/>
                </a:lnTo>
                <a:cubicBezTo>
                  <a:pt x="101502" y="71834"/>
                  <a:pt x="101634" y="71829"/>
                  <a:pt x="101791" y="71823"/>
                </a:cubicBezTo>
                <a:close/>
                <a:moveTo>
                  <a:pt x="208425" y="103263"/>
                </a:moveTo>
                <a:cubicBezTo>
                  <a:pt x="208351" y="103268"/>
                  <a:pt x="208278" y="103273"/>
                  <a:pt x="208203" y="103277"/>
                </a:cubicBezTo>
                <a:cubicBezTo>
                  <a:pt x="208284" y="103272"/>
                  <a:pt x="208357" y="103267"/>
                  <a:pt x="208425" y="103263"/>
                </a:cubicBezTo>
                <a:close/>
                <a:moveTo>
                  <a:pt x="266448" y="106859"/>
                </a:moveTo>
                <a:lnTo>
                  <a:pt x="266448" y="106859"/>
                </a:lnTo>
                <a:cubicBezTo>
                  <a:pt x="266621" y="106914"/>
                  <a:pt x="266770" y="106962"/>
                  <a:pt x="266770" y="106962"/>
                </a:cubicBezTo>
                <a:cubicBezTo>
                  <a:pt x="266771" y="106962"/>
                  <a:pt x="266683" y="106933"/>
                  <a:pt x="266448" y="106859"/>
                </a:cubicBezTo>
                <a:close/>
                <a:moveTo>
                  <a:pt x="9052" y="1"/>
                </a:moveTo>
                <a:cubicBezTo>
                  <a:pt x="7442" y="1"/>
                  <a:pt x="5785" y="438"/>
                  <a:pt x="4355" y="1051"/>
                </a:cubicBezTo>
                <a:cubicBezTo>
                  <a:pt x="3025" y="1607"/>
                  <a:pt x="1646" y="2430"/>
                  <a:pt x="847" y="3664"/>
                </a:cubicBezTo>
                <a:cubicBezTo>
                  <a:pt x="339" y="4414"/>
                  <a:pt x="0" y="5793"/>
                  <a:pt x="871" y="6470"/>
                </a:cubicBezTo>
                <a:cubicBezTo>
                  <a:pt x="6001" y="10390"/>
                  <a:pt x="11904" y="12302"/>
                  <a:pt x="18147" y="13318"/>
                </a:cubicBezTo>
                <a:cubicBezTo>
                  <a:pt x="24317" y="14334"/>
                  <a:pt x="30825" y="14769"/>
                  <a:pt x="35084" y="20020"/>
                </a:cubicBezTo>
                <a:cubicBezTo>
                  <a:pt x="36052" y="21230"/>
                  <a:pt x="36826" y="22609"/>
                  <a:pt x="38036" y="23577"/>
                </a:cubicBezTo>
                <a:cubicBezTo>
                  <a:pt x="41980" y="26770"/>
                  <a:pt x="49480" y="24811"/>
                  <a:pt x="51513" y="29456"/>
                </a:cubicBezTo>
                <a:cubicBezTo>
                  <a:pt x="52069" y="30787"/>
                  <a:pt x="51972" y="32287"/>
                  <a:pt x="51682" y="33690"/>
                </a:cubicBezTo>
                <a:cubicBezTo>
                  <a:pt x="50690" y="38505"/>
                  <a:pt x="48053" y="44022"/>
                  <a:pt x="51077" y="47869"/>
                </a:cubicBezTo>
                <a:cubicBezTo>
                  <a:pt x="53497" y="50918"/>
                  <a:pt x="58941" y="51765"/>
                  <a:pt x="59255" y="55660"/>
                </a:cubicBezTo>
                <a:cubicBezTo>
                  <a:pt x="59570" y="59120"/>
                  <a:pt x="55360" y="61104"/>
                  <a:pt x="53763" y="64201"/>
                </a:cubicBezTo>
                <a:cubicBezTo>
                  <a:pt x="51972" y="67709"/>
                  <a:pt x="54077" y="72234"/>
                  <a:pt x="57392" y="74315"/>
                </a:cubicBezTo>
                <a:cubicBezTo>
                  <a:pt x="60634" y="76323"/>
                  <a:pt x="67675" y="74847"/>
                  <a:pt x="69756" y="77799"/>
                </a:cubicBezTo>
                <a:cubicBezTo>
                  <a:pt x="70071" y="78356"/>
                  <a:pt x="70337" y="78912"/>
                  <a:pt x="70579" y="79493"/>
                </a:cubicBezTo>
                <a:cubicBezTo>
                  <a:pt x="71958" y="82130"/>
                  <a:pt x="75345" y="83025"/>
                  <a:pt x="78321" y="83025"/>
                </a:cubicBezTo>
                <a:cubicBezTo>
                  <a:pt x="80072" y="83025"/>
                  <a:pt x="81848" y="82816"/>
                  <a:pt x="83594" y="82816"/>
                </a:cubicBezTo>
                <a:cubicBezTo>
                  <a:pt x="84817" y="82816"/>
                  <a:pt x="86026" y="82919"/>
                  <a:pt x="87201" y="83267"/>
                </a:cubicBezTo>
                <a:cubicBezTo>
                  <a:pt x="89814" y="84041"/>
                  <a:pt x="92065" y="85953"/>
                  <a:pt x="94750" y="86292"/>
                </a:cubicBezTo>
                <a:cubicBezTo>
                  <a:pt x="95070" y="86331"/>
                  <a:pt x="95397" y="86350"/>
                  <a:pt x="95731" y="86350"/>
                </a:cubicBezTo>
                <a:cubicBezTo>
                  <a:pt x="101314" y="86350"/>
                  <a:pt x="108871" y="81168"/>
                  <a:pt x="115136" y="81168"/>
                </a:cubicBezTo>
                <a:cubicBezTo>
                  <a:pt x="117020" y="81168"/>
                  <a:pt x="118788" y="81637"/>
                  <a:pt x="120349" y="82856"/>
                </a:cubicBezTo>
                <a:cubicBezTo>
                  <a:pt x="124656" y="86219"/>
                  <a:pt x="111639" y="91010"/>
                  <a:pt x="110090" y="94905"/>
                </a:cubicBezTo>
                <a:cubicBezTo>
                  <a:pt x="108009" y="100398"/>
                  <a:pt x="111736" y="105866"/>
                  <a:pt x="116889" y="107753"/>
                </a:cubicBezTo>
                <a:cubicBezTo>
                  <a:pt x="119159" y="108596"/>
                  <a:pt x="121554" y="108876"/>
                  <a:pt x="123980" y="108876"/>
                </a:cubicBezTo>
                <a:cubicBezTo>
                  <a:pt x="126081" y="108876"/>
                  <a:pt x="128206" y="108666"/>
                  <a:pt x="130294" y="108431"/>
                </a:cubicBezTo>
                <a:cubicBezTo>
                  <a:pt x="138971" y="107436"/>
                  <a:pt x="147721" y="106137"/>
                  <a:pt x="156424" y="106137"/>
                </a:cubicBezTo>
                <a:cubicBezTo>
                  <a:pt x="160000" y="106137"/>
                  <a:pt x="163568" y="106357"/>
                  <a:pt x="167119" y="106906"/>
                </a:cubicBezTo>
                <a:cubicBezTo>
                  <a:pt x="169950" y="107342"/>
                  <a:pt x="173241" y="108455"/>
                  <a:pt x="173942" y="111237"/>
                </a:cubicBezTo>
                <a:cubicBezTo>
                  <a:pt x="174233" y="112423"/>
                  <a:pt x="173942" y="113657"/>
                  <a:pt x="174209" y="114867"/>
                </a:cubicBezTo>
                <a:cubicBezTo>
                  <a:pt x="174818" y="117718"/>
                  <a:pt x="178091" y="119003"/>
                  <a:pt x="181085" y="119003"/>
                </a:cubicBezTo>
                <a:cubicBezTo>
                  <a:pt x="181419" y="119003"/>
                  <a:pt x="181749" y="118987"/>
                  <a:pt x="182072" y="118956"/>
                </a:cubicBezTo>
                <a:cubicBezTo>
                  <a:pt x="184634" y="118705"/>
                  <a:pt x="187195" y="117872"/>
                  <a:pt x="189744" y="117872"/>
                </a:cubicBezTo>
                <a:cubicBezTo>
                  <a:pt x="190398" y="117872"/>
                  <a:pt x="191050" y="117927"/>
                  <a:pt x="191702" y="118060"/>
                </a:cubicBezTo>
                <a:cubicBezTo>
                  <a:pt x="193638" y="118448"/>
                  <a:pt x="195428" y="119561"/>
                  <a:pt x="197412" y="119803"/>
                </a:cubicBezTo>
                <a:cubicBezTo>
                  <a:pt x="197669" y="119831"/>
                  <a:pt x="197924" y="119844"/>
                  <a:pt x="198178" y="119844"/>
                </a:cubicBezTo>
                <a:cubicBezTo>
                  <a:pt x="200753" y="119844"/>
                  <a:pt x="203205" y="118467"/>
                  <a:pt x="205518" y="117189"/>
                </a:cubicBezTo>
                <a:cubicBezTo>
                  <a:pt x="214051" y="112440"/>
                  <a:pt x="225514" y="105857"/>
                  <a:pt x="235927" y="105857"/>
                </a:cubicBezTo>
                <a:cubicBezTo>
                  <a:pt x="239096" y="105857"/>
                  <a:pt x="242167" y="106466"/>
                  <a:pt x="245029" y="107923"/>
                </a:cubicBezTo>
                <a:cubicBezTo>
                  <a:pt x="248368" y="109616"/>
                  <a:pt x="251610" y="111528"/>
                  <a:pt x="255094" y="112979"/>
                </a:cubicBezTo>
                <a:cubicBezTo>
                  <a:pt x="258683" y="114492"/>
                  <a:pt x="262541" y="115248"/>
                  <a:pt x="266416" y="115248"/>
                </a:cubicBezTo>
                <a:cubicBezTo>
                  <a:pt x="267191" y="115248"/>
                  <a:pt x="267967" y="115217"/>
                  <a:pt x="268741" y="115157"/>
                </a:cubicBezTo>
                <a:cubicBezTo>
                  <a:pt x="271233" y="114963"/>
                  <a:pt x="275540" y="113439"/>
                  <a:pt x="276193" y="110608"/>
                </a:cubicBezTo>
                <a:cubicBezTo>
                  <a:pt x="276785" y="108055"/>
                  <a:pt x="273567" y="107623"/>
                  <a:pt x="271487" y="107623"/>
                </a:cubicBezTo>
                <a:cubicBezTo>
                  <a:pt x="271207" y="107623"/>
                  <a:pt x="270948" y="107631"/>
                  <a:pt x="270721" y="107642"/>
                </a:cubicBezTo>
                <a:lnTo>
                  <a:pt x="270721" y="107642"/>
                </a:lnTo>
                <a:cubicBezTo>
                  <a:pt x="270649" y="107638"/>
                  <a:pt x="270541" y="107635"/>
                  <a:pt x="270386" y="107632"/>
                </a:cubicBezTo>
                <a:cubicBezTo>
                  <a:pt x="269951" y="107632"/>
                  <a:pt x="269539" y="107608"/>
                  <a:pt x="269104" y="107560"/>
                </a:cubicBezTo>
                <a:lnTo>
                  <a:pt x="269104" y="107560"/>
                </a:lnTo>
                <a:cubicBezTo>
                  <a:pt x="269512" y="107594"/>
                  <a:pt x="269694" y="107607"/>
                  <a:pt x="269739" y="107607"/>
                </a:cubicBezTo>
                <a:cubicBezTo>
                  <a:pt x="269854" y="107607"/>
                  <a:pt x="269070" y="107522"/>
                  <a:pt x="268862" y="107487"/>
                </a:cubicBezTo>
                <a:cubicBezTo>
                  <a:pt x="268450" y="107414"/>
                  <a:pt x="268039" y="107318"/>
                  <a:pt x="267604" y="107197"/>
                </a:cubicBezTo>
                <a:cubicBezTo>
                  <a:pt x="267192" y="107100"/>
                  <a:pt x="266781" y="106979"/>
                  <a:pt x="266370" y="106834"/>
                </a:cubicBezTo>
                <a:lnTo>
                  <a:pt x="266370" y="106834"/>
                </a:lnTo>
                <a:cubicBezTo>
                  <a:pt x="266397" y="106843"/>
                  <a:pt x="266423" y="106851"/>
                  <a:pt x="266448" y="106859"/>
                </a:cubicBezTo>
                <a:lnTo>
                  <a:pt x="266448" y="106859"/>
                </a:lnTo>
                <a:cubicBezTo>
                  <a:pt x="266234" y="106790"/>
                  <a:pt x="265983" y="106708"/>
                  <a:pt x="265934" y="106689"/>
                </a:cubicBezTo>
                <a:cubicBezTo>
                  <a:pt x="264966" y="106301"/>
                  <a:pt x="264023" y="105890"/>
                  <a:pt x="263103" y="105430"/>
                </a:cubicBezTo>
                <a:cubicBezTo>
                  <a:pt x="259667" y="103809"/>
                  <a:pt x="256449" y="101849"/>
                  <a:pt x="252989" y="100253"/>
                </a:cubicBezTo>
                <a:cubicBezTo>
                  <a:pt x="249070" y="98389"/>
                  <a:pt x="244811" y="97301"/>
                  <a:pt x="240480" y="97059"/>
                </a:cubicBezTo>
                <a:cubicBezTo>
                  <a:pt x="239949" y="97030"/>
                  <a:pt x="239418" y="97017"/>
                  <a:pt x="238885" y="97017"/>
                </a:cubicBezTo>
                <a:cubicBezTo>
                  <a:pt x="234856" y="97017"/>
                  <a:pt x="230796" y="97785"/>
                  <a:pt x="226907" y="98704"/>
                </a:cubicBezTo>
                <a:cubicBezTo>
                  <a:pt x="223205" y="99599"/>
                  <a:pt x="219575" y="100833"/>
                  <a:pt x="215898" y="101825"/>
                </a:cubicBezTo>
                <a:cubicBezTo>
                  <a:pt x="215027" y="102067"/>
                  <a:pt x="214155" y="102309"/>
                  <a:pt x="213284" y="102503"/>
                </a:cubicBezTo>
                <a:cubicBezTo>
                  <a:pt x="212849" y="102624"/>
                  <a:pt x="212413" y="102720"/>
                  <a:pt x="211978" y="102817"/>
                </a:cubicBezTo>
                <a:cubicBezTo>
                  <a:pt x="211893" y="102836"/>
                  <a:pt x="211823" y="102852"/>
                  <a:pt x="211766" y="102865"/>
                </a:cubicBezTo>
                <a:lnTo>
                  <a:pt x="211766" y="102865"/>
                </a:lnTo>
                <a:cubicBezTo>
                  <a:pt x="211009" y="102989"/>
                  <a:pt x="210238" y="103094"/>
                  <a:pt x="209486" y="103180"/>
                </a:cubicBezTo>
                <a:cubicBezTo>
                  <a:pt x="209330" y="103189"/>
                  <a:pt x="209177" y="103201"/>
                  <a:pt x="209025" y="103213"/>
                </a:cubicBezTo>
                <a:lnTo>
                  <a:pt x="209025" y="103213"/>
                </a:lnTo>
                <a:cubicBezTo>
                  <a:pt x="209038" y="103209"/>
                  <a:pt x="208997" y="103207"/>
                  <a:pt x="208922" y="103207"/>
                </a:cubicBezTo>
                <a:cubicBezTo>
                  <a:pt x="208658" y="103207"/>
                  <a:pt x="207979" y="103229"/>
                  <a:pt x="207768" y="103229"/>
                </a:cubicBezTo>
                <a:cubicBezTo>
                  <a:pt x="207570" y="103217"/>
                  <a:pt x="207367" y="103205"/>
                  <a:pt x="207164" y="103194"/>
                </a:cubicBezTo>
                <a:lnTo>
                  <a:pt x="207164" y="103194"/>
                </a:lnTo>
                <a:cubicBezTo>
                  <a:pt x="207035" y="103181"/>
                  <a:pt x="206486" y="103136"/>
                  <a:pt x="206316" y="103108"/>
                </a:cubicBezTo>
                <a:cubicBezTo>
                  <a:pt x="205631" y="102987"/>
                  <a:pt x="204946" y="102816"/>
                  <a:pt x="204275" y="102622"/>
                </a:cubicBezTo>
                <a:lnTo>
                  <a:pt x="204275" y="102622"/>
                </a:lnTo>
                <a:cubicBezTo>
                  <a:pt x="204277" y="102622"/>
                  <a:pt x="204278" y="102622"/>
                  <a:pt x="204279" y="102622"/>
                </a:cubicBezTo>
                <a:cubicBezTo>
                  <a:pt x="204333" y="102622"/>
                  <a:pt x="203569" y="102345"/>
                  <a:pt x="203461" y="102309"/>
                </a:cubicBezTo>
                <a:cubicBezTo>
                  <a:pt x="203026" y="102116"/>
                  <a:pt x="202590" y="101898"/>
                  <a:pt x="202154" y="101656"/>
                </a:cubicBezTo>
                <a:cubicBezTo>
                  <a:pt x="201114" y="101099"/>
                  <a:pt x="200098" y="100470"/>
                  <a:pt x="199130" y="99793"/>
                </a:cubicBezTo>
                <a:cubicBezTo>
                  <a:pt x="197436" y="98656"/>
                  <a:pt x="195791" y="97470"/>
                  <a:pt x="193976" y="96526"/>
                </a:cubicBezTo>
                <a:cubicBezTo>
                  <a:pt x="191678" y="95365"/>
                  <a:pt x="189210" y="94639"/>
                  <a:pt x="186645" y="94349"/>
                </a:cubicBezTo>
                <a:cubicBezTo>
                  <a:pt x="184459" y="94051"/>
                  <a:pt x="182257" y="93944"/>
                  <a:pt x="180050" y="93944"/>
                </a:cubicBezTo>
                <a:cubicBezTo>
                  <a:pt x="176883" y="93944"/>
                  <a:pt x="173707" y="94163"/>
                  <a:pt x="170555" y="94349"/>
                </a:cubicBezTo>
                <a:cubicBezTo>
                  <a:pt x="165692" y="94663"/>
                  <a:pt x="160804" y="95147"/>
                  <a:pt x="155965" y="95801"/>
                </a:cubicBezTo>
                <a:cubicBezTo>
                  <a:pt x="150715" y="96502"/>
                  <a:pt x="145513" y="97422"/>
                  <a:pt x="140311" y="98486"/>
                </a:cubicBezTo>
                <a:lnTo>
                  <a:pt x="138907" y="98752"/>
                </a:lnTo>
                <a:cubicBezTo>
                  <a:pt x="138722" y="98791"/>
                  <a:pt x="138600" y="98817"/>
                  <a:pt x="138526" y="98833"/>
                </a:cubicBezTo>
                <a:lnTo>
                  <a:pt x="138526" y="98833"/>
                </a:lnTo>
                <a:cubicBezTo>
                  <a:pt x="137673" y="98999"/>
                  <a:pt x="136804" y="99130"/>
                  <a:pt x="135955" y="99260"/>
                </a:cubicBezTo>
                <a:cubicBezTo>
                  <a:pt x="134988" y="99406"/>
                  <a:pt x="134044" y="99527"/>
                  <a:pt x="133076" y="99623"/>
                </a:cubicBezTo>
                <a:cubicBezTo>
                  <a:pt x="132962" y="99632"/>
                  <a:pt x="132675" y="99647"/>
                  <a:pt x="132438" y="99660"/>
                </a:cubicBezTo>
                <a:lnTo>
                  <a:pt x="132438" y="99660"/>
                </a:lnTo>
                <a:cubicBezTo>
                  <a:pt x="132255" y="99664"/>
                  <a:pt x="132073" y="99666"/>
                  <a:pt x="131890" y="99666"/>
                </a:cubicBezTo>
                <a:cubicBezTo>
                  <a:pt x="131576" y="99666"/>
                  <a:pt x="131261" y="99660"/>
                  <a:pt x="130947" y="99648"/>
                </a:cubicBezTo>
                <a:cubicBezTo>
                  <a:pt x="130635" y="99648"/>
                  <a:pt x="130324" y="99625"/>
                  <a:pt x="130012" y="99604"/>
                </a:cubicBezTo>
                <a:lnTo>
                  <a:pt x="130012" y="99604"/>
                </a:lnTo>
                <a:cubicBezTo>
                  <a:pt x="130066" y="99606"/>
                  <a:pt x="130103" y="99608"/>
                  <a:pt x="130124" y="99608"/>
                </a:cubicBezTo>
                <a:cubicBezTo>
                  <a:pt x="130308" y="99608"/>
                  <a:pt x="129413" y="99515"/>
                  <a:pt x="129229" y="99478"/>
                </a:cubicBezTo>
                <a:cubicBezTo>
                  <a:pt x="128769" y="99406"/>
                  <a:pt x="128334" y="99285"/>
                  <a:pt x="127898" y="99188"/>
                </a:cubicBezTo>
                <a:cubicBezTo>
                  <a:pt x="127829" y="99170"/>
                  <a:pt x="127770" y="99155"/>
                  <a:pt x="127718" y="99142"/>
                </a:cubicBezTo>
                <a:lnTo>
                  <a:pt x="127718" y="99142"/>
                </a:lnTo>
                <a:cubicBezTo>
                  <a:pt x="127647" y="99112"/>
                  <a:pt x="127549" y="99071"/>
                  <a:pt x="127414" y="99019"/>
                </a:cubicBezTo>
                <a:cubicBezTo>
                  <a:pt x="125537" y="98296"/>
                  <a:pt x="124497" y="97574"/>
                  <a:pt x="123319" y="95947"/>
                </a:cubicBezTo>
                <a:lnTo>
                  <a:pt x="123319" y="95947"/>
                </a:lnTo>
                <a:cubicBezTo>
                  <a:pt x="123336" y="95969"/>
                  <a:pt x="123347" y="95979"/>
                  <a:pt x="123352" y="95979"/>
                </a:cubicBezTo>
                <a:cubicBezTo>
                  <a:pt x="123403" y="95979"/>
                  <a:pt x="123056" y="95194"/>
                  <a:pt x="123058" y="95194"/>
                </a:cubicBezTo>
                <a:lnTo>
                  <a:pt x="123058" y="95194"/>
                </a:lnTo>
                <a:cubicBezTo>
                  <a:pt x="123058" y="95194"/>
                  <a:pt x="123059" y="95195"/>
                  <a:pt x="123059" y="95196"/>
                </a:cubicBezTo>
                <a:cubicBezTo>
                  <a:pt x="123041" y="95122"/>
                  <a:pt x="123008" y="94416"/>
                  <a:pt x="122972" y="94416"/>
                </a:cubicBezTo>
                <a:cubicBezTo>
                  <a:pt x="122969" y="94416"/>
                  <a:pt x="122965" y="94424"/>
                  <a:pt x="122961" y="94440"/>
                </a:cubicBezTo>
                <a:lnTo>
                  <a:pt x="122961" y="94440"/>
                </a:lnTo>
                <a:cubicBezTo>
                  <a:pt x="122997" y="94177"/>
                  <a:pt x="123061" y="93917"/>
                  <a:pt x="123156" y="93671"/>
                </a:cubicBezTo>
                <a:lnTo>
                  <a:pt x="123156" y="93671"/>
                </a:lnTo>
                <a:cubicBezTo>
                  <a:pt x="123069" y="93955"/>
                  <a:pt x="123041" y="94057"/>
                  <a:pt x="123049" y="94057"/>
                </a:cubicBezTo>
                <a:cubicBezTo>
                  <a:pt x="123064" y="94057"/>
                  <a:pt x="123227" y="93624"/>
                  <a:pt x="123325" y="93478"/>
                </a:cubicBezTo>
                <a:cubicBezTo>
                  <a:pt x="123329" y="93472"/>
                  <a:pt x="123333" y="93465"/>
                  <a:pt x="123338" y="93460"/>
                </a:cubicBezTo>
                <a:lnTo>
                  <a:pt x="123338" y="93460"/>
                </a:lnTo>
                <a:cubicBezTo>
                  <a:pt x="123363" y="93436"/>
                  <a:pt x="123391" y="93410"/>
                  <a:pt x="123422" y="93381"/>
                </a:cubicBezTo>
                <a:cubicBezTo>
                  <a:pt x="123504" y="93322"/>
                  <a:pt x="123638" y="93243"/>
                  <a:pt x="123771" y="93167"/>
                </a:cubicBezTo>
                <a:lnTo>
                  <a:pt x="123771" y="93167"/>
                </a:lnTo>
                <a:cubicBezTo>
                  <a:pt x="124045" y="93042"/>
                  <a:pt x="124321" y="92923"/>
                  <a:pt x="124591" y="92813"/>
                </a:cubicBezTo>
                <a:lnTo>
                  <a:pt x="124591" y="92813"/>
                </a:lnTo>
                <a:cubicBezTo>
                  <a:pt x="124604" y="92809"/>
                  <a:pt x="124618" y="92805"/>
                  <a:pt x="124632" y="92800"/>
                </a:cubicBezTo>
                <a:cubicBezTo>
                  <a:pt x="124995" y="92703"/>
                  <a:pt x="125382" y="92607"/>
                  <a:pt x="125769" y="92510"/>
                </a:cubicBezTo>
                <a:cubicBezTo>
                  <a:pt x="126519" y="92316"/>
                  <a:pt x="127269" y="92123"/>
                  <a:pt x="128019" y="91881"/>
                </a:cubicBezTo>
                <a:cubicBezTo>
                  <a:pt x="130511" y="91058"/>
                  <a:pt x="132979" y="90090"/>
                  <a:pt x="135157" y="88590"/>
                </a:cubicBezTo>
                <a:cubicBezTo>
                  <a:pt x="138447" y="86340"/>
                  <a:pt x="141932" y="82348"/>
                  <a:pt x="139681" y="78186"/>
                </a:cubicBezTo>
                <a:cubicBezTo>
                  <a:pt x="137504" y="74121"/>
                  <a:pt x="132423" y="72210"/>
                  <a:pt x="128189" y="71194"/>
                </a:cubicBezTo>
                <a:cubicBezTo>
                  <a:pt x="125438" y="70510"/>
                  <a:pt x="122604" y="70279"/>
                  <a:pt x="119760" y="70279"/>
                </a:cubicBezTo>
                <a:cubicBezTo>
                  <a:pt x="117775" y="70279"/>
                  <a:pt x="115785" y="70391"/>
                  <a:pt x="113816" y="70540"/>
                </a:cubicBezTo>
                <a:cubicBezTo>
                  <a:pt x="109824" y="70831"/>
                  <a:pt x="105880" y="71508"/>
                  <a:pt x="101888" y="71798"/>
                </a:cubicBezTo>
                <a:cubicBezTo>
                  <a:pt x="101730" y="71810"/>
                  <a:pt x="101307" y="71832"/>
                  <a:pt x="101084" y="71844"/>
                </a:cubicBezTo>
                <a:lnTo>
                  <a:pt x="101084" y="71844"/>
                </a:lnTo>
                <a:cubicBezTo>
                  <a:pt x="100874" y="71847"/>
                  <a:pt x="100665" y="71847"/>
                  <a:pt x="100460" y="71847"/>
                </a:cubicBezTo>
                <a:cubicBezTo>
                  <a:pt x="100198" y="71854"/>
                  <a:pt x="99938" y="71857"/>
                  <a:pt x="99679" y="71857"/>
                </a:cubicBezTo>
                <a:cubicBezTo>
                  <a:pt x="99053" y="71857"/>
                  <a:pt x="98432" y="71840"/>
                  <a:pt x="97799" y="71823"/>
                </a:cubicBezTo>
                <a:cubicBezTo>
                  <a:pt x="97363" y="71798"/>
                  <a:pt x="96928" y="71774"/>
                  <a:pt x="96492" y="71750"/>
                </a:cubicBezTo>
                <a:cubicBezTo>
                  <a:pt x="96348" y="71737"/>
                  <a:pt x="95851" y="71681"/>
                  <a:pt x="95657" y="71664"/>
                </a:cubicBezTo>
                <a:lnTo>
                  <a:pt x="95657" y="71664"/>
                </a:lnTo>
                <a:cubicBezTo>
                  <a:pt x="94856" y="71538"/>
                  <a:pt x="94057" y="71389"/>
                  <a:pt x="93274" y="71194"/>
                </a:cubicBezTo>
                <a:cubicBezTo>
                  <a:pt x="92863" y="71097"/>
                  <a:pt x="92452" y="71000"/>
                  <a:pt x="92065" y="70879"/>
                </a:cubicBezTo>
                <a:cubicBezTo>
                  <a:pt x="92051" y="70875"/>
                  <a:pt x="92038" y="70871"/>
                  <a:pt x="92025" y="70868"/>
                </a:cubicBezTo>
                <a:lnTo>
                  <a:pt x="92025" y="70868"/>
                </a:lnTo>
                <a:cubicBezTo>
                  <a:pt x="91961" y="70839"/>
                  <a:pt x="91857" y="70796"/>
                  <a:pt x="91702" y="70734"/>
                </a:cubicBezTo>
                <a:cubicBezTo>
                  <a:pt x="90927" y="70444"/>
                  <a:pt x="90177" y="70105"/>
                  <a:pt x="89451" y="69718"/>
                </a:cubicBezTo>
                <a:cubicBezTo>
                  <a:pt x="87975" y="68919"/>
                  <a:pt x="87201" y="68266"/>
                  <a:pt x="85846" y="66693"/>
                </a:cubicBezTo>
                <a:cubicBezTo>
                  <a:pt x="85604" y="66403"/>
                  <a:pt x="85387" y="66113"/>
                  <a:pt x="85169" y="65798"/>
                </a:cubicBezTo>
                <a:cubicBezTo>
                  <a:pt x="85151" y="65780"/>
                  <a:pt x="84788" y="65197"/>
                  <a:pt x="84767" y="65192"/>
                </a:cubicBezTo>
                <a:lnTo>
                  <a:pt x="84767" y="65192"/>
                </a:lnTo>
                <a:cubicBezTo>
                  <a:pt x="84476" y="64612"/>
                  <a:pt x="84222" y="64029"/>
                  <a:pt x="84007" y="63427"/>
                </a:cubicBezTo>
                <a:cubicBezTo>
                  <a:pt x="83451" y="61927"/>
                  <a:pt x="83040" y="60378"/>
                  <a:pt x="82798" y="58805"/>
                </a:cubicBezTo>
                <a:cubicBezTo>
                  <a:pt x="82217" y="55805"/>
                  <a:pt x="81927" y="52757"/>
                  <a:pt x="81031" y="49829"/>
                </a:cubicBezTo>
                <a:cubicBezTo>
                  <a:pt x="80039" y="46587"/>
                  <a:pt x="77958" y="43804"/>
                  <a:pt x="75103" y="41965"/>
                </a:cubicBezTo>
                <a:cubicBezTo>
                  <a:pt x="72248" y="40030"/>
                  <a:pt x="67990" y="39110"/>
                  <a:pt x="65691" y="37199"/>
                </a:cubicBezTo>
                <a:cubicBezTo>
                  <a:pt x="64433" y="36207"/>
                  <a:pt x="63586" y="34779"/>
                  <a:pt x="63272" y="33207"/>
                </a:cubicBezTo>
                <a:cubicBezTo>
                  <a:pt x="62981" y="31852"/>
                  <a:pt x="63635" y="31126"/>
                  <a:pt x="64699" y="29819"/>
                </a:cubicBezTo>
                <a:cubicBezTo>
                  <a:pt x="65957" y="28271"/>
                  <a:pt x="66853" y="26577"/>
                  <a:pt x="66732" y="24545"/>
                </a:cubicBezTo>
                <a:cubicBezTo>
                  <a:pt x="66611" y="22512"/>
                  <a:pt x="65232" y="20818"/>
                  <a:pt x="63683" y="19633"/>
                </a:cubicBezTo>
                <a:cubicBezTo>
                  <a:pt x="60426" y="17184"/>
                  <a:pt x="56445" y="16207"/>
                  <a:pt x="52612" y="14957"/>
                </a:cubicBezTo>
                <a:lnTo>
                  <a:pt x="52612" y="14957"/>
                </a:lnTo>
                <a:cubicBezTo>
                  <a:pt x="52547" y="14934"/>
                  <a:pt x="52463" y="14904"/>
                  <a:pt x="52360" y="14866"/>
                </a:cubicBezTo>
                <a:cubicBezTo>
                  <a:pt x="51948" y="14721"/>
                  <a:pt x="51537" y="14576"/>
                  <a:pt x="51126" y="14407"/>
                </a:cubicBezTo>
                <a:cubicBezTo>
                  <a:pt x="50303" y="14068"/>
                  <a:pt x="49529" y="13681"/>
                  <a:pt x="48754" y="13245"/>
                </a:cubicBezTo>
                <a:cubicBezTo>
                  <a:pt x="47956" y="12785"/>
                  <a:pt x="48053" y="12858"/>
                  <a:pt x="47206" y="12060"/>
                </a:cubicBezTo>
                <a:cubicBezTo>
                  <a:pt x="46553" y="11406"/>
                  <a:pt x="45948" y="10705"/>
                  <a:pt x="45391" y="9955"/>
                </a:cubicBezTo>
                <a:cubicBezTo>
                  <a:pt x="42510" y="6247"/>
                  <a:pt x="38500" y="4798"/>
                  <a:pt x="33900" y="4798"/>
                </a:cubicBezTo>
                <a:cubicBezTo>
                  <a:pt x="33787" y="4798"/>
                  <a:pt x="33673" y="4799"/>
                  <a:pt x="33560" y="4801"/>
                </a:cubicBezTo>
                <a:cubicBezTo>
                  <a:pt x="31237" y="4849"/>
                  <a:pt x="28938" y="5140"/>
                  <a:pt x="26640" y="5406"/>
                </a:cubicBezTo>
                <a:cubicBezTo>
                  <a:pt x="26367" y="5433"/>
                  <a:pt x="26094" y="5453"/>
                  <a:pt x="25821" y="5473"/>
                </a:cubicBezTo>
                <a:lnTo>
                  <a:pt x="25821" y="5473"/>
                </a:lnTo>
                <a:cubicBezTo>
                  <a:pt x="25925" y="5461"/>
                  <a:pt x="25895" y="5457"/>
                  <a:pt x="25797" y="5457"/>
                </a:cubicBezTo>
                <a:cubicBezTo>
                  <a:pt x="25576" y="5457"/>
                  <a:pt x="25008" y="5478"/>
                  <a:pt x="24849" y="5478"/>
                </a:cubicBezTo>
                <a:cubicBezTo>
                  <a:pt x="24341" y="5478"/>
                  <a:pt x="23857" y="5454"/>
                  <a:pt x="23349" y="5406"/>
                </a:cubicBezTo>
                <a:cubicBezTo>
                  <a:pt x="23184" y="5394"/>
                  <a:pt x="23064" y="5386"/>
                  <a:pt x="22979" y="5382"/>
                </a:cubicBezTo>
                <a:lnTo>
                  <a:pt x="22979" y="5382"/>
                </a:lnTo>
                <a:cubicBezTo>
                  <a:pt x="22930" y="5374"/>
                  <a:pt x="22876" y="5366"/>
                  <a:pt x="22817" y="5357"/>
                </a:cubicBezTo>
                <a:cubicBezTo>
                  <a:pt x="19260" y="4849"/>
                  <a:pt x="15897" y="3446"/>
                  <a:pt x="13066" y="1244"/>
                </a:cubicBezTo>
                <a:cubicBezTo>
                  <a:pt x="11899" y="352"/>
                  <a:pt x="10495" y="1"/>
                  <a:pt x="9052" y="1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9019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6" name="Google Shape;966;p28"/>
          <p:cNvGrpSpPr/>
          <p:nvPr/>
        </p:nvGrpSpPr>
        <p:grpSpPr>
          <a:xfrm>
            <a:off x="7642173" y="-564976"/>
            <a:ext cx="1918539" cy="2276724"/>
            <a:chOff x="7718373" y="-564976"/>
            <a:chExt cx="1918539" cy="2276724"/>
          </a:xfrm>
        </p:grpSpPr>
        <p:grpSp>
          <p:nvGrpSpPr>
            <p:cNvPr id="967" name="Google Shape;967;p28"/>
            <p:cNvGrpSpPr/>
            <p:nvPr/>
          </p:nvGrpSpPr>
          <p:grpSpPr>
            <a:xfrm>
              <a:off x="8409984" y="-30557"/>
              <a:ext cx="1161778" cy="1156274"/>
              <a:chOff x="5830100" y="1454250"/>
              <a:chExt cx="780975" cy="777275"/>
            </a:xfrm>
          </p:grpSpPr>
          <p:sp>
            <p:nvSpPr>
              <p:cNvPr id="968" name="Google Shape;968;p28"/>
              <p:cNvSpPr/>
              <p:nvPr/>
            </p:nvSpPr>
            <p:spPr>
              <a:xfrm>
                <a:off x="5903600" y="1454250"/>
                <a:ext cx="707475" cy="712975"/>
              </a:xfrm>
              <a:custGeom>
                <a:avLst/>
                <a:gdLst/>
                <a:ahLst/>
                <a:cxnLst/>
                <a:rect l="l" t="t" r="r" b="b"/>
                <a:pathLst>
                  <a:path w="28299" h="28519" extrusionOk="0">
                    <a:moveTo>
                      <a:pt x="28299" y="0"/>
                    </a:moveTo>
                    <a:lnTo>
                      <a:pt x="297" y="27410"/>
                    </a:lnTo>
                    <a:cubicBezTo>
                      <a:pt x="43" y="27643"/>
                      <a:pt x="1" y="28044"/>
                      <a:pt x="233" y="28298"/>
                    </a:cubicBezTo>
                    <a:cubicBezTo>
                      <a:pt x="345" y="28444"/>
                      <a:pt x="511" y="28518"/>
                      <a:pt x="680" y="28518"/>
                    </a:cubicBezTo>
                    <a:cubicBezTo>
                      <a:pt x="829" y="28518"/>
                      <a:pt x="981" y="28460"/>
                      <a:pt x="1100" y="28341"/>
                    </a:cubicBezTo>
                    <a:lnTo>
                      <a:pt x="1100" y="28319"/>
                    </a:lnTo>
                    <a:lnTo>
                      <a:pt x="28299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8"/>
              <p:cNvSpPr/>
              <p:nvPr/>
            </p:nvSpPr>
            <p:spPr>
              <a:xfrm>
                <a:off x="5830100" y="2072725"/>
                <a:ext cx="176000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7040" h="6352" extrusionOk="0">
                    <a:moveTo>
                      <a:pt x="3562" y="1"/>
                    </a:moveTo>
                    <a:cubicBezTo>
                      <a:pt x="2622" y="1"/>
                      <a:pt x="1671" y="414"/>
                      <a:pt x="1016" y="1317"/>
                    </a:cubicBezTo>
                    <a:cubicBezTo>
                      <a:pt x="1" y="2713"/>
                      <a:pt x="297" y="4680"/>
                      <a:pt x="1693" y="5716"/>
                    </a:cubicBezTo>
                    <a:cubicBezTo>
                      <a:pt x="2286" y="6156"/>
                      <a:pt x="2938" y="6351"/>
                      <a:pt x="3572" y="6351"/>
                    </a:cubicBezTo>
                    <a:cubicBezTo>
                      <a:pt x="5381" y="6351"/>
                      <a:pt x="7040" y="4759"/>
                      <a:pt x="6726" y="2692"/>
                    </a:cubicBezTo>
                    <a:cubicBezTo>
                      <a:pt x="6456" y="995"/>
                      <a:pt x="5021" y="1"/>
                      <a:pt x="356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0" name="Google Shape;970;p28"/>
            <p:cNvGrpSpPr/>
            <p:nvPr/>
          </p:nvGrpSpPr>
          <p:grpSpPr>
            <a:xfrm>
              <a:off x="8423997" y="500024"/>
              <a:ext cx="1212915" cy="1211725"/>
              <a:chOff x="5182925" y="1757200"/>
              <a:chExt cx="815350" cy="814550"/>
            </a:xfrm>
          </p:grpSpPr>
          <p:sp>
            <p:nvSpPr>
              <p:cNvPr id="971" name="Google Shape;971;p28"/>
              <p:cNvSpPr/>
              <p:nvPr/>
            </p:nvSpPr>
            <p:spPr>
              <a:xfrm>
                <a:off x="5219950" y="1757200"/>
                <a:ext cx="778325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133" h="31289" extrusionOk="0">
                    <a:moveTo>
                      <a:pt x="31132" y="1"/>
                    </a:moveTo>
                    <a:lnTo>
                      <a:pt x="148" y="30731"/>
                    </a:lnTo>
                    <a:cubicBezTo>
                      <a:pt x="22" y="30837"/>
                      <a:pt x="0" y="31048"/>
                      <a:pt x="127" y="31175"/>
                    </a:cubicBezTo>
                    <a:cubicBezTo>
                      <a:pt x="182" y="31252"/>
                      <a:pt x="260" y="31289"/>
                      <a:pt x="340" y="31289"/>
                    </a:cubicBezTo>
                    <a:cubicBezTo>
                      <a:pt x="414" y="31289"/>
                      <a:pt x="489" y="31257"/>
                      <a:pt x="550" y="31196"/>
                    </a:cubicBezTo>
                    <a:lnTo>
                      <a:pt x="571" y="31196"/>
                    </a:lnTo>
                    <a:lnTo>
                      <a:pt x="31132" y="1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8"/>
              <p:cNvSpPr/>
              <p:nvPr/>
            </p:nvSpPr>
            <p:spPr>
              <a:xfrm>
                <a:off x="5182925" y="2492300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89" y="0"/>
                    </a:moveTo>
                    <a:cubicBezTo>
                      <a:pt x="1322" y="0"/>
                      <a:pt x="852" y="204"/>
                      <a:pt x="530" y="650"/>
                    </a:cubicBezTo>
                    <a:cubicBezTo>
                      <a:pt x="1" y="1348"/>
                      <a:pt x="149" y="2342"/>
                      <a:pt x="868" y="2871"/>
                    </a:cubicBezTo>
                    <a:cubicBezTo>
                      <a:pt x="1161" y="3083"/>
                      <a:pt x="1483" y="3177"/>
                      <a:pt x="1795" y="3177"/>
                    </a:cubicBezTo>
                    <a:cubicBezTo>
                      <a:pt x="2697" y="3177"/>
                      <a:pt x="3521" y="2385"/>
                      <a:pt x="3364" y="1348"/>
                    </a:cubicBezTo>
                    <a:cubicBezTo>
                      <a:pt x="3235" y="497"/>
                      <a:pt x="2517" y="0"/>
                      <a:pt x="178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3" name="Google Shape;973;p28"/>
            <p:cNvGrpSpPr/>
            <p:nvPr/>
          </p:nvGrpSpPr>
          <p:grpSpPr>
            <a:xfrm>
              <a:off x="7718373" y="-564976"/>
              <a:ext cx="1766000" cy="1756825"/>
              <a:chOff x="7018013" y="1884612"/>
              <a:chExt cx="1766000" cy="1756825"/>
            </a:xfrm>
          </p:grpSpPr>
          <p:sp>
            <p:nvSpPr>
              <p:cNvPr id="974" name="Google Shape;974;p28"/>
              <p:cNvSpPr/>
              <p:nvPr/>
            </p:nvSpPr>
            <p:spPr>
              <a:xfrm>
                <a:off x="7185613" y="1884612"/>
                <a:ext cx="1598400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63936" h="64480" extrusionOk="0">
                    <a:moveTo>
                      <a:pt x="63936" y="0"/>
                    </a:moveTo>
                    <a:lnTo>
                      <a:pt x="657" y="61989"/>
                    </a:lnTo>
                    <a:cubicBezTo>
                      <a:pt x="43" y="62581"/>
                      <a:pt x="1" y="63449"/>
                      <a:pt x="508" y="63998"/>
                    </a:cubicBezTo>
                    <a:cubicBezTo>
                      <a:pt x="778" y="64332"/>
                      <a:pt x="1118" y="64480"/>
                      <a:pt x="1469" y="64480"/>
                    </a:cubicBezTo>
                    <a:cubicBezTo>
                      <a:pt x="1806" y="64480"/>
                      <a:pt x="2153" y="64343"/>
                      <a:pt x="2454" y="64104"/>
                    </a:cubicBezTo>
                    <a:lnTo>
                      <a:pt x="2475" y="64020"/>
                    </a:lnTo>
                    <a:lnTo>
                      <a:pt x="63936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8"/>
              <p:cNvSpPr/>
              <p:nvPr/>
            </p:nvSpPr>
            <p:spPr>
              <a:xfrm>
                <a:off x="7018013" y="3285437"/>
                <a:ext cx="403450" cy="356000"/>
              </a:xfrm>
              <a:custGeom>
                <a:avLst/>
                <a:gdLst/>
                <a:ahLst/>
                <a:cxnLst/>
                <a:rect l="l" t="t" r="r" b="b"/>
                <a:pathLst>
                  <a:path w="16138" h="14240" extrusionOk="0">
                    <a:moveTo>
                      <a:pt x="8133" y="1"/>
                    </a:moveTo>
                    <a:cubicBezTo>
                      <a:pt x="5950" y="1"/>
                      <a:pt x="3775" y="992"/>
                      <a:pt x="2327" y="2868"/>
                    </a:cubicBezTo>
                    <a:cubicBezTo>
                      <a:pt x="1" y="6041"/>
                      <a:pt x="698" y="10503"/>
                      <a:pt x="3871" y="12830"/>
                    </a:cubicBezTo>
                    <a:cubicBezTo>
                      <a:pt x="5131" y="13781"/>
                      <a:pt x="6603" y="14239"/>
                      <a:pt x="8073" y="14239"/>
                    </a:cubicBezTo>
                    <a:cubicBezTo>
                      <a:pt x="10230" y="14239"/>
                      <a:pt x="12382" y="13253"/>
                      <a:pt x="13853" y="11392"/>
                    </a:cubicBezTo>
                    <a:cubicBezTo>
                      <a:pt x="16138" y="8177"/>
                      <a:pt x="15545" y="3736"/>
                      <a:pt x="12373" y="1409"/>
                    </a:cubicBezTo>
                    <a:cubicBezTo>
                      <a:pt x="11106" y="459"/>
                      <a:pt x="9618" y="1"/>
                      <a:pt x="813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76" name="Google Shape;976;p28"/>
          <p:cNvSpPr/>
          <p:nvPr/>
        </p:nvSpPr>
        <p:spPr>
          <a:xfrm rot="10800000">
            <a:off x="3617299" y="4532677"/>
            <a:ext cx="1909402" cy="1739566"/>
          </a:xfrm>
          <a:custGeom>
            <a:avLst/>
            <a:gdLst/>
            <a:ahLst/>
            <a:cxnLst/>
            <a:rect l="l" t="t" r="r" b="b"/>
            <a:pathLst>
              <a:path w="30570" h="27852" extrusionOk="0">
                <a:moveTo>
                  <a:pt x="15285" y="1"/>
                </a:moveTo>
                <a:cubicBezTo>
                  <a:pt x="11724" y="1"/>
                  <a:pt x="8162" y="1357"/>
                  <a:pt x="5450" y="4069"/>
                </a:cubicBezTo>
                <a:cubicBezTo>
                  <a:pt x="0" y="9519"/>
                  <a:pt x="0" y="18340"/>
                  <a:pt x="5450" y="23764"/>
                </a:cubicBezTo>
                <a:cubicBezTo>
                  <a:pt x="8162" y="26489"/>
                  <a:pt x="11724" y="27852"/>
                  <a:pt x="15285" y="27852"/>
                </a:cubicBezTo>
                <a:cubicBezTo>
                  <a:pt x="18846" y="27852"/>
                  <a:pt x="22408" y="26489"/>
                  <a:pt x="25120" y="23764"/>
                </a:cubicBezTo>
                <a:cubicBezTo>
                  <a:pt x="30570" y="18340"/>
                  <a:pt x="30570" y="9519"/>
                  <a:pt x="25120" y="4069"/>
                </a:cubicBezTo>
                <a:cubicBezTo>
                  <a:pt x="22408" y="1357"/>
                  <a:pt x="18846" y="1"/>
                  <a:pt x="1528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1000">
                <a:srgbClr val="23223D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  <a:effectLst>
            <a:outerShdw blurRad="814388" algn="bl" rotWithShape="0">
              <a:schemeClr val="dk1">
                <a:alpha val="1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28"/>
          <p:cNvSpPr txBox="1">
            <a:spLocks noGrp="1"/>
          </p:cNvSpPr>
          <p:nvPr>
            <p:ph type="title" hasCustomPrompt="1"/>
          </p:nvPr>
        </p:nvSpPr>
        <p:spPr>
          <a:xfrm flipH="1">
            <a:off x="3429804" y="1665207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8" name="Google Shape;978;p28"/>
          <p:cNvSpPr txBox="1">
            <a:spLocks noGrp="1"/>
          </p:cNvSpPr>
          <p:nvPr>
            <p:ph type="subTitle" idx="1"/>
          </p:nvPr>
        </p:nvSpPr>
        <p:spPr>
          <a:xfrm flipH="1">
            <a:off x="999025" y="1492750"/>
            <a:ext cx="2304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979" name="Google Shape;979;p28"/>
          <p:cNvSpPr txBox="1">
            <a:spLocks noGrp="1"/>
          </p:cNvSpPr>
          <p:nvPr>
            <p:ph type="subTitle" idx="2"/>
          </p:nvPr>
        </p:nvSpPr>
        <p:spPr>
          <a:xfrm flipH="1">
            <a:off x="999025" y="1815562"/>
            <a:ext cx="23040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28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3429804" y="3192007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1" name="Google Shape;981;p28"/>
          <p:cNvSpPr txBox="1">
            <a:spLocks noGrp="1"/>
          </p:cNvSpPr>
          <p:nvPr>
            <p:ph type="subTitle" idx="4"/>
          </p:nvPr>
        </p:nvSpPr>
        <p:spPr>
          <a:xfrm flipH="1">
            <a:off x="999025" y="3019562"/>
            <a:ext cx="2304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982" name="Google Shape;982;p28"/>
          <p:cNvSpPr txBox="1">
            <a:spLocks noGrp="1"/>
          </p:cNvSpPr>
          <p:nvPr>
            <p:ph type="subTitle" idx="5"/>
          </p:nvPr>
        </p:nvSpPr>
        <p:spPr>
          <a:xfrm flipH="1">
            <a:off x="999025" y="3342375"/>
            <a:ext cx="23040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28"/>
          <p:cNvSpPr txBox="1">
            <a:spLocks noGrp="1"/>
          </p:cNvSpPr>
          <p:nvPr>
            <p:ph type="title" idx="6" hasCustomPrompt="1"/>
          </p:nvPr>
        </p:nvSpPr>
        <p:spPr>
          <a:xfrm>
            <a:off x="4946196" y="1665207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4" name="Google Shape;984;p28"/>
          <p:cNvSpPr txBox="1">
            <a:spLocks noGrp="1"/>
          </p:cNvSpPr>
          <p:nvPr>
            <p:ph type="subTitle" idx="7"/>
          </p:nvPr>
        </p:nvSpPr>
        <p:spPr>
          <a:xfrm>
            <a:off x="5840975" y="1492750"/>
            <a:ext cx="2304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985" name="Google Shape;985;p28"/>
          <p:cNvSpPr txBox="1">
            <a:spLocks noGrp="1"/>
          </p:cNvSpPr>
          <p:nvPr>
            <p:ph type="subTitle" idx="8"/>
          </p:nvPr>
        </p:nvSpPr>
        <p:spPr>
          <a:xfrm>
            <a:off x="5840975" y="1815562"/>
            <a:ext cx="23040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86" name="Google Shape;986;p28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987" name="Google Shape;987;p28"/>
          <p:cNvSpPr txBox="1">
            <a:spLocks noGrp="1"/>
          </p:cNvSpPr>
          <p:nvPr>
            <p:ph type="title" idx="13" hasCustomPrompt="1"/>
          </p:nvPr>
        </p:nvSpPr>
        <p:spPr>
          <a:xfrm>
            <a:off x="4946196" y="3192007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8" name="Google Shape;988;p28"/>
          <p:cNvSpPr txBox="1">
            <a:spLocks noGrp="1"/>
          </p:cNvSpPr>
          <p:nvPr>
            <p:ph type="subTitle" idx="14"/>
          </p:nvPr>
        </p:nvSpPr>
        <p:spPr>
          <a:xfrm>
            <a:off x="5840975" y="3019576"/>
            <a:ext cx="2304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989" name="Google Shape;989;p28"/>
          <p:cNvSpPr txBox="1">
            <a:spLocks noGrp="1"/>
          </p:cNvSpPr>
          <p:nvPr>
            <p:ph type="subTitle" idx="15"/>
          </p:nvPr>
        </p:nvSpPr>
        <p:spPr>
          <a:xfrm>
            <a:off x="5840975" y="3342401"/>
            <a:ext cx="23040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990" name="Google Shape;990;p28"/>
          <p:cNvGrpSpPr/>
          <p:nvPr/>
        </p:nvGrpSpPr>
        <p:grpSpPr>
          <a:xfrm>
            <a:off x="-1549880" y="2757398"/>
            <a:ext cx="2233850" cy="2881955"/>
            <a:chOff x="-869130" y="859063"/>
            <a:chExt cx="2233850" cy="2881955"/>
          </a:xfrm>
        </p:grpSpPr>
        <p:grpSp>
          <p:nvGrpSpPr>
            <p:cNvPr id="991" name="Google Shape;991;p28"/>
            <p:cNvGrpSpPr/>
            <p:nvPr/>
          </p:nvGrpSpPr>
          <p:grpSpPr>
            <a:xfrm>
              <a:off x="583245" y="876223"/>
              <a:ext cx="781475" cy="777550"/>
              <a:chOff x="2532925" y="2911675"/>
              <a:chExt cx="781475" cy="777550"/>
            </a:xfrm>
          </p:grpSpPr>
          <p:sp>
            <p:nvSpPr>
              <p:cNvPr id="992" name="Google Shape;992;p28"/>
              <p:cNvSpPr/>
              <p:nvPr/>
            </p:nvSpPr>
            <p:spPr>
              <a:xfrm>
                <a:off x="3138025" y="2911675"/>
                <a:ext cx="176375" cy="158850"/>
              </a:xfrm>
              <a:custGeom>
                <a:avLst/>
                <a:gdLst/>
                <a:ahLst/>
                <a:cxnLst/>
                <a:rect l="l" t="t" r="r" b="b"/>
                <a:pathLst>
                  <a:path w="7055" h="6354" extrusionOk="0">
                    <a:moveTo>
                      <a:pt x="3478" y="0"/>
                    </a:moveTo>
                    <a:cubicBezTo>
                      <a:pt x="1670" y="0"/>
                      <a:pt x="0" y="1586"/>
                      <a:pt x="329" y="3671"/>
                    </a:cubicBezTo>
                    <a:cubicBezTo>
                      <a:pt x="586" y="5367"/>
                      <a:pt x="2022" y="6353"/>
                      <a:pt x="3480" y="6353"/>
                    </a:cubicBezTo>
                    <a:cubicBezTo>
                      <a:pt x="4421" y="6353"/>
                      <a:pt x="5371" y="5942"/>
                      <a:pt x="6019" y="5046"/>
                    </a:cubicBezTo>
                    <a:cubicBezTo>
                      <a:pt x="7055" y="3629"/>
                      <a:pt x="6738" y="1662"/>
                      <a:pt x="5342" y="626"/>
                    </a:cubicBezTo>
                    <a:cubicBezTo>
                      <a:pt x="4756" y="193"/>
                      <a:pt x="4109" y="0"/>
                      <a:pt x="34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8"/>
              <p:cNvSpPr/>
              <p:nvPr/>
            </p:nvSpPr>
            <p:spPr>
              <a:xfrm>
                <a:off x="2532925" y="2976125"/>
                <a:ext cx="707450" cy="713100"/>
              </a:xfrm>
              <a:custGeom>
                <a:avLst/>
                <a:gdLst/>
                <a:ahLst/>
                <a:cxnLst/>
                <a:rect l="l" t="t" r="r" b="b"/>
                <a:pathLst>
                  <a:path w="28298" h="28524" extrusionOk="0">
                    <a:moveTo>
                      <a:pt x="27620" y="0"/>
                    </a:moveTo>
                    <a:cubicBezTo>
                      <a:pt x="27474" y="0"/>
                      <a:pt x="27328" y="54"/>
                      <a:pt x="27219" y="162"/>
                    </a:cubicBezTo>
                    <a:lnTo>
                      <a:pt x="27198" y="205"/>
                    </a:lnTo>
                    <a:lnTo>
                      <a:pt x="0" y="28524"/>
                    </a:lnTo>
                    <a:lnTo>
                      <a:pt x="28002" y="1093"/>
                    </a:lnTo>
                    <a:cubicBezTo>
                      <a:pt x="28277" y="882"/>
                      <a:pt x="28298" y="480"/>
                      <a:pt x="28065" y="205"/>
                    </a:cubicBezTo>
                    <a:cubicBezTo>
                      <a:pt x="27953" y="70"/>
                      <a:pt x="27786" y="0"/>
                      <a:pt x="276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4" name="Google Shape;994;p28"/>
            <p:cNvGrpSpPr/>
            <p:nvPr/>
          </p:nvGrpSpPr>
          <p:grpSpPr>
            <a:xfrm>
              <a:off x="674770" y="1490267"/>
              <a:ext cx="499675" cy="497625"/>
              <a:chOff x="2548250" y="3477125"/>
              <a:chExt cx="499675" cy="497625"/>
            </a:xfrm>
          </p:grpSpPr>
          <p:sp>
            <p:nvSpPr>
              <p:cNvPr id="995" name="Google Shape;995;p28"/>
              <p:cNvSpPr/>
              <p:nvPr/>
            </p:nvSpPr>
            <p:spPr>
              <a:xfrm>
                <a:off x="2935475" y="3477125"/>
                <a:ext cx="112450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4498" h="4054" extrusionOk="0">
                    <a:moveTo>
                      <a:pt x="2217" y="0"/>
                    </a:moveTo>
                    <a:cubicBezTo>
                      <a:pt x="1061" y="0"/>
                      <a:pt x="1" y="1014"/>
                      <a:pt x="204" y="2329"/>
                    </a:cubicBezTo>
                    <a:cubicBezTo>
                      <a:pt x="371" y="3422"/>
                      <a:pt x="1288" y="4053"/>
                      <a:pt x="2219" y="4053"/>
                    </a:cubicBezTo>
                    <a:cubicBezTo>
                      <a:pt x="2820" y="4053"/>
                      <a:pt x="3427" y="3790"/>
                      <a:pt x="3842" y="3218"/>
                    </a:cubicBezTo>
                    <a:cubicBezTo>
                      <a:pt x="4498" y="2308"/>
                      <a:pt x="4307" y="1060"/>
                      <a:pt x="3419" y="405"/>
                    </a:cubicBezTo>
                    <a:cubicBezTo>
                      <a:pt x="3040" y="125"/>
                      <a:pt x="2623" y="0"/>
                      <a:pt x="22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8"/>
              <p:cNvSpPr/>
              <p:nvPr/>
            </p:nvSpPr>
            <p:spPr>
              <a:xfrm>
                <a:off x="2548250" y="3518350"/>
                <a:ext cx="452625" cy="456400"/>
              </a:xfrm>
              <a:custGeom>
                <a:avLst/>
                <a:gdLst/>
                <a:ahLst/>
                <a:cxnLst/>
                <a:rect l="l" t="t" r="r" b="b"/>
                <a:pathLst>
                  <a:path w="18105" h="18256" extrusionOk="0">
                    <a:moveTo>
                      <a:pt x="17679" y="1"/>
                    </a:moveTo>
                    <a:cubicBezTo>
                      <a:pt x="17579" y="1"/>
                      <a:pt x="17478" y="38"/>
                      <a:pt x="17406" y="109"/>
                    </a:cubicBezTo>
                    <a:lnTo>
                      <a:pt x="17406" y="130"/>
                    </a:lnTo>
                    <a:lnTo>
                      <a:pt x="0" y="18255"/>
                    </a:lnTo>
                    <a:lnTo>
                      <a:pt x="17914" y="701"/>
                    </a:lnTo>
                    <a:cubicBezTo>
                      <a:pt x="18083" y="553"/>
                      <a:pt x="18104" y="300"/>
                      <a:pt x="17956" y="130"/>
                    </a:cubicBezTo>
                    <a:cubicBezTo>
                      <a:pt x="17891" y="43"/>
                      <a:pt x="17786" y="1"/>
                      <a:pt x="1767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7" name="Google Shape;997;p28"/>
            <p:cNvGrpSpPr/>
            <p:nvPr/>
          </p:nvGrpSpPr>
          <p:grpSpPr>
            <a:xfrm>
              <a:off x="140624" y="1742028"/>
              <a:ext cx="1145201" cy="1144815"/>
              <a:chOff x="2516525" y="3338400"/>
              <a:chExt cx="814800" cy="814525"/>
            </a:xfrm>
          </p:grpSpPr>
          <p:sp>
            <p:nvSpPr>
              <p:cNvPr id="998" name="Google Shape;998;p28"/>
              <p:cNvSpPr/>
              <p:nvPr/>
            </p:nvSpPr>
            <p:spPr>
              <a:xfrm>
                <a:off x="3242925" y="3338400"/>
                <a:ext cx="88400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3178" extrusionOk="0">
                    <a:moveTo>
                      <a:pt x="1739" y="0"/>
                    </a:moveTo>
                    <a:cubicBezTo>
                      <a:pt x="832" y="0"/>
                      <a:pt x="0" y="792"/>
                      <a:pt x="173" y="1830"/>
                    </a:cubicBezTo>
                    <a:cubicBezTo>
                      <a:pt x="302" y="2680"/>
                      <a:pt x="1020" y="3178"/>
                      <a:pt x="1748" y="3178"/>
                    </a:cubicBezTo>
                    <a:cubicBezTo>
                      <a:pt x="2214" y="3178"/>
                      <a:pt x="2685" y="2973"/>
                      <a:pt x="3007" y="2527"/>
                    </a:cubicBezTo>
                    <a:cubicBezTo>
                      <a:pt x="3536" y="1830"/>
                      <a:pt x="3388" y="836"/>
                      <a:pt x="2669" y="307"/>
                    </a:cubicBezTo>
                    <a:cubicBezTo>
                      <a:pt x="2375" y="95"/>
                      <a:pt x="2052" y="0"/>
                      <a:pt x="173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8"/>
              <p:cNvSpPr/>
              <p:nvPr/>
            </p:nvSpPr>
            <p:spPr>
              <a:xfrm>
                <a:off x="2516525" y="3370575"/>
                <a:ext cx="777275" cy="782350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4" extrusionOk="0">
                    <a:moveTo>
                      <a:pt x="30759" y="0"/>
                    </a:moveTo>
                    <a:cubicBezTo>
                      <a:pt x="30681" y="0"/>
                      <a:pt x="30601" y="27"/>
                      <a:pt x="30540" y="77"/>
                    </a:cubicBezTo>
                    <a:lnTo>
                      <a:pt x="30540" y="98"/>
                    </a:lnTo>
                    <a:lnTo>
                      <a:pt x="0" y="31294"/>
                    </a:lnTo>
                    <a:lnTo>
                      <a:pt x="0" y="31294"/>
                    </a:lnTo>
                    <a:lnTo>
                      <a:pt x="30942" y="564"/>
                    </a:lnTo>
                    <a:cubicBezTo>
                      <a:pt x="31090" y="437"/>
                      <a:pt x="31090" y="246"/>
                      <a:pt x="30984" y="98"/>
                    </a:cubicBezTo>
                    <a:cubicBezTo>
                      <a:pt x="30929" y="32"/>
                      <a:pt x="30845" y="0"/>
                      <a:pt x="3075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0" name="Google Shape;1000;p28"/>
            <p:cNvGrpSpPr/>
            <p:nvPr/>
          </p:nvGrpSpPr>
          <p:grpSpPr>
            <a:xfrm>
              <a:off x="-238830" y="1664463"/>
              <a:ext cx="822075" cy="814675"/>
              <a:chOff x="1750375" y="3481025"/>
              <a:chExt cx="822075" cy="814675"/>
            </a:xfrm>
          </p:grpSpPr>
          <p:sp>
            <p:nvSpPr>
              <p:cNvPr id="1001" name="Google Shape;1001;p28"/>
              <p:cNvSpPr/>
              <p:nvPr/>
            </p:nvSpPr>
            <p:spPr>
              <a:xfrm>
                <a:off x="2468400" y="3481025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8"/>
              <p:cNvSpPr/>
              <p:nvPr/>
            </p:nvSpPr>
            <p:spPr>
              <a:xfrm>
                <a:off x="1750375" y="3513325"/>
                <a:ext cx="77780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95" extrusionOk="0">
                    <a:moveTo>
                      <a:pt x="30773" y="1"/>
                    </a:moveTo>
                    <a:cubicBezTo>
                      <a:pt x="30697" y="1"/>
                      <a:pt x="30622" y="27"/>
                      <a:pt x="30562" y="78"/>
                    </a:cubicBezTo>
                    <a:lnTo>
                      <a:pt x="30562" y="99"/>
                    </a:lnTo>
                    <a:lnTo>
                      <a:pt x="1" y="31294"/>
                    </a:lnTo>
                    <a:lnTo>
                      <a:pt x="30964" y="564"/>
                    </a:lnTo>
                    <a:cubicBezTo>
                      <a:pt x="31091" y="437"/>
                      <a:pt x="31112" y="247"/>
                      <a:pt x="31006" y="99"/>
                    </a:cubicBezTo>
                    <a:cubicBezTo>
                      <a:pt x="30940" y="32"/>
                      <a:pt x="30856" y="1"/>
                      <a:pt x="307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3" name="Google Shape;1003;p28"/>
            <p:cNvGrpSpPr/>
            <p:nvPr/>
          </p:nvGrpSpPr>
          <p:grpSpPr>
            <a:xfrm>
              <a:off x="302458" y="2300263"/>
              <a:ext cx="821525" cy="814675"/>
              <a:chOff x="578020" y="1990738"/>
              <a:chExt cx="821525" cy="814675"/>
            </a:xfrm>
          </p:grpSpPr>
          <p:sp>
            <p:nvSpPr>
              <p:cNvPr id="1004" name="Google Shape;1004;p28"/>
              <p:cNvSpPr/>
              <p:nvPr/>
            </p:nvSpPr>
            <p:spPr>
              <a:xfrm>
                <a:off x="1295495" y="1990738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8"/>
              <p:cNvSpPr/>
              <p:nvPr/>
            </p:nvSpPr>
            <p:spPr>
              <a:xfrm>
                <a:off x="578020" y="2023038"/>
                <a:ext cx="77725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0" h="31295" extrusionOk="0">
                    <a:moveTo>
                      <a:pt x="30751" y="1"/>
                    </a:moveTo>
                    <a:cubicBezTo>
                      <a:pt x="30675" y="1"/>
                      <a:pt x="30600" y="27"/>
                      <a:pt x="30540" y="78"/>
                    </a:cubicBezTo>
                    <a:lnTo>
                      <a:pt x="30540" y="99"/>
                    </a:lnTo>
                    <a:lnTo>
                      <a:pt x="0" y="31294"/>
                    </a:lnTo>
                    <a:lnTo>
                      <a:pt x="30942" y="543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2"/>
                      <a:pt x="30834" y="1"/>
                      <a:pt x="3075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6" name="Google Shape;1006;p28"/>
            <p:cNvGrpSpPr/>
            <p:nvPr/>
          </p:nvGrpSpPr>
          <p:grpSpPr>
            <a:xfrm>
              <a:off x="82595" y="2926467"/>
              <a:ext cx="814275" cy="814550"/>
              <a:chOff x="3146775" y="2571725"/>
              <a:chExt cx="814275" cy="814550"/>
            </a:xfrm>
          </p:grpSpPr>
          <p:sp>
            <p:nvSpPr>
              <p:cNvPr id="1007" name="Google Shape;1007;p28"/>
              <p:cNvSpPr/>
              <p:nvPr/>
            </p:nvSpPr>
            <p:spPr>
              <a:xfrm>
                <a:off x="3873025" y="2571725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45" y="1"/>
                    </a:moveTo>
                    <a:cubicBezTo>
                      <a:pt x="836" y="1"/>
                      <a:pt x="1" y="793"/>
                      <a:pt x="158" y="1830"/>
                    </a:cubicBezTo>
                    <a:cubicBezTo>
                      <a:pt x="287" y="2681"/>
                      <a:pt x="1005" y="3178"/>
                      <a:pt x="1738" y="3178"/>
                    </a:cubicBezTo>
                    <a:cubicBezTo>
                      <a:pt x="2207" y="3178"/>
                      <a:pt x="2683" y="2974"/>
                      <a:pt x="3013" y="2528"/>
                    </a:cubicBezTo>
                    <a:cubicBezTo>
                      <a:pt x="3521" y="1830"/>
                      <a:pt x="3373" y="836"/>
                      <a:pt x="2675" y="307"/>
                    </a:cubicBezTo>
                    <a:cubicBezTo>
                      <a:pt x="2381" y="95"/>
                      <a:pt x="2059" y="1"/>
                      <a:pt x="17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8"/>
              <p:cNvSpPr/>
              <p:nvPr/>
            </p:nvSpPr>
            <p:spPr>
              <a:xfrm>
                <a:off x="3146775" y="2603900"/>
                <a:ext cx="777275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5" extrusionOk="0">
                    <a:moveTo>
                      <a:pt x="30752" y="1"/>
                    </a:moveTo>
                    <a:cubicBezTo>
                      <a:pt x="30676" y="1"/>
                      <a:pt x="30601" y="27"/>
                      <a:pt x="30540" y="78"/>
                    </a:cubicBezTo>
                    <a:lnTo>
                      <a:pt x="30540" y="99"/>
                    </a:lnTo>
                    <a:lnTo>
                      <a:pt x="1" y="31294"/>
                    </a:lnTo>
                    <a:lnTo>
                      <a:pt x="1" y="31294"/>
                    </a:lnTo>
                    <a:lnTo>
                      <a:pt x="30942" y="564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3"/>
                      <a:pt x="30834" y="1"/>
                      <a:pt x="3075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9" name="Google Shape;1009;p28"/>
            <p:cNvGrpSpPr/>
            <p:nvPr/>
          </p:nvGrpSpPr>
          <p:grpSpPr>
            <a:xfrm>
              <a:off x="-869130" y="859063"/>
              <a:ext cx="1766000" cy="1756400"/>
              <a:chOff x="1004350" y="3043700"/>
              <a:chExt cx="1766000" cy="1756400"/>
            </a:xfrm>
          </p:grpSpPr>
          <p:sp>
            <p:nvSpPr>
              <p:cNvPr id="1010" name="Google Shape;1010;p28"/>
              <p:cNvSpPr/>
              <p:nvPr/>
            </p:nvSpPr>
            <p:spPr>
              <a:xfrm>
                <a:off x="2367425" y="3043700"/>
                <a:ext cx="402925" cy="355975"/>
              </a:xfrm>
              <a:custGeom>
                <a:avLst/>
                <a:gdLst/>
                <a:ahLst/>
                <a:cxnLst/>
                <a:rect l="l" t="t" r="r" b="b"/>
                <a:pathLst>
                  <a:path w="16117" h="14239" extrusionOk="0">
                    <a:moveTo>
                      <a:pt x="8066" y="0"/>
                    </a:moveTo>
                    <a:cubicBezTo>
                      <a:pt x="5910" y="0"/>
                      <a:pt x="3759" y="987"/>
                      <a:pt x="2284" y="2853"/>
                    </a:cubicBezTo>
                    <a:cubicBezTo>
                      <a:pt x="0" y="6046"/>
                      <a:pt x="571" y="10509"/>
                      <a:pt x="3744" y="12814"/>
                    </a:cubicBezTo>
                    <a:cubicBezTo>
                      <a:pt x="5015" y="13776"/>
                      <a:pt x="6512" y="14239"/>
                      <a:pt x="8004" y="14239"/>
                    </a:cubicBezTo>
                    <a:cubicBezTo>
                      <a:pt x="10187" y="14239"/>
                      <a:pt x="12358" y="13248"/>
                      <a:pt x="13790" y="11376"/>
                    </a:cubicBezTo>
                    <a:cubicBezTo>
                      <a:pt x="16116" y="8182"/>
                      <a:pt x="15418" y="3720"/>
                      <a:pt x="12246" y="1393"/>
                    </a:cubicBezTo>
                    <a:cubicBezTo>
                      <a:pt x="10990" y="453"/>
                      <a:pt x="9527" y="0"/>
                      <a:pt x="80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8"/>
              <p:cNvSpPr/>
              <p:nvPr/>
            </p:nvSpPr>
            <p:spPr>
              <a:xfrm>
                <a:off x="1004350" y="3188425"/>
                <a:ext cx="1598375" cy="1611675"/>
              </a:xfrm>
              <a:custGeom>
                <a:avLst/>
                <a:gdLst/>
                <a:ahLst/>
                <a:cxnLst/>
                <a:rect l="l" t="t" r="r" b="b"/>
                <a:pathLst>
                  <a:path w="63935" h="64467" extrusionOk="0">
                    <a:moveTo>
                      <a:pt x="62458" y="0"/>
                    </a:moveTo>
                    <a:cubicBezTo>
                      <a:pt x="62123" y="0"/>
                      <a:pt x="61780" y="137"/>
                      <a:pt x="61481" y="384"/>
                    </a:cubicBezTo>
                    <a:lnTo>
                      <a:pt x="61481" y="469"/>
                    </a:lnTo>
                    <a:lnTo>
                      <a:pt x="0" y="64467"/>
                    </a:lnTo>
                    <a:lnTo>
                      <a:pt x="63279" y="2499"/>
                    </a:lnTo>
                    <a:cubicBezTo>
                      <a:pt x="63914" y="1907"/>
                      <a:pt x="63935" y="1040"/>
                      <a:pt x="63427" y="490"/>
                    </a:cubicBezTo>
                    <a:cubicBezTo>
                      <a:pt x="63156" y="153"/>
                      <a:pt x="62811" y="0"/>
                      <a:pt x="624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_1_4_2_1_1_1"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29"/>
          <p:cNvSpPr/>
          <p:nvPr/>
        </p:nvSpPr>
        <p:spPr>
          <a:xfrm>
            <a:off x="-1" y="3081160"/>
            <a:ext cx="4985522" cy="2970037"/>
          </a:xfrm>
          <a:custGeom>
            <a:avLst/>
            <a:gdLst/>
            <a:ahLst/>
            <a:cxnLst/>
            <a:rect l="l" t="t" r="r" b="b"/>
            <a:pathLst>
              <a:path w="231750" h="138061" extrusionOk="0">
                <a:moveTo>
                  <a:pt x="152978" y="0"/>
                </a:moveTo>
                <a:cubicBezTo>
                  <a:pt x="147487" y="0"/>
                  <a:pt x="142931" y="5976"/>
                  <a:pt x="137425" y="8058"/>
                </a:cubicBezTo>
                <a:cubicBezTo>
                  <a:pt x="134065" y="9343"/>
                  <a:pt x="130295" y="9080"/>
                  <a:pt x="126760" y="9753"/>
                </a:cubicBezTo>
                <a:cubicBezTo>
                  <a:pt x="123224" y="10425"/>
                  <a:pt x="119455" y="12558"/>
                  <a:pt x="118870" y="16123"/>
                </a:cubicBezTo>
                <a:cubicBezTo>
                  <a:pt x="118403" y="19132"/>
                  <a:pt x="120360" y="21996"/>
                  <a:pt x="120594" y="25035"/>
                </a:cubicBezTo>
                <a:cubicBezTo>
                  <a:pt x="120916" y="28921"/>
                  <a:pt x="118315" y="32574"/>
                  <a:pt x="115013" y="34649"/>
                </a:cubicBezTo>
                <a:cubicBezTo>
                  <a:pt x="111682" y="36752"/>
                  <a:pt x="107766" y="37541"/>
                  <a:pt x="103938" y="38301"/>
                </a:cubicBezTo>
                <a:cubicBezTo>
                  <a:pt x="102990" y="38494"/>
                  <a:pt x="102006" y="38678"/>
                  <a:pt x="101054" y="38678"/>
                </a:cubicBezTo>
                <a:cubicBezTo>
                  <a:pt x="100277" y="38678"/>
                  <a:pt x="99521" y="38555"/>
                  <a:pt x="98825" y="38214"/>
                </a:cubicBezTo>
                <a:cubicBezTo>
                  <a:pt x="96867" y="37278"/>
                  <a:pt x="95786" y="34882"/>
                  <a:pt x="93711" y="34473"/>
                </a:cubicBezTo>
                <a:cubicBezTo>
                  <a:pt x="93451" y="34420"/>
                  <a:pt x="93187" y="34400"/>
                  <a:pt x="92921" y="34400"/>
                </a:cubicBezTo>
                <a:cubicBezTo>
                  <a:pt x="92162" y="34400"/>
                  <a:pt x="91386" y="34561"/>
                  <a:pt x="90626" y="34561"/>
                </a:cubicBezTo>
                <a:cubicBezTo>
                  <a:pt x="90336" y="34561"/>
                  <a:pt x="90049" y="34538"/>
                  <a:pt x="89766" y="34473"/>
                </a:cubicBezTo>
                <a:cubicBezTo>
                  <a:pt x="87107" y="33830"/>
                  <a:pt x="86756" y="30295"/>
                  <a:pt x="85734" y="27752"/>
                </a:cubicBezTo>
                <a:cubicBezTo>
                  <a:pt x="84378" y="24414"/>
                  <a:pt x="80725" y="22545"/>
                  <a:pt x="77151" y="22545"/>
                </a:cubicBezTo>
                <a:cubicBezTo>
                  <a:pt x="74719" y="22545"/>
                  <a:pt x="72324" y="23411"/>
                  <a:pt x="70714" y="25269"/>
                </a:cubicBezTo>
                <a:cubicBezTo>
                  <a:pt x="69341" y="26876"/>
                  <a:pt x="68581" y="28863"/>
                  <a:pt x="67851" y="30821"/>
                </a:cubicBezTo>
                <a:cubicBezTo>
                  <a:pt x="65718" y="36489"/>
                  <a:pt x="63584" y="42246"/>
                  <a:pt x="62883" y="48236"/>
                </a:cubicBezTo>
                <a:cubicBezTo>
                  <a:pt x="62649" y="50252"/>
                  <a:pt x="62562" y="52327"/>
                  <a:pt x="61919" y="54256"/>
                </a:cubicBezTo>
                <a:cubicBezTo>
                  <a:pt x="61305" y="55921"/>
                  <a:pt x="60370" y="57441"/>
                  <a:pt x="59172" y="58726"/>
                </a:cubicBezTo>
                <a:cubicBezTo>
                  <a:pt x="52890" y="65769"/>
                  <a:pt x="42458" y="67025"/>
                  <a:pt x="33019" y="67142"/>
                </a:cubicBezTo>
                <a:cubicBezTo>
                  <a:pt x="23610" y="67259"/>
                  <a:pt x="13529" y="66908"/>
                  <a:pt x="5552" y="71993"/>
                </a:cubicBezTo>
                <a:cubicBezTo>
                  <a:pt x="3331" y="73395"/>
                  <a:pt x="1432" y="75295"/>
                  <a:pt x="0" y="77545"/>
                </a:cubicBezTo>
                <a:lnTo>
                  <a:pt x="0" y="138061"/>
                </a:lnTo>
                <a:lnTo>
                  <a:pt x="55987" y="138061"/>
                </a:lnTo>
                <a:cubicBezTo>
                  <a:pt x="57857" y="133473"/>
                  <a:pt x="59581" y="128798"/>
                  <a:pt x="63906" y="126782"/>
                </a:cubicBezTo>
                <a:cubicBezTo>
                  <a:pt x="68815" y="124473"/>
                  <a:pt x="75448" y="126782"/>
                  <a:pt x="79597" y="123275"/>
                </a:cubicBezTo>
                <a:cubicBezTo>
                  <a:pt x="83484" y="120002"/>
                  <a:pt x="82695" y="113983"/>
                  <a:pt x="82169" y="108928"/>
                </a:cubicBezTo>
                <a:cubicBezTo>
                  <a:pt x="81731" y="104252"/>
                  <a:pt x="81847" y="99519"/>
                  <a:pt x="82519" y="94873"/>
                </a:cubicBezTo>
                <a:cubicBezTo>
                  <a:pt x="83425" y="88707"/>
                  <a:pt x="86873" y="81460"/>
                  <a:pt x="93068" y="81460"/>
                </a:cubicBezTo>
                <a:cubicBezTo>
                  <a:pt x="94602" y="81460"/>
                  <a:pt x="96181" y="81944"/>
                  <a:pt x="97697" y="81944"/>
                </a:cubicBezTo>
                <a:cubicBezTo>
                  <a:pt x="98289" y="81944"/>
                  <a:pt x="98872" y="81870"/>
                  <a:pt x="99438" y="81665"/>
                </a:cubicBezTo>
                <a:cubicBezTo>
                  <a:pt x="101045" y="81080"/>
                  <a:pt x="102097" y="79590"/>
                  <a:pt x="103091" y="78187"/>
                </a:cubicBezTo>
                <a:cubicBezTo>
                  <a:pt x="108234" y="70795"/>
                  <a:pt x="113873" y="63460"/>
                  <a:pt x="121442" y="58580"/>
                </a:cubicBezTo>
                <a:cubicBezTo>
                  <a:pt x="126401" y="55383"/>
                  <a:pt x="132364" y="53364"/>
                  <a:pt x="138213" y="53364"/>
                </a:cubicBezTo>
                <a:cubicBezTo>
                  <a:pt x="141290" y="53364"/>
                  <a:pt x="144335" y="53923"/>
                  <a:pt x="147185" y="55162"/>
                </a:cubicBezTo>
                <a:cubicBezTo>
                  <a:pt x="147974" y="55454"/>
                  <a:pt x="148705" y="55951"/>
                  <a:pt x="149289" y="56623"/>
                </a:cubicBezTo>
                <a:cubicBezTo>
                  <a:pt x="150078" y="57675"/>
                  <a:pt x="150049" y="59165"/>
                  <a:pt x="150049" y="60509"/>
                </a:cubicBezTo>
                <a:cubicBezTo>
                  <a:pt x="150107" y="66236"/>
                  <a:pt x="151744" y="72051"/>
                  <a:pt x="155455" y="76405"/>
                </a:cubicBezTo>
                <a:cubicBezTo>
                  <a:pt x="158645" y="80148"/>
                  <a:pt x="163456" y="82596"/>
                  <a:pt x="168326" y="82596"/>
                </a:cubicBezTo>
                <a:cubicBezTo>
                  <a:pt x="169121" y="82596"/>
                  <a:pt x="169917" y="82531"/>
                  <a:pt x="170708" y="82395"/>
                </a:cubicBezTo>
                <a:cubicBezTo>
                  <a:pt x="176903" y="81285"/>
                  <a:pt x="181724" y="76171"/>
                  <a:pt x="184442" y="70502"/>
                </a:cubicBezTo>
                <a:cubicBezTo>
                  <a:pt x="187188" y="64834"/>
                  <a:pt x="188269" y="58551"/>
                  <a:pt x="189964" y="52502"/>
                </a:cubicBezTo>
                <a:cubicBezTo>
                  <a:pt x="192448" y="43561"/>
                  <a:pt x="196890" y="34356"/>
                  <a:pt x="205188" y="30265"/>
                </a:cubicBezTo>
                <a:cubicBezTo>
                  <a:pt x="209016" y="28395"/>
                  <a:pt x="213341" y="27782"/>
                  <a:pt x="217461" y="26730"/>
                </a:cubicBezTo>
                <a:cubicBezTo>
                  <a:pt x="221581" y="25707"/>
                  <a:pt x="225818" y="24071"/>
                  <a:pt x="228507" y="20798"/>
                </a:cubicBezTo>
                <a:cubicBezTo>
                  <a:pt x="231224" y="17496"/>
                  <a:pt x="231750" y="12119"/>
                  <a:pt x="228682" y="9168"/>
                </a:cubicBezTo>
                <a:cubicBezTo>
                  <a:pt x="227049" y="7604"/>
                  <a:pt x="224853" y="7029"/>
                  <a:pt x="222577" y="7029"/>
                </a:cubicBezTo>
                <a:cubicBezTo>
                  <a:pt x="220941" y="7029"/>
                  <a:pt x="219263" y="7326"/>
                  <a:pt x="217724" y="7766"/>
                </a:cubicBezTo>
                <a:cubicBezTo>
                  <a:pt x="214211" y="8789"/>
                  <a:pt x="210751" y="10441"/>
                  <a:pt x="207144" y="10441"/>
                </a:cubicBezTo>
                <a:cubicBezTo>
                  <a:pt x="206941" y="10441"/>
                  <a:pt x="206737" y="10436"/>
                  <a:pt x="206532" y="10425"/>
                </a:cubicBezTo>
                <a:cubicBezTo>
                  <a:pt x="203428" y="10292"/>
                  <a:pt x="200005" y="8995"/>
                  <a:pt x="197034" y="8995"/>
                </a:cubicBezTo>
                <a:cubicBezTo>
                  <a:pt x="195418" y="8995"/>
                  <a:pt x="193936" y="9378"/>
                  <a:pt x="192711" y="10541"/>
                </a:cubicBezTo>
                <a:cubicBezTo>
                  <a:pt x="191455" y="11740"/>
                  <a:pt x="190899" y="13493"/>
                  <a:pt x="190110" y="15041"/>
                </a:cubicBezTo>
                <a:cubicBezTo>
                  <a:pt x="187512" y="20067"/>
                  <a:pt x="182553" y="22657"/>
                  <a:pt x="177570" y="22657"/>
                </a:cubicBezTo>
                <a:cubicBezTo>
                  <a:pt x="173195" y="22657"/>
                  <a:pt x="168802" y="20660"/>
                  <a:pt x="165974" y="16561"/>
                </a:cubicBezTo>
                <a:cubicBezTo>
                  <a:pt x="162088" y="10951"/>
                  <a:pt x="161445" y="1863"/>
                  <a:pt x="154812" y="227"/>
                </a:cubicBezTo>
                <a:cubicBezTo>
                  <a:pt x="154188" y="71"/>
                  <a:pt x="153577" y="0"/>
                  <a:pt x="152978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7843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4" name="Google Shape;1014;p29"/>
          <p:cNvGrpSpPr/>
          <p:nvPr/>
        </p:nvGrpSpPr>
        <p:grpSpPr>
          <a:xfrm>
            <a:off x="7639103" y="-332305"/>
            <a:ext cx="2098497" cy="1840197"/>
            <a:chOff x="7719003" y="-46255"/>
            <a:chExt cx="2098497" cy="1840197"/>
          </a:xfrm>
        </p:grpSpPr>
        <p:grpSp>
          <p:nvGrpSpPr>
            <p:cNvPr id="1015" name="Google Shape;1015;p29"/>
            <p:cNvGrpSpPr/>
            <p:nvPr/>
          </p:nvGrpSpPr>
          <p:grpSpPr>
            <a:xfrm>
              <a:off x="7719003" y="-46255"/>
              <a:ext cx="1099681" cy="1090473"/>
              <a:chOff x="5806450" y="990550"/>
              <a:chExt cx="821025" cy="814150"/>
            </a:xfrm>
          </p:grpSpPr>
          <p:sp>
            <p:nvSpPr>
              <p:cNvPr id="1016" name="Google Shape;1016;p29"/>
              <p:cNvSpPr/>
              <p:nvPr/>
            </p:nvSpPr>
            <p:spPr>
              <a:xfrm>
                <a:off x="5850200" y="990550"/>
                <a:ext cx="777275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89" extrusionOk="0">
                    <a:moveTo>
                      <a:pt x="31090" y="0"/>
                    </a:moveTo>
                    <a:lnTo>
                      <a:pt x="149" y="30730"/>
                    </a:lnTo>
                    <a:cubicBezTo>
                      <a:pt x="22" y="30857"/>
                      <a:pt x="1" y="31048"/>
                      <a:pt x="106" y="31175"/>
                    </a:cubicBezTo>
                    <a:cubicBezTo>
                      <a:pt x="172" y="31251"/>
                      <a:pt x="255" y="31288"/>
                      <a:pt x="338" y="31288"/>
                    </a:cubicBezTo>
                    <a:cubicBezTo>
                      <a:pt x="414" y="31288"/>
                      <a:pt x="489" y="31257"/>
                      <a:pt x="550" y="31196"/>
                    </a:cubicBezTo>
                    <a:lnTo>
                      <a:pt x="31090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9"/>
              <p:cNvSpPr/>
              <p:nvPr/>
            </p:nvSpPr>
            <p:spPr>
              <a:xfrm>
                <a:off x="5806450" y="1725500"/>
                <a:ext cx="103525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3168" extrusionOk="0">
                    <a:moveTo>
                      <a:pt x="2064" y="1"/>
                    </a:moveTo>
                    <a:cubicBezTo>
                      <a:pt x="1574" y="1"/>
                      <a:pt x="1093" y="227"/>
                      <a:pt x="778" y="656"/>
                    </a:cubicBezTo>
                    <a:lnTo>
                      <a:pt x="799" y="635"/>
                    </a:lnTo>
                    <a:lnTo>
                      <a:pt x="799" y="635"/>
                    </a:lnTo>
                    <a:cubicBezTo>
                      <a:pt x="0" y="1712"/>
                      <a:pt x="784" y="3167"/>
                      <a:pt x="2049" y="3167"/>
                    </a:cubicBezTo>
                    <a:cubicBezTo>
                      <a:pt x="2124" y="3167"/>
                      <a:pt x="2201" y="3162"/>
                      <a:pt x="2279" y="3151"/>
                    </a:cubicBezTo>
                    <a:cubicBezTo>
                      <a:pt x="3675" y="2961"/>
                      <a:pt x="4140" y="1163"/>
                      <a:pt x="3020" y="317"/>
                    </a:cubicBezTo>
                    <a:cubicBezTo>
                      <a:pt x="2730" y="104"/>
                      <a:pt x="2395" y="1"/>
                      <a:pt x="206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8" name="Google Shape;1018;p29"/>
            <p:cNvGrpSpPr/>
            <p:nvPr/>
          </p:nvGrpSpPr>
          <p:grpSpPr>
            <a:xfrm>
              <a:off x="7770951" y="458071"/>
              <a:ext cx="1091343" cy="1090975"/>
              <a:chOff x="6578800" y="847800"/>
              <a:chExt cx="814800" cy="814525"/>
            </a:xfrm>
          </p:grpSpPr>
          <p:sp>
            <p:nvSpPr>
              <p:cNvPr id="1019" name="Google Shape;1019;p29"/>
              <p:cNvSpPr/>
              <p:nvPr/>
            </p:nvSpPr>
            <p:spPr>
              <a:xfrm>
                <a:off x="6615800" y="847800"/>
                <a:ext cx="777800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89" extrusionOk="0">
                    <a:moveTo>
                      <a:pt x="31112" y="0"/>
                    </a:moveTo>
                    <a:lnTo>
                      <a:pt x="149" y="30730"/>
                    </a:lnTo>
                    <a:cubicBezTo>
                      <a:pt x="22" y="30857"/>
                      <a:pt x="1" y="31047"/>
                      <a:pt x="128" y="31174"/>
                    </a:cubicBezTo>
                    <a:cubicBezTo>
                      <a:pt x="183" y="31251"/>
                      <a:pt x="260" y="31288"/>
                      <a:pt x="340" y="31288"/>
                    </a:cubicBezTo>
                    <a:cubicBezTo>
                      <a:pt x="414" y="31288"/>
                      <a:pt x="490" y="31256"/>
                      <a:pt x="551" y="31195"/>
                    </a:cubicBezTo>
                    <a:lnTo>
                      <a:pt x="311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9"/>
              <p:cNvSpPr/>
              <p:nvPr/>
            </p:nvSpPr>
            <p:spPr>
              <a:xfrm>
                <a:off x="6578800" y="1582875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83" y="0"/>
                    </a:moveTo>
                    <a:cubicBezTo>
                      <a:pt x="1314" y="0"/>
                      <a:pt x="838" y="204"/>
                      <a:pt x="508" y="650"/>
                    </a:cubicBezTo>
                    <a:cubicBezTo>
                      <a:pt x="0" y="1348"/>
                      <a:pt x="170" y="2342"/>
                      <a:pt x="868" y="2871"/>
                    </a:cubicBezTo>
                    <a:cubicBezTo>
                      <a:pt x="1156" y="3083"/>
                      <a:pt x="1474" y="3178"/>
                      <a:pt x="1785" y="3178"/>
                    </a:cubicBezTo>
                    <a:cubicBezTo>
                      <a:pt x="2685" y="3178"/>
                      <a:pt x="3520" y="2386"/>
                      <a:pt x="3363" y="1348"/>
                    </a:cubicBezTo>
                    <a:cubicBezTo>
                      <a:pt x="3234" y="497"/>
                      <a:pt x="2516" y="0"/>
                      <a:pt x="178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1" name="Google Shape;1021;p29"/>
            <p:cNvGrpSpPr/>
            <p:nvPr/>
          </p:nvGrpSpPr>
          <p:grpSpPr>
            <a:xfrm>
              <a:off x="8621501" y="909993"/>
              <a:ext cx="884818" cy="883950"/>
              <a:chOff x="5182925" y="1757200"/>
              <a:chExt cx="815350" cy="814550"/>
            </a:xfrm>
          </p:grpSpPr>
          <p:sp>
            <p:nvSpPr>
              <p:cNvPr id="1022" name="Google Shape;1022;p29"/>
              <p:cNvSpPr/>
              <p:nvPr/>
            </p:nvSpPr>
            <p:spPr>
              <a:xfrm>
                <a:off x="5219950" y="1757200"/>
                <a:ext cx="778325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133" h="31289" extrusionOk="0">
                    <a:moveTo>
                      <a:pt x="31132" y="1"/>
                    </a:moveTo>
                    <a:lnTo>
                      <a:pt x="148" y="30731"/>
                    </a:lnTo>
                    <a:cubicBezTo>
                      <a:pt x="22" y="30837"/>
                      <a:pt x="0" y="31048"/>
                      <a:pt x="127" y="31175"/>
                    </a:cubicBezTo>
                    <a:cubicBezTo>
                      <a:pt x="182" y="31252"/>
                      <a:pt x="260" y="31289"/>
                      <a:pt x="340" y="31289"/>
                    </a:cubicBezTo>
                    <a:cubicBezTo>
                      <a:pt x="414" y="31289"/>
                      <a:pt x="489" y="31257"/>
                      <a:pt x="550" y="31196"/>
                    </a:cubicBezTo>
                    <a:lnTo>
                      <a:pt x="571" y="31196"/>
                    </a:lnTo>
                    <a:lnTo>
                      <a:pt x="31132" y="1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9"/>
              <p:cNvSpPr/>
              <p:nvPr/>
            </p:nvSpPr>
            <p:spPr>
              <a:xfrm>
                <a:off x="5182925" y="2492300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89" y="0"/>
                    </a:moveTo>
                    <a:cubicBezTo>
                      <a:pt x="1322" y="0"/>
                      <a:pt x="852" y="204"/>
                      <a:pt x="530" y="650"/>
                    </a:cubicBezTo>
                    <a:cubicBezTo>
                      <a:pt x="1" y="1348"/>
                      <a:pt x="149" y="2342"/>
                      <a:pt x="868" y="2871"/>
                    </a:cubicBezTo>
                    <a:cubicBezTo>
                      <a:pt x="1161" y="3083"/>
                      <a:pt x="1483" y="3177"/>
                      <a:pt x="1795" y="3177"/>
                    </a:cubicBezTo>
                    <a:cubicBezTo>
                      <a:pt x="2697" y="3177"/>
                      <a:pt x="3521" y="2385"/>
                      <a:pt x="3364" y="1348"/>
                    </a:cubicBezTo>
                    <a:cubicBezTo>
                      <a:pt x="3235" y="497"/>
                      <a:pt x="2517" y="0"/>
                      <a:pt x="178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4" name="Google Shape;1024;p29"/>
            <p:cNvGrpSpPr/>
            <p:nvPr/>
          </p:nvGrpSpPr>
          <p:grpSpPr>
            <a:xfrm>
              <a:off x="8051500" y="28025"/>
              <a:ext cx="1766000" cy="1756825"/>
              <a:chOff x="6373650" y="342850"/>
              <a:chExt cx="1766000" cy="1756825"/>
            </a:xfrm>
          </p:grpSpPr>
          <p:sp>
            <p:nvSpPr>
              <p:cNvPr id="1025" name="Google Shape;1025;p29"/>
              <p:cNvSpPr/>
              <p:nvPr/>
            </p:nvSpPr>
            <p:spPr>
              <a:xfrm>
                <a:off x="6541250" y="342850"/>
                <a:ext cx="1598400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63936" h="64480" extrusionOk="0">
                    <a:moveTo>
                      <a:pt x="63936" y="0"/>
                    </a:moveTo>
                    <a:lnTo>
                      <a:pt x="657" y="61989"/>
                    </a:lnTo>
                    <a:cubicBezTo>
                      <a:pt x="43" y="62581"/>
                      <a:pt x="1" y="63449"/>
                      <a:pt x="508" y="63998"/>
                    </a:cubicBezTo>
                    <a:cubicBezTo>
                      <a:pt x="778" y="64332"/>
                      <a:pt x="1118" y="64480"/>
                      <a:pt x="1469" y="64480"/>
                    </a:cubicBezTo>
                    <a:cubicBezTo>
                      <a:pt x="1806" y="64480"/>
                      <a:pt x="2153" y="64343"/>
                      <a:pt x="2454" y="64104"/>
                    </a:cubicBezTo>
                    <a:lnTo>
                      <a:pt x="2475" y="64020"/>
                    </a:lnTo>
                    <a:lnTo>
                      <a:pt x="63936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9"/>
              <p:cNvSpPr/>
              <p:nvPr/>
            </p:nvSpPr>
            <p:spPr>
              <a:xfrm>
                <a:off x="6373650" y="1743675"/>
                <a:ext cx="403450" cy="356000"/>
              </a:xfrm>
              <a:custGeom>
                <a:avLst/>
                <a:gdLst/>
                <a:ahLst/>
                <a:cxnLst/>
                <a:rect l="l" t="t" r="r" b="b"/>
                <a:pathLst>
                  <a:path w="16138" h="14240" extrusionOk="0">
                    <a:moveTo>
                      <a:pt x="8133" y="1"/>
                    </a:moveTo>
                    <a:cubicBezTo>
                      <a:pt x="5950" y="1"/>
                      <a:pt x="3775" y="992"/>
                      <a:pt x="2327" y="2868"/>
                    </a:cubicBezTo>
                    <a:cubicBezTo>
                      <a:pt x="1" y="6041"/>
                      <a:pt x="698" y="10503"/>
                      <a:pt x="3871" y="12830"/>
                    </a:cubicBezTo>
                    <a:cubicBezTo>
                      <a:pt x="5131" y="13781"/>
                      <a:pt x="6603" y="14239"/>
                      <a:pt x="8073" y="14239"/>
                    </a:cubicBezTo>
                    <a:cubicBezTo>
                      <a:pt x="10230" y="14239"/>
                      <a:pt x="12382" y="13253"/>
                      <a:pt x="13853" y="11392"/>
                    </a:cubicBezTo>
                    <a:cubicBezTo>
                      <a:pt x="16138" y="8177"/>
                      <a:pt x="15545" y="3736"/>
                      <a:pt x="12373" y="1409"/>
                    </a:cubicBezTo>
                    <a:cubicBezTo>
                      <a:pt x="11106" y="459"/>
                      <a:pt x="9618" y="1"/>
                      <a:pt x="813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7" name="Google Shape;1027;p29"/>
          <p:cNvGrpSpPr/>
          <p:nvPr/>
        </p:nvGrpSpPr>
        <p:grpSpPr>
          <a:xfrm>
            <a:off x="-1653055" y="2017348"/>
            <a:ext cx="2233850" cy="2881955"/>
            <a:chOff x="-869130" y="859063"/>
            <a:chExt cx="2233850" cy="2881955"/>
          </a:xfrm>
        </p:grpSpPr>
        <p:grpSp>
          <p:nvGrpSpPr>
            <p:cNvPr id="1028" name="Google Shape;1028;p29"/>
            <p:cNvGrpSpPr/>
            <p:nvPr/>
          </p:nvGrpSpPr>
          <p:grpSpPr>
            <a:xfrm>
              <a:off x="583245" y="876223"/>
              <a:ext cx="781475" cy="777550"/>
              <a:chOff x="2532925" y="2911675"/>
              <a:chExt cx="781475" cy="777550"/>
            </a:xfrm>
          </p:grpSpPr>
          <p:sp>
            <p:nvSpPr>
              <p:cNvPr id="1029" name="Google Shape;1029;p29"/>
              <p:cNvSpPr/>
              <p:nvPr/>
            </p:nvSpPr>
            <p:spPr>
              <a:xfrm>
                <a:off x="3138025" y="2911675"/>
                <a:ext cx="176375" cy="158850"/>
              </a:xfrm>
              <a:custGeom>
                <a:avLst/>
                <a:gdLst/>
                <a:ahLst/>
                <a:cxnLst/>
                <a:rect l="l" t="t" r="r" b="b"/>
                <a:pathLst>
                  <a:path w="7055" h="6354" extrusionOk="0">
                    <a:moveTo>
                      <a:pt x="3478" y="0"/>
                    </a:moveTo>
                    <a:cubicBezTo>
                      <a:pt x="1670" y="0"/>
                      <a:pt x="0" y="1586"/>
                      <a:pt x="329" y="3671"/>
                    </a:cubicBezTo>
                    <a:cubicBezTo>
                      <a:pt x="586" y="5367"/>
                      <a:pt x="2022" y="6353"/>
                      <a:pt x="3480" y="6353"/>
                    </a:cubicBezTo>
                    <a:cubicBezTo>
                      <a:pt x="4421" y="6353"/>
                      <a:pt x="5371" y="5942"/>
                      <a:pt x="6019" y="5046"/>
                    </a:cubicBezTo>
                    <a:cubicBezTo>
                      <a:pt x="7055" y="3629"/>
                      <a:pt x="6738" y="1662"/>
                      <a:pt x="5342" y="626"/>
                    </a:cubicBezTo>
                    <a:cubicBezTo>
                      <a:pt x="4756" y="193"/>
                      <a:pt x="4109" y="0"/>
                      <a:pt x="34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29"/>
              <p:cNvSpPr/>
              <p:nvPr/>
            </p:nvSpPr>
            <p:spPr>
              <a:xfrm>
                <a:off x="2532925" y="2976125"/>
                <a:ext cx="707450" cy="713100"/>
              </a:xfrm>
              <a:custGeom>
                <a:avLst/>
                <a:gdLst/>
                <a:ahLst/>
                <a:cxnLst/>
                <a:rect l="l" t="t" r="r" b="b"/>
                <a:pathLst>
                  <a:path w="28298" h="28524" extrusionOk="0">
                    <a:moveTo>
                      <a:pt x="27620" y="0"/>
                    </a:moveTo>
                    <a:cubicBezTo>
                      <a:pt x="27474" y="0"/>
                      <a:pt x="27328" y="54"/>
                      <a:pt x="27219" y="162"/>
                    </a:cubicBezTo>
                    <a:lnTo>
                      <a:pt x="27198" y="205"/>
                    </a:lnTo>
                    <a:lnTo>
                      <a:pt x="0" y="28524"/>
                    </a:lnTo>
                    <a:lnTo>
                      <a:pt x="28002" y="1093"/>
                    </a:lnTo>
                    <a:cubicBezTo>
                      <a:pt x="28277" y="882"/>
                      <a:pt x="28298" y="480"/>
                      <a:pt x="28065" y="205"/>
                    </a:cubicBezTo>
                    <a:cubicBezTo>
                      <a:pt x="27953" y="70"/>
                      <a:pt x="27786" y="0"/>
                      <a:pt x="276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1" name="Google Shape;1031;p29"/>
            <p:cNvGrpSpPr/>
            <p:nvPr/>
          </p:nvGrpSpPr>
          <p:grpSpPr>
            <a:xfrm>
              <a:off x="674770" y="1490267"/>
              <a:ext cx="499675" cy="497625"/>
              <a:chOff x="2548250" y="3477125"/>
              <a:chExt cx="499675" cy="497625"/>
            </a:xfrm>
          </p:grpSpPr>
          <p:sp>
            <p:nvSpPr>
              <p:cNvPr id="1032" name="Google Shape;1032;p29"/>
              <p:cNvSpPr/>
              <p:nvPr/>
            </p:nvSpPr>
            <p:spPr>
              <a:xfrm>
                <a:off x="2935475" y="3477125"/>
                <a:ext cx="112450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4498" h="4054" extrusionOk="0">
                    <a:moveTo>
                      <a:pt x="2217" y="0"/>
                    </a:moveTo>
                    <a:cubicBezTo>
                      <a:pt x="1061" y="0"/>
                      <a:pt x="1" y="1014"/>
                      <a:pt x="204" y="2329"/>
                    </a:cubicBezTo>
                    <a:cubicBezTo>
                      <a:pt x="371" y="3422"/>
                      <a:pt x="1288" y="4053"/>
                      <a:pt x="2219" y="4053"/>
                    </a:cubicBezTo>
                    <a:cubicBezTo>
                      <a:pt x="2820" y="4053"/>
                      <a:pt x="3427" y="3790"/>
                      <a:pt x="3842" y="3218"/>
                    </a:cubicBezTo>
                    <a:cubicBezTo>
                      <a:pt x="4498" y="2308"/>
                      <a:pt x="4307" y="1060"/>
                      <a:pt x="3419" y="405"/>
                    </a:cubicBezTo>
                    <a:cubicBezTo>
                      <a:pt x="3040" y="125"/>
                      <a:pt x="2623" y="0"/>
                      <a:pt x="22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9"/>
              <p:cNvSpPr/>
              <p:nvPr/>
            </p:nvSpPr>
            <p:spPr>
              <a:xfrm>
                <a:off x="2548250" y="3518350"/>
                <a:ext cx="452625" cy="456400"/>
              </a:xfrm>
              <a:custGeom>
                <a:avLst/>
                <a:gdLst/>
                <a:ahLst/>
                <a:cxnLst/>
                <a:rect l="l" t="t" r="r" b="b"/>
                <a:pathLst>
                  <a:path w="18105" h="18256" extrusionOk="0">
                    <a:moveTo>
                      <a:pt x="17679" y="1"/>
                    </a:moveTo>
                    <a:cubicBezTo>
                      <a:pt x="17579" y="1"/>
                      <a:pt x="17478" y="38"/>
                      <a:pt x="17406" y="109"/>
                    </a:cubicBezTo>
                    <a:lnTo>
                      <a:pt x="17406" y="130"/>
                    </a:lnTo>
                    <a:lnTo>
                      <a:pt x="0" y="18255"/>
                    </a:lnTo>
                    <a:lnTo>
                      <a:pt x="17914" y="701"/>
                    </a:lnTo>
                    <a:cubicBezTo>
                      <a:pt x="18083" y="553"/>
                      <a:pt x="18104" y="300"/>
                      <a:pt x="17956" y="130"/>
                    </a:cubicBezTo>
                    <a:cubicBezTo>
                      <a:pt x="17891" y="43"/>
                      <a:pt x="17786" y="1"/>
                      <a:pt x="1767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4" name="Google Shape;1034;p29"/>
            <p:cNvGrpSpPr/>
            <p:nvPr/>
          </p:nvGrpSpPr>
          <p:grpSpPr>
            <a:xfrm>
              <a:off x="140624" y="1742028"/>
              <a:ext cx="1145201" cy="1144815"/>
              <a:chOff x="2516525" y="3338400"/>
              <a:chExt cx="814800" cy="814525"/>
            </a:xfrm>
          </p:grpSpPr>
          <p:sp>
            <p:nvSpPr>
              <p:cNvPr id="1035" name="Google Shape;1035;p29"/>
              <p:cNvSpPr/>
              <p:nvPr/>
            </p:nvSpPr>
            <p:spPr>
              <a:xfrm>
                <a:off x="3242925" y="3338400"/>
                <a:ext cx="88400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3178" extrusionOk="0">
                    <a:moveTo>
                      <a:pt x="1739" y="0"/>
                    </a:moveTo>
                    <a:cubicBezTo>
                      <a:pt x="832" y="0"/>
                      <a:pt x="0" y="792"/>
                      <a:pt x="173" y="1830"/>
                    </a:cubicBezTo>
                    <a:cubicBezTo>
                      <a:pt x="302" y="2680"/>
                      <a:pt x="1020" y="3178"/>
                      <a:pt x="1748" y="3178"/>
                    </a:cubicBezTo>
                    <a:cubicBezTo>
                      <a:pt x="2214" y="3178"/>
                      <a:pt x="2685" y="2973"/>
                      <a:pt x="3007" y="2527"/>
                    </a:cubicBezTo>
                    <a:cubicBezTo>
                      <a:pt x="3536" y="1830"/>
                      <a:pt x="3388" y="836"/>
                      <a:pt x="2669" y="307"/>
                    </a:cubicBezTo>
                    <a:cubicBezTo>
                      <a:pt x="2375" y="95"/>
                      <a:pt x="2052" y="0"/>
                      <a:pt x="173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9"/>
              <p:cNvSpPr/>
              <p:nvPr/>
            </p:nvSpPr>
            <p:spPr>
              <a:xfrm>
                <a:off x="2516525" y="3370575"/>
                <a:ext cx="777275" cy="782350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4" extrusionOk="0">
                    <a:moveTo>
                      <a:pt x="30759" y="0"/>
                    </a:moveTo>
                    <a:cubicBezTo>
                      <a:pt x="30681" y="0"/>
                      <a:pt x="30601" y="27"/>
                      <a:pt x="30540" y="77"/>
                    </a:cubicBezTo>
                    <a:lnTo>
                      <a:pt x="30540" y="98"/>
                    </a:lnTo>
                    <a:lnTo>
                      <a:pt x="0" y="31294"/>
                    </a:lnTo>
                    <a:lnTo>
                      <a:pt x="0" y="31294"/>
                    </a:lnTo>
                    <a:lnTo>
                      <a:pt x="30942" y="564"/>
                    </a:lnTo>
                    <a:cubicBezTo>
                      <a:pt x="31090" y="437"/>
                      <a:pt x="31090" y="246"/>
                      <a:pt x="30984" y="98"/>
                    </a:cubicBezTo>
                    <a:cubicBezTo>
                      <a:pt x="30929" y="32"/>
                      <a:pt x="30845" y="0"/>
                      <a:pt x="3075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7" name="Google Shape;1037;p29"/>
            <p:cNvGrpSpPr/>
            <p:nvPr/>
          </p:nvGrpSpPr>
          <p:grpSpPr>
            <a:xfrm>
              <a:off x="-238830" y="1664463"/>
              <a:ext cx="822075" cy="814675"/>
              <a:chOff x="1750375" y="3481025"/>
              <a:chExt cx="822075" cy="814675"/>
            </a:xfrm>
          </p:grpSpPr>
          <p:sp>
            <p:nvSpPr>
              <p:cNvPr id="1038" name="Google Shape;1038;p29"/>
              <p:cNvSpPr/>
              <p:nvPr/>
            </p:nvSpPr>
            <p:spPr>
              <a:xfrm>
                <a:off x="2468400" y="3481025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29"/>
              <p:cNvSpPr/>
              <p:nvPr/>
            </p:nvSpPr>
            <p:spPr>
              <a:xfrm>
                <a:off x="1750375" y="3513325"/>
                <a:ext cx="77780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95" extrusionOk="0">
                    <a:moveTo>
                      <a:pt x="30773" y="1"/>
                    </a:moveTo>
                    <a:cubicBezTo>
                      <a:pt x="30697" y="1"/>
                      <a:pt x="30622" y="27"/>
                      <a:pt x="30562" y="78"/>
                    </a:cubicBezTo>
                    <a:lnTo>
                      <a:pt x="30562" y="99"/>
                    </a:lnTo>
                    <a:lnTo>
                      <a:pt x="1" y="31294"/>
                    </a:lnTo>
                    <a:lnTo>
                      <a:pt x="30964" y="564"/>
                    </a:lnTo>
                    <a:cubicBezTo>
                      <a:pt x="31091" y="437"/>
                      <a:pt x="31112" y="247"/>
                      <a:pt x="31006" y="99"/>
                    </a:cubicBezTo>
                    <a:cubicBezTo>
                      <a:pt x="30940" y="32"/>
                      <a:pt x="30856" y="1"/>
                      <a:pt x="307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0" name="Google Shape;1040;p29"/>
            <p:cNvGrpSpPr/>
            <p:nvPr/>
          </p:nvGrpSpPr>
          <p:grpSpPr>
            <a:xfrm>
              <a:off x="302458" y="2300263"/>
              <a:ext cx="821525" cy="814675"/>
              <a:chOff x="578020" y="1990738"/>
              <a:chExt cx="821525" cy="814675"/>
            </a:xfrm>
          </p:grpSpPr>
          <p:sp>
            <p:nvSpPr>
              <p:cNvPr id="1041" name="Google Shape;1041;p29"/>
              <p:cNvSpPr/>
              <p:nvPr/>
            </p:nvSpPr>
            <p:spPr>
              <a:xfrm>
                <a:off x="1295495" y="1990738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9"/>
              <p:cNvSpPr/>
              <p:nvPr/>
            </p:nvSpPr>
            <p:spPr>
              <a:xfrm>
                <a:off x="578020" y="2023038"/>
                <a:ext cx="77725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0" h="31295" extrusionOk="0">
                    <a:moveTo>
                      <a:pt x="30751" y="1"/>
                    </a:moveTo>
                    <a:cubicBezTo>
                      <a:pt x="30675" y="1"/>
                      <a:pt x="30600" y="27"/>
                      <a:pt x="30540" y="78"/>
                    </a:cubicBezTo>
                    <a:lnTo>
                      <a:pt x="30540" y="99"/>
                    </a:lnTo>
                    <a:lnTo>
                      <a:pt x="0" y="31294"/>
                    </a:lnTo>
                    <a:lnTo>
                      <a:pt x="30942" y="543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2"/>
                      <a:pt x="30834" y="1"/>
                      <a:pt x="3075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3" name="Google Shape;1043;p29"/>
            <p:cNvGrpSpPr/>
            <p:nvPr/>
          </p:nvGrpSpPr>
          <p:grpSpPr>
            <a:xfrm>
              <a:off x="82595" y="2926467"/>
              <a:ext cx="814275" cy="814550"/>
              <a:chOff x="3146775" y="2571725"/>
              <a:chExt cx="814275" cy="814550"/>
            </a:xfrm>
          </p:grpSpPr>
          <p:sp>
            <p:nvSpPr>
              <p:cNvPr id="1044" name="Google Shape;1044;p29"/>
              <p:cNvSpPr/>
              <p:nvPr/>
            </p:nvSpPr>
            <p:spPr>
              <a:xfrm>
                <a:off x="3873025" y="2571725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45" y="1"/>
                    </a:moveTo>
                    <a:cubicBezTo>
                      <a:pt x="836" y="1"/>
                      <a:pt x="1" y="793"/>
                      <a:pt x="158" y="1830"/>
                    </a:cubicBezTo>
                    <a:cubicBezTo>
                      <a:pt x="287" y="2681"/>
                      <a:pt x="1005" y="3178"/>
                      <a:pt x="1738" y="3178"/>
                    </a:cubicBezTo>
                    <a:cubicBezTo>
                      <a:pt x="2207" y="3178"/>
                      <a:pt x="2683" y="2974"/>
                      <a:pt x="3013" y="2528"/>
                    </a:cubicBezTo>
                    <a:cubicBezTo>
                      <a:pt x="3521" y="1830"/>
                      <a:pt x="3373" y="836"/>
                      <a:pt x="2675" y="307"/>
                    </a:cubicBezTo>
                    <a:cubicBezTo>
                      <a:pt x="2381" y="95"/>
                      <a:pt x="2059" y="1"/>
                      <a:pt x="17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29"/>
              <p:cNvSpPr/>
              <p:nvPr/>
            </p:nvSpPr>
            <p:spPr>
              <a:xfrm>
                <a:off x="3146775" y="2603900"/>
                <a:ext cx="777275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5" extrusionOk="0">
                    <a:moveTo>
                      <a:pt x="30752" y="1"/>
                    </a:moveTo>
                    <a:cubicBezTo>
                      <a:pt x="30676" y="1"/>
                      <a:pt x="30601" y="27"/>
                      <a:pt x="30540" y="78"/>
                    </a:cubicBezTo>
                    <a:lnTo>
                      <a:pt x="30540" y="99"/>
                    </a:lnTo>
                    <a:lnTo>
                      <a:pt x="1" y="31294"/>
                    </a:lnTo>
                    <a:lnTo>
                      <a:pt x="1" y="31294"/>
                    </a:lnTo>
                    <a:lnTo>
                      <a:pt x="30942" y="564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3"/>
                      <a:pt x="30834" y="1"/>
                      <a:pt x="3075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6" name="Google Shape;1046;p29"/>
            <p:cNvGrpSpPr/>
            <p:nvPr/>
          </p:nvGrpSpPr>
          <p:grpSpPr>
            <a:xfrm>
              <a:off x="-869130" y="859063"/>
              <a:ext cx="1766000" cy="1756400"/>
              <a:chOff x="1004350" y="3043700"/>
              <a:chExt cx="1766000" cy="1756400"/>
            </a:xfrm>
          </p:grpSpPr>
          <p:sp>
            <p:nvSpPr>
              <p:cNvPr id="1047" name="Google Shape;1047;p29"/>
              <p:cNvSpPr/>
              <p:nvPr/>
            </p:nvSpPr>
            <p:spPr>
              <a:xfrm>
                <a:off x="2367425" y="3043700"/>
                <a:ext cx="402925" cy="355975"/>
              </a:xfrm>
              <a:custGeom>
                <a:avLst/>
                <a:gdLst/>
                <a:ahLst/>
                <a:cxnLst/>
                <a:rect l="l" t="t" r="r" b="b"/>
                <a:pathLst>
                  <a:path w="16117" h="14239" extrusionOk="0">
                    <a:moveTo>
                      <a:pt x="8066" y="0"/>
                    </a:moveTo>
                    <a:cubicBezTo>
                      <a:pt x="5910" y="0"/>
                      <a:pt x="3759" y="987"/>
                      <a:pt x="2284" y="2853"/>
                    </a:cubicBezTo>
                    <a:cubicBezTo>
                      <a:pt x="0" y="6046"/>
                      <a:pt x="571" y="10509"/>
                      <a:pt x="3744" y="12814"/>
                    </a:cubicBezTo>
                    <a:cubicBezTo>
                      <a:pt x="5015" y="13776"/>
                      <a:pt x="6512" y="14239"/>
                      <a:pt x="8004" y="14239"/>
                    </a:cubicBezTo>
                    <a:cubicBezTo>
                      <a:pt x="10187" y="14239"/>
                      <a:pt x="12358" y="13248"/>
                      <a:pt x="13790" y="11376"/>
                    </a:cubicBezTo>
                    <a:cubicBezTo>
                      <a:pt x="16116" y="8182"/>
                      <a:pt x="15418" y="3720"/>
                      <a:pt x="12246" y="1393"/>
                    </a:cubicBezTo>
                    <a:cubicBezTo>
                      <a:pt x="10990" y="453"/>
                      <a:pt x="9527" y="0"/>
                      <a:pt x="80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29"/>
              <p:cNvSpPr/>
              <p:nvPr/>
            </p:nvSpPr>
            <p:spPr>
              <a:xfrm>
                <a:off x="1004350" y="3188425"/>
                <a:ext cx="1598375" cy="1611675"/>
              </a:xfrm>
              <a:custGeom>
                <a:avLst/>
                <a:gdLst/>
                <a:ahLst/>
                <a:cxnLst/>
                <a:rect l="l" t="t" r="r" b="b"/>
                <a:pathLst>
                  <a:path w="63935" h="64467" extrusionOk="0">
                    <a:moveTo>
                      <a:pt x="62458" y="0"/>
                    </a:moveTo>
                    <a:cubicBezTo>
                      <a:pt x="62123" y="0"/>
                      <a:pt x="61780" y="137"/>
                      <a:pt x="61481" y="384"/>
                    </a:cubicBezTo>
                    <a:lnTo>
                      <a:pt x="61481" y="469"/>
                    </a:lnTo>
                    <a:lnTo>
                      <a:pt x="0" y="64467"/>
                    </a:lnTo>
                    <a:lnTo>
                      <a:pt x="63279" y="2499"/>
                    </a:lnTo>
                    <a:cubicBezTo>
                      <a:pt x="63914" y="1907"/>
                      <a:pt x="63935" y="1040"/>
                      <a:pt x="63427" y="490"/>
                    </a:cubicBezTo>
                    <a:cubicBezTo>
                      <a:pt x="63156" y="153"/>
                      <a:pt x="62811" y="0"/>
                      <a:pt x="624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9" name="Google Shape;1049;p29"/>
          <p:cNvSpPr/>
          <p:nvPr/>
        </p:nvSpPr>
        <p:spPr>
          <a:xfrm flipH="1">
            <a:off x="3962395" y="2797316"/>
            <a:ext cx="6234605" cy="2699509"/>
          </a:xfrm>
          <a:custGeom>
            <a:avLst/>
            <a:gdLst/>
            <a:ahLst/>
            <a:cxnLst/>
            <a:rect l="l" t="t" r="r" b="b"/>
            <a:pathLst>
              <a:path w="276786" h="119845" extrusionOk="0">
                <a:moveTo>
                  <a:pt x="52735" y="15001"/>
                </a:moveTo>
                <a:cubicBezTo>
                  <a:pt x="52762" y="15010"/>
                  <a:pt x="52774" y="15015"/>
                  <a:pt x="52774" y="15015"/>
                </a:cubicBezTo>
                <a:cubicBezTo>
                  <a:pt x="52774" y="15015"/>
                  <a:pt x="52761" y="15010"/>
                  <a:pt x="52735" y="15001"/>
                </a:cubicBezTo>
                <a:close/>
                <a:moveTo>
                  <a:pt x="101791" y="71823"/>
                </a:moveTo>
                <a:cubicBezTo>
                  <a:pt x="101660" y="71830"/>
                  <a:pt x="101527" y="71835"/>
                  <a:pt x="101393" y="71839"/>
                </a:cubicBezTo>
                <a:lnTo>
                  <a:pt x="101393" y="71839"/>
                </a:lnTo>
                <a:cubicBezTo>
                  <a:pt x="101502" y="71834"/>
                  <a:pt x="101634" y="71829"/>
                  <a:pt x="101791" y="71823"/>
                </a:cubicBezTo>
                <a:close/>
                <a:moveTo>
                  <a:pt x="208425" y="103263"/>
                </a:moveTo>
                <a:cubicBezTo>
                  <a:pt x="208351" y="103268"/>
                  <a:pt x="208278" y="103273"/>
                  <a:pt x="208203" y="103277"/>
                </a:cubicBezTo>
                <a:cubicBezTo>
                  <a:pt x="208284" y="103272"/>
                  <a:pt x="208357" y="103267"/>
                  <a:pt x="208425" y="103263"/>
                </a:cubicBezTo>
                <a:close/>
                <a:moveTo>
                  <a:pt x="266448" y="106859"/>
                </a:moveTo>
                <a:lnTo>
                  <a:pt x="266448" y="106859"/>
                </a:lnTo>
                <a:cubicBezTo>
                  <a:pt x="266621" y="106914"/>
                  <a:pt x="266770" y="106962"/>
                  <a:pt x="266770" y="106962"/>
                </a:cubicBezTo>
                <a:cubicBezTo>
                  <a:pt x="266771" y="106962"/>
                  <a:pt x="266683" y="106933"/>
                  <a:pt x="266448" y="106859"/>
                </a:cubicBezTo>
                <a:close/>
                <a:moveTo>
                  <a:pt x="9052" y="1"/>
                </a:moveTo>
                <a:cubicBezTo>
                  <a:pt x="7442" y="1"/>
                  <a:pt x="5785" y="438"/>
                  <a:pt x="4355" y="1051"/>
                </a:cubicBezTo>
                <a:cubicBezTo>
                  <a:pt x="3025" y="1607"/>
                  <a:pt x="1646" y="2430"/>
                  <a:pt x="847" y="3664"/>
                </a:cubicBezTo>
                <a:cubicBezTo>
                  <a:pt x="339" y="4414"/>
                  <a:pt x="0" y="5793"/>
                  <a:pt x="871" y="6470"/>
                </a:cubicBezTo>
                <a:cubicBezTo>
                  <a:pt x="6001" y="10390"/>
                  <a:pt x="11904" y="12302"/>
                  <a:pt x="18147" y="13318"/>
                </a:cubicBezTo>
                <a:cubicBezTo>
                  <a:pt x="24317" y="14334"/>
                  <a:pt x="30825" y="14769"/>
                  <a:pt x="35084" y="20020"/>
                </a:cubicBezTo>
                <a:cubicBezTo>
                  <a:pt x="36052" y="21230"/>
                  <a:pt x="36826" y="22609"/>
                  <a:pt x="38036" y="23577"/>
                </a:cubicBezTo>
                <a:cubicBezTo>
                  <a:pt x="41980" y="26770"/>
                  <a:pt x="49480" y="24811"/>
                  <a:pt x="51513" y="29456"/>
                </a:cubicBezTo>
                <a:cubicBezTo>
                  <a:pt x="52069" y="30787"/>
                  <a:pt x="51972" y="32287"/>
                  <a:pt x="51682" y="33690"/>
                </a:cubicBezTo>
                <a:cubicBezTo>
                  <a:pt x="50690" y="38505"/>
                  <a:pt x="48053" y="44022"/>
                  <a:pt x="51077" y="47869"/>
                </a:cubicBezTo>
                <a:cubicBezTo>
                  <a:pt x="53497" y="50918"/>
                  <a:pt x="58941" y="51765"/>
                  <a:pt x="59255" y="55660"/>
                </a:cubicBezTo>
                <a:cubicBezTo>
                  <a:pt x="59570" y="59120"/>
                  <a:pt x="55360" y="61104"/>
                  <a:pt x="53763" y="64201"/>
                </a:cubicBezTo>
                <a:cubicBezTo>
                  <a:pt x="51972" y="67709"/>
                  <a:pt x="54077" y="72234"/>
                  <a:pt x="57392" y="74315"/>
                </a:cubicBezTo>
                <a:cubicBezTo>
                  <a:pt x="60634" y="76323"/>
                  <a:pt x="67675" y="74847"/>
                  <a:pt x="69756" y="77799"/>
                </a:cubicBezTo>
                <a:cubicBezTo>
                  <a:pt x="70071" y="78356"/>
                  <a:pt x="70337" y="78912"/>
                  <a:pt x="70579" y="79493"/>
                </a:cubicBezTo>
                <a:cubicBezTo>
                  <a:pt x="71958" y="82130"/>
                  <a:pt x="75345" y="83025"/>
                  <a:pt x="78321" y="83025"/>
                </a:cubicBezTo>
                <a:cubicBezTo>
                  <a:pt x="80072" y="83025"/>
                  <a:pt x="81848" y="82816"/>
                  <a:pt x="83594" y="82816"/>
                </a:cubicBezTo>
                <a:cubicBezTo>
                  <a:pt x="84817" y="82816"/>
                  <a:pt x="86026" y="82919"/>
                  <a:pt x="87201" y="83267"/>
                </a:cubicBezTo>
                <a:cubicBezTo>
                  <a:pt x="89814" y="84041"/>
                  <a:pt x="92065" y="85953"/>
                  <a:pt x="94750" y="86292"/>
                </a:cubicBezTo>
                <a:cubicBezTo>
                  <a:pt x="95070" y="86331"/>
                  <a:pt x="95397" y="86350"/>
                  <a:pt x="95731" y="86350"/>
                </a:cubicBezTo>
                <a:cubicBezTo>
                  <a:pt x="101314" y="86350"/>
                  <a:pt x="108871" y="81168"/>
                  <a:pt x="115136" y="81168"/>
                </a:cubicBezTo>
                <a:cubicBezTo>
                  <a:pt x="117020" y="81168"/>
                  <a:pt x="118788" y="81637"/>
                  <a:pt x="120349" y="82856"/>
                </a:cubicBezTo>
                <a:cubicBezTo>
                  <a:pt x="124656" y="86219"/>
                  <a:pt x="111639" y="91010"/>
                  <a:pt x="110090" y="94905"/>
                </a:cubicBezTo>
                <a:cubicBezTo>
                  <a:pt x="108009" y="100398"/>
                  <a:pt x="111736" y="105866"/>
                  <a:pt x="116889" y="107753"/>
                </a:cubicBezTo>
                <a:cubicBezTo>
                  <a:pt x="119159" y="108596"/>
                  <a:pt x="121554" y="108876"/>
                  <a:pt x="123980" y="108876"/>
                </a:cubicBezTo>
                <a:cubicBezTo>
                  <a:pt x="126081" y="108876"/>
                  <a:pt x="128206" y="108666"/>
                  <a:pt x="130294" y="108431"/>
                </a:cubicBezTo>
                <a:cubicBezTo>
                  <a:pt x="138971" y="107436"/>
                  <a:pt x="147721" y="106137"/>
                  <a:pt x="156424" y="106137"/>
                </a:cubicBezTo>
                <a:cubicBezTo>
                  <a:pt x="160000" y="106137"/>
                  <a:pt x="163568" y="106357"/>
                  <a:pt x="167119" y="106906"/>
                </a:cubicBezTo>
                <a:cubicBezTo>
                  <a:pt x="169950" y="107342"/>
                  <a:pt x="173241" y="108455"/>
                  <a:pt x="173942" y="111237"/>
                </a:cubicBezTo>
                <a:cubicBezTo>
                  <a:pt x="174233" y="112423"/>
                  <a:pt x="173942" y="113657"/>
                  <a:pt x="174209" y="114867"/>
                </a:cubicBezTo>
                <a:cubicBezTo>
                  <a:pt x="174818" y="117718"/>
                  <a:pt x="178091" y="119003"/>
                  <a:pt x="181085" y="119003"/>
                </a:cubicBezTo>
                <a:cubicBezTo>
                  <a:pt x="181419" y="119003"/>
                  <a:pt x="181749" y="118987"/>
                  <a:pt x="182072" y="118956"/>
                </a:cubicBezTo>
                <a:cubicBezTo>
                  <a:pt x="184634" y="118705"/>
                  <a:pt x="187195" y="117872"/>
                  <a:pt x="189744" y="117872"/>
                </a:cubicBezTo>
                <a:cubicBezTo>
                  <a:pt x="190398" y="117872"/>
                  <a:pt x="191050" y="117927"/>
                  <a:pt x="191702" y="118060"/>
                </a:cubicBezTo>
                <a:cubicBezTo>
                  <a:pt x="193638" y="118448"/>
                  <a:pt x="195428" y="119561"/>
                  <a:pt x="197412" y="119803"/>
                </a:cubicBezTo>
                <a:cubicBezTo>
                  <a:pt x="197669" y="119831"/>
                  <a:pt x="197924" y="119844"/>
                  <a:pt x="198178" y="119844"/>
                </a:cubicBezTo>
                <a:cubicBezTo>
                  <a:pt x="200753" y="119844"/>
                  <a:pt x="203205" y="118467"/>
                  <a:pt x="205518" y="117189"/>
                </a:cubicBezTo>
                <a:cubicBezTo>
                  <a:pt x="214051" y="112440"/>
                  <a:pt x="225514" y="105857"/>
                  <a:pt x="235927" y="105857"/>
                </a:cubicBezTo>
                <a:cubicBezTo>
                  <a:pt x="239096" y="105857"/>
                  <a:pt x="242167" y="106466"/>
                  <a:pt x="245029" y="107923"/>
                </a:cubicBezTo>
                <a:cubicBezTo>
                  <a:pt x="248368" y="109616"/>
                  <a:pt x="251610" y="111528"/>
                  <a:pt x="255094" y="112979"/>
                </a:cubicBezTo>
                <a:cubicBezTo>
                  <a:pt x="258683" y="114492"/>
                  <a:pt x="262541" y="115248"/>
                  <a:pt x="266416" y="115248"/>
                </a:cubicBezTo>
                <a:cubicBezTo>
                  <a:pt x="267191" y="115248"/>
                  <a:pt x="267967" y="115217"/>
                  <a:pt x="268741" y="115157"/>
                </a:cubicBezTo>
                <a:cubicBezTo>
                  <a:pt x="271233" y="114963"/>
                  <a:pt x="275540" y="113439"/>
                  <a:pt x="276193" y="110608"/>
                </a:cubicBezTo>
                <a:cubicBezTo>
                  <a:pt x="276785" y="108055"/>
                  <a:pt x="273567" y="107623"/>
                  <a:pt x="271487" y="107623"/>
                </a:cubicBezTo>
                <a:cubicBezTo>
                  <a:pt x="271207" y="107623"/>
                  <a:pt x="270948" y="107631"/>
                  <a:pt x="270721" y="107642"/>
                </a:cubicBezTo>
                <a:lnTo>
                  <a:pt x="270721" y="107642"/>
                </a:lnTo>
                <a:cubicBezTo>
                  <a:pt x="270649" y="107638"/>
                  <a:pt x="270541" y="107635"/>
                  <a:pt x="270386" y="107632"/>
                </a:cubicBezTo>
                <a:cubicBezTo>
                  <a:pt x="269951" y="107632"/>
                  <a:pt x="269539" y="107608"/>
                  <a:pt x="269104" y="107560"/>
                </a:cubicBezTo>
                <a:lnTo>
                  <a:pt x="269104" y="107560"/>
                </a:lnTo>
                <a:cubicBezTo>
                  <a:pt x="269512" y="107594"/>
                  <a:pt x="269694" y="107607"/>
                  <a:pt x="269739" y="107607"/>
                </a:cubicBezTo>
                <a:cubicBezTo>
                  <a:pt x="269854" y="107607"/>
                  <a:pt x="269070" y="107522"/>
                  <a:pt x="268862" y="107487"/>
                </a:cubicBezTo>
                <a:cubicBezTo>
                  <a:pt x="268450" y="107414"/>
                  <a:pt x="268039" y="107318"/>
                  <a:pt x="267604" y="107197"/>
                </a:cubicBezTo>
                <a:cubicBezTo>
                  <a:pt x="267192" y="107100"/>
                  <a:pt x="266781" y="106979"/>
                  <a:pt x="266370" y="106834"/>
                </a:cubicBezTo>
                <a:lnTo>
                  <a:pt x="266370" y="106834"/>
                </a:lnTo>
                <a:cubicBezTo>
                  <a:pt x="266397" y="106843"/>
                  <a:pt x="266423" y="106851"/>
                  <a:pt x="266448" y="106859"/>
                </a:cubicBezTo>
                <a:lnTo>
                  <a:pt x="266448" y="106859"/>
                </a:lnTo>
                <a:cubicBezTo>
                  <a:pt x="266234" y="106790"/>
                  <a:pt x="265983" y="106708"/>
                  <a:pt x="265934" y="106689"/>
                </a:cubicBezTo>
                <a:cubicBezTo>
                  <a:pt x="264966" y="106301"/>
                  <a:pt x="264023" y="105890"/>
                  <a:pt x="263103" y="105430"/>
                </a:cubicBezTo>
                <a:cubicBezTo>
                  <a:pt x="259667" y="103809"/>
                  <a:pt x="256449" y="101849"/>
                  <a:pt x="252989" y="100253"/>
                </a:cubicBezTo>
                <a:cubicBezTo>
                  <a:pt x="249070" y="98389"/>
                  <a:pt x="244811" y="97301"/>
                  <a:pt x="240480" y="97059"/>
                </a:cubicBezTo>
                <a:cubicBezTo>
                  <a:pt x="239949" y="97030"/>
                  <a:pt x="239418" y="97017"/>
                  <a:pt x="238885" y="97017"/>
                </a:cubicBezTo>
                <a:cubicBezTo>
                  <a:pt x="234856" y="97017"/>
                  <a:pt x="230796" y="97785"/>
                  <a:pt x="226907" y="98704"/>
                </a:cubicBezTo>
                <a:cubicBezTo>
                  <a:pt x="223205" y="99599"/>
                  <a:pt x="219575" y="100833"/>
                  <a:pt x="215898" y="101825"/>
                </a:cubicBezTo>
                <a:cubicBezTo>
                  <a:pt x="215027" y="102067"/>
                  <a:pt x="214155" y="102309"/>
                  <a:pt x="213284" y="102503"/>
                </a:cubicBezTo>
                <a:cubicBezTo>
                  <a:pt x="212849" y="102624"/>
                  <a:pt x="212413" y="102720"/>
                  <a:pt x="211978" y="102817"/>
                </a:cubicBezTo>
                <a:cubicBezTo>
                  <a:pt x="211893" y="102836"/>
                  <a:pt x="211823" y="102852"/>
                  <a:pt x="211766" y="102865"/>
                </a:cubicBezTo>
                <a:lnTo>
                  <a:pt x="211766" y="102865"/>
                </a:lnTo>
                <a:cubicBezTo>
                  <a:pt x="211009" y="102989"/>
                  <a:pt x="210238" y="103094"/>
                  <a:pt x="209486" y="103180"/>
                </a:cubicBezTo>
                <a:cubicBezTo>
                  <a:pt x="209330" y="103189"/>
                  <a:pt x="209177" y="103201"/>
                  <a:pt x="209025" y="103213"/>
                </a:cubicBezTo>
                <a:lnTo>
                  <a:pt x="209025" y="103213"/>
                </a:lnTo>
                <a:cubicBezTo>
                  <a:pt x="209038" y="103209"/>
                  <a:pt x="208997" y="103207"/>
                  <a:pt x="208922" y="103207"/>
                </a:cubicBezTo>
                <a:cubicBezTo>
                  <a:pt x="208658" y="103207"/>
                  <a:pt x="207979" y="103229"/>
                  <a:pt x="207768" y="103229"/>
                </a:cubicBezTo>
                <a:cubicBezTo>
                  <a:pt x="207570" y="103217"/>
                  <a:pt x="207367" y="103205"/>
                  <a:pt x="207164" y="103194"/>
                </a:cubicBezTo>
                <a:lnTo>
                  <a:pt x="207164" y="103194"/>
                </a:lnTo>
                <a:cubicBezTo>
                  <a:pt x="207035" y="103181"/>
                  <a:pt x="206486" y="103136"/>
                  <a:pt x="206316" y="103108"/>
                </a:cubicBezTo>
                <a:cubicBezTo>
                  <a:pt x="205631" y="102987"/>
                  <a:pt x="204946" y="102816"/>
                  <a:pt x="204275" y="102622"/>
                </a:cubicBezTo>
                <a:lnTo>
                  <a:pt x="204275" y="102622"/>
                </a:lnTo>
                <a:cubicBezTo>
                  <a:pt x="204277" y="102622"/>
                  <a:pt x="204278" y="102622"/>
                  <a:pt x="204279" y="102622"/>
                </a:cubicBezTo>
                <a:cubicBezTo>
                  <a:pt x="204333" y="102622"/>
                  <a:pt x="203569" y="102345"/>
                  <a:pt x="203461" y="102309"/>
                </a:cubicBezTo>
                <a:cubicBezTo>
                  <a:pt x="203026" y="102116"/>
                  <a:pt x="202590" y="101898"/>
                  <a:pt x="202154" y="101656"/>
                </a:cubicBezTo>
                <a:cubicBezTo>
                  <a:pt x="201114" y="101099"/>
                  <a:pt x="200098" y="100470"/>
                  <a:pt x="199130" y="99793"/>
                </a:cubicBezTo>
                <a:cubicBezTo>
                  <a:pt x="197436" y="98656"/>
                  <a:pt x="195791" y="97470"/>
                  <a:pt x="193976" y="96526"/>
                </a:cubicBezTo>
                <a:cubicBezTo>
                  <a:pt x="191678" y="95365"/>
                  <a:pt x="189210" y="94639"/>
                  <a:pt x="186645" y="94349"/>
                </a:cubicBezTo>
                <a:cubicBezTo>
                  <a:pt x="184459" y="94051"/>
                  <a:pt x="182257" y="93944"/>
                  <a:pt x="180050" y="93944"/>
                </a:cubicBezTo>
                <a:cubicBezTo>
                  <a:pt x="176883" y="93944"/>
                  <a:pt x="173707" y="94163"/>
                  <a:pt x="170555" y="94349"/>
                </a:cubicBezTo>
                <a:cubicBezTo>
                  <a:pt x="165692" y="94663"/>
                  <a:pt x="160804" y="95147"/>
                  <a:pt x="155965" y="95801"/>
                </a:cubicBezTo>
                <a:cubicBezTo>
                  <a:pt x="150715" y="96502"/>
                  <a:pt x="145513" y="97422"/>
                  <a:pt x="140311" y="98486"/>
                </a:cubicBezTo>
                <a:lnTo>
                  <a:pt x="138907" y="98752"/>
                </a:lnTo>
                <a:cubicBezTo>
                  <a:pt x="138722" y="98791"/>
                  <a:pt x="138600" y="98817"/>
                  <a:pt x="138526" y="98833"/>
                </a:cubicBezTo>
                <a:lnTo>
                  <a:pt x="138526" y="98833"/>
                </a:lnTo>
                <a:cubicBezTo>
                  <a:pt x="137673" y="98999"/>
                  <a:pt x="136804" y="99130"/>
                  <a:pt x="135955" y="99260"/>
                </a:cubicBezTo>
                <a:cubicBezTo>
                  <a:pt x="134988" y="99406"/>
                  <a:pt x="134044" y="99527"/>
                  <a:pt x="133076" y="99623"/>
                </a:cubicBezTo>
                <a:cubicBezTo>
                  <a:pt x="132962" y="99632"/>
                  <a:pt x="132675" y="99647"/>
                  <a:pt x="132438" y="99660"/>
                </a:cubicBezTo>
                <a:lnTo>
                  <a:pt x="132438" y="99660"/>
                </a:lnTo>
                <a:cubicBezTo>
                  <a:pt x="132255" y="99664"/>
                  <a:pt x="132073" y="99666"/>
                  <a:pt x="131890" y="99666"/>
                </a:cubicBezTo>
                <a:cubicBezTo>
                  <a:pt x="131576" y="99666"/>
                  <a:pt x="131261" y="99660"/>
                  <a:pt x="130947" y="99648"/>
                </a:cubicBezTo>
                <a:cubicBezTo>
                  <a:pt x="130635" y="99648"/>
                  <a:pt x="130324" y="99625"/>
                  <a:pt x="130012" y="99604"/>
                </a:cubicBezTo>
                <a:lnTo>
                  <a:pt x="130012" y="99604"/>
                </a:lnTo>
                <a:cubicBezTo>
                  <a:pt x="130066" y="99606"/>
                  <a:pt x="130103" y="99608"/>
                  <a:pt x="130124" y="99608"/>
                </a:cubicBezTo>
                <a:cubicBezTo>
                  <a:pt x="130308" y="99608"/>
                  <a:pt x="129413" y="99515"/>
                  <a:pt x="129229" y="99478"/>
                </a:cubicBezTo>
                <a:cubicBezTo>
                  <a:pt x="128769" y="99406"/>
                  <a:pt x="128334" y="99285"/>
                  <a:pt x="127898" y="99188"/>
                </a:cubicBezTo>
                <a:cubicBezTo>
                  <a:pt x="127829" y="99170"/>
                  <a:pt x="127770" y="99155"/>
                  <a:pt x="127718" y="99142"/>
                </a:cubicBezTo>
                <a:lnTo>
                  <a:pt x="127718" y="99142"/>
                </a:lnTo>
                <a:cubicBezTo>
                  <a:pt x="127647" y="99112"/>
                  <a:pt x="127549" y="99071"/>
                  <a:pt x="127414" y="99019"/>
                </a:cubicBezTo>
                <a:cubicBezTo>
                  <a:pt x="125537" y="98296"/>
                  <a:pt x="124497" y="97574"/>
                  <a:pt x="123319" y="95947"/>
                </a:cubicBezTo>
                <a:lnTo>
                  <a:pt x="123319" y="95947"/>
                </a:lnTo>
                <a:cubicBezTo>
                  <a:pt x="123336" y="95969"/>
                  <a:pt x="123347" y="95979"/>
                  <a:pt x="123352" y="95979"/>
                </a:cubicBezTo>
                <a:cubicBezTo>
                  <a:pt x="123403" y="95979"/>
                  <a:pt x="123056" y="95194"/>
                  <a:pt x="123058" y="95194"/>
                </a:cubicBezTo>
                <a:lnTo>
                  <a:pt x="123058" y="95194"/>
                </a:lnTo>
                <a:cubicBezTo>
                  <a:pt x="123058" y="95194"/>
                  <a:pt x="123059" y="95195"/>
                  <a:pt x="123059" y="95196"/>
                </a:cubicBezTo>
                <a:cubicBezTo>
                  <a:pt x="123041" y="95122"/>
                  <a:pt x="123008" y="94416"/>
                  <a:pt x="122972" y="94416"/>
                </a:cubicBezTo>
                <a:cubicBezTo>
                  <a:pt x="122969" y="94416"/>
                  <a:pt x="122965" y="94424"/>
                  <a:pt x="122961" y="94440"/>
                </a:cubicBezTo>
                <a:lnTo>
                  <a:pt x="122961" y="94440"/>
                </a:lnTo>
                <a:cubicBezTo>
                  <a:pt x="122997" y="94177"/>
                  <a:pt x="123061" y="93917"/>
                  <a:pt x="123156" y="93671"/>
                </a:cubicBezTo>
                <a:lnTo>
                  <a:pt x="123156" y="93671"/>
                </a:lnTo>
                <a:cubicBezTo>
                  <a:pt x="123069" y="93955"/>
                  <a:pt x="123041" y="94057"/>
                  <a:pt x="123049" y="94057"/>
                </a:cubicBezTo>
                <a:cubicBezTo>
                  <a:pt x="123064" y="94057"/>
                  <a:pt x="123227" y="93624"/>
                  <a:pt x="123325" y="93478"/>
                </a:cubicBezTo>
                <a:cubicBezTo>
                  <a:pt x="123329" y="93472"/>
                  <a:pt x="123333" y="93465"/>
                  <a:pt x="123338" y="93460"/>
                </a:cubicBezTo>
                <a:lnTo>
                  <a:pt x="123338" y="93460"/>
                </a:lnTo>
                <a:cubicBezTo>
                  <a:pt x="123363" y="93436"/>
                  <a:pt x="123391" y="93410"/>
                  <a:pt x="123422" y="93381"/>
                </a:cubicBezTo>
                <a:cubicBezTo>
                  <a:pt x="123504" y="93322"/>
                  <a:pt x="123638" y="93243"/>
                  <a:pt x="123771" y="93167"/>
                </a:cubicBezTo>
                <a:lnTo>
                  <a:pt x="123771" y="93167"/>
                </a:lnTo>
                <a:cubicBezTo>
                  <a:pt x="124045" y="93042"/>
                  <a:pt x="124321" y="92923"/>
                  <a:pt x="124591" y="92813"/>
                </a:cubicBezTo>
                <a:lnTo>
                  <a:pt x="124591" y="92813"/>
                </a:lnTo>
                <a:cubicBezTo>
                  <a:pt x="124604" y="92809"/>
                  <a:pt x="124618" y="92805"/>
                  <a:pt x="124632" y="92800"/>
                </a:cubicBezTo>
                <a:cubicBezTo>
                  <a:pt x="124995" y="92703"/>
                  <a:pt x="125382" y="92607"/>
                  <a:pt x="125769" y="92510"/>
                </a:cubicBezTo>
                <a:cubicBezTo>
                  <a:pt x="126519" y="92316"/>
                  <a:pt x="127269" y="92123"/>
                  <a:pt x="128019" y="91881"/>
                </a:cubicBezTo>
                <a:cubicBezTo>
                  <a:pt x="130511" y="91058"/>
                  <a:pt x="132979" y="90090"/>
                  <a:pt x="135157" y="88590"/>
                </a:cubicBezTo>
                <a:cubicBezTo>
                  <a:pt x="138447" y="86340"/>
                  <a:pt x="141932" y="82348"/>
                  <a:pt x="139681" y="78186"/>
                </a:cubicBezTo>
                <a:cubicBezTo>
                  <a:pt x="137504" y="74121"/>
                  <a:pt x="132423" y="72210"/>
                  <a:pt x="128189" y="71194"/>
                </a:cubicBezTo>
                <a:cubicBezTo>
                  <a:pt x="125438" y="70510"/>
                  <a:pt x="122604" y="70279"/>
                  <a:pt x="119760" y="70279"/>
                </a:cubicBezTo>
                <a:cubicBezTo>
                  <a:pt x="117775" y="70279"/>
                  <a:pt x="115785" y="70391"/>
                  <a:pt x="113816" y="70540"/>
                </a:cubicBezTo>
                <a:cubicBezTo>
                  <a:pt x="109824" y="70831"/>
                  <a:pt x="105880" y="71508"/>
                  <a:pt x="101888" y="71798"/>
                </a:cubicBezTo>
                <a:cubicBezTo>
                  <a:pt x="101730" y="71810"/>
                  <a:pt x="101307" y="71832"/>
                  <a:pt x="101084" y="71844"/>
                </a:cubicBezTo>
                <a:lnTo>
                  <a:pt x="101084" y="71844"/>
                </a:lnTo>
                <a:cubicBezTo>
                  <a:pt x="100874" y="71847"/>
                  <a:pt x="100665" y="71847"/>
                  <a:pt x="100460" y="71847"/>
                </a:cubicBezTo>
                <a:cubicBezTo>
                  <a:pt x="100198" y="71854"/>
                  <a:pt x="99938" y="71857"/>
                  <a:pt x="99679" y="71857"/>
                </a:cubicBezTo>
                <a:cubicBezTo>
                  <a:pt x="99053" y="71857"/>
                  <a:pt x="98432" y="71840"/>
                  <a:pt x="97799" y="71823"/>
                </a:cubicBezTo>
                <a:cubicBezTo>
                  <a:pt x="97363" y="71798"/>
                  <a:pt x="96928" y="71774"/>
                  <a:pt x="96492" y="71750"/>
                </a:cubicBezTo>
                <a:cubicBezTo>
                  <a:pt x="96348" y="71737"/>
                  <a:pt x="95851" y="71681"/>
                  <a:pt x="95657" y="71664"/>
                </a:cubicBezTo>
                <a:lnTo>
                  <a:pt x="95657" y="71664"/>
                </a:lnTo>
                <a:cubicBezTo>
                  <a:pt x="94856" y="71538"/>
                  <a:pt x="94057" y="71389"/>
                  <a:pt x="93274" y="71194"/>
                </a:cubicBezTo>
                <a:cubicBezTo>
                  <a:pt x="92863" y="71097"/>
                  <a:pt x="92452" y="71000"/>
                  <a:pt x="92065" y="70879"/>
                </a:cubicBezTo>
                <a:cubicBezTo>
                  <a:pt x="92051" y="70875"/>
                  <a:pt x="92038" y="70871"/>
                  <a:pt x="92025" y="70868"/>
                </a:cubicBezTo>
                <a:lnTo>
                  <a:pt x="92025" y="70868"/>
                </a:lnTo>
                <a:cubicBezTo>
                  <a:pt x="91961" y="70839"/>
                  <a:pt x="91857" y="70796"/>
                  <a:pt x="91702" y="70734"/>
                </a:cubicBezTo>
                <a:cubicBezTo>
                  <a:pt x="90927" y="70444"/>
                  <a:pt x="90177" y="70105"/>
                  <a:pt x="89451" y="69718"/>
                </a:cubicBezTo>
                <a:cubicBezTo>
                  <a:pt x="87975" y="68919"/>
                  <a:pt x="87201" y="68266"/>
                  <a:pt x="85846" y="66693"/>
                </a:cubicBezTo>
                <a:cubicBezTo>
                  <a:pt x="85604" y="66403"/>
                  <a:pt x="85387" y="66113"/>
                  <a:pt x="85169" y="65798"/>
                </a:cubicBezTo>
                <a:cubicBezTo>
                  <a:pt x="85151" y="65780"/>
                  <a:pt x="84788" y="65197"/>
                  <a:pt x="84767" y="65192"/>
                </a:cubicBezTo>
                <a:lnTo>
                  <a:pt x="84767" y="65192"/>
                </a:lnTo>
                <a:cubicBezTo>
                  <a:pt x="84476" y="64612"/>
                  <a:pt x="84222" y="64029"/>
                  <a:pt x="84007" y="63427"/>
                </a:cubicBezTo>
                <a:cubicBezTo>
                  <a:pt x="83451" y="61927"/>
                  <a:pt x="83040" y="60378"/>
                  <a:pt x="82798" y="58805"/>
                </a:cubicBezTo>
                <a:cubicBezTo>
                  <a:pt x="82217" y="55805"/>
                  <a:pt x="81927" y="52757"/>
                  <a:pt x="81031" y="49829"/>
                </a:cubicBezTo>
                <a:cubicBezTo>
                  <a:pt x="80039" y="46587"/>
                  <a:pt x="77958" y="43804"/>
                  <a:pt x="75103" y="41965"/>
                </a:cubicBezTo>
                <a:cubicBezTo>
                  <a:pt x="72248" y="40030"/>
                  <a:pt x="67990" y="39110"/>
                  <a:pt x="65691" y="37199"/>
                </a:cubicBezTo>
                <a:cubicBezTo>
                  <a:pt x="64433" y="36207"/>
                  <a:pt x="63586" y="34779"/>
                  <a:pt x="63272" y="33207"/>
                </a:cubicBezTo>
                <a:cubicBezTo>
                  <a:pt x="62981" y="31852"/>
                  <a:pt x="63635" y="31126"/>
                  <a:pt x="64699" y="29819"/>
                </a:cubicBezTo>
                <a:cubicBezTo>
                  <a:pt x="65957" y="28271"/>
                  <a:pt x="66853" y="26577"/>
                  <a:pt x="66732" y="24545"/>
                </a:cubicBezTo>
                <a:cubicBezTo>
                  <a:pt x="66611" y="22512"/>
                  <a:pt x="65232" y="20818"/>
                  <a:pt x="63683" y="19633"/>
                </a:cubicBezTo>
                <a:cubicBezTo>
                  <a:pt x="60426" y="17184"/>
                  <a:pt x="56445" y="16207"/>
                  <a:pt x="52612" y="14957"/>
                </a:cubicBezTo>
                <a:lnTo>
                  <a:pt x="52612" y="14957"/>
                </a:lnTo>
                <a:cubicBezTo>
                  <a:pt x="52547" y="14934"/>
                  <a:pt x="52463" y="14904"/>
                  <a:pt x="52360" y="14866"/>
                </a:cubicBezTo>
                <a:cubicBezTo>
                  <a:pt x="51948" y="14721"/>
                  <a:pt x="51537" y="14576"/>
                  <a:pt x="51126" y="14407"/>
                </a:cubicBezTo>
                <a:cubicBezTo>
                  <a:pt x="50303" y="14068"/>
                  <a:pt x="49529" y="13681"/>
                  <a:pt x="48754" y="13245"/>
                </a:cubicBezTo>
                <a:cubicBezTo>
                  <a:pt x="47956" y="12785"/>
                  <a:pt x="48053" y="12858"/>
                  <a:pt x="47206" y="12060"/>
                </a:cubicBezTo>
                <a:cubicBezTo>
                  <a:pt x="46553" y="11406"/>
                  <a:pt x="45948" y="10705"/>
                  <a:pt x="45391" y="9955"/>
                </a:cubicBezTo>
                <a:cubicBezTo>
                  <a:pt x="42510" y="6247"/>
                  <a:pt x="38500" y="4798"/>
                  <a:pt x="33900" y="4798"/>
                </a:cubicBezTo>
                <a:cubicBezTo>
                  <a:pt x="33787" y="4798"/>
                  <a:pt x="33673" y="4799"/>
                  <a:pt x="33560" y="4801"/>
                </a:cubicBezTo>
                <a:cubicBezTo>
                  <a:pt x="31237" y="4849"/>
                  <a:pt x="28938" y="5140"/>
                  <a:pt x="26640" y="5406"/>
                </a:cubicBezTo>
                <a:cubicBezTo>
                  <a:pt x="26367" y="5433"/>
                  <a:pt x="26094" y="5453"/>
                  <a:pt x="25821" y="5473"/>
                </a:cubicBezTo>
                <a:lnTo>
                  <a:pt x="25821" y="5473"/>
                </a:lnTo>
                <a:cubicBezTo>
                  <a:pt x="25925" y="5461"/>
                  <a:pt x="25895" y="5457"/>
                  <a:pt x="25797" y="5457"/>
                </a:cubicBezTo>
                <a:cubicBezTo>
                  <a:pt x="25576" y="5457"/>
                  <a:pt x="25008" y="5478"/>
                  <a:pt x="24849" y="5478"/>
                </a:cubicBezTo>
                <a:cubicBezTo>
                  <a:pt x="24341" y="5478"/>
                  <a:pt x="23857" y="5454"/>
                  <a:pt x="23349" y="5406"/>
                </a:cubicBezTo>
                <a:cubicBezTo>
                  <a:pt x="23184" y="5394"/>
                  <a:pt x="23064" y="5386"/>
                  <a:pt x="22979" y="5382"/>
                </a:cubicBezTo>
                <a:lnTo>
                  <a:pt x="22979" y="5382"/>
                </a:lnTo>
                <a:cubicBezTo>
                  <a:pt x="22930" y="5374"/>
                  <a:pt x="22876" y="5366"/>
                  <a:pt x="22817" y="5357"/>
                </a:cubicBezTo>
                <a:cubicBezTo>
                  <a:pt x="19260" y="4849"/>
                  <a:pt x="15897" y="3446"/>
                  <a:pt x="13066" y="1244"/>
                </a:cubicBezTo>
                <a:cubicBezTo>
                  <a:pt x="11899" y="352"/>
                  <a:pt x="10495" y="1"/>
                  <a:pt x="9052" y="1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9019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29"/>
          <p:cNvSpPr txBox="1">
            <a:spLocks noGrp="1"/>
          </p:cNvSpPr>
          <p:nvPr>
            <p:ph type="subTitle" idx="1"/>
          </p:nvPr>
        </p:nvSpPr>
        <p:spPr>
          <a:xfrm flipH="1">
            <a:off x="2115013" y="1578300"/>
            <a:ext cx="2097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1051" name="Google Shape;1051;p29"/>
          <p:cNvSpPr txBox="1">
            <a:spLocks noGrp="1"/>
          </p:cNvSpPr>
          <p:nvPr>
            <p:ph type="subTitle" idx="2"/>
          </p:nvPr>
        </p:nvSpPr>
        <p:spPr>
          <a:xfrm flipH="1">
            <a:off x="2115025" y="1949675"/>
            <a:ext cx="20979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52" name="Google Shape;1052;p29"/>
          <p:cNvSpPr txBox="1">
            <a:spLocks noGrp="1"/>
          </p:cNvSpPr>
          <p:nvPr>
            <p:ph type="subTitle" idx="3"/>
          </p:nvPr>
        </p:nvSpPr>
        <p:spPr>
          <a:xfrm flipH="1">
            <a:off x="2115013" y="3257512"/>
            <a:ext cx="2097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1053" name="Google Shape;1053;p29"/>
          <p:cNvSpPr txBox="1">
            <a:spLocks noGrp="1"/>
          </p:cNvSpPr>
          <p:nvPr>
            <p:ph type="subTitle" idx="4"/>
          </p:nvPr>
        </p:nvSpPr>
        <p:spPr>
          <a:xfrm flipH="1">
            <a:off x="2115025" y="3628900"/>
            <a:ext cx="20979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54" name="Google Shape;1054;p29"/>
          <p:cNvSpPr txBox="1">
            <a:spLocks noGrp="1"/>
          </p:cNvSpPr>
          <p:nvPr>
            <p:ph type="subTitle" idx="5"/>
          </p:nvPr>
        </p:nvSpPr>
        <p:spPr>
          <a:xfrm>
            <a:off x="5673313" y="1578300"/>
            <a:ext cx="2097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1055" name="Google Shape;1055;p29"/>
          <p:cNvSpPr txBox="1">
            <a:spLocks noGrp="1"/>
          </p:cNvSpPr>
          <p:nvPr>
            <p:ph type="subTitle" idx="6"/>
          </p:nvPr>
        </p:nvSpPr>
        <p:spPr>
          <a:xfrm>
            <a:off x="5673325" y="1949676"/>
            <a:ext cx="20979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56" name="Google Shape;1056;p2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057" name="Google Shape;1057;p29"/>
          <p:cNvSpPr txBox="1">
            <a:spLocks noGrp="1"/>
          </p:cNvSpPr>
          <p:nvPr>
            <p:ph type="subTitle" idx="7"/>
          </p:nvPr>
        </p:nvSpPr>
        <p:spPr>
          <a:xfrm>
            <a:off x="5673313" y="3257529"/>
            <a:ext cx="2097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1058" name="Google Shape;1058;p29"/>
          <p:cNvSpPr txBox="1">
            <a:spLocks noGrp="1"/>
          </p:cNvSpPr>
          <p:nvPr>
            <p:ph type="subTitle" idx="8"/>
          </p:nvPr>
        </p:nvSpPr>
        <p:spPr>
          <a:xfrm>
            <a:off x="5673325" y="3628933"/>
            <a:ext cx="20979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3_1_4_2_1_1_1_1"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30"/>
          <p:cNvSpPr/>
          <p:nvPr/>
        </p:nvSpPr>
        <p:spPr>
          <a:xfrm flipH="1">
            <a:off x="3065575" y="2482425"/>
            <a:ext cx="6919650" cy="2996125"/>
          </a:xfrm>
          <a:custGeom>
            <a:avLst/>
            <a:gdLst/>
            <a:ahLst/>
            <a:cxnLst/>
            <a:rect l="l" t="t" r="r" b="b"/>
            <a:pathLst>
              <a:path w="276786" h="119845" extrusionOk="0">
                <a:moveTo>
                  <a:pt x="52735" y="15001"/>
                </a:moveTo>
                <a:cubicBezTo>
                  <a:pt x="52762" y="15010"/>
                  <a:pt x="52774" y="15015"/>
                  <a:pt x="52774" y="15015"/>
                </a:cubicBezTo>
                <a:cubicBezTo>
                  <a:pt x="52774" y="15015"/>
                  <a:pt x="52761" y="15010"/>
                  <a:pt x="52735" y="15001"/>
                </a:cubicBezTo>
                <a:close/>
                <a:moveTo>
                  <a:pt x="101791" y="71823"/>
                </a:moveTo>
                <a:cubicBezTo>
                  <a:pt x="101660" y="71830"/>
                  <a:pt x="101527" y="71835"/>
                  <a:pt x="101393" y="71839"/>
                </a:cubicBezTo>
                <a:lnTo>
                  <a:pt x="101393" y="71839"/>
                </a:lnTo>
                <a:cubicBezTo>
                  <a:pt x="101502" y="71834"/>
                  <a:pt x="101634" y="71829"/>
                  <a:pt x="101791" y="71823"/>
                </a:cubicBezTo>
                <a:close/>
                <a:moveTo>
                  <a:pt x="208425" y="103263"/>
                </a:moveTo>
                <a:cubicBezTo>
                  <a:pt x="208351" y="103268"/>
                  <a:pt x="208278" y="103273"/>
                  <a:pt x="208203" y="103277"/>
                </a:cubicBezTo>
                <a:cubicBezTo>
                  <a:pt x="208284" y="103272"/>
                  <a:pt x="208357" y="103267"/>
                  <a:pt x="208425" y="103263"/>
                </a:cubicBezTo>
                <a:close/>
                <a:moveTo>
                  <a:pt x="266448" y="106859"/>
                </a:moveTo>
                <a:lnTo>
                  <a:pt x="266448" y="106859"/>
                </a:lnTo>
                <a:cubicBezTo>
                  <a:pt x="266621" y="106914"/>
                  <a:pt x="266770" y="106962"/>
                  <a:pt x="266770" y="106962"/>
                </a:cubicBezTo>
                <a:cubicBezTo>
                  <a:pt x="266771" y="106962"/>
                  <a:pt x="266683" y="106933"/>
                  <a:pt x="266448" y="106859"/>
                </a:cubicBezTo>
                <a:close/>
                <a:moveTo>
                  <a:pt x="9052" y="1"/>
                </a:moveTo>
                <a:cubicBezTo>
                  <a:pt x="7442" y="1"/>
                  <a:pt x="5785" y="438"/>
                  <a:pt x="4355" y="1051"/>
                </a:cubicBezTo>
                <a:cubicBezTo>
                  <a:pt x="3025" y="1607"/>
                  <a:pt x="1646" y="2430"/>
                  <a:pt x="847" y="3664"/>
                </a:cubicBezTo>
                <a:cubicBezTo>
                  <a:pt x="339" y="4414"/>
                  <a:pt x="0" y="5793"/>
                  <a:pt x="871" y="6470"/>
                </a:cubicBezTo>
                <a:cubicBezTo>
                  <a:pt x="6001" y="10390"/>
                  <a:pt x="11904" y="12302"/>
                  <a:pt x="18147" y="13318"/>
                </a:cubicBezTo>
                <a:cubicBezTo>
                  <a:pt x="24317" y="14334"/>
                  <a:pt x="30825" y="14769"/>
                  <a:pt x="35084" y="20020"/>
                </a:cubicBezTo>
                <a:cubicBezTo>
                  <a:pt x="36052" y="21230"/>
                  <a:pt x="36826" y="22609"/>
                  <a:pt x="38036" y="23577"/>
                </a:cubicBezTo>
                <a:cubicBezTo>
                  <a:pt x="41980" y="26770"/>
                  <a:pt x="49480" y="24811"/>
                  <a:pt x="51513" y="29456"/>
                </a:cubicBezTo>
                <a:cubicBezTo>
                  <a:pt x="52069" y="30787"/>
                  <a:pt x="51972" y="32287"/>
                  <a:pt x="51682" y="33690"/>
                </a:cubicBezTo>
                <a:cubicBezTo>
                  <a:pt x="50690" y="38505"/>
                  <a:pt x="48053" y="44022"/>
                  <a:pt x="51077" y="47869"/>
                </a:cubicBezTo>
                <a:cubicBezTo>
                  <a:pt x="53497" y="50918"/>
                  <a:pt x="58941" y="51765"/>
                  <a:pt x="59255" y="55660"/>
                </a:cubicBezTo>
                <a:cubicBezTo>
                  <a:pt x="59570" y="59120"/>
                  <a:pt x="55360" y="61104"/>
                  <a:pt x="53763" y="64201"/>
                </a:cubicBezTo>
                <a:cubicBezTo>
                  <a:pt x="51972" y="67709"/>
                  <a:pt x="54077" y="72234"/>
                  <a:pt x="57392" y="74315"/>
                </a:cubicBezTo>
                <a:cubicBezTo>
                  <a:pt x="60634" y="76323"/>
                  <a:pt x="67675" y="74847"/>
                  <a:pt x="69756" y="77799"/>
                </a:cubicBezTo>
                <a:cubicBezTo>
                  <a:pt x="70071" y="78356"/>
                  <a:pt x="70337" y="78912"/>
                  <a:pt x="70579" y="79493"/>
                </a:cubicBezTo>
                <a:cubicBezTo>
                  <a:pt x="71958" y="82130"/>
                  <a:pt x="75345" y="83025"/>
                  <a:pt x="78321" y="83025"/>
                </a:cubicBezTo>
                <a:cubicBezTo>
                  <a:pt x="80072" y="83025"/>
                  <a:pt x="81848" y="82816"/>
                  <a:pt x="83594" y="82816"/>
                </a:cubicBezTo>
                <a:cubicBezTo>
                  <a:pt x="84817" y="82816"/>
                  <a:pt x="86026" y="82919"/>
                  <a:pt x="87201" y="83267"/>
                </a:cubicBezTo>
                <a:cubicBezTo>
                  <a:pt x="89814" y="84041"/>
                  <a:pt x="92065" y="85953"/>
                  <a:pt x="94750" y="86292"/>
                </a:cubicBezTo>
                <a:cubicBezTo>
                  <a:pt x="95070" y="86331"/>
                  <a:pt x="95397" y="86350"/>
                  <a:pt x="95731" y="86350"/>
                </a:cubicBezTo>
                <a:cubicBezTo>
                  <a:pt x="101314" y="86350"/>
                  <a:pt x="108871" y="81168"/>
                  <a:pt x="115136" y="81168"/>
                </a:cubicBezTo>
                <a:cubicBezTo>
                  <a:pt x="117020" y="81168"/>
                  <a:pt x="118788" y="81637"/>
                  <a:pt x="120349" y="82856"/>
                </a:cubicBezTo>
                <a:cubicBezTo>
                  <a:pt x="124656" y="86219"/>
                  <a:pt x="111639" y="91010"/>
                  <a:pt x="110090" y="94905"/>
                </a:cubicBezTo>
                <a:cubicBezTo>
                  <a:pt x="108009" y="100398"/>
                  <a:pt x="111736" y="105866"/>
                  <a:pt x="116889" y="107753"/>
                </a:cubicBezTo>
                <a:cubicBezTo>
                  <a:pt x="119159" y="108596"/>
                  <a:pt x="121554" y="108876"/>
                  <a:pt x="123980" y="108876"/>
                </a:cubicBezTo>
                <a:cubicBezTo>
                  <a:pt x="126081" y="108876"/>
                  <a:pt x="128206" y="108666"/>
                  <a:pt x="130294" y="108431"/>
                </a:cubicBezTo>
                <a:cubicBezTo>
                  <a:pt x="138971" y="107436"/>
                  <a:pt x="147721" y="106137"/>
                  <a:pt x="156424" y="106137"/>
                </a:cubicBezTo>
                <a:cubicBezTo>
                  <a:pt x="160000" y="106137"/>
                  <a:pt x="163568" y="106357"/>
                  <a:pt x="167119" y="106906"/>
                </a:cubicBezTo>
                <a:cubicBezTo>
                  <a:pt x="169950" y="107342"/>
                  <a:pt x="173241" y="108455"/>
                  <a:pt x="173942" y="111237"/>
                </a:cubicBezTo>
                <a:cubicBezTo>
                  <a:pt x="174233" y="112423"/>
                  <a:pt x="173942" y="113657"/>
                  <a:pt x="174209" y="114867"/>
                </a:cubicBezTo>
                <a:cubicBezTo>
                  <a:pt x="174818" y="117718"/>
                  <a:pt x="178091" y="119003"/>
                  <a:pt x="181085" y="119003"/>
                </a:cubicBezTo>
                <a:cubicBezTo>
                  <a:pt x="181419" y="119003"/>
                  <a:pt x="181749" y="118987"/>
                  <a:pt x="182072" y="118956"/>
                </a:cubicBezTo>
                <a:cubicBezTo>
                  <a:pt x="184634" y="118705"/>
                  <a:pt x="187195" y="117872"/>
                  <a:pt x="189744" y="117872"/>
                </a:cubicBezTo>
                <a:cubicBezTo>
                  <a:pt x="190398" y="117872"/>
                  <a:pt x="191050" y="117927"/>
                  <a:pt x="191702" y="118060"/>
                </a:cubicBezTo>
                <a:cubicBezTo>
                  <a:pt x="193638" y="118448"/>
                  <a:pt x="195428" y="119561"/>
                  <a:pt x="197412" y="119803"/>
                </a:cubicBezTo>
                <a:cubicBezTo>
                  <a:pt x="197669" y="119831"/>
                  <a:pt x="197924" y="119844"/>
                  <a:pt x="198178" y="119844"/>
                </a:cubicBezTo>
                <a:cubicBezTo>
                  <a:pt x="200753" y="119844"/>
                  <a:pt x="203205" y="118467"/>
                  <a:pt x="205518" y="117189"/>
                </a:cubicBezTo>
                <a:cubicBezTo>
                  <a:pt x="214051" y="112440"/>
                  <a:pt x="225514" y="105857"/>
                  <a:pt x="235927" y="105857"/>
                </a:cubicBezTo>
                <a:cubicBezTo>
                  <a:pt x="239096" y="105857"/>
                  <a:pt x="242167" y="106466"/>
                  <a:pt x="245029" y="107923"/>
                </a:cubicBezTo>
                <a:cubicBezTo>
                  <a:pt x="248368" y="109616"/>
                  <a:pt x="251610" y="111528"/>
                  <a:pt x="255094" y="112979"/>
                </a:cubicBezTo>
                <a:cubicBezTo>
                  <a:pt x="258683" y="114492"/>
                  <a:pt x="262541" y="115248"/>
                  <a:pt x="266416" y="115248"/>
                </a:cubicBezTo>
                <a:cubicBezTo>
                  <a:pt x="267191" y="115248"/>
                  <a:pt x="267967" y="115217"/>
                  <a:pt x="268741" y="115157"/>
                </a:cubicBezTo>
                <a:cubicBezTo>
                  <a:pt x="271233" y="114963"/>
                  <a:pt x="275540" y="113439"/>
                  <a:pt x="276193" y="110608"/>
                </a:cubicBezTo>
                <a:cubicBezTo>
                  <a:pt x="276785" y="108055"/>
                  <a:pt x="273567" y="107623"/>
                  <a:pt x="271487" y="107623"/>
                </a:cubicBezTo>
                <a:cubicBezTo>
                  <a:pt x="271207" y="107623"/>
                  <a:pt x="270948" y="107631"/>
                  <a:pt x="270721" y="107642"/>
                </a:cubicBezTo>
                <a:lnTo>
                  <a:pt x="270721" y="107642"/>
                </a:lnTo>
                <a:cubicBezTo>
                  <a:pt x="270649" y="107638"/>
                  <a:pt x="270541" y="107635"/>
                  <a:pt x="270386" y="107632"/>
                </a:cubicBezTo>
                <a:cubicBezTo>
                  <a:pt x="269951" y="107632"/>
                  <a:pt x="269539" y="107608"/>
                  <a:pt x="269104" y="107560"/>
                </a:cubicBezTo>
                <a:lnTo>
                  <a:pt x="269104" y="107560"/>
                </a:lnTo>
                <a:cubicBezTo>
                  <a:pt x="269512" y="107594"/>
                  <a:pt x="269694" y="107607"/>
                  <a:pt x="269739" y="107607"/>
                </a:cubicBezTo>
                <a:cubicBezTo>
                  <a:pt x="269854" y="107607"/>
                  <a:pt x="269070" y="107522"/>
                  <a:pt x="268862" y="107487"/>
                </a:cubicBezTo>
                <a:cubicBezTo>
                  <a:pt x="268450" y="107414"/>
                  <a:pt x="268039" y="107318"/>
                  <a:pt x="267604" y="107197"/>
                </a:cubicBezTo>
                <a:cubicBezTo>
                  <a:pt x="267192" y="107100"/>
                  <a:pt x="266781" y="106979"/>
                  <a:pt x="266370" y="106834"/>
                </a:cubicBezTo>
                <a:lnTo>
                  <a:pt x="266370" y="106834"/>
                </a:lnTo>
                <a:cubicBezTo>
                  <a:pt x="266397" y="106843"/>
                  <a:pt x="266423" y="106851"/>
                  <a:pt x="266448" y="106859"/>
                </a:cubicBezTo>
                <a:lnTo>
                  <a:pt x="266448" y="106859"/>
                </a:lnTo>
                <a:cubicBezTo>
                  <a:pt x="266234" y="106790"/>
                  <a:pt x="265983" y="106708"/>
                  <a:pt x="265934" y="106689"/>
                </a:cubicBezTo>
                <a:cubicBezTo>
                  <a:pt x="264966" y="106301"/>
                  <a:pt x="264023" y="105890"/>
                  <a:pt x="263103" y="105430"/>
                </a:cubicBezTo>
                <a:cubicBezTo>
                  <a:pt x="259667" y="103809"/>
                  <a:pt x="256449" y="101849"/>
                  <a:pt x="252989" y="100253"/>
                </a:cubicBezTo>
                <a:cubicBezTo>
                  <a:pt x="249070" y="98389"/>
                  <a:pt x="244811" y="97301"/>
                  <a:pt x="240480" y="97059"/>
                </a:cubicBezTo>
                <a:cubicBezTo>
                  <a:pt x="239949" y="97030"/>
                  <a:pt x="239418" y="97017"/>
                  <a:pt x="238885" y="97017"/>
                </a:cubicBezTo>
                <a:cubicBezTo>
                  <a:pt x="234856" y="97017"/>
                  <a:pt x="230796" y="97785"/>
                  <a:pt x="226907" y="98704"/>
                </a:cubicBezTo>
                <a:cubicBezTo>
                  <a:pt x="223205" y="99599"/>
                  <a:pt x="219575" y="100833"/>
                  <a:pt x="215898" y="101825"/>
                </a:cubicBezTo>
                <a:cubicBezTo>
                  <a:pt x="215027" y="102067"/>
                  <a:pt x="214155" y="102309"/>
                  <a:pt x="213284" y="102503"/>
                </a:cubicBezTo>
                <a:cubicBezTo>
                  <a:pt x="212849" y="102624"/>
                  <a:pt x="212413" y="102720"/>
                  <a:pt x="211978" y="102817"/>
                </a:cubicBezTo>
                <a:cubicBezTo>
                  <a:pt x="211893" y="102836"/>
                  <a:pt x="211823" y="102852"/>
                  <a:pt x="211766" y="102865"/>
                </a:cubicBezTo>
                <a:lnTo>
                  <a:pt x="211766" y="102865"/>
                </a:lnTo>
                <a:cubicBezTo>
                  <a:pt x="211009" y="102989"/>
                  <a:pt x="210238" y="103094"/>
                  <a:pt x="209486" y="103180"/>
                </a:cubicBezTo>
                <a:cubicBezTo>
                  <a:pt x="209330" y="103189"/>
                  <a:pt x="209177" y="103201"/>
                  <a:pt x="209025" y="103213"/>
                </a:cubicBezTo>
                <a:lnTo>
                  <a:pt x="209025" y="103213"/>
                </a:lnTo>
                <a:cubicBezTo>
                  <a:pt x="209038" y="103209"/>
                  <a:pt x="208997" y="103207"/>
                  <a:pt x="208922" y="103207"/>
                </a:cubicBezTo>
                <a:cubicBezTo>
                  <a:pt x="208658" y="103207"/>
                  <a:pt x="207979" y="103229"/>
                  <a:pt x="207768" y="103229"/>
                </a:cubicBezTo>
                <a:cubicBezTo>
                  <a:pt x="207570" y="103217"/>
                  <a:pt x="207367" y="103205"/>
                  <a:pt x="207164" y="103194"/>
                </a:cubicBezTo>
                <a:lnTo>
                  <a:pt x="207164" y="103194"/>
                </a:lnTo>
                <a:cubicBezTo>
                  <a:pt x="207035" y="103181"/>
                  <a:pt x="206486" y="103136"/>
                  <a:pt x="206316" y="103108"/>
                </a:cubicBezTo>
                <a:cubicBezTo>
                  <a:pt x="205631" y="102987"/>
                  <a:pt x="204946" y="102816"/>
                  <a:pt x="204275" y="102622"/>
                </a:cubicBezTo>
                <a:lnTo>
                  <a:pt x="204275" y="102622"/>
                </a:lnTo>
                <a:cubicBezTo>
                  <a:pt x="204277" y="102622"/>
                  <a:pt x="204278" y="102622"/>
                  <a:pt x="204279" y="102622"/>
                </a:cubicBezTo>
                <a:cubicBezTo>
                  <a:pt x="204333" y="102622"/>
                  <a:pt x="203569" y="102345"/>
                  <a:pt x="203461" y="102309"/>
                </a:cubicBezTo>
                <a:cubicBezTo>
                  <a:pt x="203026" y="102116"/>
                  <a:pt x="202590" y="101898"/>
                  <a:pt x="202154" y="101656"/>
                </a:cubicBezTo>
                <a:cubicBezTo>
                  <a:pt x="201114" y="101099"/>
                  <a:pt x="200098" y="100470"/>
                  <a:pt x="199130" y="99793"/>
                </a:cubicBezTo>
                <a:cubicBezTo>
                  <a:pt x="197436" y="98656"/>
                  <a:pt x="195791" y="97470"/>
                  <a:pt x="193976" y="96526"/>
                </a:cubicBezTo>
                <a:cubicBezTo>
                  <a:pt x="191678" y="95365"/>
                  <a:pt x="189210" y="94639"/>
                  <a:pt x="186645" y="94349"/>
                </a:cubicBezTo>
                <a:cubicBezTo>
                  <a:pt x="184459" y="94051"/>
                  <a:pt x="182257" y="93944"/>
                  <a:pt x="180050" y="93944"/>
                </a:cubicBezTo>
                <a:cubicBezTo>
                  <a:pt x="176883" y="93944"/>
                  <a:pt x="173707" y="94163"/>
                  <a:pt x="170555" y="94349"/>
                </a:cubicBezTo>
                <a:cubicBezTo>
                  <a:pt x="165692" y="94663"/>
                  <a:pt x="160804" y="95147"/>
                  <a:pt x="155965" y="95801"/>
                </a:cubicBezTo>
                <a:cubicBezTo>
                  <a:pt x="150715" y="96502"/>
                  <a:pt x="145513" y="97422"/>
                  <a:pt x="140311" y="98486"/>
                </a:cubicBezTo>
                <a:lnTo>
                  <a:pt x="138907" y="98752"/>
                </a:lnTo>
                <a:cubicBezTo>
                  <a:pt x="138722" y="98791"/>
                  <a:pt x="138600" y="98817"/>
                  <a:pt x="138526" y="98833"/>
                </a:cubicBezTo>
                <a:lnTo>
                  <a:pt x="138526" y="98833"/>
                </a:lnTo>
                <a:cubicBezTo>
                  <a:pt x="137673" y="98999"/>
                  <a:pt x="136804" y="99130"/>
                  <a:pt x="135955" y="99260"/>
                </a:cubicBezTo>
                <a:cubicBezTo>
                  <a:pt x="134988" y="99406"/>
                  <a:pt x="134044" y="99527"/>
                  <a:pt x="133076" y="99623"/>
                </a:cubicBezTo>
                <a:cubicBezTo>
                  <a:pt x="132962" y="99632"/>
                  <a:pt x="132675" y="99647"/>
                  <a:pt x="132438" y="99660"/>
                </a:cubicBezTo>
                <a:lnTo>
                  <a:pt x="132438" y="99660"/>
                </a:lnTo>
                <a:cubicBezTo>
                  <a:pt x="132255" y="99664"/>
                  <a:pt x="132073" y="99666"/>
                  <a:pt x="131890" y="99666"/>
                </a:cubicBezTo>
                <a:cubicBezTo>
                  <a:pt x="131576" y="99666"/>
                  <a:pt x="131261" y="99660"/>
                  <a:pt x="130947" y="99648"/>
                </a:cubicBezTo>
                <a:cubicBezTo>
                  <a:pt x="130635" y="99648"/>
                  <a:pt x="130324" y="99625"/>
                  <a:pt x="130012" y="99604"/>
                </a:cubicBezTo>
                <a:lnTo>
                  <a:pt x="130012" y="99604"/>
                </a:lnTo>
                <a:cubicBezTo>
                  <a:pt x="130066" y="99606"/>
                  <a:pt x="130103" y="99608"/>
                  <a:pt x="130124" y="99608"/>
                </a:cubicBezTo>
                <a:cubicBezTo>
                  <a:pt x="130308" y="99608"/>
                  <a:pt x="129413" y="99515"/>
                  <a:pt x="129229" y="99478"/>
                </a:cubicBezTo>
                <a:cubicBezTo>
                  <a:pt x="128769" y="99406"/>
                  <a:pt x="128334" y="99285"/>
                  <a:pt x="127898" y="99188"/>
                </a:cubicBezTo>
                <a:cubicBezTo>
                  <a:pt x="127829" y="99170"/>
                  <a:pt x="127770" y="99155"/>
                  <a:pt x="127718" y="99142"/>
                </a:cubicBezTo>
                <a:lnTo>
                  <a:pt x="127718" y="99142"/>
                </a:lnTo>
                <a:cubicBezTo>
                  <a:pt x="127647" y="99112"/>
                  <a:pt x="127549" y="99071"/>
                  <a:pt x="127414" y="99019"/>
                </a:cubicBezTo>
                <a:cubicBezTo>
                  <a:pt x="125537" y="98296"/>
                  <a:pt x="124497" y="97574"/>
                  <a:pt x="123319" y="95947"/>
                </a:cubicBezTo>
                <a:lnTo>
                  <a:pt x="123319" y="95947"/>
                </a:lnTo>
                <a:cubicBezTo>
                  <a:pt x="123336" y="95969"/>
                  <a:pt x="123347" y="95979"/>
                  <a:pt x="123352" y="95979"/>
                </a:cubicBezTo>
                <a:cubicBezTo>
                  <a:pt x="123403" y="95979"/>
                  <a:pt x="123056" y="95194"/>
                  <a:pt x="123058" y="95194"/>
                </a:cubicBezTo>
                <a:lnTo>
                  <a:pt x="123058" y="95194"/>
                </a:lnTo>
                <a:cubicBezTo>
                  <a:pt x="123058" y="95194"/>
                  <a:pt x="123059" y="95195"/>
                  <a:pt x="123059" y="95196"/>
                </a:cubicBezTo>
                <a:cubicBezTo>
                  <a:pt x="123041" y="95122"/>
                  <a:pt x="123008" y="94416"/>
                  <a:pt x="122972" y="94416"/>
                </a:cubicBezTo>
                <a:cubicBezTo>
                  <a:pt x="122969" y="94416"/>
                  <a:pt x="122965" y="94424"/>
                  <a:pt x="122961" y="94440"/>
                </a:cubicBezTo>
                <a:lnTo>
                  <a:pt x="122961" y="94440"/>
                </a:lnTo>
                <a:cubicBezTo>
                  <a:pt x="122997" y="94177"/>
                  <a:pt x="123061" y="93917"/>
                  <a:pt x="123156" y="93671"/>
                </a:cubicBezTo>
                <a:lnTo>
                  <a:pt x="123156" y="93671"/>
                </a:lnTo>
                <a:cubicBezTo>
                  <a:pt x="123069" y="93955"/>
                  <a:pt x="123041" y="94057"/>
                  <a:pt x="123049" y="94057"/>
                </a:cubicBezTo>
                <a:cubicBezTo>
                  <a:pt x="123064" y="94057"/>
                  <a:pt x="123227" y="93624"/>
                  <a:pt x="123325" y="93478"/>
                </a:cubicBezTo>
                <a:cubicBezTo>
                  <a:pt x="123329" y="93472"/>
                  <a:pt x="123333" y="93465"/>
                  <a:pt x="123338" y="93460"/>
                </a:cubicBezTo>
                <a:lnTo>
                  <a:pt x="123338" y="93460"/>
                </a:lnTo>
                <a:cubicBezTo>
                  <a:pt x="123363" y="93436"/>
                  <a:pt x="123391" y="93410"/>
                  <a:pt x="123422" y="93381"/>
                </a:cubicBezTo>
                <a:cubicBezTo>
                  <a:pt x="123504" y="93322"/>
                  <a:pt x="123638" y="93243"/>
                  <a:pt x="123771" y="93167"/>
                </a:cubicBezTo>
                <a:lnTo>
                  <a:pt x="123771" y="93167"/>
                </a:lnTo>
                <a:cubicBezTo>
                  <a:pt x="124045" y="93042"/>
                  <a:pt x="124321" y="92923"/>
                  <a:pt x="124591" y="92813"/>
                </a:cubicBezTo>
                <a:lnTo>
                  <a:pt x="124591" y="92813"/>
                </a:lnTo>
                <a:cubicBezTo>
                  <a:pt x="124604" y="92809"/>
                  <a:pt x="124618" y="92805"/>
                  <a:pt x="124632" y="92800"/>
                </a:cubicBezTo>
                <a:cubicBezTo>
                  <a:pt x="124995" y="92703"/>
                  <a:pt x="125382" y="92607"/>
                  <a:pt x="125769" y="92510"/>
                </a:cubicBezTo>
                <a:cubicBezTo>
                  <a:pt x="126519" y="92316"/>
                  <a:pt x="127269" y="92123"/>
                  <a:pt x="128019" y="91881"/>
                </a:cubicBezTo>
                <a:cubicBezTo>
                  <a:pt x="130511" y="91058"/>
                  <a:pt x="132979" y="90090"/>
                  <a:pt x="135157" y="88590"/>
                </a:cubicBezTo>
                <a:cubicBezTo>
                  <a:pt x="138447" y="86340"/>
                  <a:pt x="141932" y="82348"/>
                  <a:pt x="139681" y="78186"/>
                </a:cubicBezTo>
                <a:cubicBezTo>
                  <a:pt x="137504" y="74121"/>
                  <a:pt x="132423" y="72210"/>
                  <a:pt x="128189" y="71194"/>
                </a:cubicBezTo>
                <a:cubicBezTo>
                  <a:pt x="125438" y="70510"/>
                  <a:pt x="122604" y="70279"/>
                  <a:pt x="119760" y="70279"/>
                </a:cubicBezTo>
                <a:cubicBezTo>
                  <a:pt x="117775" y="70279"/>
                  <a:pt x="115785" y="70391"/>
                  <a:pt x="113816" y="70540"/>
                </a:cubicBezTo>
                <a:cubicBezTo>
                  <a:pt x="109824" y="70831"/>
                  <a:pt x="105880" y="71508"/>
                  <a:pt x="101888" y="71798"/>
                </a:cubicBezTo>
                <a:cubicBezTo>
                  <a:pt x="101730" y="71810"/>
                  <a:pt x="101307" y="71832"/>
                  <a:pt x="101084" y="71844"/>
                </a:cubicBezTo>
                <a:lnTo>
                  <a:pt x="101084" y="71844"/>
                </a:lnTo>
                <a:cubicBezTo>
                  <a:pt x="100874" y="71847"/>
                  <a:pt x="100665" y="71847"/>
                  <a:pt x="100460" y="71847"/>
                </a:cubicBezTo>
                <a:cubicBezTo>
                  <a:pt x="100198" y="71854"/>
                  <a:pt x="99938" y="71857"/>
                  <a:pt x="99679" y="71857"/>
                </a:cubicBezTo>
                <a:cubicBezTo>
                  <a:pt x="99053" y="71857"/>
                  <a:pt x="98432" y="71840"/>
                  <a:pt x="97799" y="71823"/>
                </a:cubicBezTo>
                <a:cubicBezTo>
                  <a:pt x="97363" y="71798"/>
                  <a:pt x="96928" y="71774"/>
                  <a:pt x="96492" y="71750"/>
                </a:cubicBezTo>
                <a:cubicBezTo>
                  <a:pt x="96348" y="71737"/>
                  <a:pt x="95851" y="71681"/>
                  <a:pt x="95657" y="71664"/>
                </a:cubicBezTo>
                <a:lnTo>
                  <a:pt x="95657" y="71664"/>
                </a:lnTo>
                <a:cubicBezTo>
                  <a:pt x="94856" y="71538"/>
                  <a:pt x="94057" y="71389"/>
                  <a:pt x="93274" y="71194"/>
                </a:cubicBezTo>
                <a:cubicBezTo>
                  <a:pt x="92863" y="71097"/>
                  <a:pt x="92452" y="71000"/>
                  <a:pt x="92065" y="70879"/>
                </a:cubicBezTo>
                <a:cubicBezTo>
                  <a:pt x="92051" y="70875"/>
                  <a:pt x="92038" y="70871"/>
                  <a:pt x="92025" y="70868"/>
                </a:cubicBezTo>
                <a:lnTo>
                  <a:pt x="92025" y="70868"/>
                </a:lnTo>
                <a:cubicBezTo>
                  <a:pt x="91961" y="70839"/>
                  <a:pt x="91857" y="70796"/>
                  <a:pt x="91702" y="70734"/>
                </a:cubicBezTo>
                <a:cubicBezTo>
                  <a:pt x="90927" y="70444"/>
                  <a:pt x="90177" y="70105"/>
                  <a:pt x="89451" y="69718"/>
                </a:cubicBezTo>
                <a:cubicBezTo>
                  <a:pt x="87975" y="68919"/>
                  <a:pt x="87201" y="68266"/>
                  <a:pt x="85846" y="66693"/>
                </a:cubicBezTo>
                <a:cubicBezTo>
                  <a:pt x="85604" y="66403"/>
                  <a:pt x="85387" y="66113"/>
                  <a:pt x="85169" y="65798"/>
                </a:cubicBezTo>
                <a:cubicBezTo>
                  <a:pt x="85151" y="65780"/>
                  <a:pt x="84788" y="65197"/>
                  <a:pt x="84767" y="65192"/>
                </a:cubicBezTo>
                <a:lnTo>
                  <a:pt x="84767" y="65192"/>
                </a:lnTo>
                <a:cubicBezTo>
                  <a:pt x="84476" y="64612"/>
                  <a:pt x="84222" y="64029"/>
                  <a:pt x="84007" y="63427"/>
                </a:cubicBezTo>
                <a:cubicBezTo>
                  <a:pt x="83451" y="61927"/>
                  <a:pt x="83040" y="60378"/>
                  <a:pt x="82798" y="58805"/>
                </a:cubicBezTo>
                <a:cubicBezTo>
                  <a:pt x="82217" y="55805"/>
                  <a:pt x="81927" y="52757"/>
                  <a:pt x="81031" y="49829"/>
                </a:cubicBezTo>
                <a:cubicBezTo>
                  <a:pt x="80039" y="46587"/>
                  <a:pt x="77958" y="43804"/>
                  <a:pt x="75103" y="41965"/>
                </a:cubicBezTo>
                <a:cubicBezTo>
                  <a:pt x="72248" y="40030"/>
                  <a:pt x="67990" y="39110"/>
                  <a:pt x="65691" y="37199"/>
                </a:cubicBezTo>
                <a:cubicBezTo>
                  <a:pt x="64433" y="36207"/>
                  <a:pt x="63586" y="34779"/>
                  <a:pt x="63272" y="33207"/>
                </a:cubicBezTo>
                <a:cubicBezTo>
                  <a:pt x="62981" y="31852"/>
                  <a:pt x="63635" y="31126"/>
                  <a:pt x="64699" y="29819"/>
                </a:cubicBezTo>
                <a:cubicBezTo>
                  <a:pt x="65957" y="28271"/>
                  <a:pt x="66853" y="26577"/>
                  <a:pt x="66732" y="24545"/>
                </a:cubicBezTo>
                <a:cubicBezTo>
                  <a:pt x="66611" y="22512"/>
                  <a:pt x="65232" y="20818"/>
                  <a:pt x="63683" y="19633"/>
                </a:cubicBezTo>
                <a:cubicBezTo>
                  <a:pt x="60426" y="17184"/>
                  <a:pt x="56445" y="16207"/>
                  <a:pt x="52612" y="14957"/>
                </a:cubicBezTo>
                <a:lnTo>
                  <a:pt x="52612" y="14957"/>
                </a:lnTo>
                <a:cubicBezTo>
                  <a:pt x="52547" y="14934"/>
                  <a:pt x="52463" y="14904"/>
                  <a:pt x="52360" y="14866"/>
                </a:cubicBezTo>
                <a:cubicBezTo>
                  <a:pt x="51948" y="14721"/>
                  <a:pt x="51537" y="14576"/>
                  <a:pt x="51126" y="14407"/>
                </a:cubicBezTo>
                <a:cubicBezTo>
                  <a:pt x="50303" y="14068"/>
                  <a:pt x="49529" y="13681"/>
                  <a:pt x="48754" y="13245"/>
                </a:cubicBezTo>
                <a:cubicBezTo>
                  <a:pt x="47956" y="12785"/>
                  <a:pt x="48053" y="12858"/>
                  <a:pt x="47206" y="12060"/>
                </a:cubicBezTo>
                <a:cubicBezTo>
                  <a:pt x="46553" y="11406"/>
                  <a:pt x="45948" y="10705"/>
                  <a:pt x="45391" y="9955"/>
                </a:cubicBezTo>
                <a:cubicBezTo>
                  <a:pt x="42510" y="6247"/>
                  <a:pt x="38500" y="4798"/>
                  <a:pt x="33900" y="4798"/>
                </a:cubicBezTo>
                <a:cubicBezTo>
                  <a:pt x="33787" y="4798"/>
                  <a:pt x="33673" y="4799"/>
                  <a:pt x="33560" y="4801"/>
                </a:cubicBezTo>
                <a:cubicBezTo>
                  <a:pt x="31237" y="4849"/>
                  <a:pt x="28938" y="5140"/>
                  <a:pt x="26640" y="5406"/>
                </a:cubicBezTo>
                <a:cubicBezTo>
                  <a:pt x="26367" y="5433"/>
                  <a:pt x="26094" y="5453"/>
                  <a:pt x="25821" y="5473"/>
                </a:cubicBezTo>
                <a:lnTo>
                  <a:pt x="25821" y="5473"/>
                </a:lnTo>
                <a:cubicBezTo>
                  <a:pt x="25925" y="5461"/>
                  <a:pt x="25895" y="5457"/>
                  <a:pt x="25797" y="5457"/>
                </a:cubicBezTo>
                <a:cubicBezTo>
                  <a:pt x="25576" y="5457"/>
                  <a:pt x="25008" y="5478"/>
                  <a:pt x="24849" y="5478"/>
                </a:cubicBezTo>
                <a:cubicBezTo>
                  <a:pt x="24341" y="5478"/>
                  <a:pt x="23857" y="5454"/>
                  <a:pt x="23349" y="5406"/>
                </a:cubicBezTo>
                <a:cubicBezTo>
                  <a:pt x="23184" y="5394"/>
                  <a:pt x="23064" y="5386"/>
                  <a:pt x="22979" y="5382"/>
                </a:cubicBezTo>
                <a:lnTo>
                  <a:pt x="22979" y="5382"/>
                </a:lnTo>
                <a:cubicBezTo>
                  <a:pt x="22930" y="5374"/>
                  <a:pt x="22876" y="5366"/>
                  <a:pt x="22817" y="5357"/>
                </a:cubicBezTo>
                <a:cubicBezTo>
                  <a:pt x="19260" y="4849"/>
                  <a:pt x="15897" y="3446"/>
                  <a:pt x="13066" y="1244"/>
                </a:cubicBezTo>
                <a:cubicBezTo>
                  <a:pt x="11899" y="352"/>
                  <a:pt x="10495" y="1"/>
                  <a:pt x="9052" y="1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18039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1" name="Google Shape;1061;p30"/>
          <p:cNvGrpSpPr/>
          <p:nvPr/>
        </p:nvGrpSpPr>
        <p:grpSpPr>
          <a:xfrm>
            <a:off x="7756765" y="-633248"/>
            <a:ext cx="1833183" cy="2088962"/>
            <a:chOff x="7815578" y="-305238"/>
            <a:chExt cx="1576253" cy="1796184"/>
          </a:xfrm>
        </p:grpSpPr>
        <p:grpSp>
          <p:nvGrpSpPr>
            <p:cNvPr id="1062" name="Google Shape;1062;p30"/>
            <p:cNvGrpSpPr/>
            <p:nvPr/>
          </p:nvGrpSpPr>
          <p:grpSpPr>
            <a:xfrm>
              <a:off x="8204479" y="334672"/>
              <a:ext cx="1161778" cy="1156274"/>
              <a:chOff x="5786056" y="1410206"/>
              <a:chExt cx="780975" cy="777275"/>
            </a:xfrm>
          </p:grpSpPr>
          <p:sp>
            <p:nvSpPr>
              <p:cNvPr id="1063" name="Google Shape;1063;p30"/>
              <p:cNvSpPr/>
              <p:nvPr/>
            </p:nvSpPr>
            <p:spPr>
              <a:xfrm>
                <a:off x="5859556" y="1410206"/>
                <a:ext cx="707475" cy="712975"/>
              </a:xfrm>
              <a:custGeom>
                <a:avLst/>
                <a:gdLst/>
                <a:ahLst/>
                <a:cxnLst/>
                <a:rect l="l" t="t" r="r" b="b"/>
                <a:pathLst>
                  <a:path w="28299" h="28519" extrusionOk="0">
                    <a:moveTo>
                      <a:pt x="28299" y="0"/>
                    </a:moveTo>
                    <a:lnTo>
                      <a:pt x="297" y="27410"/>
                    </a:lnTo>
                    <a:cubicBezTo>
                      <a:pt x="43" y="27643"/>
                      <a:pt x="1" y="28044"/>
                      <a:pt x="233" y="28298"/>
                    </a:cubicBezTo>
                    <a:cubicBezTo>
                      <a:pt x="345" y="28444"/>
                      <a:pt x="511" y="28518"/>
                      <a:pt x="680" y="28518"/>
                    </a:cubicBezTo>
                    <a:cubicBezTo>
                      <a:pt x="829" y="28518"/>
                      <a:pt x="981" y="28460"/>
                      <a:pt x="1100" y="28341"/>
                    </a:cubicBezTo>
                    <a:lnTo>
                      <a:pt x="1100" y="28319"/>
                    </a:lnTo>
                    <a:lnTo>
                      <a:pt x="28299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0"/>
              <p:cNvSpPr/>
              <p:nvPr/>
            </p:nvSpPr>
            <p:spPr>
              <a:xfrm>
                <a:off x="5786056" y="2028681"/>
                <a:ext cx="176000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7040" h="6352" extrusionOk="0">
                    <a:moveTo>
                      <a:pt x="3562" y="1"/>
                    </a:moveTo>
                    <a:cubicBezTo>
                      <a:pt x="2622" y="1"/>
                      <a:pt x="1671" y="414"/>
                      <a:pt x="1016" y="1317"/>
                    </a:cubicBezTo>
                    <a:cubicBezTo>
                      <a:pt x="1" y="2713"/>
                      <a:pt x="297" y="4680"/>
                      <a:pt x="1693" y="5716"/>
                    </a:cubicBezTo>
                    <a:cubicBezTo>
                      <a:pt x="2286" y="6156"/>
                      <a:pt x="2938" y="6351"/>
                      <a:pt x="3572" y="6351"/>
                    </a:cubicBezTo>
                    <a:cubicBezTo>
                      <a:pt x="5381" y="6351"/>
                      <a:pt x="7040" y="4759"/>
                      <a:pt x="6726" y="2692"/>
                    </a:cubicBezTo>
                    <a:cubicBezTo>
                      <a:pt x="6456" y="995"/>
                      <a:pt x="5021" y="1"/>
                      <a:pt x="356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5" name="Google Shape;1065;p30"/>
            <p:cNvGrpSpPr/>
            <p:nvPr/>
          </p:nvGrpSpPr>
          <p:grpSpPr>
            <a:xfrm>
              <a:off x="7815578" y="-305238"/>
              <a:ext cx="1212096" cy="1211687"/>
              <a:chOff x="6578800" y="847800"/>
              <a:chExt cx="814800" cy="814525"/>
            </a:xfrm>
          </p:grpSpPr>
          <p:sp>
            <p:nvSpPr>
              <p:cNvPr id="1066" name="Google Shape;1066;p30"/>
              <p:cNvSpPr/>
              <p:nvPr/>
            </p:nvSpPr>
            <p:spPr>
              <a:xfrm>
                <a:off x="6615800" y="847800"/>
                <a:ext cx="777800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89" extrusionOk="0">
                    <a:moveTo>
                      <a:pt x="31112" y="0"/>
                    </a:moveTo>
                    <a:lnTo>
                      <a:pt x="149" y="30730"/>
                    </a:lnTo>
                    <a:cubicBezTo>
                      <a:pt x="22" y="30857"/>
                      <a:pt x="1" y="31047"/>
                      <a:pt x="128" y="31174"/>
                    </a:cubicBezTo>
                    <a:cubicBezTo>
                      <a:pt x="183" y="31251"/>
                      <a:pt x="260" y="31288"/>
                      <a:pt x="340" y="31288"/>
                    </a:cubicBezTo>
                    <a:cubicBezTo>
                      <a:pt x="414" y="31288"/>
                      <a:pt x="490" y="31256"/>
                      <a:pt x="551" y="31195"/>
                    </a:cubicBezTo>
                    <a:lnTo>
                      <a:pt x="311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0"/>
              <p:cNvSpPr/>
              <p:nvPr/>
            </p:nvSpPr>
            <p:spPr>
              <a:xfrm>
                <a:off x="6578800" y="1582875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83" y="0"/>
                    </a:moveTo>
                    <a:cubicBezTo>
                      <a:pt x="1314" y="0"/>
                      <a:pt x="838" y="204"/>
                      <a:pt x="508" y="650"/>
                    </a:cubicBezTo>
                    <a:cubicBezTo>
                      <a:pt x="0" y="1348"/>
                      <a:pt x="170" y="2342"/>
                      <a:pt x="868" y="2871"/>
                    </a:cubicBezTo>
                    <a:cubicBezTo>
                      <a:pt x="1156" y="3083"/>
                      <a:pt x="1474" y="3178"/>
                      <a:pt x="1785" y="3178"/>
                    </a:cubicBezTo>
                    <a:cubicBezTo>
                      <a:pt x="2685" y="3178"/>
                      <a:pt x="3520" y="2386"/>
                      <a:pt x="3363" y="1348"/>
                    </a:cubicBezTo>
                    <a:cubicBezTo>
                      <a:pt x="3234" y="497"/>
                      <a:pt x="2516" y="0"/>
                      <a:pt x="178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8" name="Google Shape;1068;p30"/>
            <p:cNvGrpSpPr/>
            <p:nvPr/>
          </p:nvGrpSpPr>
          <p:grpSpPr>
            <a:xfrm>
              <a:off x="8178916" y="-182501"/>
              <a:ext cx="1212915" cy="1211725"/>
              <a:chOff x="5138881" y="1757200"/>
              <a:chExt cx="815350" cy="814550"/>
            </a:xfrm>
          </p:grpSpPr>
          <p:sp>
            <p:nvSpPr>
              <p:cNvPr id="1069" name="Google Shape;1069;p30"/>
              <p:cNvSpPr/>
              <p:nvPr/>
            </p:nvSpPr>
            <p:spPr>
              <a:xfrm>
                <a:off x="5175906" y="1757200"/>
                <a:ext cx="778325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133" h="31289" extrusionOk="0">
                    <a:moveTo>
                      <a:pt x="31132" y="1"/>
                    </a:moveTo>
                    <a:lnTo>
                      <a:pt x="148" y="30731"/>
                    </a:lnTo>
                    <a:cubicBezTo>
                      <a:pt x="22" y="30837"/>
                      <a:pt x="0" y="31048"/>
                      <a:pt x="127" y="31175"/>
                    </a:cubicBezTo>
                    <a:cubicBezTo>
                      <a:pt x="182" y="31252"/>
                      <a:pt x="260" y="31289"/>
                      <a:pt x="340" y="31289"/>
                    </a:cubicBezTo>
                    <a:cubicBezTo>
                      <a:pt x="414" y="31289"/>
                      <a:pt x="489" y="31257"/>
                      <a:pt x="550" y="31196"/>
                    </a:cubicBezTo>
                    <a:lnTo>
                      <a:pt x="571" y="31196"/>
                    </a:lnTo>
                    <a:lnTo>
                      <a:pt x="31132" y="1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0"/>
              <p:cNvSpPr/>
              <p:nvPr/>
            </p:nvSpPr>
            <p:spPr>
              <a:xfrm>
                <a:off x="5138881" y="2492300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89" y="0"/>
                    </a:moveTo>
                    <a:cubicBezTo>
                      <a:pt x="1322" y="0"/>
                      <a:pt x="852" y="204"/>
                      <a:pt x="530" y="650"/>
                    </a:cubicBezTo>
                    <a:cubicBezTo>
                      <a:pt x="1" y="1348"/>
                      <a:pt x="149" y="2342"/>
                      <a:pt x="868" y="2871"/>
                    </a:cubicBezTo>
                    <a:cubicBezTo>
                      <a:pt x="1161" y="3083"/>
                      <a:pt x="1483" y="3177"/>
                      <a:pt x="1795" y="3177"/>
                    </a:cubicBezTo>
                    <a:cubicBezTo>
                      <a:pt x="2697" y="3177"/>
                      <a:pt x="3521" y="2385"/>
                      <a:pt x="3364" y="1348"/>
                    </a:cubicBezTo>
                    <a:cubicBezTo>
                      <a:pt x="3235" y="497"/>
                      <a:pt x="2517" y="0"/>
                      <a:pt x="178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1" name="Google Shape;1071;p30"/>
          <p:cNvGrpSpPr/>
          <p:nvPr/>
        </p:nvGrpSpPr>
        <p:grpSpPr>
          <a:xfrm>
            <a:off x="-554855" y="3893652"/>
            <a:ext cx="1203230" cy="2250750"/>
            <a:chOff x="82595" y="1490267"/>
            <a:chExt cx="1203230" cy="2250750"/>
          </a:xfrm>
        </p:grpSpPr>
        <p:grpSp>
          <p:nvGrpSpPr>
            <p:cNvPr id="1072" name="Google Shape;1072;p30"/>
            <p:cNvGrpSpPr/>
            <p:nvPr/>
          </p:nvGrpSpPr>
          <p:grpSpPr>
            <a:xfrm>
              <a:off x="674770" y="1490267"/>
              <a:ext cx="499675" cy="497625"/>
              <a:chOff x="2548250" y="3477125"/>
              <a:chExt cx="499675" cy="497625"/>
            </a:xfrm>
          </p:grpSpPr>
          <p:sp>
            <p:nvSpPr>
              <p:cNvPr id="1073" name="Google Shape;1073;p30"/>
              <p:cNvSpPr/>
              <p:nvPr/>
            </p:nvSpPr>
            <p:spPr>
              <a:xfrm>
                <a:off x="2935475" y="3477125"/>
                <a:ext cx="112450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4498" h="4054" extrusionOk="0">
                    <a:moveTo>
                      <a:pt x="2217" y="0"/>
                    </a:moveTo>
                    <a:cubicBezTo>
                      <a:pt x="1061" y="0"/>
                      <a:pt x="1" y="1014"/>
                      <a:pt x="204" y="2329"/>
                    </a:cubicBezTo>
                    <a:cubicBezTo>
                      <a:pt x="371" y="3422"/>
                      <a:pt x="1288" y="4053"/>
                      <a:pt x="2219" y="4053"/>
                    </a:cubicBezTo>
                    <a:cubicBezTo>
                      <a:pt x="2820" y="4053"/>
                      <a:pt x="3427" y="3790"/>
                      <a:pt x="3842" y="3218"/>
                    </a:cubicBezTo>
                    <a:cubicBezTo>
                      <a:pt x="4498" y="2308"/>
                      <a:pt x="4307" y="1060"/>
                      <a:pt x="3419" y="405"/>
                    </a:cubicBezTo>
                    <a:cubicBezTo>
                      <a:pt x="3040" y="125"/>
                      <a:pt x="2623" y="0"/>
                      <a:pt x="22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0"/>
              <p:cNvSpPr/>
              <p:nvPr/>
            </p:nvSpPr>
            <p:spPr>
              <a:xfrm>
                <a:off x="2548250" y="3518350"/>
                <a:ext cx="452625" cy="456400"/>
              </a:xfrm>
              <a:custGeom>
                <a:avLst/>
                <a:gdLst/>
                <a:ahLst/>
                <a:cxnLst/>
                <a:rect l="l" t="t" r="r" b="b"/>
                <a:pathLst>
                  <a:path w="18105" h="18256" extrusionOk="0">
                    <a:moveTo>
                      <a:pt x="17679" y="1"/>
                    </a:moveTo>
                    <a:cubicBezTo>
                      <a:pt x="17579" y="1"/>
                      <a:pt x="17478" y="38"/>
                      <a:pt x="17406" y="109"/>
                    </a:cubicBezTo>
                    <a:lnTo>
                      <a:pt x="17406" y="130"/>
                    </a:lnTo>
                    <a:lnTo>
                      <a:pt x="0" y="18255"/>
                    </a:lnTo>
                    <a:lnTo>
                      <a:pt x="17914" y="701"/>
                    </a:lnTo>
                    <a:cubicBezTo>
                      <a:pt x="18083" y="553"/>
                      <a:pt x="18104" y="300"/>
                      <a:pt x="17956" y="130"/>
                    </a:cubicBezTo>
                    <a:cubicBezTo>
                      <a:pt x="17891" y="43"/>
                      <a:pt x="17786" y="1"/>
                      <a:pt x="1767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5" name="Google Shape;1075;p30"/>
            <p:cNvGrpSpPr/>
            <p:nvPr/>
          </p:nvGrpSpPr>
          <p:grpSpPr>
            <a:xfrm>
              <a:off x="140624" y="1742028"/>
              <a:ext cx="1145201" cy="1144815"/>
              <a:chOff x="2516525" y="3338400"/>
              <a:chExt cx="814800" cy="814525"/>
            </a:xfrm>
          </p:grpSpPr>
          <p:sp>
            <p:nvSpPr>
              <p:cNvPr id="1076" name="Google Shape;1076;p30"/>
              <p:cNvSpPr/>
              <p:nvPr/>
            </p:nvSpPr>
            <p:spPr>
              <a:xfrm>
                <a:off x="3242925" y="3338400"/>
                <a:ext cx="88400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3178" extrusionOk="0">
                    <a:moveTo>
                      <a:pt x="1739" y="0"/>
                    </a:moveTo>
                    <a:cubicBezTo>
                      <a:pt x="832" y="0"/>
                      <a:pt x="0" y="792"/>
                      <a:pt x="173" y="1830"/>
                    </a:cubicBezTo>
                    <a:cubicBezTo>
                      <a:pt x="302" y="2680"/>
                      <a:pt x="1020" y="3178"/>
                      <a:pt x="1748" y="3178"/>
                    </a:cubicBezTo>
                    <a:cubicBezTo>
                      <a:pt x="2214" y="3178"/>
                      <a:pt x="2685" y="2973"/>
                      <a:pt x="3007" y="2527"/>
                    </a:cubicBezTo>
                    <a:cubicBezTo>
                      <a:pt x="3536" y="1830"/>
                      <a:pt x="3388" y="836"/>
                      <a:pt x="2669" y="307"/>
                    </a:cubicBezTo>
                    <a:cubicBezTo>
                      <a:pt x="2375" y="95"/>
                      <a:pt x="2052" y="0"/>
                      <a:pt x="173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0"/>
              <p:cNvSpPr/>
              <p:nvPr/>
            </p:nvSpPr>
            <p:spPr>
              <a:xfrm>
                <a:off x="2516525" y="3370575"/>
                <a:ext cx="777275" cy="782350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4" extrusionOk="0">
                    <a:moveTo>
                      <a:pt x="30759" y="0"/>
                    </a:moveTo>
                    <a:cubicBezTo>
                      <a:pt x="30681" y="0"/>
                      <a:pt x="30601" y="27"/>
                      <a:pt x="30540" y="77"/>
                    </a:cubicBezTo>
                    <a:lnTo>
                      <a:pt x="30540" y="98"/>
                    </a:lnTo>
                    <a:lnTo>
                      <a:pt x="0" y="31294"/>
                    </a:lnTo>
                    <a:lnTo>
                      <a:pt x="0" y="31294"/>
                    </a:lnTo>
                    <a:lnTo>
                      <a:pt x="30942" y="564"/>
                    </a:lnTo>
                    <a:cubicBezTo>
                      <a:pt x="31090" y="437"/>
                      <a:pt x="31090" y="246"/>
                      <a:pt x="30984" y="98"/>
                    </a:cubicBezTo>
                    <a:cubicBezTo>
                      <a:pt x="30929" y="32"/>
                      <a:pt x="30845" y="0"/>
                      <a:pt x="3075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8" name="Google Shape;1078;p30"/>
            <p:cNvGrpSpPr/>
            <p:nvPr/>
          </p:nvGrpSpPr>
          <p:grpSpPr>
            <a:xfrm>
              <a:off x="302458" y="2300263"/>
              <a:ext cx="821525" cy="814675"/>
              <a:chOff x="578020" y="1990738"/>
              <a:chExt cx="821525" cy="814675"/>
            </a:xfrm>
          </p:grpSpPr>
          <p:sp>
            <p:nvSpPr>
              <p:cNvPr id="1079" name="Google Shape;1079;p30"/>
              <p:cNvSpPr/>
              <p:nvPr/>
            </p:nvSpPr>
            <p:spPr>
              <a:xfrm>
                <a:off x="1295495" y="1990738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0"/>
              <p:cNvSpPr/>
              <p:nvPr/>
            </p:nvSpPr>
            <p:spPr>
              <a:xfrm>
                <a:off x="578020" y="2023038"/>
                <a:ext cx="77725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0" h="31295" extrusionOk="0">
                    <a:moveTo>
                      <a:pt x="30751" y="1"/>
                    </a:moveTo>
                    <a:cubicBezTo>
                      <a:pt x="30675" y="1"/>
                      <a:pt x="30600" y="27"/>
                      <a:pt x="30540" y="78"/>
                    </a:cubicBezTo>
                    <a:lnTo>
                      <a:pt x="30540" y="99"/>
                    </a:lnTo>
                    <a:lnTo>
                      <a:pt x="0" y="31294"/>
                    </a:lnTo>
                    <a:lnTo>
                      <a:pt x="30942" y="543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2"/>
                      <a:pt x="30834" y="1"/>
                      <a:pt x="3075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1" name="Google Shape;1081;p30"/>
            <p:cNvGrpSpPr/>
            <p:nvPr/>
          </p:nvGrpSpPr>
          <p:grpSpPr>
            <a:xfrm>
              <a:off x="82595" y="2926467"/>
              <a:ext cx="814275" cy="814550"/>
              <a:chOff x="3146775" y="2571725"/>
              <a:chExt cx="814275" cy="814550"/>
            </a:xfrm>
          </p:grpSpPr>
          <p:sp>
            <p:nvSpPr>
              <p:cNvPr id="1082" name="Google Shape;1082;p30"/>
              <p:cNvSpPr/>
              <p:nvPr/>
            </p:nvSpPr>
            <p:spPr>
              <a:xfrm>
                <a:off x="3873025" y="2571725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45" y="1"/>
                    </a:moveTo>
                    <a:cubicBezTo>
                      <a:pt x="836" y="1"/>
                      <a:pt x="1" y="793"/>
                      <a:pt x="158" y="1830"/>
                    </a:cubicBezTo>
                    <a:cubicBezTo>
                      <a:pt x="287" y="2681"/>
                      <a:pt x="1005" y="3178"/>
                      <a:pt x="1738" y="3178"/>
                    </a:cubicBezTo>
                    <a:cubicBezTo>
                      <a:pt x="2207" y="3178"/>
                      <a:pt x="2683" y="2974"/>
                      <a:pt x="3013" y="2528"/>
                    </a:cubicBezTo>
                    <a:cubicBezTo>
                      <a:pt x="3521" y="1830"/>
                      <a:pt x="3373" y="836"/>
                      <a:pt x="2675" y="307"/>
                    </a:cubicBezTo>
                    <a:cubicBezTo>
                      <a:pt x="2381" y="95"/>
                      <a:pt x="2059" y="1"/>
                      <a:pt x="17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0"/>
              <p:cNvSpPr/>
              <p:nvPr/>
            </p:nvSpPr>
            <p:spPr>
              <a:xfrm>
                <a:off x="3146775" y="2603900"/>
                <a:ext cx="777275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5" extrusionOk="0">
                    <a:moveTo>
                      <a:pt x="30752" y="1"/>
                    </a:moveTo>
                    <a:cubicBezTo>
                      <a:pt x="30676" y="1"/>
                      <a:pt x="30601" y="27"/>
                      <a:pt x="30540" y="78"/>
                    </a:cubicBezTo>
                    <a:lnTo>
                      <a:pt x="30540" y="99"/>
                    </a:lnTo>
                    <a:lnTo>
                      <a:pt x="1" y="31294"/>
                    </a:lnTo>
                    <a:lnTo>
                      <a:pt x="1" y="31294"/>
                    </a:lnTo>
                    <a:lnTo>
                      <a:pt x="30942" y="564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3"/>
                      <a:pt x="30834" y="1"/>
                      <a:pt x="3075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30"/>
          <p:cNvSpPr/>
          <p:nvPr/>
        </p:nvSpPr>
        <p:spPr>
          <a:xfrm>
            <a:off x="-1" y="3081160"/>
            <a:ext cx="4985522" cy="2970037"/>
          </a:xfrm>
          <a:custGeom>
            <a:avLst/>
            <a:gdLst/>
            <a:ahLst/>
            <a:cxnLst/>
            <a:rect l="l" t="t" r="r" b="b"/>
            <a:pathLst>
              <a:path w="231750" h="138061" extrusionOk="0">
                <a:moveTo>
                  <a:pt x="152978" y="0"/>
                </a:moveTo>
                <a:cubicBezTo>
                  <a:pt x="147487" y="0"/>
                  <a:pt x="142931" y="5976"/>
                  <a:pt x="137425" y="8058"/>
                </a:cubicBezTo>
                <a:cubicBezTo>
                  <a:pt x="134065" y="9343"/>
                  <a:pt x="130295" y="9080"/>
                  <a:pt x="126760" y="9753"/>
                </a:cubicBezTo>
                <a:cubicBezTo>
                  <a:pt x="123224" y="10425"/>
                  <a:pt x="119455" y="12558"/>
                  <a:pt x="118870" y="16123"/>
                </a:cubicBezTo>
                <a:cubicBezTo>
                  <a:pt x="118403" y="19132"/>
                  <a:pt x="120360" y="21996"/>
                  <a:pt x="120594" y="25035"/>
                </a:cubicBezTo>
                <a:cubicBezTo>
                  <a:pt x="120916" y="28921"/>
                  <a:pt x="118315" y="32574"/>
                  <a:pt x="115013" y="34649"/>
                </a:cubicBezTo>
                <a:cubicBezTo>
                  <a:pt x="111682" y="36752"/>
                  <a:pt x="107766" y="37541"/>
                  <a:pt x="103938" y="38301"/>
                </a:cubicBezTo>
                <a:cubicBezTo>
                  <a:pt x="102990" y="38494"/>
                  <a:pt x="102006" y="38678"/>
                  <a:pt x="101054" y="38678"/>
                </a:cubicBezTo>
                <a:cubicBezTo>
                  <a:pt x="100277" y="38678"/>
                  <a:pt x="99521" y="38555"/>
                  <a:pt x="98825" y="38214"/>
                </a:cubicBezTo>
                <a:cubicBezTo>
                  <a:pt x="96867" y="37278"/>
                  <a:pt x="95786" y="34882"/>
                  <a:pt x="93711" y="34473"/>
                </a:cubicBezTo>
                <a:cubicBezTo>
                  <a:pt x="93451" y="34420"/>
                  <a:pt x="93187" y="34400"/>
                  <a:pt x="92921" y="34400"/>
                </a:cubicBezTo>
                <a:cubicBezTo>
                  <a:pt x="92162" y="34400"/>
                  <a:pt x="91386" y="34561"/>
                  <a:pt x="90626" y="34561"/>
                </a:cubicBezTo>
                <a:cubicBezTo>
                  <a:pt x="90336" y="34561"/>
                  <a:pt x="90049" y="34538"/>
                  <a:pt x="89766" y="34473"/>
                </a:cubicBezTo>
                <a:cubicBezTo>
                  <a:pt x="87107" y="33830"/>
                  <a:pt x="86756" y="30295"/>
                  <a:pt x="85734" y="27752"/>
                </a:cubicBezTo>
                <a:cubicBezTo>
                  <a:pt x="84378" y="24414"/>
                  <a:pt x="80725" y="22545"/>
                  <a:pt x="77151" y="22545"/>
                </a:cubicBezTo>
                <a:cubicBezTo>
                  <a:pt x="74719" y="22545"/>
                  <a:pt x="72324" y="23411"/>
                  <a:pt x="70714" y="25269"/>
                </a:cubicBezTo>
                <a:cubicBezTo>
                  <a:pt x="69341" y="26876"/>
                  <a:pt x="68581" y="28863"/>
                  <a:pt x="67851" y="30821"/>
                </a:cubicBezTo>
                <a:cubicBezTo>
                  <a:pt x="65718" y="36489"/>
                  <a:pt x="63584" y="42246"/>
                  <a:pt x="62883" y="48236"/>
                </a:cubicBezTo>
                <a:cubicBezTo>
                  <a:pt x="62649" y="50252"/>
                  <a:pt x="62562" y="52327"/>
                  <a:pt x="61919" y="54256"/>
                </a:cubicBezTo>
                <a:cubicBezTo>
                  <a:pt x="61305" y="55921"/>
                  <a:pt x="60370" y="57441"/>
                  <a:pt x="59172" y="58726"/>
                </a:cubicBezTo>
                <a:cubicBezTo>
                  <a:pt x="52890" y="65769"/>
                  <a:pt x="42458" y="67025"/>
                  <a:pt x="33019" y="67142"/>
                </a:cubicBezTo>
                <a:cubicBezTo>
                  <a:pt x="23610" y="67259"/>
                  <a:pt x="13529" y="66908"/>
                  <a:pt x="5552" y="71993"/>
                </a:cubicBezTo>
                <a:cubicBezTo>
                  <a:pt x="3331" y="73395"/>
                  <a:pt x="1432" y="75295"/>
                  <a:pt x="0" y="77545"/>
                </a:cubicBezTo>
                <a:lnTo>
                  <a:pt x="0" y="138061"/>
                </a:lnTo>
                <a:lnTo>
                  <a:pt x="55987" y="138061"/>
                </a:lnTo>
                <a:cubicBezTo>
                  <a:pt x="57857" y="133473"/>
                  <a:pt x="59581" y="128798"/>
                  <a:pt x="63906" y="126782"/>
                </a:cubicBezTo>
                <a:cubicBezTo>
                  <a:pt x="68815" y="124473"/>
                  <a:pt x="75448" y="126782"/>
                  <a:pt x="79597" y="123275"/>
                </a:cubicBezTo>
                <a:cubicBezTo>
                  <a:pt x="83484" y="120002"/>
                  <a:pt x="82695" y="113983"/>
                  <a:pt x="82169" y="108928"/>
                </a:cubicBezTo>
                <a:cubicBezTo>
                  <a:pt x="81731" y="104252"/>
                  <a:pt x="81847" y="99519"/>
                  <a:pt x="82519" y="94873"/>
                </a:cubicBezTo>
                <a:cubicBezTo>
                  <a:pt x="83425" y="88707"/>
                  <a:pt x="86873" y="81460"/>
                  <a:pt x="93068" y="81460"/>
                </a:cubicBezTo>
                <a:cubicBezTo>
                  <a:pt x="94602" y="81460"/>
                  <a:pt x="96181" y="81944"/>
                  <a:pt x="97697" y="81944"/>
                </a:cubicBezTo>
                <a:cubicBezTo>
                  <a:pt x="98289" y="81944"/>
                  <a:pt x="98872" y="81870"/>
                  <a:pt x="99438" y="81665"/>
                </a:cubicBezTo>
                <a:cubicBezTo>
                  <a:pt x="101045" y="81080"/>
                  <a:pt x="102097" y="79590"/>
                  <a:pt x="103091" y="78187"/>
                </a:cubicBezTo>
                <a:cubicBezTo>
                  <a:pt x="108234" y="70795"/>
                  <a:pt x="113873" y="63460"/>
                  <a:pt x="121442" y="58580"/>
                </a:cubicBezTo>
                <a:cubicBezTo>
                  <a:pt x="126401" y="55383"/>
                  <a:pt x="132364" y="53364"/>
                  <a:pt x="138213" y="53364"/>
                </a:cubicBezTo>
                <a:cubicBezTo>
                  <a:pt x="141290" y="53364"/>
                  <a:pt x="144335" y="53923"/>
                  <a:pt x="147185" y="55162"/>
                </a:cubicBezTo>
                <a:cubicBezTo>
                  <a:pt x="147974" y="55454"/>
                  <a:pt x="148705" y="55951"/>
                  <a:pt x="149289" y="56623"/>
                </a:cubicBezTo>
                <a:cubicBezTo>
                  <a:pt x="150078" y="57675"/>
                  <a:pt x="150049" y="59165"/>
                  <a:pt x="150049" y="60509"/>
                </a:cubicBezTo>
                <a:cubicBezTo>
                  <a:pt x="150107" y="66236"/>
                  <a:pt x="151744" y="72051"/>
                  <a:pt x="155455" y="76405"/>
                </a:cubicBezTo>
                <a:cubicBezTo>
                  <a:pt x="158645" y="80148"/>
                  <a:pt x="163456" y="82596"/>
                  <a:pt x="168326" y="82596"/>
                </a:cubicBezTo>
                <a:cubicBezTo>
                  <a:pt x="169121" y="82596"/>
                  <a:pt x="169917" y="82531"/>
                  <a:pt x="170708" y="82395"/>
                </a:cubicBezTo>
                <a:cubicBezTo>
                  <a:pt x="176903" y="81285"/>
                  <a:pt x="181724" y="76171"/>
                  <a:pt x="184442" y="70502"/>
                </a:cubicBezTo>
                <a:cubicBezTo>
                  <a:pt x="187188" y="64834"/>
                  <a:pt x="188269" y="58551"/>
                  <a:pt x="189964" y="52502"/>
                </a:cubicBezTo>
                <a:cubicBezTo>
                  <a:pt x="192448" y="43561"/>
                  <a:pt x="196890" y="34356"/>
                  <a:pt x="205188" y="30265"/>
                </a:cubicBezTo>
                <a:cubicBezTo>
                  <a:pt x="209016" y="28395"/>
                  <a:pt x="213341" y="27782"/>
                  <a:pt x="217461" y="26730"/>
                </a:cubicBezTo>
                <a:cubicBezTo>
                  <a:pt x="221581" y="25707"/>
                  <a:pt x="225818" y="24071"/>
                  <a:pt x="228507" y="20798"/>
                </a:cubicBezTo>
                <a:cubicBezTo>
                  <a:pt x="231224" y="17496"/>
                  <a:pt x="231750" y="12119"/>
                  <a:pt x="228682" y="9168"/>
                </a:cubicBezTo>
                <a:cubicBezTo>
                  <a:pt x="227049" y="7604"/>
                  <a:pt x="224853" y="7029"/>
                  <a:pt x="222577" y="7029"/>
                </a:cubicBezTo>
                <a:cubicBezTo>
                  <a:pt x="220941" y="7029"/>
                  <a:pt x="219263" y="7326"/>
                  <a:pt x="217724" y="7766"/>
                </a:cubicBezTo>
                <a:cubicBezTo>
                  <a:pt x="214211" y="8789"/>
                  <a:pt x="210751" y="10441"/>
                  <a:pt x="207144" y="10441"/>
                </a:cubicBezTo>
                <a:cubicBezTo>
                  <a:pt x="206941" y="10441"/>
                  <a:pt x="206737" y="10436"/>
                  <a:pt x="206532" y="10425"/>
                </a:cubicBezTo>
                <a:cubicBezTo>
                  <a:pt x="203428" y="10292"/>
                  <a:pt x="200005" y="8995"/>
                  <a:pt x="197034" y="8995"/>
                </a:cubicBezTo>
                <a:cubicBezTo>
                  <a:pt x="195418" y="8995"/>
                  <a:pt x="193936" y="9378"/>
                  <a:pt x="192711" y="10541"/>
                </a:cubicBezTo>
                <a:cubicBezTo>
                  <a:pt x="191455" y="11740"/>
                  <a:pt x="190899" y="13493"/>
                  <a:pt x="190110" y="15041"/>
                </a:cubicBezTo>
                <a:cubicBezTo>
                  <a:pt x="187512" y="20067"/>
                  <a:pt x="182553" y="22657"/>
                  <a:pt x="177570" y="22657"/>
                </a:cubicBezTo>
                <a:cubicBezTo>
                  <a:pt x="173195" y="22657"/>
                  <a:pt x="168802" y="20660"/>
                  <a:pt x="165974" y="16561"/>
                </a:cubicBezTo>
                <a:cubicBezTo>
                  <a:pt x="162088" y="10951"/>
                  <a:pt x="161445" y="1863"/>
                  <a:pt x="154812" y="227"/>
                </a:cubicBezTo>
                <a:cubicBezTo>
                  <a:pt x="154188" y="71"/>
                  <a:pt x="153577" y="0"/>
                  <a:pt x="152978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7843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30"/>
          <p:cNvSpPr txBox="1">
            <a:spLocks noGrp="1"/>
          </p:cNvSpPr>
          <p:nvPr>
            <p:ph type="subTitle" idx="1"/>
          </p:nvPr>
        </p:nvSpPr>
        <p:spPr>
          <a:xfrm flipH="1">
            <a:off x="3523038" y="1959300"/>
            <a:ext cx="2097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1086" name="Google Shape;1086;p30"/>
          <p:cNvSpPr txBox="1">
            <a:spLocks noGrp="1"/>
          </p:cNvSpPr>
          <p:nvPr>
            <p:ph type="subTitle" idx="2"/>
          </p:nvPr>
        </p:nvSpPr>
        <p:spPr>
          <a:xfrm flipH="1">
            <a:off x="3523050" y="2330675"/>
            <a:ext cx="20979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87" name="Google Shape;1087;p30"/>
          <p:cNvSpPr txBox="1">
            <a:spLocks noGrp="1"/>
          </p:cNvSpPr>
          <p:nvPr>
            <p:ph type="subTitle" idx="3"/>
          </p:nvPr>
        </p:nvSpPr>
        <p:spPr>
          <a:xfrm flipH="1">
            <a:off x="2169288" y="3640187"/>
            <a:ext cx="2097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1088" name="Google Shape;1088;p30"/>
          <p:cNvSpPr txBox="1">
            <a:spLocks noGrp="1"/>
          </p:cNvSpPr>
          <p:nvPr>
            <p:ph type="subTitle" idx="4"/>
          </p:nvPr>
        </p:nvSpPr>
        <p:spPr>
          <a:xfrm flipH="1">
            <a:off x="2169300" y="4011575"/>
            <a:ext cx="20979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89" name="Google Shape;1089;p30"/>
          <p:cNvSpPr txBox="1">
            <a:spLocks noGrp="1"/>
          </p:cNvSpPr>
          <p:nvPr>
            <p:ph type="subTitle" idx="5"/>
          </p:nvPr>
        </p:nvSpPr>
        <p:spPr>
          <a:xfrm>
            <a:off x="6230538" y="1959300"/>
            <a:ext cx="2097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1090" name="Google Shape;1090;p30"/>
          <p:cNvSpPr txBox="1">
            <a:spLocks noGrp="1"/>
          </p:cNvSpPr>
          <p:nvPr>
            <p:ph type="subTitle" idx="6"/>
          </p:nvPr>
        </p:nvSpPr>
        <p:spPr>
          <a:xfrm>
            <a:off x="6230550" y="2330676"/>
            <a:ext cx="20979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91" name="Google Shape;1091;p3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092" name="Google Shape;1092;p30"/>
          <p:cNvSpPr txBox="1">
            <a:spLocks noGrp="1"/>
          </p:cNvSpPr>
          <p:nvPr>
            <p:ph type="subTitle" idx="7"/>
          </p:nvPr>
        </p:nvSpPr>
        <p:spPr>
          <a:xfrm>
            <a:off x="4876788" y="3640204"/>
            <a:ext cx="2097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1093" name="Google Shape;1093;p30"/>
          <p:cNvSpPr txBox="1">
            <a:spLocks noGrp="1"/>
          </p:cNvSpPr>
          <p:nvPr>
            <p:ph type="subTitle" idx="8"/>
          </p:nvPr>
        </p:nvSpPr>
        <p:spPr>
          <a:xfrm>
            <a:off x="4876800" y="4011601"/>
            <a:ext cx="20979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94" name="Google Shape;1094;p30"/>
          <p:cNvSpPr txBox="1">
            <a:spLocks noGrp="1"/>
          </p:cNvSpPr>
          <p:nvPr>
            <p:ph type="subTitle" idx="9"/>
          </p:nvPr>
        </p:nvSpPr>
        <p:spPr>
          <a:xfrm flipH="1">
            <a:off x="815538" y="1959300"/>
            <a:ext cx="2097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1095" name="Google Shape;1095;p30"/>
          <p:cNvSpPr txBox="1">
            <a:spLocks noGrp="1"/>
          </p:cNvSpPr>
          <p:nvPr>
            <p:ph type="subTitle" idx="13"/>
          </p:nvPr>
        </p:nvSpPr>
        <p:spPr>
          <a:xfrm flipH="1">
            <a:off x="815550" y="2330675"/>
            <a:ext cx="20979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96" name="Google Shape;1096;p30"/>
          <p:cNvSpPr txBox="1">
            <a:spLocks noGrp="1"/>
          </p:cNvSpPr>
          <p:nvPr>
            <p:ph type="title" idx="14" hasCustomPrompt="1"/>
          </p:nvPr>
        </p:nvSpPr>
        <p:spPr>
          <a:xfrm>
            <a:off x="1421556" y="1355707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7" name="Google Shape;1097;p30"/>
          <p:cNvSpPr txBox="1">
            <a:spLocks noGrp="1"/>
          </p:cNvSpPr>
          <p:nvPr>
            <p:ph type="title" idx="15" hasCustomPrompt="1"/>
          </p:nvPr>
        </p:nvSpPr>
        <p:spPr>
          <a:xfrm>
            <a:off x="4129056" y="1355707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8" name="Google Shape;1098;p30"/>
          <p:cNvSpPr txBox="1">
            <a:spLocks noGrp="1"/>
          </p:cNvSpPr>
          <p:nvPr>
            <p:ph type="title" idx="16" hasCustomPrompt="1"/>
          </p:nvPr>
        </p:nvSpPr>
        <p:spPr>
          <a:xfrm>
            <a:off x="6836556" y="1355707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9" name="Google Shape;1099;p30"/>
          <p:cNvSpPr txBox="1">
            <a:spLocks noGrp="1"/>
          </p:cNvSpPr>
          <p:nvPr>
            <p:ph type="title" idx="17" hasCustomPrompt="1"/>
          </p:nvPr>
        </p:nvSpPr>
        <p:spPr>
          <a:xfrm>
            <a:off x="2775294" y="3056707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0" name="Google Shape;1100;p30"/>
          <p:cNvSpPr txBox="1">
            <a:spLocks noGrp="1"/>
          </p:cNvSpPr>
          <p:nvPr>
            <p:ph type="title" idx="18" hasCustomPrompt="1"/>
          </p:nvPr>
        </p:nvSpPr>
        <p:spPr>
          <a:xfrm>
            <a:off x="5482806" y="3056707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_1">
    <p:spTree>
      <p:nvGrpSpPr>
        <p:cNvPr id="1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4" name="Google Shape;1684;p46"/>
          <p:cNvGrpSpPr/>
          <p:nvPr/>
        </p:nvGrpSpPr>
        <p:grpSpPr>
          <a:xfrm flipH="1">
            <a:off x="-2712241" y="402035"/>
            <a:ext cx="12315382" cy="5421015"/>
            <a:chOff x="-1585691" y="-106965"/>
            <a:chExt cx="12315382" cy="5421015"/>
          </a:xfrm>
        </p:grpSpPr>
        <p:sp>
          <p:nvSpPr>
            <p:cNvPr id="1685" name="Google Shape;1685;p46"/>
            <p:cNvSpPr/>
            <p:nvPr/>
          </p:nvSpPr>
          <p:spPr>
            <a:xfrm>
              <a:off x="-1585691" y="2317925"/>
              <a:ext cx="6919650" cy="2996125"/>
            </a:xfrm>
            <a:custGeom>
              <a:avLst/>
              <a:gdLst/>
              <a:ahLst/>
              <a:cxnLst/>
              <a:rect l="l" t="t" r="r" b="b"/>
              <a:pathLst>
                <a:path w="276786" h="119845" extrusionOk="0">
                  <a:moveTo>
                    <a:pt x="52735" y="15001"/>
                  </a:moveTo>
                  <a:cubicBezTo>
                    <a:pt x="52762" y="15010"/>
                    <a:pt x="52774" y="15015"/>
                    <a:pt x="52774" y="15015"/>
                  </a:cubicBezTo>
                  <a:cubicBezTo>
                    <a:pt x="52774" y="15015"/>
                    <a:pt x="52761" y="15010"/>
                    <a:pt x="52735" y="15001"/>
                  </a:cubicBezTo>
                  <a:close/>
                  <a:moveTo>
                    <a:pt x="101791" y="71823"/>
                  </a:moveTo>
                  <a:cubicBezTo>
                    <a:pt x="101660" y="71830"/>
                    <a:pt x="101527" y="71835"/>
                    <a:pt x="101393" y="71839"/>
                  </a:cubicBezTo>
                  <a:lnTo>
                    <a:pt x="101393" y="71839"/>
                  </a:lnTo>
                  <a:cubicBezTo>
                    <a:pt x="101502" y="71834"/>
                    <a:pt x="101634" y="71829"/>
                    <a:pt x="101791" y="71823"/>
                  </a:cubicBezTo>
                  <a:close/>
                  <a:moveTo>
                    <a:pt x="208425" y="103263"/>
                  </a:moveTo>
                  <a:cubicBezTo>
                    <a:pt x="208351" y="103268"/>
                    <a:pt x="208278" y="103273"/>
                    <a:pt x="208203" y="103277"/>
                  </a:cubicBezTo>
                  <a:cubicBezTo>
                    <a:pt x="208284" y="103272"/>
                    <a:pt x="208357" y="103267"/>
                    <a:pt x="208425" y="103263"/>
                  </a:cubicBezTo>
                  <a:close/>
                  <a:moveTo>
                    <a:pt x="266448" y="106859"/>
                  </a:moveTo>
                  <a:lnTo>
                    <a:pt x="266448" y="106859"/>
                  </a:lnTo>
                  <a:cubicBezTo>
                    <a:pt x="266621" y="106914"/>
                    <a:pt x="266770" y="106962"/>
                    <a:pt x="266770" y="106962"/>
                  </a:cubicBezTo>
                  <a:cubicBezTo>
                    <a:pt x="266771" y="106962"/>
                    <a:pt x="266683" y="106933"/>
                    <a:pt x="266448" y="106859"/>
                  </a:cubicBezTo>
                  <a:close/>
                  <a:moveTo>
                    <a:pt x="9052" y="1"/>
                  </a:moveTo>
                  <a:cubicBezTo>
                    <a:pt x="7442" y="1"/>
                    <a:pt x="5785" y="438"/>
                    <a:pt x="4355" y="1051"/>
                  </a:cubicBezTo>
                  <a:cubicBezTo>
                    <a:pt x="3025" y="1607"/>
                    <a:pt x="1646" y="2430"/>
                    <a:pt x="847" y="3664"/>
                  </a:cubicBezTo>
                  <a:cubicBezTo>
                    <a:pt x="339" y="4414"/>
                    <a:pt x="0" y="5793"/>
                    <a:pt x="871" y="6470"/>
                  </a:cubicBezTo>
                  <a:cubicBezTo>
                    <a:pt x="6001" y="10390"/>
                    <a:pt x="11904" y="12302"/>
                    <a:pt x="18147" y="13318"/>
                  </a:cubicBezTo>
                  <a:cubicBezTo>
                    <a:pt x="24317" y="14334"/>
                    <a:pt x="30825" y="14769"/>
                    <a:pt x="35084" y="20020"/>
                  </a:cubicBezTo>
                  <a:cubicBezTo>
                    <a:pt x="36052" y="21230"/>
                    <a:pt x="36826" y="22609"/>
                    <a:pt x="38036" y="23577"/>
                  </a:cubicBezTo>
                  <a:cubicBezTo>
                    <a:pt x="41980" y="26770"/>
                    <a:pt x="49480" y="24811"/>
                    <a:pt x="51513" y="29456"/>
                  </a:cubicBezTo>
                  <a:cubicBezTo>
                    <a:pt x="52069" y="30787"/>
                    <a:pt x="51972" y="32287"/>
                    <a:pt x="51682" y="33690"/>
                  </a:cubicBezTo>
                  <a:cubicBezTo>
                    <a:pt x="50690" y="38505"/>
                    <a:pt x="48053" y="44022"/>
                    <a:pt x="51077" y="47869"/>
                  </a:cubicBezTo>
                  <a:cubicBezTo>
                    <a:pt x="53497" y="50918"/>
                    <a:pt x="58941" y="51765"/>
                    <a:pt x="59255" y="55660"/>
                  </a:cubicBezTo>
                  <a:cubicBezTo>
                    <a:pt x="59570" y="59120"/>
                    <a:pt x="55360" y="61104"/>
                    <a:pt x="53763" y="64201"/>
                  </a:cubicBezTo>
                  <a:cubicBezTo>
                    <a:pt x="51972" y="67709"/>
                    <a:pt x="54077" y="72234"/>
                    <a:pt x="57392" y="74315"/>
                  </a:cubicBezTo>
                  <a:cubicBezTo>
                    <a:pt x="60634" y="76323"/>
                    <a:pt x="67675" y="74847"/>
                    <a:pt x="69756" y="77799"/>
                  </a:cubicBezTo>
                  <a:cubicBezTo>
                    <a:pt x="70071" y="78356"/>
                    <a:pt x="70337" y="78912"/>
                    <a:pt x="70579" y="79493"/>
                  </a:cubicBezTo>
                  <a:cubicBezTo>
                    <a:pt x="71958" y="82130"/>
                    <a:pt x="75345" y="83025"/>
                    <a:pt x="78321" y="83025"/>
                  </a:cubicBezTo>
                  <a:cubicBezTo>
                    <a:pt x="80072" y="83025"/>
                    <a:pt x="81848" y="82816"/>
                    <a:pt x="83594" y="82816"/>
                  </a:cubicBezTo>
                  <a:cubicBezTo>
                    <a:pt x="84817" y="82816"/>
                    <a:pt x="86026" y="82919"/>
                    <a:pt x="87201" y="83267"/>
                  </a:cubicBezTo>
                  <a:cubicBezTo>
                    <a:pt x="89814" y="84041"/>
                    <a:pt x="92065" y="85953"/>
                    <a:pt x="94750" y="86292"/>
                  </a:cubicBezTo>
                  <a:cubicBezTo>
                    <a:pt x="95070" y="86331"/>
                    <a:pt x="95397" y="86350"/>
                    <a:pt x="95731" y="86350"/>
                  </a:cubicBezTo>
                  <a:cubicBezTo>
                    <a:pt x="101314" y="86350"/>
                    <a:pt x="108871" y="81168"/>
                    <a:pt x="115136" y="81168"/>
                  </a:cubicBezTo>
                  <a:cubicBezTo>
                    <a:pt x="117020" y="81168"/>
                    <a:pt x="118788" y="81637"/>
                    <a:pt x="120349" y="82856"/>
                  </a:cubicBezTo>
                  <a:cubicBezTo>
                    <a:pt x="124656" y="86219"/>
                    <a:pt x="111639" y="91010"/>
                    <a:pt x="110090" y="94905"/>
                  </a:cubicBezTo>
                  <a:cubicBezTo>
                    <a:pt x="108009" y="100398"/>
                    <a:pt x="111736" y="105866"/>
                    <a:pt x="116889" y="107753"/>
                  </a:cubicBezTo>
                  <a:cubicBezTo>
                    <a:pt x="119159" y="108596"/>
                    <a:pt x="121554" y="108876"/>
                    <a:pt x="123980" y="108876"/>
                  </a:cubicBezTo>
                  <a:cubicBezTo>
                    <a:pt x="126081" y="108876"/>
                    <a:pt x="128206" y="108666"/>
                    <a:pt x="130294" y="108431"/>
                  </a:cubicBezTo>
                  <a:cubicBezTo>
                    <a:pt x="138971" y="107436"/>
                    <a:pt x="147721" y="106137"/>
                    <a:pt x="156424" y="106137"/>
                  </a:cubicBezTo>
                  <a:cubicBezTo>
                    <a:pt x="160000" y="106137"/>
                    <a:pt x="163568" y="106357"/>
                    <a:pt x="167119" y="106906"/>
                  </a:cubicBezTo>
                  <a:cubicBezTo>
                    <a:pt x="169950" y="107342"/>
                    <a:pt x="173241" y="108455"/>
                    <a:pt x="173942" y="111237"/>
                  </a:cubicBezTo>
                  <a:cubicBezTo>
                    <a:pt x="174233" y="112423"/>
                    <a:pt x="173942" y="113657"/>
                    <a:pt x="174209" y="114867"/>
                  </a:cubicBezTo>
                  <a:cubicBezTo>
                    <a:pt x="174818" y="117718"/>
                    <a:pt x="178091" y="119003"/>
                    <a:pt x="181085" y="119003"/>
                  </a:cubicBezTo>
                  <a:cubicBezTo>
                    <a:pt x="181419" y="119003"/>
                    <a:pt x="181749" y="118987"/>
                    <a:pt x="182072" y="118956"/>
                  </a:cubicBezTo>
                  <a:cubicBezTo>
                    <a:pt x="184634" y="118705"/>
                    <a:pt x="187195" y="117872"/>
                    <a:pt x="189744" y="117872"/>
                  </a:cubicBezTo>
                  <a:cubicBezTo>
                    <a:pt x="190398" y="117872"/>
                    <a:pt x="191050" y="117927"/>
                    <a:pt x="191702" y="118060"/>
                  </a:cubicBezTo>
                  <a:cubicBezTo>
                    <a:pt x="193638" y="118448"/>
                    <a:pt x="195428" y="119561"/>
                    <a:pt x="197412" y="119803"/>
                  </a:cubicBezTo>
                  <a:cubicBezTo>
                    <a:pt x="197669" y="119831"/>
                    <a:pt x="197924" y="119844"/>
                    <a:pt x="198178" y="119844"/>
                  </a:cubicBezTo>
                  <a:cubicBezTo>
                    <a:pt x="200753" y="119844"/>
                    <a:pt x="203205" y="118467"/>
                    <a:pt x="205518" y="117189"/>
                  </a:cubicBezTo>
                  <a:cubicBezTo>
                    <a:pt x="214051" y="112440"/>
                    <a:pt x="225514" y="105857"/>
                    <a:pt x="235927" y="105857"/>
                  </a:cubicBezTo>
                  <a:cubicBezTo>
                    <a:pt x="239096" y="105857"/>
                    <a:pt x="242167" y="106466"/>
                    <a:pt x="245029" y="107923"/>
                  </a:cubicBezTo>
                  <a:cubicBezTo>
                    <a:pt x="248368" y="109616"/>
                    <a:pt x="251610" y="111528"/>
                    <a:pt x="255094" y="112979"/>
                  </a:cubicBezTo>
                  <a:cubicBezTo>
                    <a:pt x="258683" y="114492"/>
                    <a:pt x="262541" y="115248"/>
                    <a:pt x="266416" y="115248"/>
                  </a:cubicBezTo>
                  <a:cubicBezTo>
                    <a:pt x="267191" y="115248"/>
                    <a:pt x="267967" y="115217"/>
                    <a:pt x="268741" y="115157"/>
                  </a:cubicBezTo>
                  <a:cubicBezTo>
                    <a:pt x="271233" y="114963"/>
                    <a:pt x="275540" y="113439"/>
                    <a:pt x="276193" y="110608"/>
                  </a:cubicBezTo>
                  <a:cubicBezTo>
                    <a:pt x="276785" y="108055"/>
                    <a:pt x="273567" y="107623"/>
                    <a:pt x="271487" y="107623"/>
                  </a:cubicBezTo>
                  <a:cubicBezTo>
                    <a:pt x="271207" y="107623"/>
                    <a:pt x="270948" y="107631"/>
                    <a:pt x="270721" y="107642"/>
                  </a:cubicBezTo>
                  <a:lnTo>
                    <a:pt x="270721" y="107642"/>
                  </a:lnTo>
                  <a:cubicBezTo>
                    <a:pt x="270649" y="107638"/>
                    <a:pt x="270541" y="107635"/>
                    <a:pt x="270386" y="107632"/>
                  </a:cubicBezTo>
                  <a:cubicBezTo>
                    <a:pt x="269951" y="107632"/>
                    <a:pt x="269539" y="107608"/>
                    <a:pt x="269104" y="107560"/>
                  </a:cubicBezTo>
                  <a:lnTo>
                    <a:pt x="269104" y="107560"/>
                  </a:lnTo>
                  <a:cubicBezTo>
                    <a:pt x="269512" y="107594"/>
                    <a:pt x="269694" y="107607"/>
                    <a:pt x="269739" y="107607"/>
                  </a:cubicBezTo>
                  <a:cubicBezTo>
                    <a:pt x="269854" y="107607"/>
                    <a:pt x="269070" y="107522"/>
                    <a:pt x="268862" y="107487"/>
                  </a:cubicBezTo>
                  <a:cubicBezTo>
                    <a:pt x="268450" y="107414"/>
                    <a:pt x="268039" y="107318"/>
                    <a:pt x="267604" y="107197"/>
                  </a:cubicBezTo>
                  <a:cubicBezTo>
                    <a:pt x="267192" y="107100"/>
                    <a:pt x="266781" y="106979"/>
                    <a:pt x="266370" y="106834"/>
                  </a:cubicBezTo>
                  <a:lnTo>
                    <a:pt x="266370" y="106834"/>
                  </a:lnTo>
                  <a:cubicBezTo>
                    <a:pt x="266397" y="106843"/>
                    <a:pt x="266423" y="106851"/>
                    <a:pt x="266448" y="106859"/>
                  </a:cubicBezTo>
                  <a:lnTo>
                    <a:pt x="266448" y="106859"/>
                  </a:lnTo>
                  <a:cubicBezTo>
                    <a:pt x="266234" y="106790"/>
                    <a:pt x="265983" y="106708"/>
                    <a:pt x="265934" y="106689"/>
                  </a:cubicBezTo>
                  <a:cubicBezTo>
                    <a:pt x="264966" y="106301"/>
                    <a:pt x="264023" y="105890"/>
                    <a:pt x="263103" y="105430"/>
                  </a:cubicBezTo>
                  <a:cubicBezTo>
                    <a:pt x="259667" y="103809"/>
                    <a:pt x="256449" y="101849"/>
                    <a:pt x="252989" y="100253"/>
                  </a:cubicBezTo>
                  <a:cubicBezTo>
                    <a:pt x="249070" y="98389"/>
                    <a:pt x="244811" y="97301"/>
                    <a:pt x="240480" y="97059"/>
                  </a:cubicBezTo>
                  <a:cubicBezTo>
                    <a:pt x="239949" y="97030"/>
                    <a:pt x="239418" y="97017"/>
                    <a:pt x="238885" y="97017"/>
                  </a:cubicBezTo>
                  <a:cubicBezTo>
                    <a:pt x="234856" y="97017"/>
                    <a:pt x="230796" y="97785"/>
                    <a:pt x="226907" y="98704"/>
                  </a:cubicBezTo>
                  <a:cubicBezTo>
                    <a:pt x="223205" y="99599"/>
                    <a:pt x="219575" y="100833"/>
                    <a:pt x="215898" y="101825"/>
                  </a:cubicBezTo>
                  <a:cubicBezTo>
                    <a:pt x="215027" y="102067"/>
                    <a:pt x="214155" y="102309"/>
                    <a:pt x="213284" y="102503"/>
                  </a:cubicBezTo>
                  <a:cubicBezTo>
                    <a:pt x="212849" y="102624"/>
                    <a:pt x="212413" y="102720"/>
                    <a:pt x="211978" y="102817"/>
                  </a:cubicBezTo>
                  <a:cubicBezTo>
                    <a:pt x="211893" y="102836"/>
                    <a:pt x="211823" y="102852"/>
                    <a:pt x="211766" y="102865"/>
                  </a:cubicBezTo>
                  <a:lnTo>
                    <a:pt x="211766" y="102865"/>
                  </a:lnTo>
                  <a:cubicBezTo>
                    <a:pt x="211009" y="102989"/>
                    <a:pt x="210238" y="103094"/>
                    <a:pt x="209486" y="103180"/>
                  </a:cubicBezTo>
                  <a:cubicBezTo>
                    <a:pt x="209330" y="103189"/>
                    <a:pt x="209177" y="103201"/>
                    <a:pt x="209025" y="103213"/>
                  </a:cubicBezTo>
                  <a:lnTo>
                    <a:pt x="209025" y="103213"/>
                  </a:lnTo>
                  <a:cubicBezTo>
                    <a:pt x="209038" y="103209"/>
                    <a:pt x="208997" y="103207"/>
                    <a:pt x="208922" y="103207"/>
                  </a:cubicBezTo>
                  <a:cubicBezTo>
                    <a:pt x="208658" y="103207"/>
                    <a:pt x="207979" y="103229"/>
                    <a:pt x="207768" y="103229"/>
                  </a:cubicBezTo>
                  <a:cubicBezTo>
                    <a:pt x="207570" y="103217"/>
                    <a:pt x="207367" y="103205"/>
                    <a:pt x="207164" y="103194"/>
                  </a:cubicBezTo>
                  <a:lnTo>
                    <a:pt x="207164" y="103194"/>
                  </a:lnTo>
                  <a:cubicBezTo>
                    <a:pt x="207035" y="103181"/>
                    <a:pt x="206486" y="103136"/>
                    <a:pt x="206316" y="103108"/>
                  </a:cubicBezTo>
                  <a:cubicBezTo>
                    <a:pt x="205631" y="102987"/>
                    <a:pt x="204946" y="102816"/>
                    <a:pt x="204275" y="102622"/>
                  </a:cubicBezTo>
                  <a:lnTo>
                    <a:pt x="204275" y="102622"/>
                  </a:lnTo>
                  <a:cubicBezTo>
                    <a:pt x="204277" y="102622"/>
                    <a:pt x="204278" y="102622"/>
                    <a:pt x="204279" y="102622"/>
                  </a:cubicBezTo>
                  <a:cubicBezTo>
                    <a:pt x="204333" y="102622"/>
                    <a:pt x="203569" y="102345"/>
                    <a:pt x="203461" y="102309"/>
                  </a:cubicBezTo>
                  <a:cubicBezTo>
                    <a:pt x="203026" y="102116"/>
                    <a:pt x="202590" y="101898"/>
                    <a:pt x="202154" y="101656"/>
                  </a:cubicBezTo>
                  <a:cubicBezTo>
                    <a:pt x="201114" y="101099"/>
                    <a:pt x="200098" y="100470"/>
                    <a:pt x="199130" y="99793"/>
                  </a:cubicBezTo>
                  <a:cubicBezTo>
                    <a:pt x="197436" y="98656"/>
                    <a:pt x="195791" y="97470"/>
                    <a:pt x="193976" y="96526"/>
                  </a:cubicBezTo>
                  <a:cubicBezTo>
                    <a:pt x="191678" y="95365"/>
                    <a:pt x="189210" y="94639"/>
                    <a:pt x="186645" y="94349"/>
                  </a:cubicBezTo>
                  <a:cubicBezTo>
                    <a:pt x="184459" y="94051"/>
                    <a:pt x="182257" y="93944"/>
                    <a:pt x="180050" y="93944"/>
                  </a:cubicBezTo>
                  <a:cubicBezTo>
                    <a:pt x="176883" y="93944"/>
                    <a:pt x="173707" y="94163"/>
                    <a:pt x="170555" y="94349"/>
                  </a:cubicBezTo>
                  <a:cubicBezTo>
                    <a:pt x="165692" y="94663"/>
                    <a:pt x="160804" y="95147"/>
                    <a:pt x="155965" y="95801"/>
                  </a:cubicBezTo>
                  <a:cubicBezTo>
                    <a:pt x="150715" y="96502"/>
                    <a:pt x="145513" y="97422"/>
                    <a:pt x="140311" y="98486"/>
                  </a:cubicBezTo>
                  <a:lnTo>
                    <a:pt x="138907" y="98752"/>
                  </a:lnTo>
                  <a:cubicBezTo>
                    <a:pt x="138722" y="98791"/>
                    <a:pt x="138600" y="98817"/>
                    <a:pt x="138526" y="98833"/>
                  </a:cubicBezTo>
                  <a:lnTo>
                    <a:pt x="138526" y="98833"/>
                  </a:lnTo>
                  <a:cubicBezTo>
                    <a:pt x="137673" y="98999"/>
                    <a:pt x="136804" y="99130"/>
                    <a:pt x="135955" y="99260"/>
                  </a:cubicBezTo>
                  <a:cubicBezTo>
                    <a:pt x="134988" y="99406"/>
                    <a:pt x="134044" y="99527"/>
                    <a:pt x="133076" y="99623"/>
                  </a:cubicBezTo>
                  <a:cubicBezTo>
                    <a:pt x="132962" y="99632"/>
                    <a:pt x="132675" y="99647"/>
                    <a:pt x="132438" y="99660"/>
                  </a:cubicBezTo>
                  <a:lnTo>
                    <a:pt x="132438" y="99660"/>
                  </a:lnTo>
                  <a:cubicBezTo>
                    <a:pt x="132255" y="99664"/>
                    <a:pt x="132073" y="99666"/>
                    <a:pt x="131890" y="99666"/>
                  </a:cubicBezTo>
                  <a:cubicBezTo>
                    <a:pt x="131576" y="99666"/>
                    <a:pt x="131261" y="99660"/>
                    <a:pt x="130947" y="99648"/>
                  </a:cubicBezTo>
                  <a:cubicBezTo>
                    <a:pt x="130635" y="99648"/>
                    <a:pt x="130324" y="99625"/>
                    <a:pt x="130012" y="99604"/>
                  </a:cubicBezTo>
                  <a:lnTo>
                    <a:pt x="130012" y="99604"/>
                  </a:lnTo>
                  <a:cubicBezTo>
                    <a:pt x="130066" y="99606"/>
                    <a:pt x="130103" y="99608"/>
                    <a:pt x="130124" y="99608"/>
                  </a:cubicBezTo>
                  <a:cubicBezTo>
                    <a:pt x="130308" y="99608"/>
                    <a:pt x="129413" y="99515"/>
                    <a:pt x="129229" y="99478"/>
                  </a:cubicBezTo>
                  <a:cubicBezTo>
                    <a:pt x="128769" y="99406"/>
                    <a:pt x="128334" y="99285"/>
                    <a:pt x="127898" y="99188"/>
                  </a:cubicBezTo>
                  <a:cubicBezTo>
                    <a:pt x="127829" y="99170"/>
                    <a:pt x="127770" y="99155"/>
                    <a:pt x="127718" y="99142"/>
                  </a:cubicBezTo>
                  <a:lnTo>
                    <a:pt x="127718" y="99142"/>
                  </a:lnTo>
                  <a:cubicBezTo>
                    <a:pt x="127647" y="99112"/>
                    <a:pt x="127549" y="99071"/>
                    <a:pt x="127414" y="99019"/>
                  </a:cubicBezTo>
                  <a:cubicBezTo>
                    <a:pt x="125537" y="98296"/>
                    <a:pt x="124497" y="97574"/>
                    <a:pt x="123319" y="95947"/>
                  </a:cubicBezTo>
                  <a:lnTo>
                    <a:pt x="123319" y="95947"/>
                  </a:lnTo>
                  <a:cubicBezTo>
                    <a:pt x="123336" y="95969"/>
                    <a:pt x="123347" y="95979"/>
                    <a:pt x="123352" y="95979"/>
                  </a:cubicBezTo>
                  <a:cubicBezTo>
                    <a:pt x="123403" y="95979"/>
                    <a:pt x="123056" y="95194"/>
                    <a:pt x="123058" y="95194"/>
                  </a:cubicBezTo>
                  <a:lnTo>
                    <a:pt x="123058" y="95194"/>
                  </a:lnTo>
                  <a:cubicBezTo>
                    <a:pt x="123058" y="95194"/>
                    <a:pt x="123059" y="95195"/>
                    <a:pt x="123059" y="95196"/>
                  </a:cubicBezTo>
                  <a:cubicBezTo>
                    <a:pt x="123041" y="95122"/>
                    <a:pt x="123008" y="94416"/>
                    <a:pt x="122972" y="94416"/>
                  </a:cubicBezTo>
                  <a:cubicBezTo>
                    <a:pt x="122969" y="94416"/>
                    <a:pt x="122965" y="94424"/>
                    <a:pt x="122961" y="94440"/>
                  </a:cubicBezTo>
                  <a:lnTo>
                    <a:pt x="122961" y="94440"/>
                  </a:lnTo>
                  <a:cubicBezTo>
                    <a:pt x="122997" y="94177"/>
                    <a:pt x="123061" y="93917"/>
                    <a:pt x="123156" y="93671"/>
                  </a:cubicBezTo>
                  <a:lnTo>
                    <a:pt x="123156" y="93671"/>
                  </a:lnTo>
                  <a:cubicBezTo>
                    <a:pt x="123069" y="93955"/>
                    <a:pt x="123041" y="94057"/>
                    <a:pt x="123049" y="94057"/>
                  </a:cubicBezTo>
                  <a:cubicBezTo>
                    <a:pt x="123064" y="94057"/>
                    <a:pt x="123227" y="93624"/>
                    <a:pt x="123325" y="93478"/>
                  </a:cubicBezTo>
                  <a:cubicBezTo>
                    <a:pt x="123329" y="93472"/>
                    <a:pt x="123333" y="93465"/>
                    <a:pt x="123338" y="93460"/>
                  </a:cubicBezTo>
                  <a:lnTo>
                    <a:pt x="123338" y="93460"/>
                  </a:lnTo>
                  <a:cubicBezTo>
                    <a:pt x="123363" y="93436"/>
                    <a:pt x="123391" y="93410"/>
                    <a:pt x="123422" y="93381"/>
                  </a:cubicBezTo>
                  <a:cubicBezTo>
                    <a:pt x="123504" y="93322"/>
                    <a:pt x="123638" y="93243"/>
                    <a:pt x="123771" y="93167"/>
                  </a:cubicBezTo>
                  <a:lnTo>
                    <a:pt x="123771" y="93167"/>
                  </a:lnTo>
                  <a:cubicBezTo>
                    <a:pt x="124045" y="93042"/>
                    <a:pt x="124321" y="92923"/>
                    <a:pt x="124591" y="92813"/>
                  </a:cubicBezTo>
                  <a:lnTo>
                    <a:pt x="124591" y="92813"/>
                  </a:lnTo>
                  <a:cubicBezTo>
                    <a:pt x="124604" y="92809"/>
                    <a:pt x="124618" y="92805"/>
                    <a:pt x="124632" y="92800"/>
                  </a:cubicBezTo>
                  <a:cubicBezTo>
                    <a:pt x="124995" y="92703"/>
                    <a:pt x="125382" y="92607"/>
                    <a:pt x="125769" y="92510"/>
                  </a:cubicBezTo>
                  <a:cubicBezTo>
                    <a:pt x="126519" y="92316"/>
                    <a:pt x="127269" y="92123"/>
                    <a:pt x="128019" y="91881"/>
                  </a:cubicBezTo>
                  <a:cubicBezTo>
                    <a:pt x="130511" y="91058"/>
                    <a:pt x="132979" y="90090"/>
                    <a:pt x="135157" y="88590"/>
                  </a:cubicBezTo>
                  <a:cubicBezTo>
                    <a:pt x="138447" y="86340"/>
                    <a:pt x="141932" y="82348"/>
                    <a:pt x="139681" y="78186"/>
                  </a:cubicBezTo>
                  <a:cubicBezTo>
                    <a:pt x="137504" y="74121"/>
                    <a:pt x="132423" y="72210"/>
                    <a:pt x="128189" y="71194"/>
                  </a:cubicBezTo>
                  <a:cubicBezTo>
                    <a:pt x="125438" y="70510"/>
                    <a:pt x="122604" y="70279"/>
                    <a:pt x="119760" y="70279"/>
                  </a:cubicBezTo>
                  <a:cubicBezTo>
                    <a:pt x="117775" y="70279"/>
                    <a:pt x="115785" y="70391"/>
                    <a:pt x="113816" y="70540"/>
                  </a:cubicBezTo>
                  <a:cubicBezTo>
                    <a:pt x="109824" y="70831"/>
                    <a:pt x="105880" y="71508"/>
                    <a:pt x="101888" y="71798"/>
                  </a:cubicBezTo>
                  <a:cubicBezTo>
                    <a:pt x="101730" y="71810"/>
                    <a:pt x="101307" y="71832"/>
                    <a:pt x="101084" y="71844"/>
                  </a:cubicBezTo>
                  <a:lnTo>
                    <a:pt x="101084" y="71844"/>
                  </a:lnTo>
                  <a:cubicBezTo>
                    <a:pt x="100874" y="71847"/>
                    <a:pt x="100665" y="71847"/>
                    <a:pt x="100460" y="71847"/>
                  </a:cubicBezTo>
                  <a:cubicBezTo>
                    <a:pt x="100198" y="71854"/>
                    <a:pt x="99938" y="71857"/>
                    <a:pt x="99679" y="71857"/>
                  </a:cubicBezTo>
                  <a:cubicBezTo>
                    <a:pt x="99053" y="71857"/>
                    <a:pt x="98432" y="71840"/>
                    <a:pt x="97799" y="71823"/>
                  </a:cubicBezTo>
                  <a:cubicBezTo>
                    <a:pt x="97363" y="71798"/>
                    <a:pt x="96928" y="71774"/>
                    <a:pt x="96492" y="71750"/>
                  </a:cubicBezTo>
                  <a:cubicBezTo>
                    <a:pt x="96348" y="71737"/>
                    <a:pt x="95851" y="71681"/>
                    <a:pt x="95657" y="71664"/>
                  </a:cubicBezTo>
                  <a:lnTo>
                    <a:pt x="95657" y="71664"/>
                  </a:lnTo>
                  <a:cubicBezTo>
                    <a:pt x="94856" y="71538"/>
                    <a:pt x="94057" y="71389"/>
                    <a:pt x="93274" y="71194"/>
                  </a:cubicBezTo>
                  <a:cubicBezTo>
                    <a:pt x="92863" y="71097"/>
                    <a:pt x="92452" y="71000"/>
                    <a:pt x="92065" y="70879"/>
                  </a:cubicBezTo>
                  <a:cubicBezTo>
                    <a:pt x="92051" y="70875"/>
                    <a:pt x="92038" y="70871"/>
                    <a:pt x="92025" y="70868"/>
                  </a:cubicBezTo>
                  <a:lnTo>
                    <a:pt x="92025" y="70868"/>
                  </a:lnTo>
                  <a:cubicBezTo>
                    <a:pt x="91961" y="70839"/>
                    <a:pt x="91857" y="70796"/>
                    <a:pt x="91702" y="70734"/>
                  </a:cubicBezTo>
                  <a:cubicBezTo>
                    <a:pt x="90927" y="70444"/>
                    <a:pt x="90177" y="70105"/>
                    <a:pt x="89451" y="69718"/>
                  </a:cubicBezTo>
                  <a:cubicBezTo>
                    <a:pt x="87975" y="68919"/>
                    <a:pt x="87201" y="68266"/>
                    <a:pt x="85846" y="66693"/>
                  </a:cubicBezTo>
                  <a:cubicBezTo>
                    <a:pt x="85604" y="66403"/>
                    <a:pt x="85387" y="66113"/>
                    <a:pt x="85169" y="65798"/>
                  </a:cubicBezTo>
                  <a:cubicBezTo>
                    <a:pt x="85151" y="65780"/>
                    <a:pt x="84788" y="65197"/>
                    <a:pt x="84767" y="65192"/>
                  </a:cubicBezTo>
                  <a:lnTo>
                    <a:pt x="84767" y="65192"/>
                  </a:lnTo>
                  <a:cubicBezTo>
                    <a:pt x="84476" y="64612"/>
                    <a:pt x="84222" y="64029"/>
                    <a:pt x="84007" y="63427"/>
                  </a:cubicBezTo>
                  <a:cubicBezTo>
                    <a:pt x="83451" y="61927"/>
                    <a:pt x="83040" y="60378"/>
                    <a:pt x="82798" y="58805"/>
                  </a:cubicBezTo>
                  <a:cubicBezTo>
                    <a:pt x="82217" y="55805"/>
                    <a:pt x="81927" y="52757"/>
                    <a:pt x="81031" y="49829"/>
                  </a:cubicBezTo>
                  <a:cubicBezTo>
                    <a:pt x="80039" y="46587"/>
                    <a:pt x="77958" y="43804"/>
                    <a:pt x="75103" y="41965"/>
                  </a:cubicBezTo>
                  <a:cubicBezTo>
                    <a:pt x="72248" y="40030"/>
                    <a:pt x="67990" y="39110"/>
                    <a:pt x="65691" y="37199"/>
                  </a:cubicBezTo>
                  <a:cubicBezTo>
                    <a:pt x="64433" y="36207"/>
                    <a:pt x="63586" y="34779"/>
                    <a:pt x="63272" y="33207"/>
                  </a:cubicBezTo>
                  <a:cubicBezTo>
                    <a:pt x="62981" y="31852"/>
                    <a:pt x="63635" y="31126"/>
                    <a:pt x="64699" y="29819"/>
                  </a:cubicBezTo>
                  <a:cubicBezTo>
                    <a:pt x="65957" y="28271"/>
                    <a:pt x="66853" y="26577"/>
                    <a:pt x="66732" y="24545"/>
                  </a:cubicBezTo>
                  <a:cubicBezTo>
                    <a:pt x="66611" y="22512"/>
                    <a:pt x="65232" y="20818"/>
                    <a:pt x="63683" y="19633"/>
                  </a:cubicBezTo>
                  <a:cubicBezTo>
                    <a:pt x="60426" y="17184"/>
                    <a:pt x="56445" y="16207"/>
                    <a:pt x="52612" y="14957"/>
                  </a:cubicBezTo>
                  <a:lnTo>
                    <a:pt x="52612" y="14957"/>
                  </a:lnTo>
                  <a:cubicBezTo>
                    <a:pt x="52547" y="14934"/>
                    <a:pt x="52463" y="14904"/>
                    <a:pt x="52360" y="14866"/>
                  </a:cubicBezTo>
                  <a:cubicBezTo>
                    <a:pt x="51948" y="14721"/>
                    <a:pt x="51537" y="14576"/>
                    <a:pt x="51126" y="14407"/>
                  </a:cubicBezTo>
                  <a:cubicBezTo>
                    <a:pt x="50303" y="14068"/>
                    <a:pt x="49529" y="13681"/>
                    <a:pt x="48754" y="13245"/>
                  </a:cubicBezTo>
                  <a:cubicBezTo>
                    <a:pt x="47956" y="12785"/>
                    <a:pt x="48053" y="12858"/>
                    <a:pt x="47206" y="12060"/>
                  </a:cubicBezTo>
                  <a:cubicBezTo>
                    <a:pt x="46553" y="11406"/>
                    <a:pt x="45948" y="10705"/>
                    <a:pt x="45391" y="9955"/>
                  </a:cubicBezTo>
                  <a:cubicBezTo>
                    <a:pt x="42510" y="6247"/>
                    <a:pt x="38500" y="4798"/>
                    <a:pt x="33900" y="4798"/>
                  </a:cubicBezTo>
                  <a:cubicBezTo>
                    <a:pt x="33787" y="4798"/>
                    <a:pt x="33673" y="4799"/>
                    <a:pt x="33560" y="4801"/>
                  </a:cubicBezTo>
                  <a:cubicBezTo>
                    <a:pt x="31237" y="4849"/>
                    <a:pt x="28938" y="5140"/>
                    <a:pt x="26640" y="5406"/>
                  </a:cubicBezTo>
                  <a:cubicBezTo>
                    <a:pt x="26367" y="5433"/>
                    <a:pt x="26094" y="5453"/>
                    <a:pt x="25821" y="5473"/>
                  </a:cubicBezTo>
                  <a:lnTo>
                    <a:pt x="25821" y="5473"/>
                  </a:lnTo>
                  <a:cubicBezTo>
                    <a:pt x="25925" y="5461"/>
                    <a:pt x="25895" y="5457"/>
                    <a:pt x="25797" y="5457"/>
                  </a:cubicBezTo>
                  <a:cubicBezTo>
                    <a:pt x="25576" y="5457"/>
                    <a:pt x="25008" y="5478"/>
                    <a:pt x="24849" y="5478"/>
                  </a:cubicBezTo>
                  <a:cubicBezTo>
                    <a:pt x="24341" y="5478"/>
                    <a:pt x="23857" y="5454"/>
                    <a:pt x="23349" y="5406"/>
                  </a:cubicBezTo>
                  <a:cubicBezTo>
                    <a:pt x="23184" y="5394"/>
                    <a:pt x="23064" y="5386"/>
                    <a:pt x="22979" y="5382"/>
                  </a:cubicBezTo>
                  <a:lnTo>
                    <a:pt x="22979" y="5382"/>
                  </a:lnTo>
                  <a:cubicBezTo>
                    <a:pt x="22930" y="5374"/>
                    <a:pt x="22876" y="5366"/>
                    <a:pt x="22817" y="5357"/>
                  </a:cubicBezTo>
                  <a:cubicBezTo>
                    <a:pt x="19260" y="4849"/>
                    <a:pt x="15897" y="3446"/>
                    <a:pt x="13066" y="1244"/>
                  </a:cubicBezTo>
                  <a:cubicBezTo>
                    <a:pt x="11899" y="352"/>
                    <a:pt x="10495" y="1"/>
                    <a:pt x="9052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9019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6"/>
            <p:cNvSpPr/>
            <p:nvPr/>
          </p:nvSpPr>
          <p:spPr>
            <a:xfrm rot="10800000">
              <a:off x="3810041" y="-106965"/>
              <a:ext cx="6919650" cy="2996125"/>
            </a:xfrm>
            <a:custGeom>
              <a:avLst/>
              <a:gdLst/>
              <a:ahLst/>
              <a:cxnLst/>
              <a:rect l="l" t="t" r="r" b="b"/>
              <a:pathLst>
                <a:path w="276786" h="119845" extrusionOk="0">
                  <a:moveTo>
                    <a:pt x="52735" y="15001"/>
                  </a:moveTo>
                  <a:cubicBezTo>
                    <a:pt x="52762" y="15010"/>
                    <a:pt x="52774" y="15015"/>
                    <a:pt x="52774" y="15015"/>
                  </a:cubicBezTo>
                  <a:cubicBezTo>
                    <a:pt x="52774" y="15015"/>
                    <a:pt x="52761" y="15010"/>
                    <a:pt x="52735" y="15001"/>
                  </a:cubicBezTo>
                  <a:close/>
                  <a:moveTo>
                    <a:pt x="101791" y="71823"/>
                  </a:moveTo>
                  <a:cubicBezTo>
                    <a:pt x="101660" y="71830"/>
                    <a:pt x="101527" y="71835"/>
                    <a:pt x="101393" y="71839"/>
                  </a:cubicBezTo>
                  <a:lnTo>
                    <a:pt x="101393" y="71839"/>
                  </a:lnTo>
                  <a:cubicBezTo>
                    <a:pt x="101502" y="71834"/>
                    <a:pt x="101634" y="71829"/>
                    <a:pt x="101791" y="71823"/>
                  </a:cubicBezTo>
                  <a:close/>
                  <a:moveTo>
                    <a:pt x="208425" y="103263"/>
                  </a:moveTo>
                  <a:cubicBezTo>
                    <a:pt x="208351" y="103268"/>
                    <a:pt x="208278" y="103273"/>
                    <a:pt x="208203" y="103277"/>
                  </a:cubicBezTo>
                  <a:cubicBezTo>
                    <a:pt x="208284" y="103272"/>
                    <a:pt x="208357" y="103267"/>
                    <a:pt x="208425" y="103263"/>
                  </a:cubicBezTo>
                  <a:close/>
                  <a:moveTo>
                    <a:pt x="266448" y="106859"/>
                  </a:moveTo>
                  <a:lnTo>
                    <a:pt x="266448" y="106859"/>
                  </a:lnTo>
                  <a:cubicBezTo>
                    <a:pt x="266621" y="106914"/>
                    <a:pt x="266770" y="106962"/>
                    <a:pt x="266770" y="106962"/>
                  </a:cubicBezTo>
                  <a:cubicBezTo>
                    <a:pt x="266771" y="106962"/>
                    <a:pt x="266683" y="106933"/>
                    <a:pt x="266448" y="106859"/>
                  </a:cubicBezTo>
                  <a:close/>
                  <a:moveTo>
                    <a:pt x="9052" y="1"/>
                  </a:moveTo>
                  <a:cubicBezTo>
                    <a:pt x="7442" y="1"/>
                    <a:pt x="5785" y="438"/>
                    <a:pt x="4355" y="1051"/>
                  </a:cubicBezTo>
                  <a:cubicBezTo>
                    <a:pt x="3025" y="1607"/>
                    <a:pt x="1646" y="2430"/>
                    <a:pt x="847" y="3664"/>
                  </a:cubicBezTo>
                  <a:cubicBezTo>
                    <a:pt x="339" y="4414"/>
                    <a:pt x="0" y="5793"/>
                    <a:pt x="871" y="6470"/>
                  </a:cubicBezTo>
                  <a:cubicBezTo>
                    <a:pt x="6001" y="10390"/>
                    <a:pt x="11904" y="12302"/>
                    <a:pt x="18147" y="13318"/>
                  </a:cubicBezTo>
                  <a:cubicBezTo>
                    <a:pt x="24317" y="14334"/>
                    <a:pt x="30825" y="14769"/>
                    <a:pt x="35084" y="20020"/>
                  </a:cubicBezTo>
                  <a:cubicBezTo>
                    <a:pt x="36052" y="21230"/>
                    <a:pt x="36826" y="22609"/>
                    <a:pt x="38036" y="23577"/>
                  </a:cubicBezTo>
                  <a:cubicBezTo>
                    <a:pt x="41980" y="26770"/>
                    <a:pt x="49480" y="24811"/>
                    <a:pt x="51513" y="29456"/>
                  </a:cubicBezTo>
                  <a:cubicBezTo>
                    <a:pt x="52069" y="30787"/>
                    <a:pt x="51972" y="32287"/>
                    <a:pt x="51682" y="33690"/>
                  </a:cubicBezTo>
                  <a:cubicBezTo>
                    <a:pt x="50690" y="38505"/>
                    <a:pt x="48053" y="44022"/>
                    <a:pt x="51077" y="47869"/>
                  </a:cubicBezTo>
                  <a:cubicBezTo>
                    <a:pt x="53497" y="50918"/>
                    <a:pt x="58941" y="51765"/>
                    <a:pt x="59255" y="55660"/>
                  </a:cubicBezTo>
                  <a:cubicBezTo>
                    <a:pt x="59570" y="59120"/>
                    <a:pt x="55360" y="61104"/>
                    <a:pt x="53763" y="64201"/>
                  </a:cubicBezTo>
                  <a:cubicBezTo>
                    <a:pt x="51972" y="67709"/>
                    <a:pt x="54077" y="72234"/>
                    <a:pt x="57392" y="74315"/>
                  </a:cubicBezTo>
                  <a:cubicBezTo>
                    <a:pt x="60634" y="76323"/>
                    <a:pt x="67675" y="74847"/>
                    <a:pt x="69756" y="77799"/>
                  </a:cubicBezTo>
                  <a:cubicBezTo>
                    <a:pt x="70071" y="78356"/>
                    <a:pt x="70337" y="78912"/>
                    <a:pt x="70579" y="79493"/>
                  </a:cubicBezTo>
                  <a:cubicBezTo>
                    <a:pt x="71958" y="82130"/>
                    <a:pt x="75345" y="83025"/>
                    <a:pt x="78321" y="83025"/>
                  </a:cubicBezTo>
                  <a:cubicBezTo>
                    <a:pt x="80072" y="83025"/>
                    <a:pt x="81848" y="82816"/>
                    <a:pt x="83594" y="82816"/>
                  </a:cubicBezTo>
                  <a:cubicBezTo>
                    <a:pt x="84817" y="82816"/>
                    <a:pt x="86026" y="82919"/>
                    <a:pt x="87201" y="83267"/>
                  </a:cubicBezTo>
                  <a:cubicBezTo>
                    <a:pt x="89814" y="84041"/>
                    <a:pt x="92065" y="85953"/>
                    <a:pt x="94750" y="86292"/>
                  </a:cubicBezTo>
                  <a:cubicBezTo>
                    <a:pt x="95070" y="86331"/>
                    <a:pt x="95397" y="86350"/>
                    <a:pt x="95731" y="86350"/>
                  </a:cubicBezTo>
                  <a:cubicBezTo>
                    <a:pt x="101314" y="86350"/>
                    <a:pt x="108871" y="81168"/>
                    <a:pt x="115136" y="81168"/>
                  </a:cubicBezTo>
                  <a:cubicBezTo>
                    <a:pt x="117020" y="81168"/>
                    <a:pt x="118788" y="81637"/>
                    <a:pt x="120349" y="82856"/>
                  </a:cubicBezTo>
                  <a:cubicBezTo>
                    <a:pt x="124656" y="86219"/>
                    <a:pt x="111639" y="91010"/>
                    <a:pt x="110090" y="94905"/>
                  </a:cubicBezTo>
                  <a:cubicBezTo>
                    <a:pt x="108009" y="100398"/>
                    <a:pt x="111736" y="105866"/>
                    <a:pt x="116889" y="107753"/>
                  </a:cubicBezTo>
                  <a:cubicBezTo>
                    <a:pt x="119159" y="108596"/>
                    <a:pt x="121554" y="108876"/>
                    <a:pt x="123980" y="108876"/>
                  </a:cubicBezTo>
                  <a:cubicBezTo>
                    <a:pt x="126081" y="108876"/>
                    <a:pt x="128206" y="108666"/>
                    <a:pt x="130294" y="108431"/>
                  </a:cubicBezTo>
                  <a:cubicBezTo>
                    <a:pt x="138971" y="107436"/>
                    <a:pt x="147721" y="106137"/>
                    <a:pt x="156424" y="106137"/>
                  </a:cubicBezTo>
                  <a:cubicBezTo>
                    <a:pt x="160000" y="106137"/>
                    <a:pt x="163568" y="106357"/>
                    <a:pt x="167119" y="106906"/>
                  </a:cubicBezTo>
                  <a:cubicBezTo>
                    <a:pt x="169950" y="107342"/>
                    <a:pt x="173241" y="108455"/>
                    <a:pt x="173942" y="111237"/>
                  </a:cubicBezTo>
                  <a:cubicBezTo>
                    <a:pt x="174233" y="112423"/>
                    <a:pt x="173942" y="113657"/>
                    <a:pt x="174209" y="114867"/>
                  </a:cubicBezTo>
                  <a:cubicBezTo>
                    <a:pt x="174818" y="117718"/>
                    <a:pt x="178091" y="119003"/>
                    <a:pt x="181085" y="119003"/>
                  </a:cubicBezTo>
                  <a:cubicBezTo>
                    <a:pt x="181419" y="119003"/>
                    <a:pt x="181749" y="118987"/>
                    <a:pt x="182072" y="118956"/>
                  </a:cubicBezTo>
                  <a:cubicBezTo>
                    <a:pt x="184634" y="118705"/>
                    <a:pt x="187195" y="117872"/>
                    <a:pt x="189744" y="117872"/>
                  </a:cubicBezTo>
                  <a:cubicBezTo>
                    <a:pt x="190398" y="117872"/>
                    <a:pt x="191050" y="117927"/>
                    <a:pt x="191702" y="118060"/>
                  </a:cubicBezTo>
                  <a:cubicBezTo>
                    <a:pt x="193638" y="118448"/>
                    <a:pt x="195428" y="119561"/>
                    <a:pt x="197412" y="119803"/>
                  </a:cubicBezTo>
                  <a:cubicBezTo>
                    <a:pt x="197669" y="119831"/>
                    <a:pt x="197924" y="119844"/>
                    <a:pt x="198178" y="119844"/>
                  </a:cubicBezTo>
                  <a:cubicBezTo>
                    <a:pt x="200753" y="119844"/>
                    <a:pt x="203205" y="118467"/>
                    <a:pt x="205518" y="117189"/>
                  </a:cubicBezTo>
                  <a:cubicBezTo>
                    <a:pt x="214051" y="112440"/>
                    <a:pt x="225514" y="105857"/>
                    <a:pt x="235927" y="105857"/>
                  </a:cubicBezTo>
                  <a:cubicBezTo>
                    <a:pt x="239096" y="105857"/>
                    <a:pt x="242167" y="106466"/>
                    <a:pt x="245029" y="107923"/>
                  </a:cubicBezTo>
                  <a:cubicBezTo>
                    <a:pt x="248368" y="109616"/>
                    <a:pt x="251610" y="111528"/>
                    <a:pt x="255094" y="112979"/>
                  </a:cubicBezTo>
                  <a:cubicBezTo>
                    <a:pt x="258683" y="114492"/>
                    <a:pt x="262541" y="115248"/>
                    <a:pt x="266416" y="115248"/>
                  </a:cubicBezTo>
                  <a:cubicBezTo>
                    <a:pt x="267191" y="115248"/>
                    <a:pt x="267967" y="115217"/>
                    <a:pt x="268741" y="115157"/>
                  </a:cubicBezTo>
                  <a:cubicBezTo>
                    <a:pt x="271233" y="114963"/>
                    <a:pt x="275540" y="113439"/>
                    <a:pt x="276193" y="110608"/>
                  </a:cubicBezTo>
                  <a:cubicBezTo>
                    <a:pt x="276785" y="108055"/>
                    <a:pt x="273567" y="107623"/>
                    <a:pt x="271487" y="107623"/>
                  </a:cubicBezTo>
                  <a:cubicBezTo>
                    <a:pt x="271207" y="107623"/>
                    <a:pt x="270948" y="107631"/>
                    <a:pt x="270721" y="107642"/>
                  </a:cubicBezTo>
                  <a:lnTo>
                    <a:pt x="270721" y="107642"/>
                  </a:lnTo>
                  <a:cubicBezTo>
                    <a:pt x="270649" y="107638"/>
                    <a:pt x="270541" y="107635"/>
                    <a:pt x="270386" y="107632"/>
                  </a:cubicBezTo>
                  <a:cubicBezTo>
                    <a:pt x="269951" y="107632"/>
                    <a:pt x="269539" y="107608"/>
                    <a:pt x="269104" y="107560"/>
                  </a:cubicBezTo>
                  <a:lnTo>
                    <a:pt x="269104" y="107560"/>
                  </a:lnTo>
                  <a:cubicBezTo>
                    <a:pt x="269512" y="107594"/>
                    <a:pt x="269694" y="107607"/>
                    <a:pt x="269739" y="107607"/>
                  </a:cubicBezTo>
                  <a:cubicBezTo>
                    <a:pt x="269854" y="107607"/>
                    <a:pt x="269070" y="107522"/>
                    <a:pt x="268862" y="107487"/>
                  </a:cubicBezTo>
                  <a:cubicBezTo>
                    <a:pt x="268450" y="107414"/>
                    <a:pt x="268039" y="107318"/>
                    <a:pt x="267604" y="107197"/>
                  </a:cubicBezTo>
                  <a:cubicBezTo>
                    <a:pt x="267192" y="107100"/>
                    <a:pt x="266781" y="106979"/>
                    <a:pt x="266370" y="106834"/>
                  </a:cubicBezTo>
                  <a:lnTo>
                    <a:pt x="266370" y="106834"/>
                  </a:lnTo>
                  <a:cubicBezTo>
                    <a:pt x="266397" y="106843"/>
                    <a:pt x="266423" y="106851"/>
                    <a:pt x="266448" y="106859"/>
                  </a:cubicBezTo>
                  <a:lnTo>
                    <a:pt x="266448" y="106859"/>
                  </a:lnTo>
                  <a:cubicBezTo>
                    <a:pt x="266234" y="106790"/>
                    <a:pt x="265983" y="106708"/>
                    <a:pt x="265934" y="106689"/>
                  </a:cubicBezTo>
                  <a:cubicBezTo>
                    <a:pt x="264966" y="106301"/>
                    <a:pt x="264023" y="105890"/>
                    <a:pt x="263103" y="105430"/>
                  </a:cubicBezTo>
                  <a:cubicBezTo>
                    <a:pt x="259667" y="103809"/>
                    <a:pt x="256449" y="101849"/>
                    <a:pt x="252989" y="100253"/>
                  </a:cubicBezTo>
                  <a:cubicBezTo>
                    <a:pt x="249070" y="98389"/>
                    <a:pt x="244811" y="97301"/>
                    <a:pt x="240480" y="97059"/>
                  </a:cubicBezTo>
                  <a:cubicBezTo>
                    <a:pt x="239949" y="97030"/>
                    <a:pt x="239418" y="97017"/>
                    <a:pt x="238885" y="97017"/>
                  </a:cubicBezTo>
                  <a:cubicBezTo>
                    <a:pt x="234856" y="97017"/>
                    <a:pt x="230796" y="97785"/>
                    <a:pt x="226907" y="98704"/>
                  </a:cubicBezTo>
                  <a:cubicBezTo>
                    <a:pt x="223205" y="99599"/>
                    <a:pt x="219575" y="100833"/>
                    <a:pt x="215898" y="101825"/>
                  </a:cubicBezTo>
                  <a:cubicBezTo>
                    <a:pt x="215027" y="102067"/>
                    <a:pt x="214155" y="102309"/>
                    <a:pt x="213284" y="102503"/>
                  </a:cubicBezTo>
                  <a:cubicBezTo>
                    <a:pt x="212849" y="102624"/>
                    <a:pt x="212413" y="102720"/>
                    <a:pt x="211978" y="102817"/>
                  </a:cubicBezTo>
                  <a:cubicBezTo>
                    <a:pt x="211893" y="102836"/>
                    <a:pt x="211823" y="102852"/>
                    <a:pt x="211766" y="102865"/>
                  </a:cubicBezTo>
                  <a:lnTo>
                    <a:pt x="211766" y="102865"/>
                  </a:lnTo>
                  <a:cubicBezTo>
                    <a:pt x="211009" y="102989"/>
                    <a:pt x="210238" y="103094"/>
                    <a:pt x="209486" y="103180"/>
                  </a:cubicBezTo>
                  <a:cubicBezTo>
                    <a:pt x="209330" y="103189"/>
                    <a:pt x="209177" y="103201"/>
                    <a:pt x="209025" y="103213"/>
                  </a:cubicBezTo>
                  <a:lnTo>
                    <a:pt x="209025" y="103213"/>
                  </a:lnTo>
                  <a:cubicBezTo>
                    <a:pt x="209038" y="103209"/>
                    <a:pt x="208997" y="103207"/>
                    <a:pt x="208922" y="103207"/>
                  </a:cubicBezTo>
                  <a:cubicBezTo>
                    <a:pt x="208658" y="103207"/>
                    <a:pt x="207979" y="103229"/>
                    <a:pt x="207768" y="103229"/>
                  </a:cubicBezTo>
                  <a:cubicBezTo>
                    <a:pt x="207570" y="103217"/>
                    <a:pt x="207367" y="103205"/>
                    <a:pt x="207164" y="103194"/>
                  </a:cubicBezTo>
                  <a:lnTo>
                    <a:pt x="207164" y="103194"/>
                  </a:lnTo>
                  <a:cubicBezTo>
                    <a:pt x="207035" y="103181"/>
                    <a:pt x="206486" y="103136"/>
                    <a:pt x="206316" y="103108"/>
                  </a:cubicBezTo>
                  <a:cubicBezTo>
                    <a:pt x="205631" y="102987"/>
                    <a:pt x="204946" y="102816"/>
                    <a:pt x="204275" y="102622"/>
                  </a:cubicBezTo>
                  <a:lnTo>
                    <a:pt x="204275" y="102622"/>
                  </a:lnTo>
                  <a:cubicBezTo>
                    <a:pt x="204277" y="102622"/>
                    <a:pt x="204278" y="102622"/>
                    <a:pt x="204279" y="102622"/>
                  </a:cubicBezTo>
                  <a:cubicBezTo>
                    <a:pt x="204333" y="102622"/>
                    <a:pt x="203569" y="102345"/>
                    <a:pt x="203461" y="102309"/>
                  </a:cubicBezTo>
                  <a:cubicBezTo>
                    <a:pt x="203026" y="102116"/>
                    <a:pt x="202590" y="101898"/>
                    <a:pt x="202154" y="101656"/>
                  </a:cubicBezTo>
                  <a:cubicBezTo>
                    <a:pt x="201114" y="101099"/>
                    <a:pt x="200098" y="100470"/>
                    <a:pt x="199130" y="99793"/>
                  </a:cubicBezTo>
                  <a:cubicBezTo>
                    <a:pt x="197436" y="98656"/>
                    <a:pt x="195791" y="97470"/>
                    <a:pt x="193976" y="96526"/>
                  </a:cubicBezTo>
                  <a:cubicBezTo>
                    <a:pt x="191678" y="95365"/>
                    <a:pt x="189210" y="94639"/>
                    <a:pt x="186645" y="94349"/>
                  </a:cubicBezTo>
                  <a:cubicBezTo>
                    <a:pt x="184459" y="94051"/>
                    <a:pt x="182257" y="93944"/>
                    <a:pt x="180050" y="93944"/>
                  </a:cubicBezTo>
                  <a:cubicBezTo>
                    <a:pt x="176883" y="93944"/>
                    <a:pt x="173707" y="94163"/>
                    <a:pt x="170555" y="94349"/>
                  </a:cubicBezTo>
                  <a:cubicBezTo>
                    <a:pt x="165692" y="94663"/>
                    <a:pt x="160804" y="95147"/>
                    <a:pt x="155965" y="95801"/>
                  </a:cubicBezTo>
                  <a:cubicBezTo>
                    <a:pt x="150715" y="96502"/>
                    <a:pt x="145513" y="97422"/>
                    <a:pt x="140311" y="98486"/>
                  </a:cubicBezTo>
                  <a:lnTo>
                    <a:pt x="138907" y="98752"/>
                  </a:lnTo>
                  <a:cubicBezTo>
                    <a:pt x="138722" y="98791"/>
                    <a:pt x="138600" y="98817"/>
                    <a:pt x="138526" y="98833"/>
                  </a:cubicBezTo>
                  <a:lnTo>
                    <a:pt x="138526" y="98833"/>
                  </a:lnTo>
                  <a:cubicBezTo>
                    <a:pt x="137673" y="98999"/>
                    <a:pt x="136804" y="99130"/>
                    <a:pt x="135955" y="99260"/>
                  </a:cubicBezTo>
                  <a:cubicBezTo>
                    <a:pt x="134988" y="99406"/>
                    <a:pt x="134044" y="99527"/>
                    <a:pt x="133076" y="99623"/>
                  </a:cubicBezTo>
                  <a:cubicBezTo>
                    <a:pt x="132962" y="99632"/>
                    <a:pt x="132675" y="99647"/>
                    <a:pt x="132438" y="99660"/>
                  </a:cubicBezTo>
                  <a:lnTo>
                    <a:pt x="132438" y="99660"/>
                  </a:lnTo>
                  <a:cubicBezTo>
                    <a:pt x="132255" y="99664"/>
                    <a:pt x="132073" y="99666"/>
                    <a:pt x="131890" y="99666"/>
                  </a:cubicBezTo>
                  <a:cubicBezTo>
                    <a:pt x="131576" y="99666"/>
                    <a:pt x="131261" y="99660"/>
                    <a:pt x="130947" y="99648"/>
                  </a:cubicBezTo>
                  <a:cubicBezTo>
                    <a:pt x="130635" y="99648"/>
                    <a:pt x="130324" y="99625"/>
                    <a:pt x="130012" y="99604"/>
                  </a:cubicBezTo>
                  <a:lnTo>
                    <a:pt x="130012" y="99604"/>
                  </a:lnTo>
                  <a:cubicBezTo>
                    <a:pt x="130066" y="99606"/>
                    <a:pt x="130103" y="99608"/>
                    <a:pt x="130124" y="99608"/>
                  </a:cubicBezTo>
                  <a:cubicBezTo>
                    <a:pt x="130308" y="99608"/>
                    <a:pt x="129413" y="99515"/>
                    <a:pt x="129229" y="99478"/>
                  </a:cubicBezTo>
                  <a:cubicBezTo>
                    <a:pt x="128769" y="99406"/>
                    <a:pt x="128334" y="99285"/>
                    <a:pt x="127898" y="99188"/>
                  </a:cubicBezTo>
                  <a:cubicBezTo>
                    <a:pt x="127829" y="99170"/>
                    <a:pt x="127770" y="99155"/>
                    <a:pt x="127718" y="99142"/>
                  </a:cubicBezTo>
                  <a:lnTo>
                    <a:pt x="127718" y="99142"/>
                  </a:lnTo>
                  <a:cubicBezTo>
                    <a:pt x="127647" y="99112"/>
                    <a:pt x="127549" y="99071"/>
                    <a:pt x="127414" y="99019"/>
                  </a:cubicBezTo>
                  <a:cubicBezTo>
                    <a:pt x="125537" y="98296"/>
                    <a:pt x="124497" y="97574"/>
                    <a:pt x="123319" y="95947"/>
                  </a:cubicBezTo>
                  <a:lnTo>
                    <a:pt x="123319" y="95947"/>
                  </a:lnTo>
                  <a:cubicBezTo>
                    <a:pt x="123336" y="95969"/>
                    <a:pt x="123347" y="95979"/>
                    <a:pt x="123352" y="95979"/>
                  </a:cubicBezTo>
                  <a:cubicBezTo>
                    <a:pt x="123403" y="95979"/>
                    <a:pt x="123056" y="95194"/>
                    <a:pt x="123058" y="95194"/>
                  </a:cubicBezTo>
                  <a:lnTo>
                    <a:pt x="123058" y="95194"/>
                  </a:lnTo>
                  <a:cubicBezTo>
                    <a:pt x="123058" y="95194"/>
                    <a:pt x="123059" y="95195"/>
                    <a:pt x="123059" y="95196"/>
                  </a:cubicBezTo>
                  <a:cubicBezTo>
                    <a:pt x="123041" y="95122"/>
                    <a:pt x="123008" y="94416"/>
                    <a:pt x="122972" y="94416"/>
                  </a:cubicBezTo>
                  <a:cubicBezTo>
                    <a:pt x="122969" y="94416"/>
                    <a:pt x="122965" y="94424"/>
                    <a:pt x="122961" y="94440"/>
                  </a:cubicBezTo>
                  <a:lnTo>
                    <a:pt x="122961" y="94440"/>
                  </a:lnTo>
                  <a:cubicBezTo>
                    <a:pt x="122997" y="94177"/>
                    <a:pt x="123061" y="93917"/>
                    <a:pt x="123156" y="93671"/>
                  </a:cubicBezTo>
                  <a:lnTo>
                    <a:pt x="123156" y="93671"/>
                  </a:lnTo>
                  <a:cubicBezTo>
                    <a:pt x="123069" y="93955"/>
                    <a:pt x="123041" y="94057"/>
                    <a:pt x="123049" y="94057"/>
                  </a:cubicBezTo>
                  <a:cubicBezTo>
                    <a:pt x="123064" y="94057"/>
                    <a:pt x="123227" y="93624"/>
                    <a:pt x="123325" y="93478"/>
                  </a:cubicBezTo>
                  <a:cubicBezTo>
                    <a:pt x="123329" y="93472"/>
                    <a:pt x="123333" y="93465"/>
                    <a:pt x="123338" y="93460"/>
                  </a:cubicBezTo>
                  <a:lnTo>
                    <a:pt x="123338" y="93460"/>
                  </a:lnTo>
                  <a:cubicBezTo>
                    <a:pt x="123363" y="93436"/>
                    <a:pt x="123391" y="93410"/>
                    <a:pt x="123422" y="93381"/>
                  </a:cubicBezTo>
                  <a:cubicBezTo>
                    <a:pt x="123504" y="93322"/>
                    <a:pt x="123638" y="93243"/>
                    <a:pt x="123771" y="93167"/>
                  </a:cubicBezTo>
                  <a:lnTo>
                    <a:pt x="123771" y="93167"/>
                  </a:lnTo>
                  <a:cubicBezTo>
                    <a:pt x="124045" y="93042"/>
                    <a:pt x="124321" y="92923"/>
                    <a:pt x="124591" y="92813"/>
                  </a:cubicBezTo>
                  <a:lnTo>
                    <a:pt x="124591" y="92813"/>
                  </a:lnTo>
                  <a:cubicBezTo>
                    <a:pt x="124604" y="92809"/>
                    <a:pt x="124618" y="92805"/>
                    <a:pt x="124632" y="92800"/>
                  </a:cubicBezTo>
                  <a:cubicBezTo>
                    <a:pt x="124995" y="92703"/>
                    <a:pt x="125382" y="92607"/>
                    <a:pt x="125769" y="92510"/>
                  </a:cubicBezTo>
                  <a:cubicBezTo>
                    <a:pt x="126519" y="92316"/>
                    <a:pt x="127269" y="92123"/>
                    <a:pt x="128019" y="91881"/>
                  </a:cubicBezTo>
                  <a:cubicBezTo>
                    <a:pt x="130511" y="91058"/>
                    <a:pt x="132979" y="90090"/>
                    <a:pt x="135157" y="88590"/>
                  </a:cubicBezTo>
                  <a:cubicBezTo>
                    <a:pt x="138447" y="86340"/>
                    <a:pt x="141932" y="82348"/>
                    <a:pt x="139681" y="78186"/>
                  </a:cubicBezTo>
                  <a:cubicBezTo>
                    <a:pt x="137504" y="74121"/>
                    <a:pt x="132423" y="72210"/>
                    <a:pt x="128189" y="71194"/>
                  </a:cubicBezTo>
                  <a:cubicBezTo>
                    <a:pt x="125438" y="70510"/>
                    <a:pt x="122604" y="70279"/>
                    <a:pt x="119760" y="70279"/>
                  </a:cubicBezTo>
                  <a:cubicBezTo>
                    <a:pt x="117775" y="70279"/>
                    <a:pt x="115785" y="70391"/>
                    <a:pt x="113816" y="70540"/>
                  </a:cubicBezTo>
                  <a:cubicBezTo>
                    <a:pt x="109824" y="70831"/>
                    <a:pt x="105880" y="71508"/>
                    <a:pt x="101888" y="71798"/>
                  </a:cubicBezTo>
                  <a:cubicBezTo>
                    <a:pt x="101730" y="71810"/>
                    <a:pt x="101307" y="71832"/>
                    <a:pt x="101084" y="71844"/>
                  </a:cubicBezTo>
                  <a:lnTo>
                    <a:pt x="101084" y="71844"/>
                  </a:lnTo>
                  <a:cubicBezTo>
                    <a:pt x="100874" y="71847"/>
                    <a:pt x="100665" y="71847"/>
                    <a:pt x="100460" y="71847"/>
                  </a:cubicBezTo>
                  <a:cubicBezTo>
                    <a:pt x="100198" y="71854"/>
                    <a:pt x="99938" y="71857"/>
                    <a:pt x="99679" y="71857"/>
                  </a:cubicBezTo>
                  <a:cubicBezTo>
                    <a:pt x="99053" y="71857"/>
                    <a:pt x="98432" y="71840"/>
                    <a:pt x="97799" y="71823"/>
                  </a:cubicBezTo>
                  <a:cubicBezTo>
                    <a:pt x="97363" y="71798"/>
                    <a:pt x="96928" y="71774"/>
                    <a:pt x="96492" y="71750"/>
                  </a:cubicBezTo>
                  <a:cubicBezTo>
                    <a:pt x="96348" y="71737"/>
                    <a:pt x="95851" y="71681"/>
                    <a:pt x="95657" y="71664"/>
                  </a:cubicBezTo>
                  <a:lnTo>
                    <a:pt x="95657" y="71664"/>
                  </a:lnTo>
                  <a:cubicBezTo>
                    <a:pt x="94856" y="71538"/>
                    <a:pt x="94057" y="71389"/>
                    <a:pt x="93274" y="71194"/>
                  </a:cubicBezTo>
                  <a:cubicBezTo>
                    <a:pt x="92863" y="71097"/>
                    <a:pt x="92452" y="71000"/>
                    <a:pt x="92065" y="70879"/>
                  </a:cubicBezTo>
                  <a:cubicBezTo>
                    <a:pt x="92051" y="70875"/>
                    <a:pt x="92038" y="70871"/>
                    <a:pt x="92025" y="70868"/>
                  </a:cubicBezTo>
                  <a:lnTo>
                    <a:pt x="92025" y="70868"/>
                  </a:lnTo>
                  <a:cubicBezTo>
                    <a:pt x="91961" y="70839"/>
                    <a:pt x="91857" y="70796"/>
                    <a:pt x="91702" y="70734"/>
                  </a:cubicBezTo>
                  <a:cubicBezTo>
                    <a:pt x="90927" y="70444"/>
                    <a:pt x="90177" y="70105"/>
                    <a:pt x="89451" y="69718"/>
                  </a:cubicBezTo>
                  <a:cubicBezTo>
                    <a:pt x="87975" y="68919"/>
                    <a:pt x="87201" y="68266"/>
                    <a:pt x="85846" y="66693"/>
                  </a:cubicBezTo>
                  <a:cubicBezTo>
                    <a:pt x="85604" y="66403"/>
                    <a:pt x="85387" y="66113"/>
                    <a:pt x="85169" y="65798"/>
                  </a:cubicBezTo>
                  <a:cubicBezTo>
                    <a:pt x="85151" y="65780"/>
                    <a:pt x="84788" y="65197"/>
                    <a:pt x="84767" y="65192"/>
                  </a:cubicBezTo>
                  <a:lnTo>
                    <a:pt x="84767" y="65192"/>
                  </a:lnTo>
                  <a:cubicBezTo>
                    <a:pt x="84476" y="64612"/>
                    <a:pt x="84222" y="64029"/>
                    <a:pt x="84007" y="63427"/>
                  </a:cubicBezTo>
                  <a:cubicBezTo>
                    <a:pt x="83451" y="61927"/>
                    <a:pt x="83040" y="60378"/>
                    <a:pt x="82798" y="58805"/>
                  </a:cubicBezTo>
                  <a:cubicBezTo>
                    <a:pt x="82217" y="55805"/>
                    <a:pt x="81927" y="52757"/>
                    <a:pt x="81031" y="49829"/>
                  </a:cubicBezTo>
                  <a:cubicBezTo>
                    <a:pt x="80039" y="46587"/>
                    <a:pt x="77958" y="43804"/>
                    <a:pt x="75103" y="41965"/>
                  </a:cubicBezTo>
                  <a:cubicBezTo>
                    <a:pt x="72248" y="40030"/>
                    <a:pt x="67990" y="39110"/>
                    <a:pt x="65691" y="37199"/>
                  </a:cubicBezTo>
                  <a:cubicBezTo>
                    <a:pt x="64433" y="36207"/>
                    <a:pt x="63586" y="34779"/>
                    <a:pt x="63272" y="33207"/>
                  </a:cubicBezTo>
                  <a:cubicBezTo>
                    <a:pt x="62981" y="31852"/>
                    <a:pt x="63635" y="31126"/>
                    <a:pt x="64699" y="29819"/>
                  </a:cubicBezTo>
                  <a:cubicBezTo>
                    <a:pt x="65957" y="28271"/>
                    <a:pt x="66853" y="26577"/>
                    <a:pt x="66732" y="24545"/>
                  </a:cubicBezTo>
                  <a:cubicBezTo>
                    <a:pt x="66611" y="22512"/>
                    <a:pt x="65232" y="20818"/>
                    <a:pt x="63683" y="19633"/>
                  </a:cubicBezTo>
                  <a:cubicBezTo>
                    <a:pt x="60426" y="17184"/>
                    <a:pt x="56445" y="16207"/>
                    <a:pt x="52612" y="14957"/>
                  </a:cubicBezTo>
                  <a:lnTo>
                    <a:pt x="52612" y="14957"/>
                  </a:lnTo>
                  <a:cubicBezTo>
                    <a:pt x="52547" y="14934"/>
                    <a:pt x="52463" y="14904"/>
                    <a:pt x="52360" y="14866"/>
                  </a:cubicBezTo>
                  <a:cubicBezTo>
                    <a:pt x="51948" y="14721"/>
                    <a:pt x="51537" y="14576"/>
                    <a:pt x="51126" y="14407"/>
                  </a:cubicBezTo>
                  <a:cubicBezTo>
                    <a:pt x="50303" y="14068"/>
                    <a:pt x="49529" y="13681"/>
                    <a:pt x="48754" y="13245"/>
                  </a:cubicBezTo>
                  <a:cubicBezTo>
                    <a:pt x="47956" y="12785"/>
                    <a:pt x="48053" y="12858"/>
                    <a:pt x="47206" y="12060"/>
                  </a:cubicBezTo>
                  <a:cubicBezTo>
                    <a:pt x="46553" y="11406"/>
                    <a:pt x="45948" y="10705"/>
                    <a:pt x="45391" y="9955"/>
                  </a:cubicBezTo>
                  <a:cubicBezTo>
                    <a:pt x="42510" y="6247"/>
                    <a:pt x="38500" y="4798"/>
                    <a:pt x="33900" y="4798"/>
                  </a:cubicBezTo>
                  <a:cubicBezTo>
                    <a:pt x="33787" y="4798"/>
                    <a:pt x="33673" y="4799"/>
                    <a:pt x="33560" y="4801"/>
                  </a:cubicBezTo>
                  <a:cubicBezTo>
                    <a:pt x="31237" y="4849"/>
                    <a:pt x="28938" y="5140"/>
                    <a:pt x="26640" y="5406"/>
                  </a:cubicBezTo>
                  <a:cubicBezTo>
                    <a:pt x="26367" y="5433"/>
                    <a:pt x="26094" y="5453"/>
                    <a:pt x="25821" y="5473"/>
                  </a:cubicBezTo>
                  <a:lnTo>
                    <a:pt x="25821" y="5473"/>
                  </a:lnTo>
                  <a:cubicBezTo>
                    <a:pt x="25925" y="5461"/>
                    <a:pt x="25895" y="5457"/>
                    <a:pt x="25797" y="5457"/>
                  </a:cubicBezTo>
                  <a:cubicBezTo>
                    <a:pt x="25576" y="5457"/>
                    <a:pt x="25008" y="5478"/>
                    <a:pt x="24849" y="5478"/>
                  </a:cubicBezTo>
                  <a:cubicBezTo>
                    <a:pt x="24341" y="5478"/>
                    <a:pt x="23857" y="5454"/>
                    <a:pt x="23349" y="5406"/>
                  </a:cubicBezTo>
                  <a:cubicBezTo>
                    <a:pt x="23184" y="5394"/>
                    <a:pt x="23064" y="5386"/>
                    <a:pt x="22979" y="5382"/>
                  </a:cubicBezTo>
                  <a:lnTo>
                    <a:pt x="22979" y="5382"/>
                  </a:lnTo>
                  <a:cubicBezTo>
                    <a:pt x="22930" y="5374"/>
                    <a:pt x="22876" y="5366"/>
                    <a:pt x="22817" y="5357"/>
                  </a:cubicBezTo>
                  <a:cubicBezTo>
                    <a:pt x="19260" y="4849"/>
                    <a:pt x="15897" y="3446"/>
                    <a:pt x="13066" y="1244"/>
                  </a:cubicBezTo>
                  <a:cubicBezTo>
                    <a:pt x="11899" y="352"/>
                    <a:pt x="10495" y="1"/>
                    <a:pt x="9052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9019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46"/>
          <p:cNvGrpSpPr/>
          <p:nvPr/>
        </p:nvGrpSpPr>
        <p:grpSpPr>
          <a:xfrm>
            <a:off x="7712625" y="-698652"/>
            <a:ext cx="1766000" cy="2043764"/>
            <a:chOff x="8107725" y="-415002"/>
            <a:chExt cx="1766000" cy="2043764"/>
          </a:xfrm>
        </p:grpSpPr>
        <p:grpSp>
          <p:nvGrpSpPr>
            <p:cNvPr id="1688" name="Google Shape;1688;p46"/>
            <p:cNvGrpSpPr/>
            <p:nvPr/>
          </p:nvGrpSpPr>
          <p:grpSpPr>
            <a:xfrm>
              <a:off x="8154738" y="209786"/>
              <a:ext cx="780975" cy="777275"/>
              <a:chOff x="5830100" y="1454250"/>
              <a:chExt cx="780975" cy="777275"/>
            </a:xfrm>
          </p:grpSpPr>
          <p:sp>
            <p:nvSpPr>
              <p:cNvPr id="1689" name="Google Shape;1689;p46"/>
              <p:cNvSpPr/>
              <p:nvPr/>
            </p:nvSpPr>
            <p:spPr>
              <a:xfrm>
                <a:off x="5903600" y="1454250"/>
                <a:ext cx="707475" cy="712975"/>
              </a:xfrm>
              <a:custGeom>
                <a:avLst/>
                <a:gdLst/>
                <a:ahLst/>
                <a:cxnLst/>
                <a:rect l="l" t="t" r="r" b="b"/>
                <a:pathLst>
                  <a:path w="28299" h="28519" extrusionOk="0">
                    <a:moveTo>
                      <a:pt x="28299" y="0"/>
                    </a:moveTo>
                    <a:lnTo>
                      <a:pt x="297" y="27410"/>
                    </a:lnTo>
                    <a:cubicBezTo>
                      <a:pt x="43" y="27643"/>
                      <a:pt x="1" y="28044"/>
                      <a:pt x="233" y="28298"/>
                    </a:cubicBezTo>
                    <a:cubicBezTo>
                      <a:pt x="345" y="28444"/>
                      <a:pt x="511" y="28518"/>
                      <a:pt x="680" y="28518"/>
                    </a:cubicBezTo>
                    <a:cubicBezTo>
                      <a:pt x="829" y="28518"/>
                      <a:pt x="981" y="28460"/>
                      <a:pt x="1100" y="28341"/>
                    </a:cubicBezTo>
                    <a:lnTo>
                      <a:pt x="1100" y="28319"/>
                    </a:lnTo>
                    <a:lnTo>
                      <a:pt x="28299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6"/>
              <p:cNvSpPr/>
              <p:nvPr/>
            </p:nvSpPr>
            <p:spPr>
              <a:xfrm>
                <a:off x="5830100" y="2072725"/>
                <a:ext cx="176000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7040" h="6352" extrusionOk="0">
                    <a:moveTo>
                      <a:pt x="3562" y="1"/>
                    </a:moveTo>
                    <a:cubicBezTo>
                      <a:pt x="2622" y="1"/>
                      <a:pt x="1671" y="414"/>
                      <a:pt x="1016" y="1317"/>
                    </a:cubicBezTo>
                    <a:cubicBezTo>
                      <a:pt x="1" y="2713"/>
                      <a:pt x="297" y="4680"/>
                      <a:pt x="1693" y="5716"/>
                    </a:cubicBezTo>
                    <a:cubicBezTo>
                      <a:pt x="2286" y="6156"/>
                      <a:pt x="2938" y="6351"/>
                      <a:pt x="3572" y="6351"/>
                    </a:cubicBezTo>
                    <a:cubicBezTo>
                      <a:pt x="5381" y="6351"/>
                      <a:pt x="7040" y="4759"/>
                      <a:pt x="6726" y="2692"/>
                    </a:cubicBezTo>
                    <a:cubicBezTo>
                      <a:pt x="6456" y="995"/>
                      <a:pt x="5021" y="1"/>
                      <a:pt x="356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1" name="Google Shape;1691;p46"/>
            <p:cNvGrpSpPr/>
            <p:nvPr/>
          </p:nvGrpSpPr>
          <p:grpSpPr>
            <a:xfrm>
              <a:off x="8214038" y="-415002"/>
              <a:ext cx="814800" cy="814525"/>
              <a:chOff x="5878225" y="305850"/>
              <a:chExt cx="814800" cy="814525"/>
            </a:xfrm>
          </p:grpSpPr>
          <p:sp>
            <p:nvSpPr>
              <p:cNvPr id="1692" name="Google Shape;1692;p46"/>
              <p:cNvSpPr/>
              <p:nvPr/>
            </p:nvSpPr>
            <p:spPr>
              <a:xfrm>
                <a:off x="5915225" y="305850"/>
                <a:ext cx="777800" cy="782200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88" extrusionOk="0">
                    <a:moveTo>
                      <a:pt x="31112" y="0"/>
                    </a:moveTo>
                    <a:lnTo>
                      <a:pt x="149" y="30730"/>
                    </a:lnTo>
                    <a:cubicBezTo>
                      <a:pt x="22" y="30857"/>
                      <a:pt x="1" y="31047"/>
                      <a:pt x="128" y="31174"/>
                    </a:cubicBezTo>
                    <a:cubicBezTo>
                      <a:pt x="183" y="31251"/>
                      <a:pt x="260" y="31288"/>
                      <a:pt x="340" y="31288"/>
                    </a:cubicBezTo>
                    <a:cubicBezTo>
                      <a:pt x="414" y="31288"/>
                      <a:pt x="490" y="31256"/>
                      <a:pt x="551" y="31195"/>
                    </a:cubicBezTo>
                    <a:lnTo>
                      <a:pt x="311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6"/>
              <p:cNvSpPr/>
              <p:nvPr/>
            </p:nvSpPr>
            <p:spPr>
              <a:xfrm>
                <a:off x="5878225" y="1040925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83" y="0"/>
                    </a:moveTo>
                    <a:cubicBezTo>
                      <a:pt x="1314" y="0"/>
                      <a:pt x="838" y="204"/>
                      <a:pt x="508" y="650"/>
                    </a:cubicBezTo>
                    <a:cubicBezTo>
                      <a:pt x="0" y="1348"/>
                      <a:pt x="170" y="2342"/>
                      <a:pt x="868" y="2871"/>
                    </a:cubicBezTo>
                    <a:cubicBezTo>
                      <a:pt x="1156" y="3083"/>
                      <a:pt x="1474" y="3177"/>
                      <a:pt x="1785" y="3177"/>
                    </a:cubicBezTo>
                    <a:cubicBezTo>
                      <a:pt x="2685" y="3177"/>
                      <a:pt x="3520" y="2385"/>
                      <a:pt x="3363" y="1348"/>
                    </a:cubicBezTo>
                    <a:cubicBezTo>
                      <a:pt x="3234" y="497"/>
                      <a:pt x="2516" y="0"/>
                      <a:pt x="178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4" name="Google Shape;1694;p46"/>
            <p:cNvGrpSpPr/>
            <p:nvPr/>
          </p:nvGrpSpPr>
          <p:grpSpPr>
            <a:xfrm>
              <a:off x="8774825" y="703588"/>
              <a:ext cx="815350" cy="814550"/>
              <a:chOff x="5182925" y="1757200"/>
              <a:chExt cx="815350" cy="814550"/>
            </a:xfrm>
          </p:grpSpPr>
          <p:sp>
            <p:nvSpPr>
              <p:cNvPr id="1695" name="Google Shape;1695;p46"/>
              <p:cNvSpPr/>
              <p:nvPr/>
            </p:nvSpPr>
            <p:spPr>
              <a:xfrm>
                <a:off x="5219950" y="1757200"/>
                <a:ext cx="778325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133" h="31289" extrusionOk="0">
                    <a:moveTo>
                      <a:pt x="31132" y="1"/>
                    </a:moveTo>
                    <a:lnTo>
                      <a:pt x="148" y="30731"/>
                    </a:lnTo>
                    <a:cubicBezTo>
                      <a:pt x="22" y="30837"/>
                      <a:pt x="0" y="31048"/>
                      <a:pt x="127" y="31175"/>
                    </a:cubicBezTo>
                    <a:cubicBezTo>
                      <a:pt x="182" y="31252"/>
                      <a:pt x="260" y="31289"/>
                      <a:pt x="340" y="31289"/>
                    </a:cubicBezTo>
                    <a:cubicBezTo>
                      <a:pt x="414" y="31289"/>
                      <a:pt x="489" y="31257"/>
                      <a:pt x="550" y="31196"/>
                    </a:cubicBezTo>
                    <a:lnTo>
                      <a:pt x="571" y="31196"/>
                    </a:lnTo>
                    <a:lnTo>
                      <a:pt x="31132" y="1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6"/>
              <p:cNvSpPr/>
              <p:nvPr/>
            </p:nvSpPr>
            <p:spPr>
              <a:xfrm>
                <a:off x="5182925" y="2492300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89" y="0"/>
                    </a:moveTo>
                    <a:cubicBezTo>
                      <a:pt x="1322" y="0"/>
                      <a:pt x="852" y="204"/>
                      <a:pt x="530" y="650"/>
                    </a:cubicBezTo>
                    <a:cubicBezTo>
                      <a:pt x="1" y="1348"/>
                      <a:pt x="149" y="2342"/>
                      <a:pt x="868" y="2871"/>
                    </a:cubicBezTo>
                    <a:cubicBezTo>
                      <a:pt x="1161" y="3083"/>
                      <a:pt x="1483" y="3177"/>
                      <a:pt x="1795" y="3177"/>
                    </a:cubicBezTo>
                    <a:cubicBezTo>
                      <a:pt x="2697" y="3177"/>
                      <a:pt x="3521" y="2385"/>
                      <a:pt x="3364" y="1348"/>
                    </a:cubicBezTo>
                    <a:cubicBezTo>
                      <a:pt x="3235" y="497"/>
                      <a:pt x="2517" y="0"/>
                      <a:pt x="178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7" name="Google Shape;1697;p46"/>
            <p:cNvGrpSpPr/>
            <p:nvPr/>
          </p:nvGrpSpPr>
          <p:grpSpPr>
            <a:xfrm>
              <a:off x="8107725" y="-128062"/>
              <a:ext cx="1766000" cy="1756825"/>
              <a:chOff x="6373650" y="342850"/>
              <a:chExt cx="1766000" cy="1756825"/>
            </a:xfrm>
          </p:grpSpPr>
          <p:sp>
            <p:nvSpPr>
              <p:cNvPr id="1698" name="Google Shape;1698;p46"/>
              <p:cNvSpPr/>
              <p:nvPr/>
            </p:nvSpPr>
            <p:spPr>
              <a:xfrm>
                <a:off x="6541250" y="342850"/>
                <a:ext cx="1598400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63936" h="64480" extrusionOk="0">
                    <a:moveTo>
                      <a:pt x="63936" y="0"/>
                    </a:moveTo>
                    <a:lnTo>
                      <a:pt x="657" y="61989"/>
                    </a:lnTo>
                    <a:cubicBezTo>
                      <a:pt x="43" y="62581"/>
                      <a:pt x="1" y="63449"/>
                      <a:pt x="508" y="63998"/>
                    </a:cubicBezTo>
                    <a:cubicBezTo>
                      <a:pt x="778" y="64332"/>
                      <a:pt x="1118" y="64480"/>
                      <a:pt x="1469" y="64480"/>
                    </a:cubicBezTo>
                    <a:cubicBezTo>
                      <a:pt x="1806" y="64480"/>
                      <a:pt x="2153" y="64343"/>
                      <a:pt x="2454" y="64104"/>
                    </a:cubicBezTo>
                    <a:lnTo>
                      <a:pt x="2475" y="64020"/>
                    </a:lnTo>
                    <a:lnTo>
                      <a:pt x="63936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6"/>
              <p:cNvSpPr/>
              <p:nvPr/>
            </p:nvSpPr>
            <p:spPr>
              <a:xfrm>
                <a:off x="6373650" y="1743675"/>
                <a:ext cx="403450" cy="356000"/>
              </a:xfrm>
              <a:custGeom>
                <a:avLst/>
                <a:gdLst/>
                <a:ahLst/>
                <a:cxnLst/>
                <a:rect l="l" t="t" r="r" b="b"/>
                <a:pathLst>
                  <a:path w="16138" h="14240" extrusionOk="0">
                    <a:moveTo>
                      <a:pt x="8133" y="1"/>
                    </a:moveTo>
                    <a:cubicBezTo>
                      <a:pt x="5950" y="1"/>
                      <a:pt x="3775" y="992"/>
                      <a:pt x="2327" y="2868"/>
                    </a:cubicBezTo>
                    <a:cubicBezTo>
                      <a:pt x="1" y="6041"/>
                      <a:pt x="698" y="10503"/>
                      <a:pt x="3871" y="12830"/>
                    </a:cubicBezTo>
                    <a:cubicBezTo>
                      <a:pt x="5131" y="13781"/>
                      <a:pt x="6603" y="14239"/>
                      <a:pt x="8073" y="14239"/>
                    </a:cubicBezTo>
                    <a:cubicBezTo>
                      <a:pt x="10230" y="14239"/>
                      <a:pt x="12382" y="13253"/>
                      <a:pt x="13853" y="11392"/>
                    </a:cubicBezTo>
                    <a:cubicBezTo>
                      <a:pt x="16138" y="8177"/>
                      <a:pt x="15545" y="3736"/>
                      <a:pt x="12373" y="1409"/>
                    </a:cubicBezTo>
                    <a:cubicBezTo>
                      <a:pt x="11106" y="459"/>
                      <a:pt x="9618" y="1"/>
                      <a:pt x="813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00" name="Google Shape;1700;p46"/>
          <p:cNvSpPr txBox="1">
            <a:spLocks noGrp="1"/>
          </p:cNvSpPr>
          <p:nvPr>
            <p:ph type="title"/>
          </p:nvPr>
        </p:nvSpPr>
        <p:spPr>
          <a:xfrm>
            <a:off x="896388" y="633190"/>
            <a:ext cx="38520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8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01" name="Google Shape;1701;p46"/>
          <p:cNvSpPr txBox="1">
            <a:spLocks noGrp="1"/>
          </p:cNvSpPr>
          <p:nvPr>
            <p:ph type="subTitle" idx="1"/>
          </p:nvPr>
        </p:nvSpPr>
        <p:spPr>
          <a:xfrm>
            <a:off x="896388" y="1673234"/>
            <a:ext cx="3852000" cy="10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02" name="Google Shape;1702;p46"/>
          <p:cNvSpPr txBox="1"/>
          <p:nvPr/>
        </p:nvSpPr>
        <p:spPr>
          <a:xfrm>
            <a:off x="1029738" y="3613950"/>
            <a:ext cx="35853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703" name="Google Shape;1703;p46"/>
          <p:cNvGrpSpPr/>
          <p:nvPr/>
        </p:nvGrpSpPr>
        <p:grpSpPr>
          <a:xfrm>
            <a:off x="-1616480" y="1671560"/>
            <a:ext cx="2233850" cy="2881955"/>
            <a:chOff x="-869130" y="859063"/>
            <a:chExt cx="2233850" cy="2881955"/>
          </a:xfrm>
        </p:grpSpPr>
        <p:grpSp>
          <p:nvGrpSpPr>
            <p:cNvPr id="1704" name="Google Shape;1704;p46"/>
            <p:cNvGrpSpPr/>
            <p:nvPr/>
          </p:nvGrpSpPr>
          <p:grpSpPr>
            <a:xfrm>
              <a:off x="583245" y="876223"/>
              <a:ext cx="781475" cy="777550"/>
              <a:chOff x="2532925" y="2911675"/>
              <a:chExt cx="781475" cy="777550"/>
            </a:xfrm>
          </p:grpSpPr>
          <p:sp>
            <p:nvSpPr>
              <p:cNvPr id="1705" name="Google Shape;1705;p46"/>
              <p:cNvSpPr/>
              <p:nvPr/>
            </p:nvSpPr>
            <p:spPr>
              <a:xfrm>
                <a:off x="3138025" y="2911675"/>
                <a:ext cx="176375" cy="158850"/>
              </a:xfrm>
              <a:custGeom>
                <a:avLst/>
                <a:gdLst/>
                <a:ahLst/>
                <a:cxnLst/>
                <a:rect l="l" t="t" r="r" b="b"/>
                <a:pathLst>
                  <a:path w="7055" h="6354" extrusionOk="0">
                    <a:moveTo>
                      <a:pt x="3478" y="0"/>
                    </a:moveTo>
                    <a:cubicBezTo>
                      <a:pt x="1670" y="0"/>
                      <a:pt x="0" y="1586"/>
                      <a:pt x="329" y="3671"/>
                    </a:cubicBezTo>
                    <a:cubicBezTo>
                      <a:pt x="586" y="5367"/>
                      <a:pt x="2022" y="6353"/>
                      <a:pt x="3480" y="6353"/>
                    </a:cubicBezTo>
                    <a:cubicBezTo>
                      <a:pt x="4421" y="6353"/>
                      <a:pt x="5371" y="5942"/>
                      <a:pt x="6019" y="5046"/>
                    </a:cubicBezTo>
                    <a:cubicBezTo>
                      <a:pt x="7055" y="3629"/>
                      <a:pt x="6738" y="1662"/>
                      <a:pt x="5342" y="626"/>
                    </a:cubicBezTo>
                    <a:cubicBezTo>
                      <a:pt x="4756" y="193"/>
                      <a:pt x="4109" y="0"/>
                      <a:pt x="34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46"/>
              <p:cNvSpPr/>
              <p:nvPr/>
            </p:nvSpPr>
            <p:spPr>
              <a:xfrm>
                <a:off x="2532925" y="2976125"/>
                <a:ext cx="707450" cy="713100"/>
              </a:xfrm>
              <a:custGeom>
                <a:avLst/>
                <a:gdLst/>
                <a:ahLst/>
                <a:cxnLst/>
                <a:rect l="l" t="t" r="r" b="b"/>
                <a:pathLst>
                  <a:path w="28298" h="28524" extrusionOk="0">
                    <a:moveTo>
                      <a:pt x="27620" y="0"/>
                    </a:moveTo>
                    <a:cubicBezTo>
                      <a:pt x="27474" y="0"/>
                      <a:pt x="27328" y="54"/>
                      <a:pt x="27219" y="162"/>
                    </a:cubicBezTo>
                    <a:lnTo>
                      <a:pt x="27198" y="205"/>
                    </a:lnTo>
                    <a:lnTo>
                      <a:pt x="0" y="28524"/>
                    </a:lnTo>
                    <a:lnTo>
                      <a:pt x="28002" y="1093"/>
                    </a:lnTo>
                    <a:cubicBezTo>
                      <a:pt x="28277" y="882"/>
                      <a:pt x="28298" y="480"/>
                      <a:pt x="28065" y="205"/>
                    </a:cubicBezTo>
                    <a:cubicBezTo>
                      <a:pt x="27953" y="70"/>
                      <a:pt x="27786" y="0"/>
                      <a:pt x="276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7" name="Google Shape;1707;p46"/>
            <p:cNvGrpSpPr/>
            <p:nvPr/>
          </p:nvGrpSpPr>
          <p:grpSpPr>
            <a:xfrm>
              <a:off x="674770" y="1490267"/>
              <a:ext cx="499675" cy="497625"/>
              <a:chOff x="2548250" y="3477125"/>
              <a:chExt cx="499675" cy="497625"/>
            </a:xfrm>
          </p:grpSpPr>
          <p:sp>
            <p:nvSpPr>
              <p:cNvPr id="1708" name="Google Shape;1708;p46"/>
              <p:cNvSpPr/>
              <p:nvPr/>
            </p:nvSpPr>
            <p:spPr>
              <a:xfrm>
                <a:off x="2935475" y="3477125"/>
                <a:ext cx="112450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4498" h="4054" extrusionOk="0">
                    <a:moveTo>
                      <a:pt x="2217" y="0"/>
                    </a:moveTo>
                    <a:cubicBezTo>
                      <a:pt x="1061" y="0"/>
                      <a:pt x="1" y="1014"/>
                      <a:pt x="204" y="2329"/>
                    </a:cubicBezTo>
                    <a:cubicBezTo>
                      <a:pt x="371" y="3422"/>
                      <a:pt x="1288" y="4053"/>
                      <a:pt x="2219" y="4053"/>
                    </a:cubicBezTo>
                    <a:cubicBezTo>
                      <a:pt x="2820" y="4053"/>
                      <a:pt x="3427" y="3790"/>
                      <a:pt x="3842" y="3218"/>
                    </a:cubicBezTo>
                    <a:cubicBezTo>
                      <a:pt x="4498" y="2308"/>
                      <a:pt x="4307" y="1060"/>
                      <a:pt x="3419" y="405"/>
                    </a:cubicBezTo>
                    <a:cubicBezTo>
                      <a:pt x="3040" y="125"/>
                      <a:pt x="2623" y="0"/>
                      <a:pt x="22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6"/>
              <p:cNvSpPr/>
              <p:nvPr/>
            </p:nvSpPr>
            <p:spPr>
              <a:xfrm>
                <a:off x="2548250" y="3518350"/>
                <a:ext cx="452625" cy="456400"/>
              </a:xfrm>
              <a:custGeom>
                <a:avLst/>
                <a:gdLst/>
                <a:ahLst/>
                <a:cxnLst/>
                <a:rect l="l" t="t" r="r" b="b"/>
                <a:pathLst>
                  <a:path w="18105" h="18256" extrusionOk="0">
                    <a:moveTo>
                      <a:pt x="17679" y="1"/>
                    </a:moveTo>
                    <a:cubicBezTo>
                      <a:pt x="17579" y="1"/>
                      <a:pt x="17478" y="38"/>
                      <a:pt x="17406" y="109"/>
                    </a:cubicBezTo>
                    <a:lnTo>
                      <a:pt x="17406" y="130"/>
                    </a:lnTo>
                    <a:lnTo>
                      <a:pt x="0" y="18255"/>
                    </a:lnTo>
                    <a:lnTo>
                      <a:pt x="17914" y="701"/>
                    </a:lnTo>
                    <a:cubicBezTo>
                      <a:pt x="18083" y="553"/>
                      <a:pt x="18104" y="300"/>
                      <a:pt x="17956" y="130"/>
                    </a:cubicBezTo>
                    <a:cubicBezTo>
                      <a:pt x="17891" y="43"/>
                      <a:pt x="17786" y="1"/>
                      <a:pt x="1767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0" name="Google Shape;1710;p46"/>
            <p:cNvGrpSpPr/>
            <p:nvPr/>
          </p:nvGrpSpPr>
          <p:grpSpPr>
            <a:xfrm>
              <a:off x="140624" y="1742028"/>
              <a:ext cx="1145201" cy="1144815"/>
              <a:chOff x="2516525" y="3338400"/>
              <a:chExt cx="814800" cy="814525"/>
            </a:xfrm>
          </p:grpSpPr>
          <p:sp>
            <p:nvSpPr>
              <p:cNvPr id="1711" name="Google Shape;1711;p46"/>
              <p:cNvSpPr/>
              <p:nvPr/>
            </p:nvSpPr>
            <p:spPr>
              <a:xfrm>
                <a:off x="3242925" y="3338400"/>
                <a:ext cx="88400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3178" extrusionOk="0">
                    <a:moveTo>
                      <a:pt x="1739" y="0"/>
                    </a:moveTo>
                    <a:cubicBezTo>
                      <a:pt x="832" y="0"/>
                      <a:pt x="0" y="792"/>
                      <a:pt x="173" y="1830"/>
                    </a:cubicBezTo>
                    <a:cubicBezTo>
                      <a:pt x="302" y="2680"/>
                      <a:pt x="1020" y="3178"/>
                      <a:pt x="1748" y="3178"/>
                    </a:cubicBezTo>
                    <a:cubicBezTo>
                      <a:pt x="2214" y="3178"/>
                      <a:pt x="2685" y="2973"/>
                      <a:pt x="3007" y="2527"/>
                    </a:cubicBezTo>
                    <a:cubicBezTo>
                      <a:pt x="3536" y="1830"/>
                      <a:pt x="3388" y="836"/>
                      <a:pt x="2669" y="307"/>
                    </a:cubicBezTo>
                    <a:cubicBezTo>
                      <a:pt x="2375" y="95"/>
                      <a:pt x="2052" y="0"/>
                      <a:pt x="173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46"/>
              <p:cNvSpPr/>
              <p:nvPr/>
            </p:nvSpPr>
            <p:spPr>
              <a:xfrm>
                <a:off x="2516525" y="3370575"/>
                <a:ext cx="777275" cy="782350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4" extrusionOk="0">
                    <a:moveTo>
                      <a:pt x="30759" y="0"/>
                    </a:moveTo>
                    <a:cubicBezTo>
                      <a:pt x="30681" y="0"/>
                      <a:pt x="30601" y="27"/>
                      <a:pt x="30540" y="77"/>
                    </a:cubicBezTo>
                    <a:lnTo>
                      <a:pt x="30540" y="98"/>
                    </a:lnTo>
                    <a:lnTo>
                      <a:pt x="0" y="31294"/>
                    </a:lnTo>
                    <a:lnTo>
                      <a:pt x="0" y="31294"/>
                    </a:lnTo>
                    <a:lnTo>
                      <a:pt x="30942" y="564"/>
                    </a:lnTo>
                    <a:cubicBezTo>
                      <a:pt x="31090" y="437"/>
                      <a:pt x="31090" y="246"/>
                      <a:pt x="30984" y="98"/>
                    </a:cubicBezTo>
                    <a:cubicBezTo>
                      <a:pt x="30929" y="32"/>
                      <a:pt x="30845" y="0"/>
                      <a:pt x="3075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3" name="Google Shape;1713;p46"/>
            <p:cNvGrpSpPr/>
            <p:nvPr/>
          </p:nvGrpSpPr>
          <p:grpSpPr>
            <a:xfrm>
              <a:off x="-238830" y="1664463"/>
              <a:ext cx="822075" cy="814675"/>
              <a:chOff x="1750375" y="3481025"/>
              <a:chExt cx="822075" cy="814675"/>
            </a:xfrm>
          </p:grpSpPr>
          <p:sp>
            <p:nvSpPr>
              <p:cNvPr id="1714" name="Google Shape;1714;p46"/>
              <p:cNvSpPr/>
              <p:nvPr/>
            </p:nvSpPr>
            <p:spPr>
              <a:xfrm>
                <a:off x="2468400" y="3481025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46"/>
              <p:cNvSpPr/>
              <p:nvPr/>
            </p:nvSpPr>
            <p:spPr>
              <a:xfrm>
                <a:off x="1750375" y="3513325"/>
                <a:ext cx="77780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95" extrusionOk="0">
                    <a:moveTo>
                      <a:pt x="30773" y="1"/>
                    </a:moveTo>
                    <a:cubicBezTo>
                      <a:pt x="30697" y="1"/>
                      <a:pt x="30622" y="27"/>
                      <a:pt x="30562" y="78"/>
                    </a:cubicBezTo>
                    <a:lnTo>
                      <a:pt x="30562" y="99"/>
                    </a:lnTo>
                    <a:lnTo>
                      <a:pt x="1" y="31294"/>
                    </a:lnTo>
                    <a:lnTo>
                      <a:pt x="30964" y="564"/>
                    </a:lnTo>
                    <a:cubicBezTo>
                      <a:pt x="31091" y="437"/>
                      <a:pt x="31112" y="247"/>
                      <a:pt x="31006" y="99"/>
                    </a:cubicBezTo>
                    <a:cubicBezTo>
                      <a:pt x="30940" y="32"/>
                      <a:pt x="30856" y="1"/>
                      <a:pt x="307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6" name="Google Shape;1716;p46"/>
            <p:cNvGrpSpPr/>
            <p:nvPr/>
          </p:nvGrpSpPr>
          <p:grpSpPr>
            <a:xfrm>
              <a:off x="302458" y="2300263"/>
              <a:ext cx="821525" cy="814675"/>
              <a:chOff x="578020" y="1990738"/>
              <a:chExt cx="821525" cy="814675"/>
            </a:xfrm>
          </p:grpSpPr>
          <p:sp>
            <p:nvSpPr>
              <p:cNvPr id="1717" name="Google Shape;1717;p46"/>
              <p:cNvSpPr/>
              <p:nvPr/>
            </p:nvSpPr>
            <p:spPr>
              <a:xfrm>
                <a:off x="1295495" y="1990738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46"/>
              <p:cNvSpPr/>
              <p:nvPr/>
            </p:nvSpPr>
            <p:spPr>
              <a:xfrm>
                <a:off x="578020" y="2023038"/>
                <a:ext cx="77725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0" h="31295" extrusionOk="0">
                    <a:moveTo>
                      <a:pt x="30751" y="1"/>
                    </a:moveTo>
                    <a:cubicBezTo>
                      <a:pt x="30675" y="1"/>
                      <a:pt x="30600" y="27"/>
                      <a:pt x="30540" y="78"/>
                    </a:cubicBezTo>
                    <a:lnTo>
                      <a:pt x="30540" y="99"/>
                    </a:lnTo>
                    <a:lnTo>
                      <a:pt x="0" y="31294"/>
                    </a:lnTo>
                    <a:lnTo>
                      <a:pt x="30942" y="543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2"/>
                      <a:pt x="30834" y="1"/>
                      <a:pt x="3075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9" name="Google Shape;1719;p46"/>
            <p:cNvGrpSpPr/>
            <p:nvPr/>
          </p:nvGrpSpPr>
          <p:grpSpPr>
            <a:xfrm>
              <a:off x="82595" y="2926467"/>
              <a:ext cx="814275" cy="814550"/>
              <a:chOff x="3146775" y="2571725"/>
              <a:chExt cx="814275" cy="814550"/>
            </a:xfrm>
          </p:grpSpPr>
          <p:sp>
            <p:nvSpPr>
              <p:cNvPr id="1720" name="Google Shape;1720;p46"/>
              <p:cNvSpPr/>
              <p:nvPr/>
            </p:nvSpPr>
            <p:spPr>
              <a:xfrm>
                <a:off x="3873025" y="2571725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45" y="1"/>
                    </a:moveTo>
                    <a:cubicBezTo>
                      <a:pt x="836" y="1"/>
                      <a:pt x="1" y="793"/>
                      <a:pt x="158" y="1830"/>
                    </a:cubicBezTo>
                    <a:cubicBezTo>
                      <a:pt x="287" y="2681"/>
                      <a:pt x="1005" y="3178"/>
                      <a:pt x="1738" y="3178"/>
                    </a:cubicBezTo>
                    <a:cubicBezTo>
                      <a:pt x="2207" y="3178"/>
                      <a:pt x="2683" y="2974"/>
                      <a:pt x="3013" y="2528"/>
                    </a:cubicBezTo>
                    <a:cubicBezTo>
                      <a:pt x="3521" y="1830"/>
                      <a:pt x="3373" y="836"/>
                      <a:pt x="2675" y="307"/>
                    </a:cubicBezTo>
                    <a:cubicBezTo>
                      <a:pt x="2381" y="95"/>
                      <a:pt x="2059" y="1"/>
                      <a:pt x="17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46"/>
              <p:cNvSpPr/>
              <p:nvPr/>
            </p:nvSpPr>
            <p:spPr>
              <a:xfrm>
                <a:off x="3146775" y="2603900"/>
                <a:ext cx="777275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5" extrusionOk="0">
                    <a:moveTo>
                      <a:pt x="30752" y="1"/>
                    </a:moveTo>
                    <a:cubicBezTo>
                      <a:pt x="30676" y="1"/>
                      <a:pt x="30601" y="27"/>
                      <a:pt x="30540" y="78"/>
                    </a:cubicBezTo>
                    <a:lnTo>
                      <a:pt x="30540" y="99"/>
                    </a:lnTo>
                    <a:lnTo>
                      <a:pt x="1" y="31294"/>
                    </a:lnTo>
                    <a:lnTo>
                      <a:pt x="1" y="31294"/>
                    </a:lnTo>
                    <a:lnTo>
                      <a:pt x="30942" y="564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3"/>
                      <a:pt x="30834" y="1"/>
                      <a:pt x="3075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2" name="Google Shape;1722;p46"/>
            <p:cNvGrpSpPr/>
            <p:nvPr/>
          </p:nvGrpSpPr>
          <p:grpSpPr>
            <a:xfrm>
              <a:off x="-869130" y="859063"/>
              <a:ext cx="1766000" cy="1756400"/>
              <a:chOff x="1004350" y="3043700"/>
              <a:chExt cx="1766000" cy="1756400"/>
            </a:xfrm>
          </p:grpSpPr>
          <p:sp>
            <p:nvSpPr>
              <p:cNvPr id="1723" name="Google Shape;1723;p46"/>
              <p:cNvSpPr/>
              <p:nvPr/>
            </p:nvSpPr>
            <p:spPr>
              <a:xfrm>
                <a:off x="2367425" y="3043700"/>
                <a:ext cx="402925" cy="355975"/>
              </a:xfrm>
              <a:custGeom>
                <a:avLst/>
                <a:gdLst/>
                <a:ahLst/>
                <a:cxnLst/>
                <a:rect l="l" t="t" r="r" b="b"/>
                <a:pathLst>
                  <a:path w="16117" h="14239" extrusionOk="0">
                    <a:moveTo>
                      <a:pt x="8066" y="0"/>
                    </a:moveTo>
                    <a:cubicBezTo>
                      <a:pt x="5910" y="0"/>
                      <a:pt x="3759" y="987"/>
                      <a:pt x="2284" y="2853"/>
                    </a:cubicBezTo>
                    <a:cubicBezTo>
                      <a:pt x="0" y="6046"/>
                      <a:pt x="571" y="10509"/>
                      <a:pt x="3744" y="12814"/>
                    </a:cubicBezTo>
                    <a:cubicBezTo>
                      <a:pt x="5015" y="13776"/>
                      <a:pt x="6512" y="14239"/>
                      <a:pt x="8004" y="14239"/>
                    </a:cubicBezTo>
                    <a:cubicBezTo>
                      <a:pt x="10187" y="14239"/>
                      <a:pt x="12358" y="13248"/>
                      <a:pt x="13790" y="11376"/>
                    </a:cubicBezTo>
                    <a:cubicBezTo>
                      <a:pt x="16116" y="8182"/>
                      <a:pt x="15418" y="3720"/>
                      <a:pt x="12246" y="1393"/>
                    </a:cubicBezTo>
                    <a:cubicBezTo>
                      <a:pt x="10990" y="453"/>
                      <a:pt x="9527" y="0"/>
                      <a:pt x="80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46"/>
              <p:cNvSpPr/>
              <p:nvPr/>
            </p:nvSpPr>
            <p:spPr>
              <a:xfrm>
                <a:off x="1004350" y="3188425"/>
                <a:ext cx="1598375" cy="1611675"/>
              </a:xfrm>
              <a:custGeom>
                <a:avLst/>
                <a:gdLst/>
                <a:ahLst/>
                <a:cxnLst/>
                <a:rect l="l" t="t" r="r" b="b"/>
                <a:pathLst>
                  <a:path w="63935" h="64467" extrusionOk="0">
                    <a:moveTo>
                      <a:pt x="62458" y="0"/>
                    </a:moveTo>
                    <a:cubicBezTo>
                      <a:pt x="62123" y="0"/>
                      <a:pt x="61780" y="137"/>
                      <a:pt x="61481" y="384"/>
                    </a:cubicBezTo>
                    <a:lnTo>
                      <a:pt x="61481" y="469"/>
                    </a:lnTo>
                    <a:lnTo>
                      <a:pt x="0" y="64467"/>
                    </a:lnTo>
                    <a:lnTo>
                      <a:pt x="63279" y="2499"/>
                    </a:lnTo>
                    <a:cubicBezTo>
                      <a:pt x="63914" y="1907"/>
                      <a:pt x="63935" y="1040"/>
                      <a:pt x="63427" y="490"/>
                    </a:cubicBezTo>
                    <a:cubicBezTo>
                      <a:pt x="63156" y="153"/>
                      <a:pt x="62811" y="0"/>
                      <a:pt x="624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47"/>
          <p:cNvSpPr/>
          <p:nvPr/>
        </p:nvSpPr>
        <p:spPr>
          <a:xfrm flipH="1">
            <a:off x="-95675" y="3193643"/>
            <a:ext cx="3915051" cy="2048107"/>
          </a:xfrm>
          <a:custGeom>
            <a:avLst/>
            <a:gdLst/>
            <a:ahLst/>
            <a:cxnLst/>
            <a:rect l="l" t="t" r="r" b="b"/>
            <a:pathLst>
              <a:path w="161562" h="84519" extrusionOk="0">
                <a:moveTo>
                  <a:pt x="155337" y="0"/>
                </a:moveTo>
                <a:cubicBezTo>
                  <a:pt x="154760" y="0"/>
                  <a:pt x="154185" y="5"/>
                  <a:pt x="153614" y="12"/>
                </a:cubicBezTo>
                <a:cubicBezTo>
                  <a:pt x="151802" y="41"/>
                  <a:pt x="149932" y="70"/>
                  <a:pt x="148237" y="655"/>
                </a:cubicBezTo>
                <a:cubicBezTo>
                  <a:pt x="143562" y="2320"/>
                  <a:pt x="141429" y="7522"/>
                  <a:pt x="138448" y="11466"/>
                </a:cubicBezTo>
                <a:cubicBezTo>
                  <a:pt x="136666" y="13833"/>
                  <a:pt x="134386" y="15937"/>
                  <a:pt x="133042" y="18596"/>
                </a:cubicBezTo>
                <a:cubicBezTo>
                  <a:pt x="130383" y="23827"/>
                  <a:pt x="131757" y="30080"/>
                  <a:pt x="132136" y="35953"/>
                </a:cubicBezTo>
                <a:cubicBezTo>
                  <a:pt x="132516" y="41827"/>
                  <a:pt x="131055" y="48869"/>
                  <a:pt x="125620" y="51090"/>
                </a:cubicBezTo>
                <a:cubicBezTo>
                  <a:pt x="124393" y="51590"/>
                  <a:pt x="123138" y="51801"/>
                  <a:pt x="121864" y="51801"/>
                </a:cubicBezTo>
                <a:cubicBezTo>
                  <a:pt x="115555" y="51801"/>
                  <a:pt x="108789" y="46637"/>
                  <a:pt x="102711" y="46005"/>
                </a:cubicBezTo>
                <a:cubicBezTo>
                  <a:pt x="101725" y="45900"/>
                  <a:pt x="100732" y="45848"/>
                  <a:pt x="99738" y="45848"/>
                </a:cubicBezTo>
                <a:cubicBezTo>
                  <a:pt x="93281" y="45848"/>
                  <a:pt x="86785" y="48051"/>
                  <a:pt x="81847" y="52229"/>
                </a:cubicBezTo>
                <a:cubicBezTo>
                  <a:pt x="77581" y="55823"/>
                  <a:pt x="74104" y="60908"/>
                  <a:pt x="68669" y="62223"/>
                </a:cubicBezTo>
                <a:cubicBezTo>
                  <a:pt x="67761" y="62436"/>
                  <a:pt x="66862" y="62532"/>
                  <a:pt x="65969" y="62532"/>
                </a:cubicBezTo>
                <a:cubicBezTo>
                  <a:pt x="58928" y="62532"/>
                  <a:pt x="52277" y="56605"/>
                  <a:pt x="44912" y="56086"/>
                </a:cubicBezTo>
                <a:cubicBezTo>
                  <a:pt x="44566" y="56063"/>
                  <a:pt x="44222" y="56051"/>
                  <a:pt x="43879" y="56051"/>
                </a:cubicBezTo>
                <a:cubicBezTo>
                  <a:pt x="37423" y="56051"/>
                  <a:pt x="31574" y="60123"/>
                  <a:pt x="26357" y="64064"/>
                </a:cubicBezTo>
                <a:cubicBezTo>
                  <a:pt x="21711" y="67570"/>
                  <a:pt x="17007" y="71193"/>
                  <a:pt x="11601" y="73414"/>
                </a:cubicBezTo>
                <a:cubicBezTo>
                  <a:pt x="6692" y="75431"/>
                  <a:pt x="1870" y="79375"/>
                  <a:pt x="0" y="84518"/>
                </a:cubicBezTo>
                <a:lnTo>
                  <a:pt x="161562" y="84518"/>
                </a:lnTo>
                <a:lnTo>
                  <a:pt x="161562" y="362"/>
                </a:lnTo>
                <a:cubicBezTo>
                  <a:pt x="159526" y="65"/>
                  <a:pt x="157418" y="0"/>
                  <a:pt x="155337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7843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7" name="Google Shape;1727;p47"/>
          <p:cNvGrpSpPr/>
          <p:nvPr/>
        </p:nvGrpSpPr>
        <p:grpSpPr>
          <a:xfrm>
            <a:off x="7469423" y="-840064"/>
            <a:ext cx="2231938" cy="1909225"/>
            <a:chOff x="7469423" y="-840064"/>
            <a:chExt cx="2231938" cy="1909225"/>
          </a:xfrm>
        </p:grpSpPr>
        <p:grpSp>
          <p:nvGrpSpPr>
            <p:cNvPr id="1728" name="Google Shape;1728;p47"/>
            <p:cNvGrpSpPr/>
            <p:nvPr/>
          </p:nvGrpSpPr>
          <p:grpSpPr>
            <a:xfrm>
              <a:off x="8099538" y="-294926"/>
              <a:ext cx="1212096" cy="1211687"/>
              <a:chOff x="6578800" y="847800"/>
              <a:chExt cx="814800" cy="814525"/>
            </a:xfrm>
          </p:grpSpPr>
          <p:sp>
            <p:nvSpPr>
              <p:cNvPr id="1729" name="Google Shape;1729;p47"/>
              <p:cNvSpPr/>
              <p:nvPr/>
            </p:nvSpPr>
            <p:spPr>
              <a:xfrm>
                <a:off x="6615800" y="847800"/>
                <a:ext cx="777800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89" extrusionOk="0">
                    <a:moveTo>
                      <a:pt x="31112" y="0"/>
                    </a:moveTo>
                    <a:lnTo>
                      <a:pt x="149" y="30730"/>
                    </a:lnTo>
                    <a:cubicBezTo>
                      <a:pt x="22" y="30857"/>
                      <a:pt x="1" y="31047"/>
                      <a:pt x="128" y="31174"/>
                    </a:cubicBezTo>
                    <a:cubicBezTo>
                      <a:pt x="183" y="31251"/>
                      <a:pt x="260" y="31288"/>
                      <a:pt x="340" y="31288"/>
                    </a:cubicBezTo>
                    <a:cubicBezTo>
                      <a:pt x="414" y="31288"/>
                      <a:pt x="490" y="31256"/>
                      <a:pt x="551" y="31195"/>
                    </a:cubicBezTo>
                    <a:lnTo>
                      <a:pt x="311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7"/>
              <p:cNvSpPr/>
              <p:nvPr/>
            </p:nvSpPr>
            <p:spPr>
              <a:xfrm>
                <a:off x="6578800" y="1582875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83" y="0"/>
                    </a:moveTo>
                    <a:cubicBezTo>
                      <a:pt x="1314" y="0"/>
                      <a:pt x="838" y="204"/>
                      <a:pt x="508" y="650"/>
                    </a:cubicBezTo>
                    <a:cubicBezTo>
                      <a:pt x="0" y="1348"/>
                      <a:pt x="170" y="2342"/>
                      <a:pt x="868" y="2871"/>
                    </a:cubicBezTo>
                    <a:cubicBezTo>
                      <a:pt x="1156" y="3083"/>
                      <a:pt x="1474" y="3178"/>
                      <a:pt x="1785" y="3178"/>
                    </a:cubicBezTo>
                    <a:cubicBezTo>
                      <a:pt x="2685" y="3178"/>
                      <a:pt x="3520" y="2386"/>
                      <a:pt x="3363" y="1348"/>
                    </a:cubicBezTo>
                    <a:cubicBezTo>
                      <a:pt x="3234" y="497"/>
                      <a:pt x="2516" y="0"/>
                      <a:pt x="178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1" name="Google Shape;1731;p47"/>
            <p:cNvGrpSpPr/>
            <p:nvPr/>
          </p:nvGrpSpPr>
          <p:grpSpPr>
            <a:xfrm>
              <a:off x="8488446" y="-142564"/>
              <a:ext cx="1212915" cy="1211725"/>
              <a:chOff x="5182925" y="1757200"/>
              <a:chExt cx="815350" cy="814550"/>
            </a:xfrm>
          </p:grpSpPr>
          <p:sp>
            <p:nvSpPr>
              <p:cNvPr id="1732" name="Google Shape;1732;p47"/>
              <p:cNvSpPr/>
              <p:nvPr/>
            </p:nvSpPr>
            <p:spPr>
              <a:xfrm>
                <a:off x="5219950" y="1757200"/>
                <a:ext cx="778325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133" h="31289" extrusionOk="0">
                    <a:moveTo>
                      <a:pt x="31132" y="1"/>
                    </a:moveTo>
                    <a:lnTo>
                      <a:pt x="148" y="30731"/>
                    </a:lnTo>
                    <a:cubicBezTo>
                      <a:pt x="22" y="30837"/>
                      <a:pt x="0" y="31048"/>
                      <a:pt x="127" y="31175"/>
                    </a:cubicBezTo>
                    <a:cubicBezTo>
                      <a:pt x="182" y="31252"/>
                      <a:pt x="260" y="31289"/>
                      <a:pt x="340" y="31289"/>
                    </a:cubicBezTo>
                    <a:cubicBezTo>
                      <a:pt x="414" y="31289"/>
                      <a:pt x="489" y="31257"/>
                      <a:pt x="550" y="31196"/>
                    </a:cubicBezTo>
                    <a:lnTo>
                      <a:pt x="571" y="31196"/>
                    </a:lnTo>
                    <a:lnTo>
                      <a:pt x="31132" y="1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47"/>
              <p:cNvSpPr/>
              <p:nvPr/>
            </p:nvSpPr>
            <p:spPr>
              <a:xfrm>
                <a:off x="5182925" y="2492300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89" y="0"/>
                    </a:moveTo>
                    <a:cubicBezTo>
                      <a:pt x="1322" y="0"/>
                      <a:pt x="852" y="204"/>
                      <a:pt x="530" y="650"/>
                    </a:cubicBezTo>
                    <a:cubicBezTo>
                      <a:pt x="1" y="1348"/>
                      <a:pt x="149" y="2342"/>
                      <a:pt x="868" y="2871"/>
                    </a:cubicBezTo>
                    <a:cubicBezTo>
                      <a:pt x="1161" y="3083"/>
                      <a:pt x="1483" y="3177"/>
                      <a:pt x="1795" y="3177"/>
                    </a:cubicBezTo>
                    <a:cubicBezTo>
                      <a:pt x="2697" y="3177"/>
                      <a:pt x="3521" y="2385"/>
                      <a:pt x="3364" y="1348"/>
                    </a:cubicBezTo>
                    <a:cubicBezTo>
                      <a:pt x="3235" y="497"/>
                      <a:pt x="2517" y="0"/>
                      <a:pt x="178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4" name="Google Shape;1734;p47"/>
            <p:cNvGrpSpPr/>
            <p:nvPr/>
          </p:nvGrpSpPr>
          <p:grpSpPr>
            <a:xfrm>
              <a:off x="7469423" y="-840064"/>
              <a:ext cx="1766000" cy="1756825"/>
              <a:chOff x="7018013" y="1884612"/>
              <a:chExt cx="1766000" cy="1756825"/>
            </a:xfrm>
          </p:grpSpPr>
          <p:sp>
            <p:nvSpPr>
              <p:cNvPr id="1735" name="Google Shape;1735;p47"/>
              <p:cNvSpPr/>
              <p:nvPr/>
            </p:nvSpPr>
            <p:spPr>
              <a:xfrm>
                <a:off x="7185613" y="1884612"/>
                <a:ext cx="1598400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63936" h="64480" extrusionOk="0">
                    <a:moveTo>
                      <a:pt x="63936" y="0"/>
                    </a:moveTo>
                    <a:lnTo>
                      <a:pt x="657" y="61989"/>
                    </a:lnTo>
                    <a:cubicBezTo>
                      <a:pt x="43" y="62581"/>
                      <a:pt x="1" y="63449"/>
                      <a:pt x="508" y="63998"/>
                    </a:cubicBezTo>
                    <a:cubicBezTo>
                      <a:pt x="778" y="64332"/>
                      <a:pt x="1118" y="64480"/>
                      <a:pt x="1469" y="64480"/>
                    </a:cubicBezTo>
                    <a:cubicBezTo>
                      <a:pt x="1806" y="64480"/>
                      <a:pt x="2153" y="64343"/>
                      <a:pt x="2454" y="64104"/>
                    </a:cubicBezTo>
                    <a:lnTo>
                      <a:pt x="2475" y="64020"/>
                    </a:lnTo>
                    <a:lnTo>
                      <a:pt x="63936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7"/>
              <p:cNvSpPr/>
              <p:nvPr/>
            </p:nvSpPr>
            <p:spPr>
              <a:xfrm>
                <a:off x="7018013" y="3285437"/>
                <a:ext cx="403450" cy="356000"/>
              </a:xfrm>
              <a:custGeom>
                <a:avLst/>
                <a:gdLst/>
                <a:ahLst/>
                <a:cxnLst/>
                <a:rect l="l" t="t" r="r" b="b"/>
                <a:pathLst>
                  <a:path w="16138" h="14240" extrusionOk="0">
                    <a:moveTo>
                      <a:pt x="8133" y="1"/>
                    </a:moveTo>
                    <a:cubicBezTo>
                      <a:pt x="5950" y="1"/>
                      <a:pt x="3775" y="992"/>
                      <a:pt x="2327" y="2868"/>
                    </a:cubicBezTo>
                    <a:cubicBezTo>
                      <a:pt x="1" y="6041"/>
                      <a:pt x="698" y="10503"/>
                      <a:pt x="3871" y="12830"/>
                    </a:cubicBezTo>
                    <a:cubicBezTo>
                      <a:pt x="5131" y="13781"/>
                      <a:pt x="6603" y="14239"/>
                      <a:pt x="8073" y="14239"/>
                    </a:cubicBezTo>
                    <a:cubicBezTo>
                      <a:pt x="10230" y="14239"/>
                      <a:pt x="12382" y="13253"/>
                      <a:pt x="13853" y="11392"/>
                    </a:cubicBezTo>
                    <a:cubicBezTo>
                      <a:pt x="16138" y="8177"/>
                      <a:pt x="15545" y="3736"/>
                      <a:pt x="12373" y="1409"/>
                    </a:cubicBezTo>
                    <a:cubicBezTo>
                      <a:pt x="11106" y="459"/>
                      <a:pt x="9618" y="1"/>
                      <a:pt x="813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37" name="Google Shape;1737;p47"/>
          <p:cNvGrpSpPr/>
          <p:nvPr/>
        </p:nvGrpSpPr>
        <p:grpSpPr>
          <a:xfrm rot="5400000" flipH="1">
            <a:off x="-707955" y="3035723"/>
            <a:ext cx="2233850" cy="2881955"/>
            <a:chOff x="-869130" y="859063"/>
            <a:chExt cx="2233850" cy="2881955"/>
          </a:xfrm>
        </p:grpSpPr>
        <p:grpSp>
          <p:nvGrpSpPr>
            <p:cNvPr id="1738" name="Google Shape;1738;p47"/>
            <p:cNvGrpSpPr/>
            <p:nvPr/>
          </p:nvGrpSpPr>
          <p:grpSpPr>
            <a:xfrm>
              <a:off x="583245" y="876223"/>
              <a:ext cx="781475" cy="777550"/>
              <a:chOff x="2532925" y="2911675"/>
              <a:chExt cx="781475" cy="777550"/>
            </a:xfrm>
          </p:grpSpPr>
          <p:sp>
            <p:nvSpPr>
              <p:cNvPr id="1739" name="Google Shape;1739;p47"/>
              <p:cNvSpPr/>
              <p:nvPr/>
            </p:nvSpPr>
            <p:spPr>
              <a:xfrm>
                <a:off x="3138025" y="2911675"/>
                <a:ext cx="176375" cy="158850"/>
              </a:xfrm>
              <a:custGeom>
                <a:avLst/>
                <a:gdLst/>
                <a:ahLst/>
                <a:cxnLst/>
                <a:rect l="l" t="t" r="r" b="b"/>
                <a:pathLst>
                  <a:path w="7055" h="6354" extrusionOk="0">
                    <a:moveTo>
                      <a:pt x="3478" y="0"/>
                    </a:moveTo>
                    <a:cubicBezTo>
                      <a:pt x="1670" y="0"/>
                      <a:pt x="0" y="1586"/>
                      <a:pt x="329" y="3671"/>
                    </a:cubicBezTo>
                    <a:cubicBezTo>
                      <a:pt x="586" y="5367"/>
                      <a:pt x="2022" y="6353"/>
                      <a:pt x="3480" y="6353"/>
                    </a:cubicBezTo>
                    <a:cubicBezTo>
                      <a:pt x="4421" y="6353"/>
                      <a:pt x="5371" y="5942"/>
                      <a:pt x="6019" y="5046"/>
                    </a:cubicBezTo>
                    <a:cubicBezTo>
                      <a:pt x="7055" y="3629"/>
                      <a:pt x="6738" y="1662"/>
                      <a:pt x="5342" y="626"/>
                    </a:cubicBezTo>
                    <a:cubicBezTo>
                      <a:pt x="4756" y="193"/>
                      <a:pt x="4109" y="0"/>
                      <a:pt x="34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7"/>
              <p:cNvSpPr/>
              <p:nvPr/>
            </p:nvSpPr>
            <p:spPr>
              <a:xfrm>
                <a:off x="2532925" y="2976125"/>
                <a:ext cx="707450" cy="713100"/>
              </a:xfrm>
              <a:custGeom>
                <a:avLst/>
                <a:gdLst/>
                <a:ahLst/>
                <a:cxnLst/>
                <a:rect l="l" t="t" r="r" b="b"/>
                <a:pathLst>
                  <a:path w="28298" h="28524" extrusionOk="0">
                    <a:moveTo>
                      <a:pt x="27620" y="0"/>
                    </a:moveTo>
                    <a:cubicBezTo>
                      <a:pt x="27474" y="0"/>
                      <a:pt x="27328" y="54"/>
                      <a:pt x="27219" y="162"/>
                    </a:cubicBezTo>
                    <a:lnTo>
                      <a:pt x="27198" y="205"/>
                    </a:lnTo>
                    <a:lnTo>
                      <a:pt x="0" y="28524"/>
                    </a:lnTo>
                    <a:lnTo>
                      <a:pt x="28002" y="1093"/>
                    </a:lnTo>
                    <a:cubicBezTo>
                      <a:pt x="28277" y="882"/>
                      <a:pt x="28298" y="480"/>
                      <a:pt x="28065" y="205"/>
                    </a:cubicBezTo>
                    <a:cubicBezTo>
                      <a:pt x="27953" y="70"/>
                      <a:pt x="27786" y="0"/>
                      <a:pt x="276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1" name="Google Shape;1741;p47"/>
            <p:cNvGrpSpPr/>
            <p:nvPr/>
          </p:nvGrpSpPr>
          <p:grpSpPr>
            <a:xfrm>
              <a:off x="674770" y="1490267"/>
              <a:ext cx="499675" cy="497625"/>
              <a:chOff x="2548250" y="3477125"/>
              <a:chExt cx="499675" cy="497625"/>
            </a:xfrm>
          </p:grpSpPr>
          <p:sp>
            <p:nvSpPr>
              <p:cNvPr id="1742" name="Google Shape;1742;p47"/>
              <p:cNvSpPr/>
              <p:nvPr/>
            </p:nvSpPr>
            <p:spPr>
              <a:xfrm>
                <a:off x="2935475" y="3477125"/>
                <a:ext cx="112450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4498" h="4054" extrusionOk="0">
                    <a:moveTo>
                      <a:pt x="2217" y="0"/>
                    </a:moveTo>
                    <a:cubicBezTo>
                      <a:pt x="1061" y="0"/>
                      <a:pt x="1" y="1014"/>
                      <a:pt x="204" y="2329"/>
                    </a:cubicBezTo>
                    <a:cubicBezTo>
                      <a:pt x="371" y="3422"/>
                      <a:pt x="1288" y="4053"/>
                      <a:pt x="2219" y="4053"/>
                    </a:cubicBezTo>
                    <a:cubicBezTo>
                      <a:pt x="2820" y="4053"/>
                      <a:pt x="3427" y="3790"/>
                      <a:pt x="3842" y="3218"/>
                    </a:cubicBezTo>
                    <a:cubicBezTo>
                      <a:pt x="4498" y="2308"/>
                      <a:pt x="4307" y="1060"/>
                      <a:pt x="3419" y="405"/>
                    </a:cubicBezTo>
                    <a:cubicBezTo>
                      <a:pt x="3040" y="125"/>
                      <a:pt x="2623" y="0"/>
                      <a:pt x="22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47"/>
              <p:cNvSpPr/>
              <p:nvPr/>
            </p:nvSpPr>
            <p:spPr>
              <a:xfrm>
                <a:off x="2548250" y="3518350"/>
                <a:ext cx="452625" cy="456400"/>
              </a:xfrm>
              <a:custGeom>
                <a:avLst/>
                <a:gdLst/>
                <a:ahLst/>
                <a:cxnLst/>
                <a:rect l="l" t="t" r="r" b="b"/>
                <a:pathLst>
                  <a:path w="18105" h="18256" extrusionOk="0">
                    <a:moveTo>
                      <a:pt x="17679" y="1"/>
                    </a:moveTo>
                    <a:cubicBezTo>
                      <a:pt x="17579" y="1"/>
                      <a:pt x="17478" y="38"/>
                      <a:pt x="17406" y="109"/>
                    </a:cubicBezTo>
                    <a:lnTo>
                      <a:pt x="17406" y="130"/>
                    </a:lnTo>
                    <a:lnTo>
                      <a:pt x="0" y="18255"/>
                    </a:lnTo>
                    <a:lnTo>
                      <a:pt x="17914" y="701"/>
                    </a:lnTo>
                    <a:cubicBezTo>
                      <a:pt x="18083" y="553"/>
                      <a:pt x="18104" y="300"/>
                      <a:pt x="17956" y="130"/>
                    </a:cubicBezTo>
                    <a:cubicBezTo>
                      <a:pt x="17891" y="43"/>
                      <a:pt x="17786" y="1"/>
                      <a:pt x="1767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4" name="Google Shape;1744;p47"/>
            <p:cNvGrpSpPr/>
            <p:nvPr/>
          </p:nvGrpSpPr>
          <p:grpSpPr>
            <a:xfrm>
              <a:off x="140624" y="1742028"/>
              <a:ext cx="1145201" cy="1144815"/>
              <a:chOff x="2516525" y="3338400"/>
              <a:chExt cx="814800" cy="814525"/>
            </a:xfrm>
          </p:grpSpPr>
          <p:sp>
            <p:nvSpPr>
              <p:cNvPr id="1745" name="Google Shape;1745;p47"/>
              <p:cNvSpPr/>
              <p:nvPr/>
            </p:nvSpPr>
            <p:spPr>
              <a:xfrm>
                <a:off x="3242925" y="3338400"/>
                <a:ext cx="88400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3178" extrusionOk="0">
                    <a:moveTo>
                      <a:pt x="1739" y="0"/>
                    </a:moveTo>
                    <a:cubicBezTo>
                      <a:pt x="832" y="0"/>
                      <a:pt x="0" y="792"/>
                      <a:pt x="173" y="1830"/>
                    </a:cubicBezTo>
                    <a:cubicBezTo>
                      <a:pt x="302" y="2680"/>
                      <a:pt x="1020" y="3178"/>
                      <a:pt x="1748" y="3178"/>
                    </a:cubicBezTo>
                    <a:cubicBezTo>
                      <a:pt x="2214" y="3178"/>
                      <a:pt x="2685" y="2973"/>
                      <a:pt x="3007" y="2527"/>
                    </a:cubicBezTo>
                    <a:cubicBezTo>
                      <a:pt x="3536" y="1830"/>
                      <a:pt x="3388" y="836"/>
                      <a:pt x="2669" y="307"/>
                    </a:cubicBezTo>
                    <a:cubicBezTo>
                      <a:pt x="2375" y="95"/>
                      <a:pt x="2052" y="0"/>
                      <a:pt x="173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47"/>
              <p:cNvSpPr/>
              <p:nvPr/>
            </p:nvSpPr>
            <p:spPr>
              <a:xfrm>
                <a:off x="2516525" y="3370575"/>
                <a:ext cx="777275" cy="782350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4" extrusionOk="0">
                    <a:moveTo>
                      <a:pt x="30759" y="0"/>
                    </a:moveTo>
                    <a:cubicBezTo>
                      <a:pt x="30681" y="0"/>
                      <a:pt x="30601" y="27"/>
                      <a:pt x="30540" y="77"/>
                    </a:cubicBezTo>
                    <a:lnTo>
                      <a:pt x="30540" y="98"/>
                    </a:lnTo>
                    <a:lnTo>
                      <a:pt x="0" y="31294"/>
                    </a:lnTo>
                    <a:lnTo>
                      <a:pt x="0" y="31294"/>
                    </a:lnTo>
                    <a:lnTo>
                      <a:pt x="30942" y="564"/>
                    </a:lnTo>
                    <a:cubicBezTo>
                      <a:pt x="31090" y="437"/>
                      <a:pt x="31090" y="246"/>
                      <a:pt x="30984" y="98"/>
                    </a:cubicBezTo>
                    <a:cubicBezTo>
                      <a:pt x="30929" y="32"/>
                      <a:pt x="30845" y="0"/>
                      <a:pt x="3075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7" name="Google Shape;1747;p47"/>
            <p:cNvGrpSpPr/>
            <p:nvPr/>
          </p:nvGrpSpPr>
          <p:grpSpPr>
            <a:xfrm>
              <a:off x="-238830" y="1664463"/>
              <a:ext cx="822075" cy="814675"/>
              <a:chOff x="1750375" y="3481025"/>
              <a:chExt cx="822075" cy="814675"/>
            </a:xfrm>
          </p:grpSpPr>
          <p:sp>
            <p:nvSpPr>
              <p:cNvPr id="1748" name="Google Shape;1748;p47"/>
              <p:cNvSpPr/>
              <p:nvPr/>
            </p:nvSpPr>
            <p:spPr>
              <a:xfrm>
                <a:off x="2468400" y="3481025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47"/>
              <p:cNvSpPr/>
              <p:nvPr/>
            </p:nvSpPr>
            <p:spPr>
              <a:xfrm>
                <a:off x="1750375" y="3513325"/>
                <a:ext cx="77780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95" extrusionOk="0">
                    <a:moveTo>
                      <a:pt x="30773" y="1"/>
                    </a:moveTo>
                    <a:cubicBezTo>
                      <a:pt x="30697" y="1"/>
                      <a:pt x="30622" y="27"/>
                      <a:pt x="30562" y="78"/>
                    </a:cubicBezTo>
                    <a:lnTo>
                      <a:pt x="30562" y="99"/>
                    </a:lnTo>
                    <a:lnTo>
                      <a:pt x="1" y="31294"/>
                    </a:lnTo>
                    <a:lnTo>
                      <a:pt x="30964" y="564"/>
                    </a:lnTo>
                    <a:cubicBezTo>
                      <a:pt x="31091" y="437"/>
                      <a:pt x="31112" y="247"/>
                      <a:pt x="31006" y="99"/>
                    </a:cubicBezTo>
                    <a:cubicBezTo>
                      <a:pt x="30940" y="32"/>
                      <a:pt x="30856" y="1"/>
                      <a:pt x="307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0" name="Google Shape;1750;p47"/>
            <p:cNvGrpSpPr/>
            <p:nvPr/>
          </p:nvGrpSpPr>
          <p:grpSpPr>
            <a:xfrm>
              <a:off x="302458" y="2300263"/>
              <a:ext cx="821525" cy="814675"/>
              <a:chOff x="578020" y="1990738"/>
              <a:chExt cx="821525" cy="814675"/>
            </a:xfrm>
          </p:grpSpPr>
          <p:sp>
            <p:nvSpPr>
              <p:cNvPr id="1751" name="Google Shape;1751;p47"/>
              <p:cNvSpPr/>
              <p:nvPr/>
            </p:nvSpPr>
            <p:spPr>
              <a:xfrm>
                <a:off x="1295495" y="1990738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47"/>
              <p:cNvSpPr/>
              <p:nvPr/>
            </p:nvSpPr>
            <p:spPr>
              <a:xfrm>
                <a:off x="578020" y="2023038"/>
                <a:ext cx="77725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0" h="31295" extrusionOk="0">
                    <a:moveTo>
                      <a:pt x="30751" y="1"/>
                    </a:moveTo>
                    <a:cubicBezTo>
                      <a:pt x="30675" y="1"/>
                      <a:pt x="30600" y="27"/>
                      <a:pt x="30540" y="78"/>
                    </a:cubicBezTo>
                    <a:lnTo>
                      <a:pt x="30540" y="99"/>
                    </a:lnTo>
                    <a:lnTo>
                      <a:pt x="0" y="31294"/>
                    </a:lnTo>
                    <a:lnTo>
                      <a:pt x="30942" y="543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2"/>
                      <a:pt x="30834" y="1"/>
                      <a:pt x="3075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3" name="Google Shape;1753;p47"/>
            <p:cNvGrpSpPr/>
            <p:nvPr/>
          </p:nvGrpSpPr>
          <p:grpSpPr>
            <a:xfrm>
              <a:off x="82595" y="2926467"/>
              <a:ext cx="814275" cy="814550"/>
              <a:chOff x="3146775" y="2571725"/>
              <a:chExt cx="814275" cy="814550"/>
            </a:xfrm>
          </p:grpSpPr>
          <p:sp>
            <p:nvSpPr>
              <p:cNvPr id="1754" name="Google Shape;1754;p47"/>
              <p:cNvSpPr/>
              <p:nvPr/>
            </p:nvSpPr>
            <p:spPr>
              <a:xfrm>
                <a:off x="3873025" y="2571725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45" y="1"/>
                    </a:moveTo>
                    <a:cubicBezTo>
                      <a:pt x="836" y="1"/>
                      <a:pt x="1" y="793"/>
                      <a:pt x="158" y="1830"/>
                    </a:cubicBezTo>
                    <a:cubicBezTo>
                      <a:pt x="287" y="2681"/>
                      <a:pt x="1005" y="3178"/>
                      <a:pt x="1738" y="3178"/>
                    </a:cubicBezTo>
                    <a:cubicBezTo>
                      <a:pt x="2207" y="3178"/>
                      <a:pt x="2683" y="2974"/>
                      <a:pt x="3013" y="2528"/>
                    </a:cubicBezTo>
                    <a:cubicBezTo>
                      <a:pt x="3521" y="1830"/>
                      <a:pt x="3373" y="836"/>
                      <a:pt x="2675" y="307"/>
                    </a:cubicBezTo>
                    <a:cubicBezTo>
                      <a:pt x="2381" y="95"/>
                      <a:pt x="2059" y="1"/>
                      <a:pt x="17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47"/>
              <p:cNvSpPr/>
              <p:nvPr/>
            </p:nvSpPr>
            <p:spPr>
              <a:xfrm>
                <a:off x="3146775" y="2603900"/>
                <a:ext cx="777275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5" extrusionOk="0">
                    <a:moveTo>
                      <a:pt x="30752" y="1"/>
                    </a:moveTo>
                    <a:cubicBezTo>
                      <a:pt x="30676" y="1"/>
                      <a:pt x="30601" y="27"/>
                      <a:pt x="30540" y="78"/>
                    </a:cubicBezTo>
                    <a:lnTo>
                      <a:pt x="30540" y="99"/>
                    </a:lnTo>
                    <a:lnTo>
                      <a:pt x="1" y="31294"/>
                    </a:lnTo>
                    <a:lnTo>
                      <a:pt x="1" y="31294"/>
                    </a:lnTo>
                    <a:lnTo>
                      <a:pt x="30942" y="564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3"/>
                      <a:pt x="30834" y="1"/>
                      <a:pt x="3075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6" name="Google Shape;1756;p47"/>
            <p:cNvGrpSpPr/>
            <p:nvPr/>
          </p:nvGrpSpPr>
          <p:grpSpPr>
            <a:xfrm>
              <a:off x="-869130" y="859063"/>
              <a:ext cx="1766000" cy="1756400"/>
              <a:chOff x="1004350" y="3043700"/>
              <a:chExt cx="1766000" cy="1756400"/>
            </a:xfrm>
          </p:grpSpPr>
          <p:sp>
            <p:nvSpPr>
              <p:cNvPr id="1757" name="Google Shape;1757;p47"/>
              <p:cNvSpPr/>
              <p:nvPr/>
            </p:nvSpPr>
            <p:spPr>
              <a:xfrm>
                <a:off x="2367425" y="3043700"/>
                <a:ext cx="402925" cy="355975"/>
              </a:xfrm>
              <a:custGeom>
                <a:avLst/>
                <a:gdLst/>
                <a:ahLst/>
                <a:cxnLst/>
                <a:rect l="l" t="t" r="r" b="b"/>
                <a:pathLst>
                  <a:path w="16117" h="14239" extrusionOk="0">
                    <a:moveTo>
                      <a:pt x="8066" y="0"/>
                    </a:moveTo>
                    <a:cubicBezTo>
                      <a:pt x="5910" y="0"/>
                      <a:pt x="3759" y="987"/>
                      <a:pt x="2284" y="2853"/>
                    </a:cubicBezTo>
                    <a:cubicBezTo>
                      <a:pt x="0" y="6046"/>
                      <a:pt x="571" y="10509"/>
                      <a:pt x="3744" y="12814"/>
                    </a:cubicBezTo>
                    <a:cubicBezTo>
                      <a:pt x="5015" y="13776"/>
                      <a:pt x="6512" y="14239"/>
                      <a:pt x="8004" y="14239"/>
                    </a:cubicBezTo>
                    <a:cubicBezTo>
                      <a:pt x="10187" y="14239"/>
                      <a:pt x="12358" y="13248"/>
                      <a:pt x="13790" y="11376"/>
                    </a:cubicBezTo>
                    <a:cubicBezTo>
                      <a:pt x="16116" y="8182"/>
                      <a:pt x="15418" y="3720"/>
                      <a:pt x="12246" y="1393"/>
                    </a:cubicBezTo>
                    <a:cubicBezTo>
                      <a:pt x="10990" y="453"/>
                      <a:pt x="9527" y="0"/>
                      <a:pt x="80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7"/>
              <p:cNvSpPr/>
              <p:nvPr/>
            </p:nvSpPr>
            <p:spPr>
              <a:xfrm>
                <a:off x="1004350" y="3188425"/>
                <a:ext cx="1598375" cy="1611675"/>
              </a:xfrm>
              <a:custGeom>
                <a:avLst/>
                <a:gdLst/>
                <a:ahLst/>
                <a:cxnLst/>
                <a:rect l="l" t="t" r="r" b="b"/>
                <a:pathLst>
                  <a:path w="63935" h="64467" extrusionOk="0">
                    <a:moveTo>
                      <a:pt x="62458" y="0"/>
                    </a:moveTo>
                    <a:cubicBezTo>
                      <a:pt x="62123" y="0"/>
                      <a:pt x="61780" y="137"/>
                      <a:pt x="61481" y="384"/>
                    </a:cubicBezTo>
                    <a:lnTo>
                      <a:pt x="61481" y="469"/>
                    </a:lnTo>
                    <a:lnTo>
                      <a:pt x="0" y="64467"/>
                    </a:lnTo>
                    <a:lnTo>
                      <a:pt x="63279" y="2499"/>
                    </a:lnTo>
                    <a:cubicBezTo>
                      <a:pt x="63914" y="1907"/>
                      <a:pt x="63935" y="1040"/>
                      <a:pt x="63427" y="490"/>
                    </a:cubicBezTo>
                    <a:cubicBezTo>
                      <a:pt x="63156" y="153"/>
                      <a:pt x="62811" y="0"/>
                      <a:pt x="624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8"/>
          <p:cNvSpPr/>
          <p:nvPr/>
        </p:nvSpPr>
        <p:spPr>
          <a:xfrm rot="10800000">
            <a:off x="4571997" y="-1125052"/>
            <a:ext cx="4529554" cy="2698402"/>
          </a:xfrm>
          <a:custGeom>
            <a:avLst/>
            <a:gdLst/>
            <a:ahLst/>
            <a:cxnLst/>
            <a:rect l="l" t="t" r="r" b="b"/>
            <a:pathLst>
              <a:path w="231750" h="138061" extrusionOk="0">
                <a:moveTo>
                  <a:pt x="152978" y="0"/>
                </a:moveTo>
                <a:cubicBezTo>
                  <a:pt x="147487" y="0"/>
                  <a:pt x="142931" y="5976"/>
                  <a:pt x="137425" y="8058"/>
                </a:cubicBezTo>
                <a:cubicBezTo>
                  <a:pt x="134065" y="9343"/>
                  <a:pt x="130295" y="9080"/>
                  <a:pt x="126760" y="9753"/>
                </a:cubicBezTo>
                <a:cubicBezTo>
                  <a:pt x="123224" y="10425"/>
                  <a:pt x="119455" y="12558"/>
                  <a:pt x="118870" y="16123"/>
                </a:cubicBezTo>
                <a:cubicBezTo>
                  <a:pt x="118403" y="19132"/>
                  <a:pt x="120360" y="21996"/>
                  <a:pt x="120594" y="25035"/>
                </a:cubicBezTo>
                <a:cubicBezTo>
                  <a:pt x="120916" y="28921"/>
                  <a:pt x="118315" y="32574"/>
                  <a:pt x="115013" y="34649"/>
                </a:cubicBezTo>
                <a:cubicBezTo>
                  <a:pt x="111682" y="36752"/>
                  <a:pt x="107766" y="37541"/>
                  <a:pt x="103938" y="38301"/>
                </a:cubicBezTo>
                <a:cubicBezTo>
                  <a:pt x="102990" y="38494"/>
                  <a:pt x="102006" y="38678"/>
                  <a:pt x="101054" y="38678"/>
                </a:cubicBezTo>
                <a:cubicBezTo>
                  <a:pt x="100277" y="38678"/>
                  <a:pt x="99521" y="38555"/>
                  <a:pt x="98825" y="38214"/>
                </a:cubicBezTo>
                <a:cubicBezTo>
                  <a:pt x="96867" y="37278"/>
                  <a:pt x="95786" y="34882"/>
                  <a:pt x="93711" y="34473"/>
                </a:cubicBezTo>
                <a:cubicBezTo>
                  <a:pt x="93451" y="34420"/>
                  <a:pt x="93187" y="34400"/>
                  <a:pt x="92921" y="34400"/>
                </a:cubicBezTo>
                <a:cubicBezTo>
                  <a:pt x="92162" y="34400"/>
                  <a:pt x="91386" y="34561"/>
                  <a:pt x="90626" y="34561"/>
                </a:cubicBezTo>
                <a:cubicBezTo>
                  <a:pt x="90336" y="34561"/>
                  <a:pt x="90049" y="34538"/>
                  <a:pt x="89766" y="34473"/>
                </a:cubicBezTo>
                <a:cubicBezTo>
                  <a:pt x="87107" y="33830"/>
                  <a:pt x="86756" y="30295"/>
                  <a:pt x="85734" y="27752"/>
                </a:cubicBezTo>
                <a:cubicBezTo>
                  <a:pt x="84378" y="24414"/>
                  <a:pt x="80725" y="22545"/>
                  <a:pt x="77151" y="22545"/>
                </a:cubicBezTo>
                <a:cubicBezTo>
                  <a:pt x="74719" y="22545"/>
                  <a:pt x="72324" y="23411"/>
                  <a:pt x="70714" y="25269"/>
                </a:cubicBezTo>
                <a:cubicBezTo>
                  <a:pt x="69341" y="26876"/>
                  <a:pt x="68581" y="28863"/>
                  <a:pt x="67851" y="30821"/>
                </a:cubicBezTo>
                <a:cubicBezTo>
                  <a:pt x="65718" y="36489"/>
                  <a:pt x="63584" y="42246"/>
                  <a:pt x="62883" y="48236"/>
                </a:cubicBezTo>
                <a:cubicBezTo>
                  <a:pt x="62649" y="50252"/>
                  <a:pt x="62562" y="52327"/>
                  <a:pt x="61919" y="54256"/>
                </a:cubicBezTo>
                <a:cubicBezTo>
                  <a:pt x="61305" y="55921"/>
                  <a:pt x="60370" y="57441"/>
                  <a:pt x="59172" y="58726"/>
                </a:cubicBezTo>
                <a:cubicBezTo>
                  <a:pt x="52890" y="65769"/>
                  <a:pt x="42458" y="67025"/>
                  <a:pt x="33019" y="67142"/>
                </a:cubicBezTo>
                <a:cubicBezTo>
                  <a:pt x="23610" y="67259"/>
                  <a:pt x="13529" y="66908"/>
                  <a:pt x="5552" y="71993"/>
                </a:cubicBezTo>
                <a:cubicBezTo>
                  <a:pt x="3331" y="73395"/>
                  <a:pt x="1432" y="75295"/>
                  <a:pt x="0" y="77545"/>
                </a:cubicBezTo>
                <a:lnTo>
                  <a:pt x="0" y="138061"/>
                </a:lnTo>
                <a:lnTo>
                  <a:pt x="55987" y="138061"/>
                </a:lnTo>
                <a:cubicBezTo>
                  <a:pt x="57857" y="133473"/>
                  <a:pt x="59581" y="128798"/>
                  <a:pt x="63906" y="126782"/>
                </a:cubicBezTo>
                <a:cubicBezTo>
                  <a:pt x="68815" y="124473"/>
                  <a:pt x="75448" y="126782"/>
                  <a:pt x="79597" y="123275"/>
                </a:cubicBezTo>
                <a:cubicBezTo>
                  <a:pt x="83484" y="120002"/>
                  <a:pt x="82695" y="113983"/>
                  <a:pt x="82169" y="108928"/>
                </a:cubicBezTo>
                <a:cubicBezTo>
                  <a:pt x="81731" y="104252"/>
                  <a:pt x="81847" y="99519"/>
                  <a:pt x="82519" y="94873"/>
                </a:cubicBezTo>
                <a:cubicBezTo>
                  <a:pt x="83425" y="88707"/>
                  <a:pt x="86873" y="81460"/>
                  <a:pt x="93068" y="81460"/>
                </a:cubicBezTo>
                <a:cubicBezTo>
                  <a:pt x="94602" y="81460"/>
                  <a:pt x="96181" y="81944"/>
                  <a:pt x="97697" y="81944"/>
                </a:cubicBezTo>
                <a:cubicBezTo>
                  <a:pt x="98289" y="81944"/>
                  <a:pt x="98872" y="81870"/>
                  <a:pt x="99438" y="81665"/>
                </a:cubicBezTo>
                <a:cubicBezTo>
                  <a:pt x="101045" y="81080"/>
                  <a:pt x="102097" y="79590"/>
                  <a:pt x="103091" y="78187"/>
                </a:cubicBezTo>
                <a:cubicBezTo>
                  <a:pt x="108234" y="70795"/>
                  <a:pt x="113873" y="63460"/>
                  <a:pt x="121442" y="58580"/>
                </a:cubicBezTo>
                <a:cubicBezTo>
                  <a:pt x="126401" y="55383"/>
                  <a:pt x="132364" y="53364"/>
                  <a:pt x="138213" y="53364"/>
                </a:cubicBezTo>
                <a:cubicBezTo>
                  <a:pt x="141290" y="53364"/>
                  <a:pt x="144335" y="53923"/>
                  <a:pt x="147185" y="55162"/>
                </a:cubicBezTo>
                <a:cubicBezTo>
                  <a:pt x="147974" y="55454"/>
                  <a:pt x="148705" y="55951"/>
                  <a:pt x="149289" y="56623"/>
                </a:cubicBezTo>
                <a:cubicBezTo>
                  <a:pt x="150078" y="57675"/>
                  <a:pt x="150049" y="59165"/>
                  <a:pt x="150049" y="60509"/>
                </a:cubicBezTo>
                <a:cubicBezTo>
                  <a:pt x="150107" y="66236"/>
                  <a:pt x="151744" y="72051"/>
                  <a:pt x="155455" y="76405"/>
                </a:cubicBezTo>
                <a:cubicBezTo>
                  <a:pt x="158645" y="80148"/>
                  <a:pt x="163456" y="82596"/>
                  <a:pt x="168326" y="82596"/>
                </a:cubicBezTo>
                <a:cubicBezTo>
                  <a:pt x="169121" y="82596"/>
                  <a:pt x="169917" y="82531"/>
                  <a:pt x="170708" y="82395"/>
                </a:cubicBezTo>
                <a:cubicBezTo>
                  <a:pt x="176903" y="81285"/>
                  <a:pt x="181724" y="76171"/>
                  <a:pt x="184442" y="70502"/>
                </a:cubicBezTo>
                <a:cubicBezTo>
                  <a:pt x="187188" y="64834"/>
                  <a:pt x="188269" y="58551"/>
                  <a:pt x="189964" y="52502"/>
                </a:cubicBezTo>
                <a:cubicBezTo>
                  <a:pt x="192448" y="43561"/>
                  <a:pt x="196890" y="34356"/>
                  <a:pt x="205188" y="30265"/>
                </a:cubicBezTo>
                <a:cubicBezTo>
                  <a:pt x="209016" y="28395"/>
                  <a:pt x="213341" y="27782"/>
                  <a:pt x="217461" y="26730"/>
                </a:cubicBezTo>
                <a:cubicBezTo>
                  <a:pt x="221581" y="25707"/>
                  <a:pt x="225818" y="24071"/>
                  <a:pt x="228507" y="20798"/>
                </a:cubicBezTo>
                <a:cubicBezTo>
                  <a:pt x="231224" y="17496"/>
                  <a:pt x="231750" y="12119"/>
                  <a:pt x="228682" y="9168"/>
                </a:cubicBezTo>
                <a:cubicBezTo>
                  <a:pt x="227049" y="7604"/>
                  <a:pt x="224853" y="7029"/>
                  <a:pt x="222577" y="7029"/>
                </a:cubicBezTo>
                <a:cubicBezTo>
                  <a:pt x="220941" y="7029"/>
                  <a:pt x="219263" y="7326"/>
                  <a:pt x="217724" y="7766"/>
                </a:cubicBezTo>
                <a:cubicBezTo>
                  <a:pt x="214211" y="8789"/>
                  <a:pt x="210751" y="10441"/>
                  <a:pt x="207144" y="10441"/>
                </a:cubicBezTo>
                <a:cubicBezTo>
                  <a:pt x="206941" y="10441"/>
                  <a:pt x="206737" y="10436"/>
                  <a:pt x="206532" y="10425"/>
                </a:cubicBezTo>
                <a:cubicBezTo>
                  <a:pt x="203428" y="10292"/>
                  <a:pt x="200005" y="8995"/>
                  <a:pt x="197034" y="8995"/>
                </a:cubicBezTo>
                <a:cubicBezTo>
                  <a:pt x="195418" y="8995"/>
                  <a:pt x="193936" y="9378"/>
                  <a:pt x="192711" y="10541"/>
                </a:cubicBezTo>
                <a:cubicBezTo>
                  <a:pt x="191455" y="11740"/>
                  <a:pt x="190899" y="13493"/>
                  <a:pt x="190110" y="15041"/>
                </a:cubicBezTo>
                <a:cubicBezTo>
                  <a:pt x="187512" y="20067"/>
                  <a:pt x="182553" y="22657"/>
                  <a:pt x="177570" y="22657"/>
                </a:cubicBezTo>
                <a:cubicBezTo>
                  <a:pt x="173195" y="22657"/>
                  <a:pt x="168802" y="20660"/>
                  <a:pt x="165974" y="16561"/>
                </a:cubicBezTo>
                <a:cubicBezTo>
                  <a:pt x="162088" y="10951"/>
                  <a:pt x="161445" y="1863"/>
                  <a:pt x="154812" y="227"/>
                </a:cubicBezTo>
                <a:cubicBezTo>
                  <a:pt x="154188" y="71"/>
                  <a:pt x="153577" y="0"/>
                  <a:pt x="152978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9019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1" name="Google Shape;1761;p48"/>
          <p:cNvGrpSpPr/>
          <p:nvPr/>
        </p:nvGrpSpPr>
        <p:grpSpPr>
          <a:xfrm>
            <a:off x="7959322" y="-663290"/>
            <a:ext cx="1410620" cy="1946220"/>
            <a:chOff x="8178916" y="-182501"/>
            <a:chExt cx="1212915" cy="1673448"/>
          </a:xfrm>
        </p:grpSpPr>
        <p:grpSp>
          <p:nvGrpSpPr>
            <p:cNvPr id="1762" name="Google Shape;1762;p48"/>
            <p:cNvGrpSpPr/>
            <p:nvPr/>
          </p:nvGrpSpPr>
          <p:grpSpPr>
            <a:xfrm>
              <a:off x="8204479" y="334672"/>
              <a:ext cx="1161778" cy="1156274"/>
              <a:chOff x="5786056" y="1410206"/>
              <a:chExt cx="780975" cy="777275"/>
            </a:xfrm>
          </p:grpSpPr>
          <p:sp>
            <p:nvSpPr>
              <p:cNvPr id="1763" name="Google Shape;1763;p48"/>
              <p:cNvSpPr/>
              <p:nvPr/>
            </p:nvSpPr>
            <p:spPr>
              <a:xfrm>
                <a:off x="5859556" y="1410206"/>
                <a:ext cx="707475" cy="712975"/>
              </a:xfrm>
              <a:custGeom>
                <a:avLst/>
                <a:gdLst/>
                <a:ahLst/>
                <a:cxnLst/>
                <a:rect l="l" t="t" r="r" b="b"/>
                <a:pathLst>
                  <a:path w="28299" h="28519" extrusionOk="0">
                    <a:moveTo>
                      <a:pt x="28299" y="0"/>
                    </a:moveTo>
                    <a:lnTo>
                      <a:pt x="297" y="27410"/>
                    </a:lnTo>
                    <a:cubicBezTo>
                      <a:pt x="43" y="27643"/>
                      <a:pt x="1" y="28044"/>
                      <a:pt x="233" y="28298"/>
                    </a:cubicBezTo>
                    <a:cubicBezTo>
                      <a:pt x="345" y="28444"/>
                      <a:pt x="511" y="28518"/>
                      <a:pt x="680" y="28518"/>
                    </a:cubicBezTo>
                    <a:cubicBezTo>
                      <a:pt x="829" y="28518"/>
                      <a:pt x="981" y="28460"/>
                      <a:pt x="1100" y="28341"/>
                    </a:cubicBezTo>
                    <a:lnTo>
                      <a:pt x="1100" y="28319"/>
                    </a:lnTo>
                    <a:lnTo>
                      <a:pt x="28299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48"/>
              <p:cNvSpPr/>
              <p:nvPr/>
            </p:nvSpPr>
            <p:spPr>
              <a:xfrm>
                <a:off x="5786056" y="2028681"/>
                <a:ext cx="176000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7040" h="6352" extrusionOk="0">
                    <a:moveTo>
                      <a:pt x="3562" y="1"/>
                    </a:moveTo>
                    <a:cubicBezTo>
                      <a:pt x="2622" y="1"/>
                      <a:pt x="1671" y="414"/>
                      <a:pt x="1016" y="1317"/>
                    </a:cubicBezTo>
                    <a:cubicBezTo>
                      <a:pt x="1" y="2713"/>
                      <a:pt x="297" y="4680"/>
                      <a:pt x="1693" y="5716"/>
                    </a:cubicBezTo>
                    <a:cubicBezTo>
                      <a:pt x="2286" y="6156"/>
                      <a:pt x="2938" y="6351"/>
                      <a:pt x="3572" y="6351"/>
                    </a:cubicBezTo>
                    <a:cubicBezTo>
                      <a:pt x="5381" y="6351"/>
                      <a:pt x="7040" y="4759"/>
                      <a:pt x="6726" y="2692"/>
                    </a:cubicBezTo>
                    <a:cubicBezTo>
                      <a:pt x="6456" y="995"/>
                      <a:pt x="5021" y="1"/>
                      <a:pt x="356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5" name="Google Shape;1765;p48"/>
            <p:cNvGrpSpPr/>
            <p:nvPr/>
          </p:nvGrpSpPr>
          <p:grpSpPr>
            <a:xfrm>
              <a:off x="8178916" y="-182501"/>
              <a:ext cx="1212915" cy="1211725"/>
              <a:chOff x="5138881" y="1757200"/>
              <a:chExt cx="815350" cy="814550"/>
            </a:xfrm>
          </p:grpSpPr>
          <p:sp>
            <p:nvSpPr>
              <p:cNvPr id="1766" name="Google Shape;1766;p48"/>
              <p:cNvSpPr/>
              <p:nvPr/>
            </p:nvSpPr>
            <p:spPr>
              <a:xfrm>
                <a:off x="5175906" y="1757200"/>
                <a:ext cx="778325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133" h="31289" extrusionOk="0">
                    <a:moveTo>
                      <a:pt x="31132" y="1"/>
                    </a:moveTo>
                    <a:lnTo>
                      <a:pt x="148" y="30731"/>
                    </a:lnTo>
                    <a:cubicBezTo>
                      <a:pt x="22" y="30837"/>
                      <a:pt x="0" y="31048"/>
                      <a:pt x="127" y="31175"/>
                    </a:cubicBezTo>
                    <a:cubicBezTo>
                      <a:pt x="182" y="31252"/>
                      <a:pt x="260" y="31289"/>
                      <a:pt x="340" y="31289"/>
                    </a:cubicBezTo>
                    <a:cubicBezTo>
                      <a:pt x="414" y="31289"/>
                      <a:pt x="489" y="31257"/>
                      <a:pt x="550" y="31196"/>
                    </a:cubicBezTo>
                    <a:lnTo>
                      <a:pt x="571" y="31196"/>
                    </a:lnTo>
                    <a:lnTo>
                      <a:pt x="31132" y="1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48"/>
              <p:cNvSpPr/>
              <p:nvPr/>
            </p:nvSpPr>
            <p:spPr>
              <a:xfrm>
                <a:off x="5138881" y="2492300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89" y="0"/>
                    </a:moveTo>
                    <a:cubicBezTo>
                      <a:pt x="1322" y="0"/>
                      <a:pt x="852" y="204"/>
                      <a:pt x="530" y="650"/>
                    </a:cubicBezTo>
                    <a:cubicBezTo>
                      <a:pt x="1" y="1348"/>
                      <a:pt x="149" y="2342"/>
                      <a:pt x="868" y="2871"/>
                    </a:cubicBezTo>
                    <a:cubicBezTo>
                      <a:pt x="1161" y="3083"/>
                      <a:pt x="1483" y="3177"/>
                      <a:pt x="1795" y="3177"/>
                    </a:cubicBezTo>
                    <a:cubicBezTo>
                      <a:pt x="2697" y="3177"/>
                      <a:pt x="3521" y="2385"/>
                      <a:pt x="3364" y="1348"/>
                    </a:cubicBezTo>
                    <a:cubicBezTo>
                      <a:pt x="3235" y="497"/>
                      <a:pt x="2517" y="0"/>
                      <a:pt x="178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68" name="Google Shape;1768;p48"/>
          <p:cNvGrpSpPr/>
          <p:nvPr/>
        </p:nvGrpSpPr>
        <p:grpSpPr>
          <a:xfrm rot="5400000" flipH="1">
            <a:off x="-524780" y="4105473"/>
            <a:ext cx="2233850" cy="2881955"/>
            <a:chOff x="-869130" y="859063"/>
            <a:chExt cx="2233850" cy="2881955"/>
          </a:xfrm>
        </p:grpSpPr>
        <p:grpSp>
          <p:nvGrpSpPr>
            <p:cNvPr id="1769" name="Google Shape;1769;p48"/>
            <p:cNvGrpSpPr/>
            <p:nvPr/>
          </p:nvGrpSpPr>
          <p:grpSpPr>
            <a:xfrm>
              <a:off x="583245" y="876223"/>
              <a:ext cx="781475" cy="777550"/>
              <a:chOff x="2532925" y="2911675"/>
              <a:chExt cx="781475" cy="777550"/>
            </a:xfrm>
          </p:grpSpPr>
          <p:sp>
            <p:nvSpPr>
              <p:cNvPr id="1770" name="Google Shape;1770;p48"/>
              <p:cNvSpPr/>
              <p:nvPr/>
            </p:nvSpPr>
            <p:spPr>
              <a:xfrm>
                <a:off x="3138025" y="2911675"/>
                <a:ext cx="176375" cy="158850"/>
              </a:xfrm>
              <a:custGeom>
                <a:avLst/>
                <a:gdLst/>
                <a:ahLst/>
                <a:cxnLst/>
                <a:rect l="l" t="t" r="r" b="b"/>
                <a:pathLst>
                  <a:path w="7055" h="6354" extrusionOk="0">
                    <a:moveTo>
                      <a:pt x="3478" y="0"/>
                    </a:moveTo>
                    <a:cubicBezTo>
                      <a:pt x="1670" y="0"/>
                      <a:pt x="0" y="1586"/>
                      <a:pt x="329" y="3671"/>
                    </a:cubicBezTo>
                    <a:cubicBezTo>
                      <a:pt x="586" y="5367"/>
                      <a:pt x="2022" y="6353"/>
                      <a:pt x="3480" y="6353"/>
                    </a:cubicBezTo>
                    <a:cubicBezTo>
                      <a:pt x="4421" y="6353"/>
                      <a:pt x="5371" y="5942"/>
                      <a:pt x="6019" y="5046"/>
                    </a:cubicBezTo>
                    <a:cubicBezTo>
                      <a:pt x="7055" y="3629"/>
                      <a:pt x="6738" y="1662"/>
                      <a:pt x="5342" y="626"/>
                    </a:cubicBezTo>
                    <a:cubicBezTo>
                      <a:pt x="4756" y="193"/>
                      <a:pt x="4109" y="0"/>
                      <a:pt x="34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48"/>
              <p:cNvSpPr/>
              <p:nvPr/>
            </p:nvSpPr>
            <p:spPr>
              <a:xfrm>
                <a:off x="2532925" y="2976125"/>
                <a:ext cx="707450" cy="713100"/>
              </a:xfrm>
              <a:custGeom>
                <a:avLst/>
                <a:gdLst/>
                <a:ahLst/>
                <a:cxnLst/>
                <a:rect l="l" t="t" r="r" b="b"/>
                <a:pathLst>
                  <a:path w="28298" h="28524" extrusionOk="0">
                    <a:moveTo>
                      <a:pt x="27620" y="0"/>
                    </a:moveTo>
                    <a:cubicBezTo>
                      <a:pt x="27474" y="0"/>
                      <a:pt x="27328" y="54"/>
                      <a:pt x="27219" y="162"/>
                    </a:cubicBezTo>
                    <a:lnTo>
                      <a:pt x="27198" y="205"/>
                    </a:lnTo>
                    <a:lnTo>
                      <a:pt x="0" y="28524"/>
                    </a:lnTo>
                    <a:lnTo>
                      <a:pt x="28002" y="1093"/>
                    </a:lnTo>
                    <a:cubicBezTo>
                      <a:pt x="28277" y="882"/>
                      <a:pt x="28298" y="480"/>
                      <a:pt x="28065" y="205"/>
                    </a:cubicBezTo>
                    <a:cubicBezTo>
                      <a:pt x="27953" y="70"/>
                      <a:pt x="27786" y="0"/>
                      <a:pt x="276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2" name="Google Shape;1772;p48"/>
            <p:cNvGrpSpPr/>
            <p:nvPr/>
          </p:nvGrpSpPr>
          <p:grpSpPr>
            <a:xfrm>
              <a:off x="674770" y="1490267"/>
              <a:ext cx="499675" cy="497625"/>
              <a:chOff x="2548250" y="3477125"/>
              <a:chExt cx="499675" cy="497625"/>
            </a:xfrm>
          </p:grpSpPr>
          <p:sp>
            <p:nvSpPr>
              <p:cNvPr id="1773" name="Google Shape;1773;p48"/>
              <p:cNvSpPr/>
              <p:nvPr/>
            </p:nvSpPr>
            <p:spPr>
              <a:xfrm>
                <a:off x="2935475" y="3477125"/>
                <a:ext cx="112450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4498" h="4054" extrusionOk="0">
                    <a:moveTo>
                      <a:pt x="2217" y="0"/>
                    </a:moveTo>
                    <a:cubicBezTo>
                      <a:pt x="1061" y="0"/>
                      <a:pt x="1" y="1014"/>
                      <a:pt x="204" y="2329"/>
                    </a:cubicBezTo>
                    <a:cubicBezTo>
                      <a:pt x="371" y="3422"/>
                      <a:pt x="1288" y="4053"/>
                      <a:pt x="2219" y="4053"/>
                    </a:cubicBezTo>
                    <a:cubicBezTo>
                      <a:pt x="2820" y="4053"/>
                      <a:pt x="3427" y="3790"/>
                      <a:pt x="3842" y="3218"/>
                    </a:cubicBezTo>
                    <a:cubicBezTo>
                      <a:pt x="4498" y="2308"/>
                      <a:pt x="4307" y="1060"/>
                      <a:pt x="3419" y="405"/>
                    </a:cubicBezTo>
                    <a:cubicBezTo>
                      <a:pt x="3040" y="125"/>
                      <a:pt x="2623" y="0"/>
                      <a:pt x="22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48"/>
              <p:cNvSpPr/>
              <p:nvPr/>
            </p:nvSpPr>
            <p:spPr>
              <a:xfrm>
                <a:off x="2548250" y="3518350"/>
                <a:ext cx="452625" cy="456400"/>
              </a:xfrm>
              <a:custGeom>
                <a:avLst/>
                <a:gdLst/>
                <a:ahLst/>
                <a:cxnLst/>
                <a:rect l="l" t="t" r="r" b="b"/>
                <a:pathLst>
                  <a:path w="18105" h="18256" extrusionOk="0">
                    <a:moveTo>
                      <a:pt x="17679" y="1"/>
                    </a:moveTo>
                    <a:cubicBezTo>
                      <a:pt x="17579" y="1"/>
                      <a:pt x="17478" y="38"/>
                      <a:pt x="17406" y="109"/>
                    </a:cubicBezTo>
                    <a:lnTo>
                      <a:pt x="17406" y="130"/>
                    </a:lnTo>
                    <a:lnTo>
                      <a:pt x="0" y="18255"/>
                    </a:lnTo>
                    <a:lnTo>
                      <a:pt x="17914" y="701"/>
                    </a:lnTo>
                    <a:cubicBezTo>
                      <a:pt x="18083" y="553"/>
                      <a:pt x="18104" y="300"/>
                      <a:pt x="17956" y="130"/>
                    </a:cubicBezTo>
                    <a:cubicBezTo>
                      <a:pt x="17891" y="43"/>
                      <a:pt x="17786" y="1"/>
                      <a:pt x="1767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5" name="Google Shape;1775;p48"/>
            <p:cNvGrpSpPr/>
            <p:nvPr/>
          </p:nvGrpSpPr>
          <p:grpSpPr>
            <a:xfrm>
              <a:off x="140624" y="1742028"/>
              <a:ext cx="1145201" cy="1144815"/>
              <a:chOff x="2516525" y="3338400"/>
              <a:chExt cx="814800" cy="814525"/>
            </a:xfrm>
          </p:grpSpPr>
          <p:sp>
            <p:nvSpPr>
              <p:cNvPr id="1776" name="Google Shape;1776;p48"/>
              <p:cNvSpPr/>
              <p:nvPr/>
            </p:nvSpPr>
            <p:spPr>
              <a:xfrm>
                <a:off x="3242925" y="3338400"/>
                <a:ext cx="88400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3178" extrusionOk="0">
                    <a:moveTo>
                      <a:pt x="1739" y="0"/>
                    </a:moveTo>
                    <a:cubicBezTo>
                      <a:pt x="832" y="0"/>
                      <a:pt x="0" y="792"/>
                      <a:pt x="173" y="1830"/>
                    </a:cubicBezTo>
                    <a:cubicBezTo>
                      <a:pt x="302" y="2680"/>
                      <a:pt x="1020" y="3178"/>
                      <a:pt x="1748" y="3178"/>
                    </a:cubicBezTo>
                    <a:cubicBezTo>
                      <a:pt x="2214" y="3178"/>
                      <a:pt x="2685" y="2973"/>
                      <a:pt x="3007" y="2527"/>
                    </a:cubicBezTo>
                    <a:cubicBezTo>
                      <a:pt x="3536" y="1830"/>
                      <a:pt x="3388" y="836"/>
                      <a:pt x="2669" y="307"/>
                    </a:cubicBezTo>
                    <a:cubicBezTo>
                      <a:pt x="2375" y="95"/>
                      <a:pt x="2052" y="0"/>
                      <a:pt x="173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48"/>
              <p:cNvSpPr/>
              <p:nvPr/>
            </p:nvSpPr>
            <p:spPr>
              <a:xfrm>
                <a:off x="2516525" y="3370575"/>
                <a:ext cx="777275" cy="782350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4" extrusionOk="0">
                    <a:moveTo>
                      <a:pt x="30759" y="0"/>
                    </a:moveTo>
                    <a:cubicBezTo>
                      <a:pt x="30681" y="0"/>
                      <a:pt x="30601" y="27"/>
                      <a:pt x="30540" y="77"/>
                    </a:cubicBezTo>
                    <a:lnTo>
                      <a:pt x="30540" y="98"/>
                    </a:lnTo>
                    <a:lnTo>
                      <a:pt x="0" y="31294"/>
                    </a:lnTo>
                    <a:lnTo>
                      <a:pt x="0" y="31294"/>
                    </a:lnTo>
                    <a:lnTo>
                      <a:pt x="30942" y="564"/>
                    </a:lnTo>
                    <a:cubicBezTo>
                      <a:pt x="31090" y="437"/>
                      <a:pt x="31090" y="246"/>
                      <a:pt x="30984" y="98"/>
                    </a:cubicBezTo>
                    <a:cubicBezTo>
                      <a:pt x="30929" y="32"/>
                      <a:pt x="30845" y="0"/>
                      <a:pt x="3075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8" name="Google Shape;1778;p48"/>
            <p:cNvGrpSpPr/>
            <p:nvPr/>
          </p:nvGrpSpPr>
          <p:grpSpPr>
            <a:xfrm>
              <a:off x="-238830" y="1664463"/>
              <a:ext cx="822075" cy="814675"/>
              <a:chOff x="1750375" y="3481025"/>
              <a:chExt cx="822075" cy="814675"/>
            </a:xfrm>
          </p:grpSpPr>
          <p:sp>
            <p:nvSpPr>
              <p:cNvPr id="1779" name="Google Shape;1779;p48"/>
              <p:cNvSpPr/>
              <p:nvPr/>
            </p:nvSpPr>
            <p:spPr>
              <a:xfrm>
                <a:off x="2468400" y="3481025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48"/>
              <p:cNvSpPr/>
              <p:nvPr/>
            </p:nvSpPr>
            <p:spPr>
              <a:xfrm>
                <a:off x="1750375" y="3513325"/>
                <a:ext cx="77780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95" extrusionOk="0">
                    <a:moveTo>
                      <a:pt x="30773" y="1"/>
                    </a:moveTo>
                    <a:cubicBezTo>
                      <a:pt x="30697" y="1"/>
                      <a:pt x="30622" y="27"/>
                      <a:pt x="30562" y="78"/>
                    </a:cubicBezTo>
                    <a:lnTo>
                      <a:pt x="30562" y="99"/>
                    </a:lnTo>
                    <a:lnTo>
                      <a:pt x="1" y="31294"/>
                    </a:lnTo>
                    <a:lnTo>
                      <a:pt x="30964" y="564"/>
                    </a:lnTo>
                    <a:cubicBezTo>
                      <a:pt x="31091" y="437"/>
                      <a:pt x="31112" y="247"/>
                      <a:pt x="31006" y="99"/>
                    </a:cubicBezTo>
                    <a:cubicBezTo>
                      <a:pt x="30940" y="32"/>
                      <a:pt x="30856" y="1"/>
                      <a:pt x="307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1" name="Google Shape;1781;p48"/>
            <p:cNvGrpSpPr/>
            <p:nvPr/>
          </p:nvGrpSpPr>
          <p:grpSpPr>
            <a:xfrm>
              <a:off x="302458" y="2300263"/>
              <a:ext cx="821525" cy="814675"/>
              <a:chOff x="578020" y="1990738"/>
              <a:chExt cx="821525" cy="814675"/>
            </a:xfrm>
          </p:grpSpPr>
          <p:sp>
            <p:nvSpPr>
              <p:cNvPr id="1782" name="Google Shape;1782;p48"/>
              <p:cNvSpPr/>
              <p:nvPr/>
            </p:nvSpPr>
            <p:spPr>
              <a:xfrm>
                <a:off x="1295495" y="1990738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48"/>
              <p:cNvSpPr/>
              <p:nvPr/>
            </p:nvSpPr>
            <p:spPr>
              <a:xfrm>
                <a:off x="578020" y="2023038"/>
                <a:ext cx="77725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0" h="31295" extrusionOk="0">
                    <a:moveTo>
                      <a:pt x="30751" y="1"/>
                    </a:moveTo>
                    <a:cubicBezTo>
                      <a:pt x="30675" y="1"/>
                      <a:pt x="30600" y="27"/>
                      <a:pt x="30540" y="78"/>
                    </a:cubicBezTo>
                    <a:lnTo>
                      <a:pt x="30540" y="99"/>
                    </a:lnTo>
                    <a:lnTo>
                      <a:pt x="0" y="31294"/>
                    </a:lnTo>
                    <a:lnTo>
                      <a:pt x="30942" y="543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2"/>
                      <a:pt x="30834" y="1"/>
                      <a:pt x="3075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4" name="Google Shape;1784;p48"/>
            <p:cNvGrpSpPr/>
            <p:nvPr/>
          </p:nvGrpSpPr>
          <p:grpSpPr>
            <a:xfrm>
              <a:off x="82595" y="2926467"/>
              <a:ext cx="814275" cy="814550"/>
              <a:chOff x="3146775" y="2571725"/>
              <a:chExt cx="814275" cy="814550"/>
            </a:xfrm>
          </p:grpSpPr>
          <p:sp>
            <p:nvSpPr>
              <p:cNvPr id="1785" name="Google Shape;1785;p48"/>
              <p:cNvSpPr/>
              <p:nvPr/>
            </p:nvSpPr>
            <p:spPr>
              <a:xfrm>
                <a:off x="3873025" y="2571725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45" y="1"/>
                    </a:moveTo>
                    <a:cubicBezTo>
                      <a:pt x="836" y="1"/>
                      <a:pt x="1" y="793"/>
                      <a:pt x="158" y="1830"/>
                    </a:cubicBezTo>
                    <a:cubicBezTo>
                      <a:pt x="287" y="2681"/>
                      <a:pt x="1005" y="3178"/>
                      <a:pt x="1738" y="3178"/>
                    </a:cubicBezTo>
                    <a:cubicBezTo>
                      <a:pt x="2207" y="3178"/>
                      <a:pt x="2683" y="2974"/>
                      <a:pt x="3013" y="2528"/>
                    </a:cubicBezTo>
                    <a:cubicBezTo>
                      <a:pt x="3521" y="1830"/>
                      <a:pt x="3373" y="836"/>
                      <a:pt x="2675" y="307"/>
                    </a:cubicBezTo>
                    <a:cubicBezTo>
                      <a:pt x="2381" y="95"/>
                      <a:pt x="2059" y="1"/>
                      <a:pt x="17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48"/>
              <p:cNvSpPr/>
              <p:nvPr/>
            </p:nvSpPr>
            <p:spPr>
              <a:xfrm>
                <a:off x="3146775" y="2603900"/>
                <a:ext cx="777275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5" extrusionOk="0">
                    <a:moveTo>
                      <a:pt x="30752" y="1"/>
                    </a:moveTo>
                    <a:cubicBezTo>
                      <a:pt x="30676" y="1"/>
                      <a:pt x="30601" y="27"/>
                      <a:pt x="30540" y="78"/>
                    </a:cubicBezTo>
                    <a:lnTo>
                      <a:pt x="30540" y="99"/>
                    </a:lnTo>
                    <a:lnTo>
                      <a:pt x="1" y="31294"/>
                    </a:lnTo>
                    <a:lnTo>
                      <a:pt x="1" y="31294"/>
                    </a:lnTo>
                    <a:lnTo>
                      <a:pt x="30942" y="564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3"/>
                      <a:pt x="30834" y="1"/>
                      <a:pt x="3075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7" name="Google Shape;1787;p48"/>
            <p:cNvGrpSpPr/>
            <p:nvPr/>
          </p:nvGrpSpPr>
          <p:grpSpPr>
            <a:xfrm>
              <a:off x="-869130" y="859063"/>
              <a:ext cx="1766000" cy="1756400"/>
              <a:chOff x="1004350" y="3043700"/>
              <a:chExt cx="1766000" cy="1756400"/>
            </a:xfrm>
          </p:grpSpPr>
          <p:sp>
            <p:nvSpPr>
              <p:cNvPr id="1788" name="Google Shape;1788;p48"/>
              <p:cNvSpPr/>
              <p:nvPr/>
            </p:nvSpPr>
            <p:spPr>
              <a:xfrm>
                <a:off x="2367425" y="3043700"/>
                <a:ext cx="402925" cy="355975"/>
              </a:xfrm>
              <a:custGeom>
                <a:avLst/>
                <a:gdLst/>
                <a:ahLst/>
                <a:cxnLst/>
                <a:rect l="l" t="t" r="r" b="b"/>
                <a:pathLst>
                  <a:path w="16117" h="14239" extrusionOk="0">
                    <a:moveTo>
                      <a:pt x="8066" y="0"/>
                    </a:moveTo>
                    <a:cubicBezTo>
                      <a:pt x="5910" y="0"/>
                      <a:pt x="3759" y="987"/>
                      <a:pt x="2284" y="2853"/>
                    </a:cubicBezTo>
                    <a:cubicBezTo>
                      <a:pt x="0" y="6046"/>
                      <a:pt x="571" y="10509"/>
                      <a:pt x="3744" y="12814"/>
                    </a:cubicBezTo>
                    <a:cubicBezTo>
                      <a:pt x="5015" y="13776"/>
                      <a:pt x="6512" y="14239"/>
                      <a:pt x="8004" y="14239"/>
                    </a:cubicBezTo>
                    <a:cubicBezTo>
                      <a:pt x="10187" y="14239"/>
                      <a:pt x="12358" y="13248"/>
                      <a:pt x="13790" y="11376"/>
                    </a:cubicBezTo>
                    <a:cubicBezTo>
                      <a:pt x="16116" y="8182"/>
                      <a:pt x="15418" y="3720"/>
                      <a:pt x="12246" y="1393"/>
                    </a:cubicBezTo>
                    <a:cubicBezTo>
                      <a:pt x="10990" y="453"/>
                      <a:pt x="9527" y="0"/>
                      <a:pt x="80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48"/>
              <p:cNvSpPr/>
              <p:nvPr/>
            </p:nvSpPr>
            <p:spPr>
              <a:xfrm>
                <a:off x="1004350" y="3188425"/>
                <a:ext cx="1598375" cy="1611675"/>
              </a:xfrm>
              <a:custGeom>
                <a:avLst/>
                <a:gdLst/>
                <a:ahLst/>
                <a:cxnLst/>
                <a:rect l="l" t="t" r="r" b="b"/>
                <a:pathLst>
                  <a:path w="63935" h="64467" extrusionOk="0">
                    <a:moveTo>
                      <a:pt x="62458" y="0"/>
                    </a:moveTo>
                    <a:cubicBezTo>
                      <a:pt x="62123" y="0"/>
                      <a:pt x="61780" y="137"/>
                      <a:pt x="61481" y="384"/>
                    </a:cubicBezTo>
                    <a:lnTo>
                      <a:pt x="61481" y="469"/>
                    </a:lnTo>
                    <a:lnTo>
                      <a:pt x="0" y="64467"/>
                    </a:lnTo>
                    <a:lnTo>
                      <a:pt x="63279" y="2499"/>
                    </a:lnTo>
                    <a:cubicBezTo>
                      <a:pt x="63914" y="1907"/>
                      <a:pt x="63935" y="1040"/>
                      <a:pt x="63427" y="490"/>
                    </a:cubicBezTo>
                    <a:cubicBezTo>
                      <a:pt x="63156" y="153"/>
                      <a:pt x="62811" y="0"/>
                      <a:pt x="624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accent4"/>
            </a:gs>
            <a:gs pos="0">
              <a:schemeClr val="accent4"/>
            </a:gs>
            <a:gs pos="39000">
              <a:srgbClr val="23223D"/>
            </a:gs>
            <a:gs pos="76000">
              <a:srgbClr val="23223D"/>
            </a:gs>
            <a:gs pos="100000">
              <a:schemeClr val="lt1"/>
            </a:gs>
          </a:gsLst>
          <a:lin ang="18900044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/>
          <p:nvPr/>
        </p:nvSpPr>
        <p:spPr>
          <a:xfrm rot="10800000" flipH="1">
            <a:off x="37" y="-16053"/>
            <a:ext cx="5427006" cy="3233043"/>
          </a:xfrm>
          <a:custGeom>
            <a:avLst/>
            <a:gdLst/>
            <a:ahLst/>
            <a:cxnLst/>
            <a:rect l="l" t="t" r="r" b="b"/>
            <a:pathLst>
              <a:path w="231750" h="138061" extrusionOk="0">
                <a:moveTo>
                  <a:pt x="152978" y="0"/>
                </a:moveTo>
                <a:cubicBezTo>
                  <a:pt x="147487" y="0"/>
                  <a:pt x="142931" y="5976"/>
                  <a:pt x="137425" y="8058"/>
                </a:cubicBezTo>
                <a:cubicBezTo>
                  <a:pt x="134065" y="9343"/>
                  <a:pt x="130295" y="9080"/>
                  <a:pt x="126760" y="9753"/>
                </a:cubicBezTo>
                <a:cubicBezTo>
                  <a:pt x="123224" y="10425"/>
                  <a:pt x="119455" y="12558"/>
                  <a:pt x="118870" y="16123"/>
                </a:cubicBezTo>
                <a:cubicBezTo>
                  <a:pt x="118403" y="19132"/>
                  <a:pt x="120360" y="21996"/>
                  <a:pt x="120594" y="25035"/>
                </a:cubicBezTo>
                <a:cubicBezTo>
                  <a:pt x="120916" y="28921"/>
                  <a:pt x="118315" y="32574"/>
                  <a:pt x="115013" y="34649"/>
                </a:cubicBezTo>
                <a:cubicBezTo>
                  <a:pt x="111682" y="36752"/>
                  <a:pt x="107766" y="37541"/>
                  <a:pt x="103938" y="38301"/>
                </a:cubicBezTo>
                <a:cubicBezTo>
                  <a:pt x="102990" y="38494"/>
                  <a:pt x="102006" y="38678"/>
                  <a:pt x="101054" y="38678"/>
                </a:cubicBezTo>
                <a:cubicBezTo>
                  <a:pt x="100277" y="38678"/>
                  <a:pt x="99521" y="38555"/>
                  <a:pt x="98825" y="38214"/>
                </a:cubicBezTo>
                <a:cubicBezTo>
                  <a:pt x="96867" y="37278"/>
                  <a:pt x="95786" y="34882"/>
                  <a:pt x="93711" y="34473"/>
                </a:cubicBezTo>
                <a:cubicBezTo>
                  <a:pt x="93451" y="34420"/>
                  <a:pt x="93187" y="34400"/>
                  <a:pt x="92921" y="34400"/>
                </a:cubicBezTo>
                <a:cubicBezTo>
                  <a:pt x="92162" y="34400"/>
                  <a:pt x="91386" y="34561"/>
                  <a:pt x="90626" y="34561"/>
                </a:cubicBezTo>
                <a:cubicBezTo>
                  <a:pt x="90336" y="34561"/>
                  <a:pt x="90049" y="34538"/>
                  <a:pt x="89766" y="34473"/>
                </a:cubicBezTo>
                <a:cubicBezTo>
                  <a:pt x="87107" y="33830"/>
                  <a:pt x="86756" y="30295"/>
                  <a:pt x="85734" y="27752"/>
                </a:cubicBezTo>
                <a:cubicBezTo>
                  <a:pt x="84378" y="24414"/>
                  <a:pt x="80725" y="22545"/>
                  <a:pt x="77151" y="22545"/>
                </a:cubicBezTo>
                <a:cubicBezTo>
                  <a:pt x="74719" y="22545"/>
                  <a:pt x="72324" y="23411"/>
                  <a:pt x="70714" y="25269"/>
                </a:cubicBezTo>
                <a:cubicBezTo>
                  <a:pt x="69341" y="26876"/>
                  <a:pt x="68581" y="28863"/>
                  <a:pt x="67851" y="30821"/>
                </a:cubicBezTo>
                <a:cubicBezTo>
                  <a:pt x="65718" y="36489"/>
                  <a:pt x="63584" y="42246"/>
                  <a:pt x="62883" y="48236"/>
                </a:cubicBezTo>
                <a:cubicBezTo>
                  <a:pt x="62649" y="50252"/>
                  <a:pt x="62562" y="52327"/>
                  <a:pt x="61919" y="54256"/>
                </a:cubicBezTo>
                <a:cubicBezTo>
                  <a:pt x="61305" y="55921"/>
                  <a:pt x="60370" y="57441"/>
                  <a:pt x="59172" y="58726"/>
                </a:cubicBezTo>
                <a:cubicBezTo>
                  <a:pt x="52890" y="65769"/>
                  <a:pt x="42458" y="67025"/>
                  <a:pt x="33019" y="67142"/>
                </a:cubicBezTo>
                <a:cubicBezTo>
                  <a:pt x="23610" y="67259"/>
                  <a:pt x="13529" y="66908"/>
                  <a:pt x="5552" y="71993"/>
                </a:cubicBezTo>
                <a:cubicBezTo>
                  <a:pt x="3331" y="73395"/>
                  <a:pt x="1432" y="75295"/>
                  <a:pt x="0" y="77545"/>
                </a:cubicBezTo>
                <a:lnTo>
                  <a:pt x="0" y="138061"/>
                </a:lnTo>
                <a:lnTo>
                  <a:pt x="55987" y="138061"/>
                </a:lnTo>
                <a:cubicBezTo>
                  <a:pt x="57857" y="133473"/>
                  <a:pt x="59581" y="128798"/>
                  <a:pt x="63906" y="126782"/>
                </a:cubicBezTo>
                <a:cubicBezTo>
                  <a:pt x="68815" y="124473"/>
                  <a:pt x="75448" y="126782"/>
                  <a:pt x="79597" y="123275"/>
                </a:cubicBezTo>
                <a:cubicBezTo>
                  <a:pt x="83484" y="120002"/>
                  <a:pt x="82695" y="113983"/>
                  <a:pt x="82169" y="108928"/>
                </a:cubicBezTo>
                <a:cubicBezTo>
                  <a:pt x="81731" y="104252"/>
                  <a:pt x="81847" y="99519"/>
                  <a:pt x="82519" y="94873"/>
                </a:cubicBezTo>
                <a:cubicBezTo>
                  <a:pt x="83425" y="88707"/>
                  <a:pt x="86873" y="81460"/>
                  <a:pt x="93068" y="81460"/>
                </a:cubicBezTo>
                <a:cubicBezTo>
                  <a:pt x="94602" y="81460"/>
                  <a:pt x="96181" y="81944"/>
                  <a:pt x="97697" y="81944"/>
                </a:cubicBezTo>
                <a:cubicBezTo>
                  <a:pt x="98289" y="81944"/>
                  <a:pt x="98872" y="81870"/>
                  <a:pt x="99438" y="81665"/>
                </a:cubicBezTo>
                <a:cubicBezTo>
                  <a:pt x="101045" y="81080"/>
                  <a:pt x="102097" y="79590"/>
                  <a:pt x="103091" y="78187"/>
                </a:cubicBezTo>
                <a:cubicBezTo>
                  <a:pt x="108234" y="70795"/>
                  <a:pt x="113873" y="63460"/>
                  <a:pt x="121442" y="58580"/>
                </a:cubicBezTo>
                <a:cubicBezTo>
                  <a:pt x="126401" y="55383"/>
                  <a:pt x="132364" y="53364"/>
                  <a:pt x="138213" y="53364"/>
                </a:cubicBezTo>
                <a:cubicBezTo>
                  <a:pt x="141290" y="53364"/>
                  <a:pt x="144335" y="53923"/>
                  <a:pt x="147185" y="55162"/>
                </a:cubicBezTo>
                <a:cubicBezTo>
                  <a:pt x="147974" y="55454"/>
                  <a:pt x="148705" y="55951"/>
                  <a:pt x="149289" y="56623"/>
                </a:cubicBezTo>
                <a:cubicBezTo>
                  <a:pt x="150078" y="57675"/>
                  <a:pt x="150049" y="59165"/>
                  <a:pt x="150049" y="60509"/>
                </a:cubicBezTo>
                <a:cubicBezTo>
                  <a:pt x="150107" y="66236"/>
                  <a:pt x="151744" y="72051"/>
                  <a:pt x="155455" y="76405"/>
                </a:cubicBezTo>
                <a:cubicBezTo>
                  <a:pt x="158645" y="80148"/>
                  <a:pt x="163456" y="82596"/>
                  <a:pt x="168326" y="82596"/>
                </a:cubicBezTo>
                <a:cubicBezTo>
                  <a:pt x="169121" y="82596"/>
                  <a:pt x="169917" y="82531"/>
                  <a:pt x="170708" y="82395"/>
                </a:cubicBezTo>
                <a:cubicBezTo>
                  <a:pt x="176903" y="81285"/>
                  <a:pt x="181724" y="76171"/>
                  <a:pt x="184442" y="70502"/>
                </a:cubicBezTo>
                <a:cubicBezTo>
                  <a:pt x="187188" y="64834"/>
                  <a:pt x="188269" y="58551"/>
                  <a:pt x="189964" y="52502"/>
                </a:cubicBezTo>
                <a:cubicBezTo>
                  <a:pt x="192448" y="43561"/>
                  <a:pt x="196890" y="34356"/>
                  <a:pt x="205188" y="30265"/>
                </a:cubicBezTo>
                <a:cubicBezTo>
                  <a:pt x="209016" y="28395"/>
                  <a:pt x="213341" y="27782"/>
                  <a:pt x="217461" y="26730"/>
                </a:cubicBezTo>
                <a:cubicBezTo>
                  <a:pt x="221581" y="25707"/>
                  <a:pt x="225818" y="24071"/>
                  <a:pt x="228507" y="20798"/>
                </a:cubicBezTo>
                <a:cubicBezTo>
                  <a:pt x="231224" y="17496"/>
                  <a:pt x="231750" y="12119"/>
                  <a:pt x="228682" y="9168"/>
                </a:cubicBezTo>
                <a:cubicBezTo>
                  <a:pt x="227049" y="7604"/>
                  <a:pt x="224853" y="7029"/>
                  <a:pt x="222577" y="7029"/>
                </a:cubicBezTo>
                <a:cubicBezTo>
                  <a:pt x="220941" y="7029"/>
                  <a:pt x="219263" y="7326"/>
                  <a:pt x="217724" y="7766"/>
                </a:cubicBezTo>
                <a:cubicBezTo>
                  <a:pt x="214211" y="8789"/>
                  <a:pt x="210751" y="10441"/>
                  <a:pt x="207144" y="10441"/>
                </a:cubicBezTo>
                <a:cubicBezTo>
                  <a:pt x="206941" y="10441"/>
                  <a:pt x="206737" y="10436"/>
                  <a:pt x="206532" y="10425"/>
                </a:cubicBezTo>
                <a:cubicBezTo>
                  <a:pt x="203428" y="10292"/>
                  <a:pt x="200005" y="8995"/>
                  <a:pt x="197034" y="8995"/>
                </a:cubicBezTo>
                <a:cubicBezTo>
                  <a:pt x="195418" y="8995"/>
                  <a:pt x="193936" y="9378"/>
                  <a:pt x="192711" y="10541"/>
                </a:cubicBezTo>
                <a:cubicBezTo>
                  <a:pt x="191455" y="11740"/>
                  <a:pt x="190899" y="13493"/>
                  <a:pt x="190110" y="15041"/>
                </a:cubicBezTo>
                <a:cubicBezTo>
                  <a:pt x="187512" y="20067"/>
                  <a:pt x="182553" y="22657"/>
                  <a:pt x="177570" y="22657"/>
                </a:cubicBezTo>
                <a:cubicBezTo>
                  <a:pt x="173195" y="22657"/>
                  <a:pt x="168802" y="20660"/>
                  <a:pt x="165974" y="16561"/>
                </a:cubicBezTo>
                <a:cubicBezTo>
                  <a:pt x="162088" y="10951"/>
                  <a:pt x="161445" y="1863"/>
                  <a:pt x="154812" y="227"/>
                </a:cubicBezTo>
                <a:cubicBezTo>
                  <a:pt x="154188" y="71"/>
                  <a:pt x="153577" y="0"/>
                  <a:pt x="152978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7843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3"/>
          <p:cNvGrpSpPr/>
          <p:nvPr/>
        </p:nvGrpSpPr>
        <p:grpSpPr>
          <a:xfrm>
            <a:off x="7161338" y="-363006"/>
            <a:ext cx="2310570" cy="2778607"/>
            <a:chOff x="7225800" y="-1002206"/>
            <a:chExt cx="2310570" cy="2778607"/>
          </a:xfrm>
        </p:grpSpPr>
        <p:grpSp>
          <p:nvGrpSpPr>
            <p:cNvPr id="56" name="Google Shape;56;p3"/>
            <p:cNvGrpSpPr/>
            <p:nvPr/>
          </p:nvGrpSpPr>
          <p:grpSpPr>
            <a:xfrm>
              <a:off x="8269082" y="515039"/>
              <a:ext cx="1267288" cy="1261362"/>
              <a:chOff x="5830100" y="1454250"/>
              <a:chExt cx="780975" cy="777275"/>
            </a:xfrm>
          </p:grpSpPr>
          <p:sp>
            <p:nvSpPr>
              <p:cNvPr id="57" name="Google Shape;57;p3"/>
              <p:cNvSpPr/>
              <p:nvPr/>
            </p:nvSpPr>
            <p:spPr>
              <a:xfrm>
                <a:off x="5903600" y="1454250"/>
                <a:ext cx="707475" cy="712975"/>
              </a:xfrm>
              <a:custGeom>
                <a:avLst/>
                <a:gdLst/>
                <a:ahLst/>
                <a:cxnLst/>
                <a:rect l="l" t="t" r="r" b="b"/>
                <a:pathLst>
                  <a:path w="28299" h="28519" extrusionOk="0">
                    <a:moveTo>
                      <a:pt x="28299" y="0"/>
                    </a:moveTo>
                    <a:lnTo>
                      <a:pt x="297" y="27410"/>
                    </a:lnTo>
                    <a:cubicBezTo>
                      <a:pt x="43" y="27643"/>
                      <a:pt x="1" y="28044"/>
                      <a:pt x="233" y="28298"/>
                    </a:cubicBezTo>
                    <a:cubicBezTo>
                      <a:pt x="345" y="28444"/>
                      <a:pt x="511" y="28518"/>
                      <a:pt x="680" y="28518"/>
                    </a:cubicBezTo>
                    <a:cubicBezTo>
                      <a:pt x="829" y="28518"/>
                      <a:pt x="981" y="28460"/>
                      <a:pt x="1100" y="28341"/>
                    </a:cubicBezTo>
                    <a:lnTo>
                      <a:pt x="1100" y="28319"/>
                    </a:lnTo>
                    <a:lnTo>
                      <a:pt x="28299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5830100" y="2072725"/>
                <a:ext cx="176000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7040" h="6352" extrusionOk="0">
                    <a:moveTo>
                      <a:pt x="3562" y="1"/>
                    </a:moveTo>
                    <a:cubicBezTo>
                      <a:pt x="2622" y="1"/>
                      <a:pt x="1671" y="414"/>
                      <a:pt x="1016" y="1317"/>
                    </a:cubicBezTo>
                    <a:cubicBezTo>
                      <a:pt x="1" y="2713"/>
                      <a:pt x="297" y="4680"/>
                      <a:pt x="1693" y="5716"/>
                    </a:cubicBezTo>
                    <a:cubicBezTo>
                      <a:pt x="2286" y="6156"/>
                      <a:pt x="2938" y="6351"/>
                      <a:pt x="3572" y="6351"/>
                    </a:cubicBezTo>
                    <a:cubicBezTo>
                      <a:pt x="5381" y="6351"/>
                      <a:pt x="7040" y="4759"/>
                      <a:pt x="6726" y="2692"/>
                    </a:cubicBezTo>
                    <a:cubicBezTo>
                      <a:pt x="6456" y="995"/>
                      <a:pt x="5021" y="1"/>
                      <a:pt x="356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7683297" y="-1002206"/>
              <a:ext cx="1586877" cy="1573589"/>
              <a:chOff x="5806450" y="990550"/>
              <a:chExt cx="821025" cy="814150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5850200" y="990550"/>
                <a:ext cx="777275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89" extrusionOk="0">
                    <a:moveTo>
                      <a:pt x="31090" y="0"/>
                    </a:moveTo>
                    <a:lnTo>
                      <a:pt x="149" y="30730"/>
                    </a:lnTo>
                    <a:cubicBezTo>
                      <a:pt x="22" y="30857"/>
                      <a:pt x="1" y="31048"/>
                      <a:pt x="106" y="31175"/>
                    </a:cubicBezTo>
                    <a:cubicBezTo>
                      <a:pt x="172" y="31251"/>
                      <a:pt x="255" y="31288"/>
                      <a:pt x="338" y="31288"/>
                    </a:cubicBezTo>
                    <a:cubicBezTo>
                      <a:pt x="414" y="31288"/>
                      <a:pt x="489" y="31257"/>
                      <a:pt x="550" y="31196"/>
                    </a:cubicBezTo>
                    <a:lnTo>
                      <a:pt x="31090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5806450" y="1725500"/>
                <a:ext cx="103525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3168" extrusionOk="0">
                    <a:moveTo>
                      <a:pt x="2064" y="1"/>
                    </a:moveTo>
                    <a:cubicBezTo>
                      <a:pt x="1574" y="1"/>
                      <a:pt x="1093" y="227"/>
                      <a:pt x="778" y="656"/>
                    </a:cubicBezTo>
                    <a:lnTo>
                      <a:pt x="799" y="635"/>
                    </a:lnTo>
                    <a:lnTo>
                      <a:pt x="799" y="635"/>
                    </a:lnTo>
                    <a:cubicBezTo>
                      <a:pt x="0" y="1712"/>
                      <a:pt x="784" y="3167"/>
                      <a:pt x="2049" y="3167"/>
                    </a:cubicBezTo>
                    <a:cubicBezTo>
                      <a:pt x="2124" y="3167"/>
                      <a:pt x="2201" y="3162"/>
                      <a:pt x="2279" y="3151"/>
                    </a:cubicBezTo>
                    <a:cubicBezTo>
                      <a:pt x="3675" y="2961"/>
                      <a:pt x="4140" y="1163"/>
                      <a:pt x="3020" y="317"/>
                    </a:cubicBezTo>
                    <a:cubicBezTo>
                      <a:pt x="2730" y="104"/>
                      <a:pt x="2395" y="1"/>
                      <a:pt x="206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" name="Google Shape;62;p3"/>
            <p:cNvGrpSpPr/>
            <p:nvPr/>
          </p:nvGrpSpPr>
          <p:grpSpPr>
            <a:xfrm>
              <a:off x="8455375" y="198200"/>
              <a:ext cx="814800" cy="814525"/>
              <a:chOff x="6578800" y="847800"/>
              <a:chExt cx="814800" cy="814525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6615800" y="847800"/>
                <a:ext cx="777800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89" extrusionOk="0">
                    <a:moveTo>
                      <a:pt x="31112" y="0"/>
                    </a:moveTo>
                    <a:lnTo>
                      <a:pt x="149" y="30730"/>
                    </a:lnTo>
                    <a:cubicBezTo>
                      <a:pt x="22" y="30857"/>
                      <a:pt x="1" y="31047"/>
                      <a:pt x="128" y="31174"/>
                    </a:cubicBezTo>
                    <a:cubicBezTo>
                      <a:pt x="183" y="31251"/>
                      <a:pt x="260" y="31288"/>
                      <a:pt x="340" y="31288"/>
                    </a:cubicBezTo>
                    <a:cubicBezTo>
                      <a:pt x="414" y="31288"/>
                      <a:pt x="490" y="31256"/>
                      <a:pt x="551" y="31195"/>
                    </a:cubicBezTo>
                    <a:lnTo>
                      <a:pt x="311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6578800" y="1582875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83" y="0"/>
                    </a:moveTo>
                    <a:cubicBezTo>
                      <a:pt x="1314" y="0"/>
                      <a:pt x="838" y="204"/>
                      <a:pt x="508" y="650"/>
                    </a:cubicBezTo>
                    <a:cubicBezTo>
                      <a:pt x="0" y="1348"/>
                      <a:pt x="170" y="2342"/>
                      <a:pt x="868" y="2871"/>
                    </a:cubicBezTo>
                    <a:cubicBezTo>
                      <a:pt x="1156" y="3083"/>
                      <a:pt x="1474" y="3178"/>
                      <a:pt x="1785" y="3178"/>
                    </a:cubicBezTo>
                    <a:cubicBezTo>
                      <a:pt x="2685" y="3178"/>
                      <a:pt x="3520" y="2386"/>
                      <a:pt x="3363" y="1348"/>
                    </a:cubicBezTo>
                    <a:cubicBezTo>
                      <a:pt x="3234" y="497"/>
                      <a:pt x="2516" y="0"/>
                      <a:pt x="178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3"/>
            <p:cNvGrpSpPr/>
            <p:nvPr/>
          </p:nvGrpSpPr>
          <p:grpSpPr>
            <a:xfrm>
              <a:off x="7225800" y="-371837"/>
              <a:ext cx="815350" cy="814550"/>
              <a:chOff x="5182925" y="1757200"/>
              <a:chExt cx="815350" cy="814550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5219950" y="1757200"/>
                <a:ext cx="778325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133" h="31289" extrusionOk="0">
                    <a:moveTo>
                      <a:pt x="31132" y="1"/>
                    </a:moveTo>
                    <a:lnTo>
                      <a:pt x="148" y="30731"/>
                    </a:lnTo>
                    <a:cubicBezTo>
                      <a:pt x="22" y="30837"/>
                      <a:pt x="0" y="31048"/>
                      <a:pt x="127" y="31175"/>
                    </a:cubicBezTo>
                    <a:cubicBezTo>
                      <a:pt x="182" y="31252"/>
                      <a:pt x="260" y="31289"/>
                      <a:pt x="340" y="31289"/>
                    </a:cubicBezTo>
                    <a:cubicBezTo>
                      <a:pt x="414" y="31289"/>
                      <a:pt x="489" y="31257"/>
                      <a:pt x="550" y="31196"/>
                    </a:cubicBezTo>
                    <a:lnTo>
                      <a:pt x="571" y="31196"/>
                    </a:lnTo>
                    <a:lnTo>
                      <a:pt x="31132" y="1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5182925" y="2492300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89" y="0"/>
                    </a:moveTo>
                    <a:cubicBezTo>
                      <a:pt x="1322" y="0"/>
                      <a:pt x="852" y="204"/>
                      <a:pt x="530" y="650"/>
                    </a:cubicBezTo>
                    <a:cubicBezTo>
                      <a:pt x="1" y="1348"/>
                      <a:pt x="149" y="2342"/>
                      <a:pt x="868" y="2871"/>
                    </a:cubicBezTo>
                    <a:cubicBezTo>
                      <a:pt x="1161" y="3083"/>
                      <a:pt x="1483" y="3177"/>
                      <a:pt x="1795" y="3177"/>
                    </a:cubicBezTo>
                    <a:cubicBezTo>
                      <a:pt x="2697" y="3177"/>
                      <a:pt x="3521" y="2385"/>
                      <a:pt x="3364" y="1348"/>
                    </a:cubicBezTo>
                    <a:cubicBezTo>
                      <a:pt x="3235" y="497"/>
                      <a:pt x="2517" y="0"/>
                      <a:pt x="178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7593725" y="-555675"/>
              <a:ext cx="1766000" cy="1756825"/>
              <a:chOff x="6373650" y="342850"/>
              <a:chExt cx="1766000" cy="175682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6541250" y="342850"/>
                <a:ext cx="1598400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63936" h="64480" extrusionOk="0">
                    <a:moveTo>
                      <a:pt x="63936" y="0"/>
                    </a:moveTo>
                    <a:lnTo>
                      <a:pt x="657" y="61989"/>
                    </a:lnTo>
                    <a:cubicBezTo>
                      <a:pt x="43" y="62581"/>
                      <a:pt x="1" y="63449"/>
                      <a:pt x="508" y="63998"/>
                    </a:cubicBezTo>
                    <a:cubicBezTo>
                      <a:pt x="778" y="64332"/>
                      <a:pt x="1118" y="64480"/>
                      <a:pt x="1469" y="64480"/>
                    </a:cubicBezTo>
                    <a:cubicBezTo>
                      <a:pt x="1806" y="64480"/>
                      <a:pt x="2153" y="64343"/>
                      <a:pt x="2454" y="64104"/>
                    </a:cubicBezTo>
                    <a:lnTo>
                      <a:pt x="2475" y="64020"/>
                    </a:lnTo>
                    <a:lnTo>
                      <a:pt x="63936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373650" y="1743675"/>
                <a:ext cx="403450" cy="356000"/>
              </a:xfrm>
              <a:custGeom>
                <a:avLst/>
                <a:gdLst/>
                <a:ahLst/>
                <a:cxnLst/>
                <a:rect l="l" t="t" r="r" b="b"/>
                <a:pathLst>
                  <a:path w="16138" h="14240" extrusionOk="0">
                    <a:moveTo>
                      <a:pt x="8133" y="1"/>
                    </a:moveTo>
                    <a:cubicBezTo>
                      <a:pt x="5950" y="1"/>
                      <a:pt x="3775" y="992"/>
                      <a:pt x="2327" y="2868"/>
                    </a:cubicBezTo>
                    <a:cubicBezTo>
                      <a:pt x="1" y="6041"/>
                      <a:pt x="698" y="10503"/>
                      <a:pt x="3871" y="12830"/>
                    </a:cubicBezTo>
                    <a:cubicBezTo>
                      <a:pt x="5131" y="13781"/>
                      <a:pt x="6603" y="14239"/>
                      <a:pt x="8073" y="14239"/>
                    </a:cubicBezTo>
                    <a:cubicBezTo>
                      <a:pt x="10230" y="14239"/>
                      <a:pt x="12382" y="13253"/>
                      <a:pt x="13853" y="11392"/>
                    </a:cubicBezTo>
                    <a:cubicBezTo>
                      <a:pt x="16138" y="8177"/>
                      <a:pt x="15545" y="3736"/>
                      <a:pt x="12373" y="1409"/>
                    </a:cubicBezTo>
                    <a:cubicBezTo>
                      <a:pt x="11106" y="459"/>
                      <a:pt x="9618" y="1"/>
                      <a:pt x="813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" name="Google Shape;71;p3"/>
          <p:cNvSpPr/>
          <p:nvPr/>
        </p:nvSpPr>
        <p:spPr>
          <a:xfrm>
            <a:off x="7660559" y="4041077"/>
            <a:ext cx="1811335" cy="1649532"/>
          </a:xfrm>
          <a:custGeom>
            <a:avLst/>
            <a:gdLst/>
            <a:ahLst/>
            <a:cxnLst/>
            <a:rect l="l" t="t" r="r" b="b"/>
            <a:pathLst>
              <a:path w="53130" h="48384" extrusionOk="0">
                <a:moveTo>
                  <a:pt x="26565" y="1"/>
                </a:moveTo>
                <a:cubicBezTo>
                  <a:pt x="20373" y="1"/>
                  <a:pt x="14182" y="2358"/>
                  <a:pt x="9455" y="7073"/>
                </a:cubicBezTo>
                <a:cubicBezTo>
                  <a:pt x="0" y="16528"/>
                  <a:pt x="0" y="31863"/>
                  <a:pt x="9455" y="41292"/>
                </a:cubicBezTo>
                <a:cubicBezTo>
                  <a:pt x="14182" y="46020"/>
                  <a:pt x="20373" y="48383"/>
                  <a:pt x="26565" y="48383"/>
                </a:cubicBezTo>
                <a:cubicBezTo>
                  <a:pt x="32756" y="48383"/>
                  <a:pt x="38947" y="46020"/>
                  <a:pt x="43674" y="41292"/>
                </a:cubicBezTo>
                <a:cubicBezTo>
                  <a:pt x="53129" y="31863"/>
                  <a:pt x="53129" y="16528"/>
                  <a:pt x="43674" y="7073"/>
                </a:cubicBezTo>
                <a:cubicBezTo>
                  <a:pt x="38947" y="2358"/>
                  <a:pt x="32756" y="1"/>
                  <a:pt x="2656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1000">
                <a:srgbClr val="23223D"/>
              </a:gs>
              <a:gs pos="100000">
                <a:schemeClr val="lt1"/>
              </a:gs>
            </a:gsLst>
            <a:lin ang="2700006" scaled="0"/>
          </a:gradFill>
          <a:ln>
            <a:noFill/>
          </a:ln>
          <a:effectLst>
            <a:outerShdw blurRad="357188" algn="bl" rotWithShape="0">
              <a:schemeClr val="dk1">
                <a:alpha val="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/>
          </p:nvPr>
        </p:nvSpPr>
        <p:spPr>
          <a:xfrm>
            <a:off x="3888786" y="2596175"/>
            <a:ext cx="3540300" cy="9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80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73" name="Google Shape;73;p3"/>
          <p:cNvSpPr txBox="1">
            <a:spLocks noGrp="1"/>
          </p:cNvSpPr>
          <p:nvPr>
            <p:ph type="title" idx="2" hasCustomPrompt="1"/>
          </p:nvPr>
        </p:nvSpPr>
        <p:spPr>
          <a:xfrm>
            <a:off x="5002386" y="1140129"/>
            <a:ext cx="1313100" cy="7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8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4139286" y="3643179"/>
            <a:ext cx="30393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grpSp>
        <p:nvGrpSpPr>
          <p:cNvPr id="75" name="Google Shape;75;p3"/>
          <p:cNvGrpSpPr/>
          <p:nvPr/>
        </p:nvGrpSpPr>
        <p:grpSpPr>
          <a:xfrm>
            <a:off x="1226370" y="3973623"/>
            <a:ext cx="2233850" cy="2881955"/>
            <a:chOff x="-869130" y="859063"/>
            <a:chExt cx="2233850" cy="2881955"/>
          </a:xfrm>
        </p:grpSpPr>
        <p:grpSp>
          <p:nvGrpSpPr>
            <p:cNvPr id="76" name="Google Shape;76;p3"/>
            <p:cNvGrpSpPr/>
            <p:nvPr/>
          </p:nvGrpSpPr>
          <p:grpSpPr>
            <a:xfrm>
              <a:off x="583245" y="876223"/>
              <a:ext cx="781475" cy="777550"/>
              <a:chOff x="2532925" y="2911675"/>
              <a:chExt cx="781475" cy="77755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3138025" y="2911675"/>
                <a:ext cx="176375" cy="158850"/>
              </a:xfrm>
              <a:custGeom>
                <a:avLst/>
                <a:gdLst/>
                <a:ahLst/>
                <a:cxnLst/>
                <a:rect l="l" t="t" r="r" b="b"/>
                <a:pathLst>
                  <a:path w="7055" h="6354" extrusionOk="0">
                    <a:moveTo>
                      <a:pt x="3478" y="0"/>
                    </a:moveTo>
                    <a:cubicBezTo>
                      <a:pt x="1670" y="0"/>
                      <a:pt x="0" y="1586"/>
                      <a:pt x="329" y="3671"/>
                    </a:cubicBezTo>
                    <a:cubicBezTo>
                      <a:pt x="586" y="5367"/>
                      <a:pt x="2022" y="6353"/>
                      <a:pt x="3480" y="6353"/>
                    </a:cubicBezTo>
                    <a:cubicBezTo>
                      <a:pt x="4421" y="6353"/>
                      <a:pt x="5371" y="5942"/>
                      <a:pt x="6019" y="5046"/>
                    </a:cubicBezTo>
                    <a:cubicBezTo>
                      <a:pt x="7055" y="3629"/>
                      <a:pt x="6738" y="1662"/>
                      <a:pt x="5342" y="626"/>
                    </a:cubicBezTo>
                    <a:cubicBezTo>
                      <a:pt x="4756" y="193"/>
                      <a:pt x="4109" y="0"/>
                      <a:pt x="34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2532925" y="2976125"/>
                <a:ext cx="707450" cy="713100"/>
              </a:xfrm>
              <a:custGeom>
                <a:avLst/>
                <a:gdLst/>
                <a:ahLst/>
                <a:cxnLst/>
                <a:rect l="l" t="t" r="r" b="b"/>
                <a:pathLst>
                  <a:path w="28298" h="28524" extrusionOk="0">
                    <a:moveTo>
                      <a:pt x="27620" y="0"/>
                    </a:moveTo>
                    <a:cubicBezTo>
                      <a:pt x="27474" y="0"/>
                      <a:pt x="27328" y="54"/>
                      <a:pt x="27219" y="162"/>
                    </a:cubicBezTo>
                    <a:lnTo>
                      <a:pt x="27198" y="205"/>
                    </a:lnTo>
                    <a:lnTo>
                      <a:pt x="0" y="28524"/>
                    </a:lnTo>
                    <a:lnTo>
                      <a:pt x="28002" y="1093"/>
                    </a:lnTo>
                    <a:cubicBezTo>
                      <a:pt x="28277" y="882"/>
                      <a:pt x="28298" y="480"/>
                      <a:pt x="28065" y="205"/>
                    </a:cubicBezTo>
                    <a:cubicBezTo>
                      <a:pt x="27953" y="70"/>
                      <a:pt x="27786" y="0"/>
                      <a:pt x="276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" name="Google Shape;79;p3"/>
            <p:cNvGrpSpPr/>
            <p:nvPr/>
          </p:nvGrpSpPr>
          <p:grpSpPr>
            <a:xfrm>
              <a:off x="674770" y="1490267"/>
              <a:ext cx="499675" cy="497625"/>
              <a:chOff x="2548250" y="3477125"/>
              <a:chExt cx="499675" cy="497625"/>
            </a:xfrm>
          </p:grpSpPr>
          <p:sp>
            <p:nvSpPr>
              <p:cNvPr id="80" name="Google Shape;80;p3"/>
              <p:cNvSpPr/>
              <p:nvPr/>
            </p:nvSpPr>
            <p:spPr>
              <a:xfrm>
                <a:off x="2935475" y="3477125"/>
                <a:ext cx="112450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4498" h="4054" extrusionOk="0">
                    <a:moveTo>
                      <a:pt x="2217" y="0"/>
                    </a:moveTo>
                    <a:cubicBezTo>
                      <a:pt x="1061" y="0"/>
                      <a:pt x="1" y="1014"/>
                      <a:pt x="204" y="2329"/>
                    </a:cubicBezTo>
                    <a:cubicBezTo>
                      <a:pt x="371" y="3422"/>
                      <a:pt x="1288" y="4053"/>
                      <a:pt x="2219" y="4053"/>
                    </a:cubicBezTo>
                    <a:cubicBezTo>
                      <a:pt x="2820" y="4053"/>
                      <a:pt x="3427" y="3790"/>
                      <a:pt x="3842" y="3218"/>
                    </a:cubicBezTo>
                    <a:cubicBezTo>
                      <a:pt x="4498" y="2308"/>
                      <a:pt x="4307" y="1060"/>
                      <a:pt x="3419" y="405"/>
                    </a:cubicBezTo>
                    <a:cubicBezTo>
                      <a:pt x="3040" y="125"/>
                      <a:pt x="2623" y="0"/>
                      <a:pt x="22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2548250" y="3518350"/>
                <a:ext cx="452625" cy="456400"/>
              </a:xfrm>
              <a:custGeom>
                <a:avLst/>
                <a:gdLst/>
                <a:ahLst/>
                <a:cxnLst/>
                <a:rect l="l" t="t" r="r" b="b"/>
                <a:pathLst>
                  <a:path w="18105" h="18256" extrusionOk="0">
                    <a:moveTo>
                      <a:pt x="17679" y="1"/>
                    </a:moveTo>
                    <a:cubicBezTo>
                      <a:pt x="17579" y="1"/>
                      <a:pt x="17478" y="38"/>
                      <a:pt x="17406" y="109"/>
                    </a:cubicBezTo>
                    <a:lnTo>
                      <a:pt x="17406" y="130"/>
                    </a:lnTo>
                    <a:lnTo>
                      <a:pt x="0" y="18255"/>
                    </a:lnTo>
                    <a:lnTo>
                      <a:pt x="17914" y="701"/>
                    </a:lnTo>
                    <a:cubicBezTo>
                      <a:pt x="18083" y="553"/>
                      <a:pt x="18104" y="300"/>
                      <a:pt x="17956" y="130"/>
                    </a:cubicBezTo>
                    <a:cubicBezTo>
                      <a:pt x="17891" y="43"/>
                      <a:pt x="17786" y="1"/>
                      <a:pt x="1767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>
              <a:off x="140624" y="1742028"/>
              <a:ext cx="1145201" cy="1144815"/>
              <a:chOff x="2516525" y="3338400"/>
              <a:chExt cx="814800" cy="814525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3242925" y="3338400"/>
                <a:ext cx="88400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3178" extrusionOk="0">
                    <a:moveTo>
                      <a:pt x="1739" y="0"/>
                    </a:moveTo>
                    <a:cubicBezTo>
                      <a:pt x="832" y="0"/>
                      <a:pt x="0" y="792"/>
                      <a:pt x="173" y="1830"/>
                    </a:cubicBezTo>
                    <a:cubicBezTo>
                      <a:pt x="302" y="2680"/>
                      <a:pt x="1020" y="3178"/>
                      <a:pt x="1748" y="3178"/>
                    </a:cubicBezTo>
                    <a:cubicBezTo>
                      <a:pt x="2214" y="3178"/>
                      <a:pt x="2685" y="2973"/>
                      <a:pt x="3007" y="2527"/>
                    </a:cubicBezTo>
                    <a:cubicBezTo>
                      <a:pt x="3536" y="1830"/>
                      <a:pt x="3388" y="836"/>
                      <a:pt x="2669" y="307"/>
                    </a:cubicBezTo>
                    <a:cubicBezTo>
                      <a:pt x="2375" y="95"/>
                      <a:pt x="2052" y="0"/>
                      <a:pt x="173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2516525" y="3370575"/>
                <a:ext cx="777275" cy="782350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4" extrusionOk="0">
                    <a:moveTo>
                      <a:pt x="30759" y="0"/>
                    </a:moveTo>
                    <a:cubicBezTo>
                      <a:pt x="30681" y="0"/>
                      <a:pt x="30601" y="27"/>
                      <a:pt x="30540" y="77"/>
                    </a:cubicBezTo>
                    <a:lnTo>
                      <a:pt x="30540" y="98"/>
                    </a:lnTo>
                    <a:lnTo>
                      <a:pt x="0" y="31294"/>
                    </a:lnTo>
                    <a:lnTo>
                      <a:pt x="0" y="31294"/>
                    </a:lnTo>
                    <a:lnTo>
                      <a:pt x="30942" y="564"/>
                    </a:lnTo>
                    <a:cubicBezTo>
                      <a:pt x="31090" y="437"/>
                      <a:pt x="31090" y="246"/>
                      <a:pt x="30984" y="98"/>
                    </a:cubicBezTo>
                    <a:cubicBezTo>
                      <a:pt x="30929" y="32"/>
                      <a:pt x="30845" y="0"/>
                      <a:pt x="3075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3"/>
            <p:cNvGrpSpPr/>
            <p:nvPr/>
          </p:nvGrpSpPr>
          <p:grpSpPr>
            <a:xfrm>
              <a:off x="-238830" y="1664463"/>
              <a:ext cx="822075" cy="814675"/>
              <a:chOff x="1750375" y="3481025"/>
              <a:chExt cx="822075" cy="814675"/>
            </a:xfrm>
          </p:grpSpPr>
          <p:sp>
            <p:nvSpPr>
              <p:cNvPr id="86" name="Google Shape;86;p3"/>
              <p:cNvSpPr/>
              <p:nvPr/>
            </p:nvSpPr>
            <p:spPr>
              <a:xfrm>
                <a:off x="2468400" y="3481025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1750375" y="3513325"/>
                <a:ext cx="77780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95" extrusionOk="0">
                    <a:moveTo>
                      <a:pt x="30773" y="1"/>
                    </a:moveTo>
                    <a:cubicBezTo>
                      <a:pt x="30697" y="1"/>
                      <a:pt x="30622" y="27"/>
                      <a:pt x="30562" y="78"/>
                    </a:cubicBezTo>
                    <a:lnTo>
                      <a:pt x="30562" y="99"/>
                    </a:lnTo>
                    <a:lnTo>
                      <a:pt x="1" y="31294"/>
                    </a:lnTo>
                    <a:lnTo>
                      <a:pt x="30964" y="564"/>
                    </a:lnTo>
                    <a:cubicBezTo>
                      <a:pt x="31091" y="437"/>
                      <a:pt x="31112" y="247"/>
                      <a:pt x="31006" y="99"/>
                    </a:cubicBezTo>
                    <a:cubicBezTo>
                      <a:pt x="30940" y="32"/>
                      <a:pt x="30856" y="1"/>
                      <a:pt x="307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" name="Google Shape;88;p3"/>
            <p:cNvGrpSpPr/>
            <p:nvPr/>
          </p:nvGrpSpPr>
          <p:grpSpPr>
            <a:xfrm>
              <a:off x="302458" y="2300263"/>
              <a:ext cx="821525" cy="814675"/>
              <a:chOff x="578020" y="1990738"/>
              <a:chExt cx="821525" cy="814675"/>
            </a:xfrm>
          </p:grpSpPr>
          <p:sp>
            <p:nvSpPr>
              <p:cNvPr id="89" name="Google Shape;89;p3"/>
              <p:cNvSpPr/>
              <p:nvPr/>
            </p:nvSpPr>
            <p:spPr>
              <a:xfrm>
                <a:off x="1295495" y="1990738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78020" y="2023038"/>
                <a:ext cx="77725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0" h="31295" extrusionOk="0">
                    <a:moveTo>
                      <a:pt x="30751" y="1"/>
                    </a:moveTo>
                    <a:cubicBezTo>
                      <a:pt x="30675" y="1"/>
                      <a:pt x="30600" y="27"/>
                      <a:pt x="30540" y="78"/>
                    </a:cubicBezTo>
                    <a:lnTo>
                      <a:pt x="30540" y="99"/>
                    </a:lnTo>
                    <a:lnTo>
                      <a:pt x="0" y="31294"/>
                    </a:lnTo>
                    <a:lnTo>
                      <a:pt x="30942" y="543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2"/>
                      <a:pt x="30834" y="1"/>
                      <a:pt x="3075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82595" y="2926467"/>
              <a:ext cx="814275" cy="814550"/>
              <a:chOff x="3146775" y="2571725"/>
              <a:chExt cx="814275" cy="81455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3873025" y="2571725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45" y="1"/>
                    </a:moveTo>
                    <a:cubicBezTo>
                      <a:pt x="836" y="1"/>
                      <a:pt x="1" y="793"/>
                      <a:pt x="158" y="1830"/>
                    </a:cubicBezTo>
                    <a:cubicBezTo>
                      <a:pt x="287" y="2681"/>
                      <a:pt x="1005" y="3178"/>
                      <a:pt x="1738" y="3178"/>
                    </a:cubicBezTo>
                    <a:cubicBezTo>
                      <a:pt x="2207" y="3178"/>
                      <a:pt x="2683" y="2974"/>
                      <a:pt x="3013" y="2528"/>
                    </a:cubicBezTo>
                    <a:cubicBezTo>
                      <a:pt x="3521" y="1830"/>
                      <a:pt x="3373" y="836"/>
                      <a:pt x="2675" y="307"/>
                    </a:cubicBezTo>
                    <a:cubicBezTo>
                      <a:pt x="2381" y="95"/>
                      <a:pt x="2059" y="1"/>
                      <a:pt x="17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3146775" y="2603900"/>
                <a:ext cx="777275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5" extrusionOk="0">
                    <a:moveTo>
                      <a:pt x="30752" y="1"/>
                    </a:moveTo>
                    <a:cubicBezTo>
                      <a:pt x="30676" y="1"/>
                      <a:pt x="30601" y="27"/>
                      <a:pt x="30540" y="78"/>
                    </a:cubicBezTo>
                    <a:lnTo>
                      <a:pt x="30540" y="99"/>
                    </a:lnTo>
                    <a:lnTo>
                      <a:pt x="1" y="31294"/>
                    </a:lnTo>
                    <a:lnTo>
                      <a:pt x="1" y="31294"/>
                    </a:lnTo>
                    <a:lnTo>
                      <a:pt x="30942" y="564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3"/>
                      <a:pt x="30834" y="1"/>
                      <a:pt x="3075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3"/>
            <p:cNvGrpSpPr/>
            <p:nvPr/>
          </p:nvGrpSpPr>
          <p:grpSpPr>
            <a:xfrm>
              <a:off x="-869130" y="859063"/>
              <a:ext cx="1766000" cy="1756400"/>
              <a:chOff x="1004350" y="3043700"/>
              <a:chExt cx="1766000" cy="1756400"/>
            </a:xfrm>
          </p:grpSpPr>
          <p:sp>
            <p:nvSpPr>
              <p:cNvPr id="95" name="Google Shape;95;p3"/>
              <p:cNvSpPr/>
              <p:nvPr/>
            </p:nvSpPr>
            <p:spPr>
              <a:xfrm>
                <a:off x="2367425" y="3043700"/>
                <a:ext cx="402925" cy="355975"/>
              </a:xfrm>
              <a:custGeom>
                <a:avLst/>
                <a:gdLst/>
                <a:ahLst/>
                <a:cxnLst/>
                <a:rect l="l" t="t" r="r" b="b"/>
                <a:pathLst>
                  <a:path w="16117" h="14239" extrusionOk="0">
                    <a:moveTo>
                      <a:pt x="8066" y="0"/>
                    </a:moveTo>
                    <a:cubicBezTo>
                      <a:pt x="5910" y="0"/>
                      <a:pt x="3759" y="987"/>
                      <a:pt x="2284" y="2853"/>
                    </a:cubicBezTo>
                    <a:cubicBezTo>
                      <a:pt x="0" y="6046"/>
                      <a:pt x="571" y="10509"/>
                      <a:pt x="3744" y="12814"/>
                    </a:cubicBezTo>
                    <a:cubicBezTo>
                      <a:pt x="5015" y="13776"/>
                      <a:pt x="6512" y="14239"/>
                      <a:pt x="8004" y="14239"/>
                    </a:cubicBezTo>
                    <a:cubicBezTo>
                      <a:pt x="10187" y="14239"/>
                      <a:pt x="12358" y="13248"/>
                      <a:pt x="13790" y="11376"/>
                    </a:cubicBezTo>
                    <a:cubicBezTo>
                      <a:pt x="16116" y="8182"/>
                      <a:pt x="15418" y="3720"/>
                      <a:pt x="12246" y="1393"/>
                    </a:cubicBezTo>
                    <a:cubicBezTo>
                      <a:pt x="10990" y="453"/>
                      <a:pt x="9527" y="0"/>
                      <a:pt x="80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1004350" y="3188425"/>
                <a:ext cx="1598375" cy="1611675"/>
              </a:xfrm>
              <a:custGeom>
                <a:avLst/>
                <a:gdLst/>
                <a:ahLst/>
                <a:cxnLst/>
                <a:rect l="l" t="t" r="r" b="b"/>
                <a:pathLst>
                  <a:path w="63935" h="64467" extrusionOk="0">
                    <a:moveTo>
                      <a:pt x="62458" y="0"/>
                    </a:moveTo>
                    <a:cubicBezTo>
                      <a:pt x="62123" y="0"/>
                      <a:pt x="61780" y="137"/>
                      <a:pt x="61481" y="384"/>
                    </a:cubicBezTo>
                    <a:lnTo>
                      <a:pt x="61481" y="469"/>
                    </a:lnTo>
                    <a:lnTo>
                      <a:pt x="0" y="64467"/>
                    </a:lnTo>
                    <a:lnTo>
                      <a:pt x="63279" y="2499"/>
                    </a:lnTo>
                    <a:cubicBezTo>
                      <a:pt x="63914" y="1907"/>
                      <a:pt x="63935" y="1040"/>
                      <a:pt x="63427" y="490"/>
                    </a:cubicBezTo>
                    <a:cubicBezTo>
                      <a:pt x="63156" y="153"/>
                      <a:pt x="62811" y="0"/>
                      <a:pt x="624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6"/>
          <p:cNvGrpSpPr/>
          <p:nvPr/>
        </p:nvGrpSpPr>
        <p:grpSpPr>
          <a:xfrm>
            <a:off x="4124975" y="-559964"/>
            <a:ext cx="8973402" cy="6263428"/>
            <a:chOff x="4124975" y="-617437"/>
            <a:chExt cx="8973402" cy="6263428"/>
          </a:xfrm>
        </p:grpSpPr>
        <p:sp>
          <p:nvSpPr>
            <p:cNvPr id="154" name="Google Shape;154;p6"/>
            <p:cNvSpPr/>
            <p:nvPr/>
          </p:nvSpPr>
          <p:spPr>
            <a:xfrm flipH="1">
              <a:off x="4124975" y="1760615"/>
              <a:ext cx="8973402" cy="3885375"/>
            </a:xfrm>
            <a:custGeom>
              <a:avLst/>
              <a:gdLst/>
              <a:ahLst/>
              <a:cxnLst/>
              <a:rect l="l" t="t" r="r" b="b"/>
              <a:pathLst>
                <a:path w="276786" h="119845" extrusionOk="0">
                  <a:moveTo>
                    <a:pt x="52735" y="15001"/>
                  </a:moveTo>
                  <a:cubicBezTo>
                    <a:pt x="52762" y="15010"/>
                    <a:pt x="52774" y="15015"/>
                    <a:pt x="52774" y="15015"/>
                  </a:cubicBezTo>
                  <a:cubicBezTo>
                    <a:pt x="52774" y="15015"/>
                    <a:pt x="52761" y="15010"/>
                    <a:pt x="52735" y="15001"/>
                  </a:cubicBezTo>
                  <a:close/>
                  <a:moveTo>
                    <a:pt x="101791" y="71823"/>
                  </a:moveTo>
                  <a:cubicBezTo>
                    <a:pt x="101660" y="71830"/>
                    <a:pt x="101527" y="71835"/>
                    <a:pt x="101393" y="71839"/>
                  </a:cubicBezTo>
                  <a:lnTo>
                    <a:pt x="101393" y="71839"/>
                  </a:lnTo>
                  <a:cubicBezTo>
                    <a:pt x="101502" y="71834"/>
                    <a:pt x="101634" y="71829"/>
                    <a:pt x="101791" y="71823"/>
                  </a:cubicBezTo>
                  <a:close/>
                  <a:moveTo>
                    <a:pt x="208425" y="103263"/>
                  </a:moveTo>
                  <a:cubicBezTo>
                    <a:pt x="208351" y="103268"/>
                    <a:pt x="208278" y="103273"/>
                    <a:pt x="208203" y="103277"/>
                  </a:cubicBezTo>
                  <a:cubicBezTo>
                    <a:pt x="208284" y="103272"/>
                    <a:pt x="208357" y="103267"/>
                    <a:pt x="208425" y="103263"/>
                  </a:cubicBezTo>
                  <a:close/>
                  <a:moveTo>
                    <a:pt x="266448" y="106859"/>
                  </a:moveTo>
                  <a:lnTo>
                    <a:pt x="266448" y="106859"/>
                  </a:lnTo>
                  <a:cubicBezTo>
                    <a:pt x="266621" y="106914"/>
                    <a:pt x="266770" y="106962"/>
                    <a:pt x="266770" y="106962"/>
                  </a:cubicBezTo>
                  <a:cubicBezTo>
                    <a:pt x="266771" y="106962"/>
                    <a:pt x="266683" y="106933"/>
                    <a:pt x="266448" y="106859"/>
                  </a:cubicBezTo>
                  <a:close/>
                  <a:moveTo>
                    <a:pt x="9052" y="1"/>
                  </a:moveTo>
                  <a:cubicBezTo>
                    <a:pt x="7442" y="1"/>
                    <a:pt x="5785" y="438"/>
                    <a:pt x="4355" y="1051"/>
                  </a:cubicBezTo>
                  <a:cubicBezTo>
                    <a:pt x="3025" y="1607"/>
                    <a:pt x="1646" y="2430"/>
                    <a:pt x="847" y="3664"/>
                  </a:cubicBezTo>
                  <a:cubicBezTo>
                    <a:pt x="339" y="4414"/>
                    <a:pt x="0" y="5793"/>
                    <a:pt x="871" y="6470"/>
                  </a:cubicBezTo>
                  <a:cubicBezTo>
                    <a:pt x="6001" y="10390"/>
                    <a:pt x="11904" y="12302"/>
                    <a:pt x="18147" y="13318"/>
                  </a:cubicBezTo>
                  <a:cubicBezTo>
                    <a:pt x="24317" y="14334"/>
                    <a:pt x="30825" y="14769"/>
                    <a:pt x="35084" y="20020"/>
                  </a:cubicBezTo>
                  <a:cubicBezTo>
                    <a:pt x="36052" y="21230"/>
                    <a:pt x="36826" y="22609"/>
                    <a:pt x="38036" y="23577"/>
                  </a:cubicBezTo>
                  <a:cubicBezTo>
                    <a:pt x="41980" y="26770"/>
                    <a:pt x="49480" y="24811"/>
                    <a:pt x="51513" y="29456"/>
                  </a:cubicBezTo>
                  <a:cubicBezTo>
                    <a:pt x="52069" y="30787"/>
                    <a:pt x="51972" y="32287"/>
                    <a:pt x="51682" y="33690"/>
                  </a:cubicBezTo>
                  <a:cubicBezTo>
                    <a:pt x="50690" y="38505"/>
                    <a:pt x="48053" y="44022"/>
                    <a:pt x="51077" y="47869"/>
                  </a:cubicBezTo>
                  <a:cubicBezTo>
                    <a:pt x="53497" y="50918"/>
                    <a:pt x="58941" y="51765"/>
                    <a:pt x="59255" y="55660"/>
                  </a:cubicBezTo>
                  <a:cubicBezTo>
                    <a:pt x="59570" y="59120"/>
                    <a:pt x="55360" y="61104"/>
                    <a:pt x="53763" y="64201"/>
                  </a:cubicBezTo>
                  <a:cubicBezTo>
                    <a:pt x="51972" y="67709"/>
                    <a:pt x="54077" y="72234"/>
                    <a:pt x="57392" y="74315"/>
                  </a:cubicBezTo>
                  <a:cubicBezTo>
                    <a:pt x="60634" y="76323"/>
                    <a:pt x="67675" y="74847"/>
                    <a:pt x="69756" y="77799"/>
                  </a:cubicBezTo>
                  <a:cubicBezTo>
                    <a:pt x="70071" y="78356"/>
                    <a:pt x="70337" y="78912"/>
                    <a:pt x="70579" y="79493"/>
                  </a:cubicBezTo>
                  <a:cubicBezTo>
                    <a:pt x="71958" y="82130"/>
                    <a:pt x="75345" y="83025"/>
                    <a:pt x="78321" y="83025"/>
                  </a:cubicBezTo>
                  <a:cubicBezTo>
                    <a:pt x="80072" y="83025"/>
                    <a:pt x="81848" y="82816"/>
                    <a:pt x="83594" y="82816"/>
                  </a:cubicBezTo>
                  <a:cubicBezTo>
                    <a:pt x="84817" y="82816"/>
                    <a:pt x="86026" y="82919"/>
                    <a:pt x="87201" y="83267"/>
                  </a:cubicBezTo>
                  <a:cubicBezTo>
                    <a:pt x="89814" y="84041"/>
                    <a:pt x="92065" y="85953"/>
                    <a:pt x="94750" y="86292"/>
                  </a:cubicBezTo>
                  <a:cubicBezTo>
                    <a:pt x="95070" y="86331"/>
                    <a:pt x="95397" y="86350"/>
                    <a:pt x="95731" y="86350"/>
                  </a:cubicBezTo>
                  <a:cubicBezTo>
                    <a:pt x="101314" y="86350"/>
                    <a:pt x="108871" y="81168"/>
                    <a:pt x="115136" y="81168"/>
                  </a:cubicBezTo>
                  <a:cubicBezTo>
                    <a:pt x="117020" y="81168"/>
                    <a:pt x="118788" y="81637"/>
                    <a:pt x="120349" y="82856"/>
                  </a:cubicBezTo>
                  <a:cubicBezTo>
                    <a:pt x="124656" y="86219"/>
                    <a:pt x="111639" y="91010"/>
                    <a:pt x="110090" y="94905"/>
                  </a:cubicBezTo>
                  <a:cubicBezTo>
                    <a:pt x="108009" y="100398"/>
                    <a:pt x="111736" y="105866"/>
                    <a:pt x="116889" y="107753"/>
                  </a:cubicBezTo>
                  <a:cubicBezTo>
                    <a:pt x="119159" y="108596"/>
                    <a:pt x="121554" y="108876"/>
                    <a:pt x="123980" y="108876"/>
                  </a:cubicBezTo>
                  <a:cubicBezTo>
                    <a:pt x="126081" y="108876"/>
                    <a:pt x="128206" y="108666"/>
                    <a:pt x="130294" y="108431"/>
                  </a:cubicBezTo>
                  <a:cubicBezTo>
                    <a:pt x="138971" y="107436"/>
                    <a:pt x="147721" y="106137"/>
                    <a:pt x="156424" y="106137"/>
                  </a:cubicBezTo>
                  <a:cubicBezTo>
                    <a:pt x="160000" y="106137"/>
                    <a:pt x="163568" y="106357"/>
                    <a:pt x="167119" y="106906"/>
                  </a:cubicBezTo>
                  <a:cubicBezTo>
                    <a:pt x="169950" y="107342"/>
                    <a:pt x="173241" y="108455"/>
                    <a:pt x="173942" y="111237"/>
                  </a:cubicBezTo>
                  <a:cubicBezTo>
                    <a:pt x="174233" y="112423"/>
                    <a:pt x="173942" y="113657"/>
                    <a:pt x="174209" y="114867"/>
                  </a:cubicBezTo>
                  <a:cubicBezTo>
                    <a:pt x="174818" y="117718"/>
                    <a:pt x="178091" y="119003"/>
                    <a:pt x="181085" y="119003"/>
                  </a:cubicBezTo>
                  <a:cubicBezTo>
                    <a:pt x="181419" y="119003"/>
                    <a:pt x="181749" y="118987"/>
                    <a:pt x="182072" y="118956"/>
                  </a:cubicBezTo>
                  <a:cubicBezTo>
                    <a:pt x="184634" y="118705"/>
                    <a:pt x="187195" y="117872"/>
                    <a:pt x="189744" y="117872"/>
                  </a:cubicBezTo>
                  <a:cubicBezTo>
                    <a:pt x="190398" y="117872"/>
                    <a:pt x="191050" y="117927"/>
                    <a:pt x="191702" y="118060"/>
                  </a:cubicBezTo>
                  <a:cubicBezTo>
                    <a:pt x="193638" y="118448"/>
                    <a:pt x="195428" y="119561"/>
                    <a:pt x="197412" y="119803"/>
                  </a:cubicBezTo>
                  <a:cubicBezTo>
                    <a:pt x="197669" y="119831"/>
                    <a:pt x="197924" y="119844"/>
                    <a:pt x="198178" y="119844"/>
                  </a:cubicBezTo>
                  <a:cubicBezTo>
                    <a:pt x="200753" y="119844"/>
                    <a:pt x="203205" y="118467"/>
                    <a:pt x="205518" y="117189"/>
                  </a:cubicBezTo>
                  <a:cubicBezTo>
                    <a:pt x="214051" y="112440"/>
                    <a:pt x="225514" y="105857"/>
                    <a:pt x="235927" y="105857"/>
                  </a:cubicBezTo>
                  <a:cubicBezTo>
                    <a:pt x="239096" y="105857"/>
                    <a:pt x="242167" y="106466"/>
                    <a:pt x="245029" y="107923"/>
                  </a:cubicBezTo>
                  <a:cubicBezTo>
                    <a:pt x="248368" y="109616"/>
                    <a:pt x="251610" y="111528"/>
                    <a:pt x="255094" y="112979"/>
                  </a:cubicBezTo>
                  <a:cubicBezTo>
                    <a:pt x="258683" y="114492"/>
                    <a:pt x="262541" y="115248"/>
                    <a:pt x="266416" y="115248"/>
                  </a:cubicBezTo>
                  <a:cubicBezTo>
                    <a:pt x="267191" y="115248"/>
                    <a:pt x="267967" y="115217"/>
                    <a:pt x="268741" y="115157"/>
                  </a:cubicBezTo>
                  <a:cubicBezTo>
                    <a:pt x="271233" y="114963"/>
                    <a:pt x="275540" y="113439"/>
                    <a:pt x="276193" y="110608"/>
                  </a:cubicBezTo>
                  <a:cubicBezTo>
                    <a:pt x="276785" y="108055"/>
                    <a:pt x="273567" y="107623"/>
                    <a:pt x="271487" y="107623"/>
                  </a:cubicBezTo>
                  <a:cubicBezTo>
                    <a:pt x="271207" y="107623"/>
                    <a:pt x="270948" y="107631"/>
                    <a:pt x="270721" y="107642"/>
                  </a:cubicBezTo>
                  <a:lnTo>
                    <a:pt x="270721" y="107642"/>
                  </a:lnTo>
                  <a:cubicBezTo>
                    <a:pt x="270649" y="107638"/>
                    <a:pt x="270541" y="107635"/>
                    <a:pt x="270386" y="107632"/>
                  </a:cubicBezTo>
                  <a:cubicBezTo>
                    <a:pt x="269951" y="107632"/>
                    <a:pt x="269539" y="107608"/>
                    <a:pt x="269104" y="107560"/>
                  </a:cubicBezTo>
                  <a:lnTo>
                    <a:pt x="269104" y="107560"/>
                  </a:lnTo>
                  <a:cubicBezTo>
                    <a:pt x="269512" y="107594"/>
                    <a:pt x="269694" y="107607"/>
                    <a:pt x="269739" y="107607"/>
                  </a:cubicBezTo>
                  <a:cubicBezTo>
                    <a:pt x="269854" y="107607"/>
                    <a:pt x="269070" y="107522"/>
                    <a:pt x="268862" y="107487"/>
                  </a:cubicBezTo>
                  <a:cubicBezTo>
                    <a:pt x="268450" y="107414"/>
                    <a:pt x="268039" y="107318"/>
                    <a:pt x="267604" y="107197"/>
                  </a:cubicBezTo>
                  <a:cubicBezTo>
                    <a:pt x="267192" y="107100"/>
                    <a:pt x="266781" y="106979"/>
                    <a:pt x="266370" y="106834"/>
                  </a:cubicBezTo>
                  <a:lnTo>
                    <a:pt x="266370" y="106834"/>
                  </a:lnTo>
                  <a:cubicBezTo>
                    <a:pt x="266397" y="106843"/>
                    <a:pt x="266423" y="106851"/>
                    <a:pt x="266448" y="106859"/>
                  </a:cubicBezTo>
                  <a:lnTo>
                    <a:pt x="266448" y="106859"/>
                  </a:lnTo>
                  <a:cubicBezTo>
                    <a:pt x="266234" y="106790"/>
                    <a:pt x="265983" y="106708"/>
                    <a:pt x="265934" y="106689"/>
                  </a:cubicBezTo>
                  <a:cubicBezTo>
                    <a:pt x="264966" y="106301"/>
                    <a:pt x="264023" y="105890"/>
                    <a:pt x="263103" y="105430"/>
                  </a:cubicBezTo>
                  <a:cubicBezTo>
                    <a:pt x="259667" y="103809"/>
                    <a:pt x="256449" y="101849"/>
                    <a:pt x="252989" y="100253"/>
                  </a:cubicBezTo>
                  <a:cubicBezTo>
                    <a:pt x="249070" y="98389"/>
                    <a:pt x="244811" y="97301"/>
                    <a:pt x="240480" y="97059"/>
                  </a:cubicBezTo>
                  <a:cubicBezTo>
                    <a:pt x="239949" y="97030"/>
                    <a:pt x="239418" y="97017"/>
                    <a:pt x="238885" y="97017"/>
                  </a:cubicBezTo>
                  <a:cubicBezTo>
                    <a:pt x="234856" y="97017"/>
                    <a:pt x="230796" y="97785"/>
                    <a:pt x="226907" y="98704"/>
                  </a:cubicBezTo>
                  <a:cubicBezTo>
                    <a:pt x="223205" y="99599"/>
                    <a:pt x="219575" y="100833"/>
                    <a:pt x="215898" y="101825"/>
                  </a:cubicBezTo>
                  <a:cubicBezTo>
                    <a:pt x="215027" y="102067"/>
                    <a:pt x="214155" y="102309"/>
                    <a:pt x="213284" y="102503"/>
                  </a:cubicBezTo>
                  <a:cubicBezTo>
                    <a:pt x="212849" y="102624"/>
                    <a:pt x="212413" y="102720"/>
                    <a:pt x="211978" y="102817"/>
                  </a:cubicBezTo>
                  <a:cubicBezTo>
                    <a:pt x="211893" y="102836"/>
                    <a:pt x="211823" y="102852"/>
                    <a:pt x="211766" y="102865"/>
                  </a:cubicBezTo>
                  <a:lnTo>
                    <a:pt x="211766" y="102865"/>
                  </a:lnTo>
                  <a:cubicBezTo>
                    <a:pt x="211009" y="102989"/>
                    <a:pt x="210238" y="103094"/>
                    <a:pt x="209486" y="103180"/>
                  </a:cubicBezTo>
                  <a:cubicBezTo>
                    <a:pt x="209330" y="103189"/>
                    <a:pt x="209177" y="103201"/>
                    <a:pt x="209025" y="103213"/>
                  </a:cubicBezTo>
                  <a:lnTo>
                    <a:pt x="209025" y="103213"/>
                  </a:lnTo>
                  <a:cubicBezTo>
                    <a:pt x="209038" y="103209"/>
                    <a:pt x="208997" y="103207"/>
                    <a:pt x="208922" y="103207"/>
                  </a:cubicBezTo>
                  <a:cubicBezTo>
                    <a:pt x="208658" y="103207"/>
                    <a:pt x="207979" y="103229"/>
                    <a:pt x="207768" y="103229"/>
                  </a:cubicBezTo>
                  <a:cubicBezTo>
                    <a:pt x="207570" y="103217"/>
                    <a:pt x="207367" y="103205"/>
                    <a:pt x="207164" y="103194"/>
                  </a:cubicBezTo>
                  <a:lnTo>
                    <a:pt x="207164" y="103194"/>
                  </a:lnTo>
                  <a:cubicBezTo>
                    <a:pt x="207035" y="103181"/>
                    <a:pt x="206486" y="103136"/>
                    <a:pt x="206316" y="103108"/>
                  </a:cubicBezTo>
                  <a:cubicBezTo>
                    <a:pt x="205631" y="102987"/>
                    <a:pt x="204946" y="102816"/>
                    <a:pt x="204275" y="102622"/>
                  </a:cubicBezTo>
                  <a:lnTo>
                    <a:pt x="204275" y="102622"/>
                  </a:lnTo>
                  <a:cubicBezTo>
                    <a:pt x="204277" y="102622"/>
                    <a:pt x="204278" y="102622"/>
                    <a:pt x="204279" y="102622"/>
                  </a:cubicBezTo>
                  <a:cubicBezTo>
                    <a:pt x="204333" y="102622"/>
                    <a:pt x="203569" y="102345"/>
                    <a:pt x="203461" y="102309"/>
                  </a:cubicBezTo>
                  <a:cubicBezTo>
                    <a:pt x="203026" y="102116"/>
                    <a:pt x="202590" y="101898"/>
                    <a:pt x="202154" y="101656"/>
                  </a:cubicBezTo>
                  <a:cubicBezTo>
                    <a:pt x="201114" y="101099"/>
                    <a:pt x="200098" y="100470"/>
                    <a:pt x="199130" y="99793"/>
                  </a:cubicBezTo>
                  <a:cubicBezTo>
                    <a:pt x="197436" y="98656"/>
                    <a:pt x="195791" y="97470"/>
                    <a:pt x="193976" y="96526"/>
                  </a:cubicBezTo>
                  <a:cubicBezTo>
                    <a:pt x="191678" y="95365"/>
                    <a:pt x="189210" y="94639"/>
                    <a:pt x="186645" y="94349"/>
                  </a:cubicBezTo>
                  <a:cubicBezTo>
                    <a:pt x="184459" y="94051"/>
                    <a:pt x="182257" y="93944"/>
                    <a:pt x="180050" y="93944"/>
                  </a:cubicBezTo>
                  <a:cubicBezTo>
                    <a:pt x="176883" y="93944"/>
                    <a:pt x="173707" y="94163"/>
                    <a:pt x="170555" y="94349"/>
                  </a:cubicBezTo>
                  <a:cubicBezTo>
                    <a:pt x="165692" y="94663"/>
                    <a:pt x="160804" y="95147"/>
                    <a:pt x="155965" y="95801"/>
                  </a:cubicBezTo>
                  <a:cubicBezTo>
                    <a:pt x="150715" y="96502"/>
                    <a:pt x="145513" y="97422"/>
                    <a:pt x="140311" y="98486"/>
                  </a:cubicBezTo>
                  <a:lnTo>
                    <a:pt x="138907" y="98752"/>
                  </a:lnTo>
                  <a:cubicBezTo>
                    <a:pt x="138722" y="98791"/>
                    <a:pt x="138600" y="98817"/>
                    <a:pt x="138526" y="98833"/>
                  </a:cubicBezTo>
                  <a:lnTo>
                    <a:pt x="138526" y="98833"/>
                  </a:lnTo>
                  <a:cubicBezTo>
                    <a:pt x="137673" y="98999"/>
                    <a:pt x="136804" y="99130"/>
                    <a:pt x="135955" y="99260"/>
                  </a:cubicBezTo>
                  <a:cubicBezTo>
                    <a:pt x="134988" y="99406"/>
                    <a:pt x="134044" y="99527"/>
                    <a:pt x="133076" y="99623"/>
                  </a:cubicBezTo>
                  <a:cubicBezTo>
                    <a:pt x="132962" y="99632"/>
                    <a:pt x="132675" y="99647"/>
                    <a:pt x="132438" y="99660"/>
                  </a:cubicBezTo>
                  <a:lnTo>
                    <a:pt x="132438" y="99660"/>
                  </a:lnTo>
                  <a:cubicBezTo>
                    <a:pt x="132255" y="99664"/>
                    <a:pt x="132073" y="99666"/>
                    <a:pt x="131890" y="99666"/>
                  </a:cubicBezTo>
                  <a:cubicBezTo>
                    <a:pt x="131576" y="99666"/>
                    <a:pt x="131261" y="99660"/>
                    <a:pt x="130947" y="99648"/>
                  </a:cubicBezTo>
                  <a:cubicBezTo>
                    <a:pt x="130635" y="99648"/>
                    <a:pt x="130324" y="99625"/>
                    <a:pt x="130012" y="99604"/>
                  </a:cubicBezTo>
                  <a:lnTo>
                    <a:pt x="130012" y="99604"/>
                  </a:lnTo>
                  <a:cubicBezTo>
                    <a:pt x="130066" y="99606"/>
                    <a:pt x="130103" y="99608"/>
                    <a:pt x="130124" y="99608"/>
                  </a:cubicBezTo>
                  <a:cubicBezTo>
                    <a:pt x="130308" y="99608"/>
                    <a:pt x="129413" y="99515"/>
                    <a:pt x="129229" y="99478"/>
                  </a:cubicBezTo>
                  <a:cubicBezTo>
                    <a:pt x="128769" y="99406"/>
                    <a:pt x="128334" y="99285"/>
                    <a:pt x="127898" y="99188"/>
                  </a:cubicBezTo>
                  <a:cubicBezTo>
                    <a:pt x="127829" y="99170"/>
                    <a:pt x="127770" y="99155"/>
                    <a:pt x="127718" y="99142"/>
                  </a:cubicBezTo>
                  <a:lnTo>
                    <a:pt x="127718" y="99142"/>
                  </a:lnTo>
                  <a:cubicBezTo>
                    <a:pt x="127647" y="99112"/>
                    <a:pt x="127549" y="99071"/>
                    <a:pt x="127414" y="99019"/>
                  </a:cubicBezTo>
                  <a:cubicBezTo>
                    <a:pt x="125537" y="98296"/>
                    <a:pt x="124497" y="97574"/>
                    <a:pt x="123319" y="95947"/>
                  </a:cubicBezTo>
                  <a:lnTo>
                    <a:pt x="123319" y="95947"/>
                  </a:lnTo>
                  <a:cubicBezTo>
                    <a:pt x="123336" y="95969"/>
                    <a:pt x="123347" y="95979"/>
                    <a:pt x="123352" y="95979"/>
                  </a:cubicBezTo>
                  <a:cubicBezTo>
                    <a:pt x="123403" y="95979"/>
                    <a:pt x="123056" y="95194"/>
                    <a:pt x="123058" y="95194"/>
                  </a:cubicBezTo>
                  <a:lnTo>
                    <a:pt x="123058" y="95194"/>
                  </a:lnTo>
                  <a:cubicBezTo>
                    <a:pt x="123058" y="95194"/>
                    <a:pt x="123059" y="95195"/>
                    <a:pt x="123059" y="95196"/>
                  </a:cubicBezTo>
                  <a:cubicBezTo>
                    <a:pt x="123041" y="95122"/>
                    <a:pt x="123008" y="94416"/>
                    <a:pt x="122972" y="94416"/>
                  </a:cubicBezTo>
                  <a:cubicBezTo>
                    <a:pt x="122969" y="94416"/>
                    <a:pt x="122965" y="94424"/>
                    <a:pt x="122961" y="94440"/>
                  </a:cubicBezTo>
                  <a:lnTo>
                    <a:pt x="122961" y="94440"/>
                  </a:lnTo>
                  <a:cubicBezTo>
                    <a:pt x="122997" y="94177"/>
                    <a:pt x="123061" y="93917"/>
                    <a:pt x="123156" y="93671"/>
                  </a:cubicBezTo>
                  <a:lnTo>
                    <a:pt x="123156" y="93671"/>
                  </a:lnTo>
                  <a:cubicBezTo>
                    <a:pt x="123069" y="93955"/>
                    <a:pt x="123041" y="94057"/>
                    <a:pt x="123049" y="94057"/>
                  </a:cubicBezTo>
                  <a:cubicBezTo>
                    <a:pt x="123064" y="94057"/>
                    <a:pt x="123227" y="93624"/>
                    <a:pt x="123325" y="93478"/>
                  </a:cubicBezTo>
                  <a:cubicBezTo>
                    <a:pt x="123329" y="93472"/>
                    <a:pt x="123333" y="93465"/>
                    <a:pt x="123338" y="93460"/>
                  </a:cubicBezTo>
                  <a:lnTo>
                    <a:pt x="123338" y="93460"/>
                  </a:lnTo>
                  <a:cubicBezTo>
                    <a:pt x="123363" y="93436"/>
                    <a:pt x="123391" y="93410"/>
                    <a:pt x="123422" y="93381"/>
                  </a:cubicBezTo>
                  <a:cubicBezTo>
                    <a:pt x="123504" y="93322"/>
                    <a:pt x="123638" y="93243"/>
                    <a:pt x="123771" y="93167"/>
                  </a:cubicBezTo>
                  <a:lnTo>
                    <a:pt x="123771" y="93167"/>
                  </a:lnTo>
                  <a:cubicBezTo>
                    <a:pt x="124045" y="93042"/>
                    <a:pt x="124321" y="92923"/>
                    <a:pt x="124591" y="92813"/>
                  </a:cubicBezTo>
                  <a:lnTo>
                    <a:pt x="124591" y="92813"/>
                  </a:lnTo>
                  <a:cubicBezTo>
                    <a:pt x="124604" y="92809"/>
                    <a:pt x="124618" y="92805"/>
                    <a:pt x="124632" y="92800"/>
                  </a:cubicBezTo>
                  <a:cubicBezTo>
                    <a:pt x="124995" y="92703"/>
                    <a:pt x="125382" y="92607"/>
                    <a:pt x="125769" y="92510"/>
                  </a:cubicBezTo>
                  <a:cubicBezTo>
                    <a:pt x="126519" y="92316"/>
                    <a:pt x="127269" y="92123"/>
                    <a:pt x="128019" y="91881"/>
                  </a:cubicBezTo>
                  <a:cubicBezTo>
                    <a:pt x="130511" y="91058"/>
                    <a:pt x="132979" y="90090"/>
                    <a:pt x="135157" y="88590"/>
                  </a:cubicBezTo>
                  <a:cubicBezTo>
                    <a:pt x="138447" y="86340"/>
                    <a:pt x="141932" y="82348"/>
                    <a:pt x="139681" y="78186"/>
                  </a:cubicBezTo>
                  <a:cubicBezTo>
                    <a:pt x="137504" y="74121"/>
                    <a:pt x="132423" y="72210"/>
                    <a:pt x="128189" y="71194"/>
                  </a:cubicBezTo>
                  <a:cubicBezTo>
                    <a:pt x="125438" y="70510"/>
                    <a:pt x="122604" y="70279"/>
                    <a:pt x="119760" y="70279"/>
                  </a:cubicBezTo>
                  <a:cubicBezTo>
                    <a:pt x="117775" y="70279"/>
                    <a:pt x="115785" y="70391"/>
                    <a:pt x="113816" y="70540"/>
                  </a:cubicBezTo>
                  <a:cubicBezTo>
                    <a:pt x="109824" y="70831"/>
                    <a:pt x="105880" y="71508"/>
                    <a:pt x="101888" y="71798"/>
                  </a:cubicBezTo>
                  <a:cubicBezTo>
                    <a:pt x="101730" y="71810"/>
                    <a:pt x="101307" y="71832"/>
                    <a:pt x="101084" y="71844"/>
                  </a:cubicBezTo>
                  <a:lnTo>
                    <a:pt x="101084" y="71844"/>
                  </a:lnTo>
                  <a:cubicBezTo>
                    <a:pt x="100874" y="71847"/>
                    <a:pt x="100665" y="71847"/>
                    <a:pt x="100460" y="71847"/>
                  </a:cubicBezTo>
                  <a:cubicBezTo>
                    <a:pt x="100198" y="71854"/>
                    <a:pt x="99938" y="71857"/>
                    <a:pt x="99679" y="71857"/>
                  </a:cubicBezTo>
                  <a:cubicBezTo>
                    <a:pt x="99053" y="71857"/>
                    <a:pt x="98432" y="71840"/>
                    <a:pt x="97799" y="71823"/>
                  </a:cubicBezTo>
                  <a:cubicBezTo>
                    <a:pt x="97363" y="71798"/>
                    <a:pt x="96928" y="71774"/>
                    <a:pt x="96492" y="71750"/>
                  </a:cubicBezTo>
                  <a:cubicBezTo>
                    <a:pt x="96348" y="71737"/>
                    <a:pt x="95851" y="71681"/>
                    <a:pt x="95657" y="71664"/>
                  </a:cubicBezTo>
                  <a:lnTo>
                    <a:pt x="95657" y="71664"/>
                  </a:lnTo>
                  <a:cubicBezTo>
                    <a:pt x="94856" y="71538"/>
                    <a:pt x="94057" y="71389"/>
                    <a:pt x="93274" y="71194"/>
                  </a:cubicBezTo>
                  <a:cubicBezTo>
                    <a:pt x="92863" y="71097"/>
                    <a:pt x="92452" y="71000"/>
                    <a:pt x="92065" y="70879"/>
                  </a:cubicBezTo>
                  <a:cubicBezTo>
                    <a:pt x="92051" y="70875"/>
                    <a:pt x="92038" y="70871"/>
                    <a:pt x="92025" y="70868"/>
                  </a:cubicBezTo>
                  <a:lnTo>
                    <a:pt x="92025" y="70868"/>
                  </a:lnTo>
                  <a:cubicBezTo>
                    <a:pt x="91961" y="70839"/>
                    <a:pt x="91857" y="70796"/>
                    <a:pt x="91702" y="70734"/>
                  </a:cubicBezTo>
                  <a:cubicBezTo>
                    <a:pt x="90927" y="70444"/>
                    <a:pt x="90177" y="70105"/>
                    <a:pt x="89451" y="69718"/>
                  </a:cubicBezTo>
                  <a:cubicBezTo>
                    <a:pt x="87975" y="68919"/>
                    <a:pt x="87201" y="68266"/>
                    <a:pt x="85846" y="66693"/>
                  </a:cubicBezTo>
                  <a:cubicBezTo>
                    <a:pt x="85604" y="66403"/>
                    <a:pt x="85387" y="66113"/>
                    <a:pt x="85169" y="65798"/>
                  </a:cubicBezTo>
                  <a:cubicBezTo>
                    <a:pt x="85151" y="65780"/>
                    <a:pt x="84788" y="65197"/>
                    <a:pt x="84767" y="65192"/>
                  </a:cubicBezTo>
                  <a:lnTo>
                    <a:pt x="84767" y="65192"/>
                  </a:lnTo>
                  <a:cubicBezTo>
                    <a:pt x="84476" y="64612"/>
                    <a:pt x="84222" y="64029"/>
                    <a:pt x="84007" y="63427"/>
                  </a:cubicBezTo>
                  <a:cubicBezTo>
                    <a:pt x="83451" y="61927"/>
                    <a:pt x="83040" y="60378"/>
                    <a:pt x="82798" y="58805"/>
                  </a:cubicBezTo>
                  <a:cubicBezTo>
                    <a:pt x="82217" y="55805"/>
                    <a:pt x="81927" y="52757"/>
                    <a:pt x="81031" y="49829"/>
                  </a:cubicBezTo>
                  <a:cubicBezTo>
                    <a:pt x="80039" y="46587"/>
                    <a:pt x="77958" y="43804"/>
                    <a:pt x="75103" y="41965"/>
                  </a:cubicBezTo>
                  <a:cubicBezTo>
                    <a:pt x="72248" y="40030"/>
                    <a:pt x="67990" y="39110"/>
                    <a:pt x="65691" y="37199"/>
                  </a:cubicBezTo>
                  <a:cubicBezTo>
                    <a:pt x="64433" y="36207"/>
                    <a:pt x="63586" y="34779"/>
                    <a:pt x="63272" y="33207"/>
                  </a:cubicBezTo>
                  <a:cubicBezTo>
                    <a:pt x="62981" y="31852"/>
                    <a:pt x="63635" y="31126"/>
                    <a:pt x="64699" y="29819"/>
                  </a:cubicBezTo>
                  <a:cubicBezTo>
                    <a:pt x="65957" y="28271"/>
                    <a:pt x="66853" y="26577"/>
                    <a:pt x="66732" y="24545"/>
                  </a:cubicBezTo>
                  <a:cubicBezTo>
                    <a:pt x="66611" y="22512"/>
                    <a:pt x="65232" y="20818"/>
                    <a:pt x="63683" y="19633"/>
                  </a:cubicBezTo>
                  <a:cubicBezTo>
                    <a:pt x="60426" y="17184"/>
                    <a:pt x="56445" y="16207"/>
                    <a:pt x="52612" y="14957"/>
                  </a:cubicBezTo>
                  <a:lnTo>
                    <a:pt x="52612" y="14957"/>
                  </a:lnTo>
                  <a:cubicBezTo>
                    <a:pt x="52547" y="14934"/>
                    <a:pt x="52463" y="14904"/>
                    <a:pt x="52360" y="14866"/>
                  </a:cubicBezTo>
                  <a:cubicBezTo>
                    <a:pt x="51948" y="14721"/>
                    <a:pt x="51537" y="14576"/>
                    <a:pt x="51126" y="14407"/>
                  </a:cubicBezTo>
                  <a:cubicBezTo>
                    <a:pt x="50303" y="14068"/>
                    <a:pt x="49529" y="13681"/>
                    <a:pt x="48754" y="13245"/>
                  </a:cubicBezTo>
                  <a:cubicBezTo>
                    <a:pt x="47956" y="12785"/>
                    <a:pt x="48053" y="12858"/>
                    <a:pt x="47206" y="12060"/>
                  </a:cubicBezTo>
                  <a:cubicBezTo>
                    <a:pt x="46553" y="11406"/>
                    <a:pt x="45948" y="10705"/>
                    <a:pt x="45391" y="9955"/>
                  </a:cubicBezTo>
                  <a:cubicBezTo>
                    <a:pt x="42510" y="6247"/>
                    <a:pt x="38500" y="4798"/>
                    <a:pt x="33900" y="4798"/>
                  </a:cubicBezTo>
                  <a:cubicBezTo>
                    <a:pt x="33787" y="4798"/>
                    <a:pt x="33673" y="4799"/>
                    <a:pt x="33560" y="4801"/>
                  </a:cubicBezTo>
                  <a:cubicBezTo>
                    <a:pt x="31237" y="4849"/>
                    <a:pt x="28938" y="5140"/>
                    <a:pt x="26640" y="5406"/>
                  </a:cubicBezTo>
                  <a:cubicBezTo>
                    <a:pt x="26367" y="5433"/>
                    <a:pt x="26094" y="5453"/>
                    <a:pt x="25821" y="5473"/>
                  </a:cubicBezTo>
                  <a:lnTo>
                    <a:pt x="25821" y="5473"/>
                  </a:lnTo>
                  <a:cubicBezTo>
                    <a:pt x="25925" y="5461"/>
                    <a:pt x="25895" y="5457"/>
                    <a:pt x="25797" y="5457"/>
                  </a:cubicBezTo>
                  <a:cubicBezTo>
                    <a:pt x="25576" y="5457"/>
                    <a:pt x="25008" y="5478"/>
                    <a:pt x="24849" y="5478"/>
                  </a:cubicBezTo>
                  <a:cubicBezTo>
                    <a:pt x="24341" y="5478"/>
                    <a:pt x="23857" y="5454"/>
                    <a:pt x="23349" y="5406"/>
                  </a:cubicBezTo>
                  <a:cubicBezTo>
                    <a:pt x="23184" y="5394"/>
                    <a:pt x="23064" y="5386"/>
                    <a:pt x="22979" y="5382"/>
                  </a:cubicBezTo>
                  <a:lnTo>
                    <a:pt x="22979" y="5382"/>
                  </a:lnTo>
                  <a:cubicBezTo>
                    <a:pt x="22930" y="5374"/>
                    <a:pt x="22876" y="5366"/>
                    <a:pt x="22817" y="5357"/>
                  </a:cubicBezTo>
                  <a:cubicBezTo>
                    <a:pt x="19260" y="4849"/>
                    <a:pt x="15897" y="3446"/>
                    <a:pt x="13066" y="1244"/>
                  </a:cubicBezTo>
                  <a:cubicBezTo>
                    <a:pt x="11899" y="352"/>
                    <a:pt x="10495" y="1"/>
                    <a:pt x="9052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18039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" name="Google Shape;155;p6"/>
            <p:cNvGrpSpPr/>
            <p:nvPr/>
          </p:nvGrpSpPr>
          <p:grpSpPr>
            <a:xfrm>
              <a:off x="7488500" y="-617437"/>
              <a:ext cx="1835165" cy="1756825"/>
              <a:chOff x="7488500" y="-617437"/>
              <a:chExt cx="1835165" cy="1756825"/>
            </a:xfrm>
          </p:grpSpPr>
          <p:grpSp>
            <p:nvGrpSpPr>
              <p:cNvPr id="156" name="Google Shape;156;p6"/>
              <p:cNvGrpSpPr/>
              <p:nvPr/>
            </p:nvGrpSpPr>
            <p:grpSpPr>
              <a:xfrm>
                <a:off x="8249677" y="-167171"/>
                <a:ext cx="1073988" cy="1073625"/>
                <a:chOff x="6578800" y="847800"/>
                <a:chExt cx="814800" cy="814525"/>
              </a:xfrm>
            </p:grpSpPr>
            <p:sp>
              <p:nvSpPr>
                <p:cNvPr id="157" name="Google Shape;157;p6"/>
                <p:cNvSpPr/>
                <p:nvPr/>
              </p:nvSpPr>
              <p:spPr>
                <a:xfrm>
                  <a:off x="6615800" y="847800"/>
                  <a:ext cx="777800" cy="78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12" h="31289" extrusionOk="0">
                      <a:moveTo>
                        <a:pt x="31112" y="0"/>
                      </a:moveTo>
                      <a:lnTo>
                        <a:pt x="149" y="30730"/>
                      </a:lnTo>
                      <a:cubicBezTo>
                        <a:pt x="22" y="30857"/>
                        <a:pt x="1" y="31047"/>
                        <a:pt x="128" y="31174"/>
                      </a:cubicBezTo>
                      <a:cubicBezTo>
                        <a:pt x="183" y="31251"/>
                        <a:pt x="260" y="31288"/>
                        <a:pt x="340" y="31288"/>
                      </a:cubicBezTo>
                      <a:cubicBezTo>
                        <a:pt x="414" y="31288"/>
                        <a:pt x="490" y="31256"/>
                        <a:pt x="551" y="31195"/>
                      </a:cubicBezTo>
                      <a:lnTo>
                        <a:pt x="3111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24224D">
                        <a:alpha val="50196"/>
                      </a:srgbClr>
                    </a:gs>
                    <a:gs pos="54000">
                      <a:srgbClr val="515EA6">
                        <a:alpha val="72156"/>
                      </a:srgbClr>
                    </a:gs>
                    <a:gs pos="100000">
                      <a:srgbClr val="E2E1FF">
                        <a:alpha val="59607"/>
                      </a:srgbClr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6"/>
                <p:cNvSpPr/>
                <p:nvPr/>
              </p:nvSpPr>
              <p:spPr>
                <a:xfrm>
                  <a:off x="6578800" y="1582875"/>
                  <a:ext cx="88025" cy="7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1" h="3178" extrusionOk="0">
                      <a:moveTo>
                        <a:pt x="1783" y="0"/>
                      </a:moveTo>
                      <a:cubicBezTo>
                        <a:pt x="1314" y="0"/>
                        <a:pt x="838" y="204"/>
                        <a:pt x="508" y="650"/>
                      </a:cubicBezTo>
                      <a:cubicBezTo>
                        <a:pt x="0" y="1348"/>
                        <a:pt x="170" y="2342"/>
                        <a:pt x="868" y="2871"/>
                      </a:cubicBezTo>
                      <a:cubicBezTo>
                        <a:pt x="1156" y="3083"/>
                        <a:pt x="1474" y="3178"/>
                        <a:pt x="1785" y="3178"/>
                      </a:cubicBezTo>
                      <a:cubicBezTo>
                        <a:pt x="2685" y="3178"/>
                        <a:pt x="3520" y="2386"/>
                        <a:pt x="3363" y="1348"/>
                      </a:cubicBezTo>
                      <a:cubicBezTo>
                        <a:pt x="3234" y="497"/>
                        <a:pt x="2516" y="0"/>
                        <a:pt x="178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15EA6">
                        <a:alpha val="60000"/>
                      </a:srgbClr>
                    </a:gs>
                    <a:gs pos="66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9" name="Google Shape;159;p6"/>
              <p:cNvGrpSpPr/>
              <p:nvPr/>
            </p:nvGrpSpPr>
            <p:grpSpPr>
              <a:xfrm>
                <a:off x="7488500" y="-617437"/>
                <a:ext cx="1766000" cy="1756825"/>
                <a:chOff x="6373650" y="342850"/>
                <a:chExt cx="1766000" cy="1756825"/>
              </a:xfrm>
            </p:grpSpPr>
            <p:sp>
              <p:nvSpPr>
                <p:cNvPr id="160" name="Google Shape;160;p6"/>
                <p:cNvSpPr/>
                <p:nvPr/>
              </p:nvSpPr>
              <p:spPr>
                <a:xfrm>
                  <a:off x="6541250" y="342850"/>
                  <a:ext cx="1598400" cy="16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36" h="64480" extrusionOk="0">
                      <a:moveTo>
                        <a:pt x="63936" y="0"/>
                      </a:moveTo>
                      <a:lnTo>
                        <a:pt x="657" y="61989"/>
                      </a:lnTo>
                      <a:cubicBezTo>
                        <a:pt x="43" y="62581"/>
                        <a:pt x="1" y="63449"/>
                        <a:pt x="508" y="63998"/>
                      </a:cubicBezTo>
                      <a:cubicBezTo>
                        <a:pt x="778" y="64332"/>
                        <a:pt x="1118" y="64480"/>
                        <a:pt x="1469" y="64480"/>
                      </a:cubicBezTo>
                      <a:cubicBezTo>
                        <a:pt x="1806" y="64480"/>
                        <a:pt x="2153" y="64343"/>
                        <a:pt x="2454" y="64104"/>
                      </a:cubicBezTo>
                      <a:lnTo>
                        <a:pt x="2475" y="64020"/>
                      </a:lnTo>
                      <a:lnTo>
                        <a:pt x="6393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24224D">
                        <a:alpha val="50196"/>
                      </a:srgbClr>
                    </a:gs>
                    <a:gs pos="54000">
                      <a:srgbClr val="515EA6">
                        <a:alpha val="72156"/>
                      </a:srgbClr>
                    </a:gs>
                    <a:gs pos="100000">
                      <a:srgbClr val="E2E1FF">
                        <a:alpha val="59607"/>
                      </a:srgbClr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61;p6"/>
                <p:cNvSpPr/>
                <p:nvPr/>
              </p:nvSpPr>
              <p:spPr>
                <a:xfrm>
                  <a:off x="6373650" y="1743675"/>
                  <a:ext cx="403450" cy="35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38" h="14240" extrusionOk="0">
                      <a:moveTo>
                        <a:pt x="8133" y="1"/>
                      </a:moveTo>
                      <a:cubicBezTo>
                        <a:pt x="5950" y="1"/>
                        <a:pt x="3775" y="992"/>
                        <a:pt x="2327" y="2868"/>
                      </a:cubicBezTo>
                      <a:cubicBezTo>
                        <a:pt x="1" y="6041"/>
                        <a:pt x="698" y="10503"/>
                        <a:pt x="3871" y="12830"/>
                      </a:cubicBezTo>
                      <a:cubicBezTo>
                        <a:pt x="5131" y="13781"/>
                        <a:pt x="6603" y="14239"/>
                        <a:pt x="8073" y="14239"/>
                      </a:cubicBezTo>
                      <a:cubicBezTo>
                        <a:pt x="10230" y="14239"/>
                        <a:pt x="12382" y="13253"/>
                        <a:pt x="13853" y="11392"/>
                      </a:cubicBezTo>
                      <a:cubicBezTo>
                        <a:pt x="16138" y="8177"/>
                        <a:pt x="15545" y="3736"/>
                        <a:pt x="12373" y="1409"/>
                      </a:cubicBezTo>
                      <a:cubicBezTo>
                        <a:pt x="11106" y="459"/>
                        <a:pt x="9618" y="1"/>
                        <a:pt x="813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15EA6">
                        <a:alpha val="60000"/>
                      </a:srgbClr>
                    </a:gs>
                    <a:gs pos="66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62" name="Google Shape;162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8"/>
          <p:cNvGrpSpPr/>
          <p:nvPr/>
        </p:nvGrpSpPr>
        <p:grpSpPr>
          <a:xfrm rot="10800000" flipH="1">
            <a:off x="-65564" y="-61803"/>
            <a:ext cx="9275128" cy="5267106"/>
            <a:chOff x="-65564" y="-86771"/>
            <a:chExt cx="9275128" cy="5267106"/>
          </a:xfrm>
        </p:grpSpPr>
        <p:sp>
          <p:nvSpPr>
            <p:cNvPr id="205" name="Google Shape;205;p8"/>
            <p:cNvSpPr/>
            <p:nvPr/>
          </p:nvSpPr>
          <p:spPr>
            <a:xfrm flipH="1">
              <a:off x="-65564" y="2865148"/>
              <a:ext cx="4425587" cy="2315187"/>
            </a:xfrm>
            <a:custGeom>
              <a:avLst/>
              <a:gdLst/>
              <a:ahLst/>
              <a:cxnLst/>
              <a:rect l="l" t="t" r="r" b="b"/>
              <a:pathLst>
                <a:path w="161562" h="84519" extrusionOk="0">
                  <a:moveTo>
                    <a:pt x="155337" y="0"/>
                  </a:moveTo>
                  <a:cubicBezTo>
                    <a:pt x="154760" y="0"/>
                    <a:pt x="154185" y="5"/>
                    <a:pt x="153614" y="12"/>
                  </a:cubicBezTo>
                  <a:cubicBezTo>
                    <a:pt x="151802" y="41"/>
                    <a:pt x="149932" y="70"/>
                    <a:pt x="148237" y="655"/>
                  </a:cubicBezTo>
                  <a:cubicBezTo>
                    <a:pt x="143562" y="2320"/>
                    <a:pt x="141429" y="7522"/>
                    <a:pt x="138448" y="11466"/>
                  </a:cubicBezTo>
                  <a:cubicBezTo>
                    <a:pt x="136666" y="13833"/>
                    <a:pt x="134386" y="15937"/>
                    <a:pt x="133042" y="18596"/>
                  </a:cubicBezTo>
                  <a:cubicBezTo>
                    <a:pt x="130383" y="23827"/>
                    <a:pt x="131757" y="30080"/>
                    <a:pt x="132136" y="35953"/>
                  </a:cubicBezTo>
                  <a:cubicBezTo>
                    <a:pt x="132516" y="41827"/>
                    <a:pt x="131055" y="48869"/>
                    <a:pt x="125620" y="51090"/>
                  </a:cubicBezTo>
                  <a:cubicBezTo>
                    <a:pt x="124393" y="51590"/>
                    <a:pt x="123138" y="51801"/>
                    <a:pt x="121864" y="51801"/>
                  </a:cubicBezTo>
                  <a:cubicBezTo>
                    <a:pt x="115555" y="51801"/>
                    <a:pt x="108789" y="46637"/>
                    <a:pt x="102711" y="46005"/>
                  </a:cubicBezTo>
                  <a:cubicBezTo>
                    <a:pt x="101725" y="45900"/>
                    <a:pt x="100732" y="45848"/>
                    <a:pt x="99738" y="45848"/>
                  </a:cubicBezTo>
                  <a:cubicBezTo>
                    <a:pt x="93281" y="45848"/>
                    <a:pt x="86785" y="48051"/>
                    <a:pt x="81847" y="52229"/>
                  </a:cubicBezTo>
                  <a:cubicBezTo>
                    <a:pt x="77581" y="55823"/>
                    <a:pt x="74104" y="60908"/>
                    <a:pt x="68669" y="62223"/>
                  </a:cubicBezTo>
                  <a:cubicBezTo>
                    <a:pt x="67761" y="62436"/>
                    <a:pt x="66862" y="62532"/>
                    <a:pt x="65969" y="62532"/>
                  </a:cubicBezTo>
                  <a:cubicBezTo>
                    <a:pt x="58928" y="62532"/>
                    <a:pt x="52277" y="56605"/>
                    <a:pt x="44912" y="56086"/>
                  </a:cubicBezTo>
                  <a:cubicBezTo>
                    <a:pt x="44566" y="56063"/>
                    <a:pt x="44222" y="56051"/>
                    <a:pt x="43879" y="56051"/>
                  </a:cubicBezTo>
                  <a:cubicBezTo>
                    <a:pt x="37423" y="56051"/>
                    <a:pt x="31574" y="60123"/>
                    <a:pt x="26357" y="64064"/>
                  </a:cubicBezTo>
                  <a:cubicBezTo>
                    <a:pt x="21711" y="67570"/>
                    <a:pt x="17007" y="71193"/>
                    <a:pt x="11601" y="73414"/>
                  </a:cubicBezTo>
                  <a:cubicBezTo>
                    <a:pt x="6692" y="75431"/>
                    <a:pt x="1870" y="79375"/>
                    <a:pt x="0" y="84518"/>
                  </a:cubicBezTo>
                  <a:lnTo>
                    <a:pt x="161562" y="84518"/>
                  </a:lnTo>
                  <a:lnTo>
                    <a:pt x="161562" y="362"/>
                  </a:lnTo>
                  <a:cubicBezTo>
                    <a:pt x="159526" y="65"/>
                    <a:pt x="157418" y="0"/>
                    <a:pt x="155337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9019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 flipH="1">
              <a:off x="5241788" y="-86771"/>
              <a:ext cx="3967776" cy="2237310"/>
            </a:xfrm>
            <a:custGeom>
              <a:avLst/>
              <a:gdLst/>
              <a:ahLst/>
              <a:cxnLst/>
              <a:rect l="l" t="t" r="r" b="b"/>
              <a:pathLst>
                <a:path w="144849" h="81676" extrusionOk="0">
                  <a:moveTo>
                    <a:pt x="46959" y="0"/>
                  </a:moveTo>
                  <a:cubicBezTo>
                    <a:pt x="46140" y="1344"/>
                    <a:pt x="45030" y="2455"/>
                    <a:pt x="43686" y="3273"/>
                  </a:cubicBezTo>
                  <a:cubicBezTo>
                    <a:pt x="39478" y="5640"/>
                    <a:pt x="32465" y="4734"/>
                    <a:pt x="30273" y="8532"/>
                  </a:cubicBezTo>
                  <a:cubicBezTo>
                    <a:pt x="28929" y="10899"/>
                    <a:pt x="30478" y="13646"/>
                    <a:pt x="30449" y="16247"/>
                  </a:cubicBezTo>
                  <a:cubicBezTo>
                    <a:pt x="30420" y="19695"/>
                    <a:pt x="27614" y="22851"/>
                    <a:pt x="27819" y="26299"/>
                  </a:cubicBezTo>
                  <a:cubicBezTo>
                    <a:pt x="27994" y="29308"/>
                    <a:pt x="30478" y="31909"/>
                    <a:pt x="31559" y="34802"/>
                  </a:cubicBezTo>
                  <a:cubicBezTo>
                    <a:pt x="33459" y="39974"/>
                    <a:pt x="30157" y="46081"/>
                    <a:pt x="24254" y="48360"/>
                  </a:cubicBezTo>
                  <a:cubicBezTo>
                    <a:pt x="22955" y="48863"/>
                    <a:pt x="21536" y="49201"/>
                    <a:pt x="20126" y="49201"/>
                  </a:cubicBezTo>
                  <a:cubicBezTo>
                    <a:pt x="19569" y="49201"/>
                    <a:pt x="19014" y="49148"/>
                    <a:pt x="18468" y="49032"/>
                  </a:cubicBezTo>
                  <a:cubicBezTo>
                    <a:pt x="14933" y="48243"/>
                    <a:pt x="12946" y="45263"/>
                    <a:pt x="10871" y="42779"/>
                  </a:cubicBezTo>
                  <a:cubicBezTo>
                    <a:pt x="9128" y="40721"/>
                    <a:pt x="6382" y="38704"/>
                    <a:pt x="3547" y="38704"/>
                  </a:cubicBezTo>
                  <a:cubicBezTo>
                    <a:pt x="2960" y="38704"/>
                    <a:pt x="2370" y="38790"/>
                    <a:pt x="1783" y="38980"/>
                  </a:cubicBezTo>
                  <a:cubicBezTo>
                    <a:pt x="1140" y="39214"/>
                    <a:pt x="527" y="39565"/>
                    <a:pt x="1" y="40003"/>
                  </a:cubicBezTo>
                  <a:lnTo>
                    <a:pt x="1" y="75419"/>
                  </a:lnTo>
                  <a:cubicBezTo>
                    <a:pt x="3244" y="73403"/>
                    <a:pt x="6663" y="71708"/>
                    <a:pt x="10228" y="70364"/>
                  </a:cubicBezTo>
                  <a:cubicBezTo>
                    <a:pt x="11483" y="69886"/>
                    <a:pt x="12929" y="69474"/>
                    <a:pt x="14284" y="69474"/>
                  </a:cubicBezTo>
                  <a:cubicBezTo>
                    <a:pt x="15170" y="69474"/>
                    <a:pt x="16016" y="69650"/>
                    <a:pt x="16744" y="70101"/>
                  </a:cubicBezTo>
                  <a:cubicBezTo>
                    <a:pt x="17884" y="70802"/>
                    <a:pt x="18381" y="72088"/>
                    <a:pt x="19491" y="72818"/>
                  </a:cubicBezTo>
                  <a:cubicBezTo>
                    <a:pt x="21010" y="73812"/>
                    <a:pt x="23202" y="73636"/>
                    <a:pt x="25014" y="74221"/>
                  </a:cubicBezTo>
                  <a:cubicBezTo>
                    <a:pt x="26884" y="74834"/>
                    <a:pt x="28140" y="76237"/>
                    <a:pt x="29601" y="77406"/>
                  </a:cubicBezTo>
                  <a:cubicBezTo>
                    <a:pt x="33051" y="80161"/>
                    <a:pt x="37836" y="81676"/>
                    <a:pt x="42608" y="81676"/>
                  </a:cubicBezTo>
                  <a:cubicBezTo>
                    <a:pt x="44264" y="81676"/>
                    <a:pt x="45918" y="81493"/>
                    <a:pt x="47514" y="81117"/>
                  </a:cubicBezTo>
                  <a:cubicBezTo>
                    <a:pt x="53709" y="79627"/>
                    <a:pt x="58793" y="75302"/>
                    <a:pt x="60371" y="70130"/>
                  </a:cubicBezTo>
                  <a:cubicBezTo>
                    <a:pt x="61101" y="67704"/>
                    <a:pt x="61131" y="65075"/>
                    <a:pt x="62621" y="62912"/>
                  </a:cubicBezTo>
                  <a:cubicBezTo>
                    <a:pt x="64403" y="60312"/>
                    <a:pt x="68202" y="58441"/>
                    <a:pt x="68319" y="55461"/>
                  </a:cubicBezTo>
                  <a:cubicBezTo>
                    <a:pt x="68348" y="54088"/>
                    <a:pt x="67559" y="52831"/>
                    <a:pt x="67033" y="51545"/>
                  </a:cubicBezTo>
                  <a:cubicBezTo>
                    <a:pt x="64374" y="45409"/>
                    <a:pt x="67296" y="37899"/>
                    <a:pt x="73900" y="34364"/>
                  </a:cubicBezTo>
                  <a:cubicBezTo>
                    <a:pt x="76559" y="32932"/>
                    <a:pt x="79569" y="32143"/>
                    <a:pt x="82579" y="31383"/>
                  </a:cubicBezTo>
                  <a:cubicBezTo>
                    <a:pt x="85961" y="30507"/>
                    <a:pt x="89638" y="29662"/>
                    <a:pt x="93142" y="29662"/>
                  </a:cubicBezTo>
                  <a:cubicBezTo>
                    <a:pt x="95481" y="29662"/>
                    <a:pt x="97743" y="30038"/>
                    <a:pt x="99790" y="31032"/>
                  </a:cubicBezTo>
                  <a:cubicBezTo>
                    <a:pt x="104203" y="33156"/>
                    <a:pt x="107367" y="38040"/>
                    <a:pt x="112230" y="38040"/>
                  </a:cubicBezTo>
                  <a:cubicBezTo>
                    <a:pt x="112518" y="38040"/>
                    <a:pt x="112813" y="38023"/>
                    <a:pt x="113114" y="37987"/>
                  </a:cubicBezTo>
                  <a:cubicBezTo>
                    <a:pt x="115306" y="37724"/>
                    <a:pt x="117118" y="36409"/>
                    <a:pt x="118754" y="35153"/>
                  </a:cubicBezTo>
                  <a:cubicBezTo>
                    <a:pt x="125358" y="30185"/>
                    <a:pt x="132108" y="25013"/>
                    <a:pt x="135819" y="18292"/>
                  </a:cubicBezTo>
                  <a:cubicBezTo>
                    <a:pt x="138449" y="13529"/>
                    <a:pt x="139413" y="8240"/>
                    <a:pt x="142248" y="3565"/>
                  </a:cubicBezTo>
                  <a:cubicBezTo>
                    <a:pt x="143007" y="2308"/>
                    <a:pt x="143884" y="1110"/>
                    <a:pt x="144848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9019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8"/>
          <p:cNvGrpSpPr/>
          <p:nvPr/>
        </p:nvGrpSpPr>
        <p:grpSpPr>
          <a:xfrm>
            <a:off x="7256657" y="-153908"/>
            <a:ext cx="2474737" cy="2122119"/>
            <a:chOff x="7209238" y="215744"/>
            <a:chExt cx="2474737" cy="2122119"/>
          </a:xfrm>
        </p:grpSpPr>
        <p:grpSp>
          <p:nvGrpSpPr>
            <p:cNvPr id="208" name="Google Shape;208;p8"/>
            <p:cNvGrpSpPr/>
            <p:nvPr/>
          </p:nvGrpSpPr>
          <p:grpSpPr>
            <a:xfrm>
              <a:off x="7456087" y="1321628"/>
              <a:ext cx="939513" cy="935062"/>
              <a:chOff x="5830100" y="1454250"/>
              <a:chExt cx="780975" cy="777275"/>
            </a:xfrm>
          </p:grpSpPr>
          <p:sp>
            <p:nvSpPr>
              <p:cNvPr id="209" name="Google Shape;209;p8"/>
              <p:cNvSpPr/>
              <p:nvPr/>
            </p:nvSpPr>
            <p:spPr>
              <a:xfrm>
                <a:off x="5903600" y="1454250"/>
                <a:ext cx="707475" cy="712975"/>
              </a:xfrm>
              <a:custGeom>
                <a:avLst/>
                <a:gdLst/>
                <a:ahLst/>
                <a:cxnLst/>
                <a:rect l="l" t="t" r="r" b="b"/>
                <a:pathLst>
                  <a:path w="28299" h="28519" extrusionOk="0">
                    <a:moveTo>
                      <a:pt x="28299" y="0"/>
                    </a:moveTo>
                    <a:lnTo>
                      <a:pt x="297" y="27410"/>
                    </a:lnTo>
                    <a:cubicBezTo>
                      <a:pt x="43" y="27643"/>
                      <a:pt x="1" y="28044"/>
                      <a:pt x="233" y="28298"/>
                    </a:cubicBezTo>
                    <a:cubicBezTo>
                      <a:pt x="345" y="28444"/>
                      <a:pt x="511" y="28518"/>
                      <a:pt x="680" y="28518"/>
                    </a:cubicBezTo>
                    <a:cubicBezTo>
                      <a:pt x="829" y="28518"/>
                      <a:pt x="981" y="28460"/>
                      <a:pt x="1100" y="28341"/>
                    </a:cubicBezTo>
                    <a:lnTo>
                      <a:pt x="1100" y="28319"/>
                    </a:lnTo>
                    <a:lnTo>
                      <a:pt x="28299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8"/>
              <p:cNvSpPr/>
              <p:nvPr/>
            </p:nvSpPr>
            <p:spPr>
              <a:xfrm>
                <a:off x="5830100" y="2072725"/>
                <a:ext cx="176000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7040" h="6352" extrusionOk="0">
                    <a:moveTo>
                      <a:pt x="3562" y="1"/>
                    </a:moveTo>
                    <a:cubicBezTo>
                      <a:pt x="2622" y="1"/>
                      <a:pt x="1671" y="414"/>
                      <a:pt x="1016" y="1317"/>
                    </a:cubicBezTo>
                    <a:cubicBezTo>
                      <a:pt x="1" y="2713"/>
                      <a:pt x="297" y="4680"/>
                      <a:pt x="1693" y="5716"/>
                    </a:cubicBezTo>
                    <a:cubicBezTo>
                      <a:pt x="2286" y="6156"/>
                      <a:pt x="2938" y="6351"/>
                      <a:pt x="3572" y="6351"/>
                    </a:cubicBezTo>
                    <a:cubicBezTo>
                      <a:pt x="5381" y="6351"/>
                      <a:pt x="7040" y="4759"/>
                      <a:pt x="6726" y="2692"/>
                    </a:cubicBezTo>
                    <a:cubicBezTo>
                      <a:pt x="6456" y="995"/>
                      <a:pt x="5021" y="1"/>
                      <a:pt x="356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" name="Google Shape;211;p8"/>
            <p:cNvGrpSpPr/>
            <p:nvPr/>
          </p:nvGrpSpPr>
          <p:grpSpPr>
            <a:xfrm>
              <a:off x="8016067" y="607304"/>
              <a:ext cx="601109" cy="598282"/>
              <a:chOff x="6096075" y="1168725"/>
              <a:chExt cx="499675" cy="497325"/>
            </a:xfrm>
          </p:grpSpPr>
          <p:sp>
            <p:nvSpPr>
              <p:cNvPr id="212" name="Google Shape;212;p8"/>
              <p:cNvSpPr/>
              <p:nvPr/>
            </p:nvSpPr>
            <p:spPr>
              <a:xfrm>
                <a:off x="6143125" y="1168725"/>
                <a:ext cx="452625" cy="456150"/>
              </a:xfrm>
              <a:custGeom>
                <a:avLst/>
                <a:gdLst/>
                <a:ahLst/>
                <a:cxnLst/>
                <a:rect l="l" t="t" r="r" b="b"/>
                <a:pathLst>
                  <a:path w="18105" h="18246" extrusionOk="0">
                    <a:moveTo>
                      <a:pt x="18104" y="1"/>
                    </a:moveTo>
                    <a:lnTo>
                      <a:pt x="191" y="17555"/>
                    </a:lnTo>
                    <a:cubicBezTo>
                      <a:pt x="22" y="17682"/>
                      <a:pt x="0" y="17935"/>
                      <a:pt x="148" y="18105"/>
                    </a:cubicBezTo>
                    <a:cubicBezTo>
                      <a:pt x="230" y="18198"/>
                      <a:pt x="343" y="18246"/>
                      <a:pt x="453" y="18246"/>
                    </a:cubicBezTo>
                    <a:cubicBezTo>
                      <a:pt x="544" y="18246"/>
                      <a:pt x="632" y="18214"/>
                      <a:pt x="698" y="18147"/>
                    </a:cubicBezTo>
                    <a:lnTo>
                      <a:pt x="719" y="18126"/>
                    </a:lnTo>
                    <a:lnTo>
                      <a:pt x="18104" y="1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8"/>
              <p:cNvSpPr/>
              <p:nvPr/>
            </p:nvSpPr>
            <p:spPr>
              <a:xfrm>
                <a:off x="6096075" y="1564625"/>
                <a:ext cx="112450" cy="101425"/>
              </a:xfrm>
              <a:custGeom>
                <a:avLst/>
                <a:gdLst/>
                <a:ahLst/>
                <a:cxnLst/>
                <a:rect l="l" t="t" r="r" b="b"/>
                <a:pathLst>
                  <a:path w="4498" h="4057" extrusionOk="0">
                    <a:moveTo>
                      <a:pt x="2269" y="1"/>
                    </a:moveTo>
                    <a:cubicBezTo>
                      <a:pt x="1671" y="1"/>
                      <a:pt x="1068" y="261"/>
                      <a:pt x="656" y="830"/>
                    </a:cubicBezTo>
                    <a:cubicBezTo>
                      <a:pt x="0" y="1740"/>
                      <a:pt x="190" y="2988"/>
                      <a:pt x="1100" y="3664"/>
                    </a:cubicBezTo>
                    <a:cubicBezTo>
                      <a:pt x="1469" y="3936"/>
                      <a:pt x="1876" y="4057"/>
                      <a:pt x="2274" y="4057"/>
                    </a:cubicBezTo>
                    <a:cubicBezTo>
                      <a:pt x="3428" y="4057"/>
                      <a:pt x="4498" y="3040"/>
                      <a:pt x="4293" y="1719"/>
                    </a:cubicBezTo>
                    <a:cubicBezTo>
                      <a:pt x="4126" y="636"/>
                      <a:pt x="3203" y="1"/>
                      <a:pt x="226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8"/>
            <p:cNvGrpSpPr/>
            <p:nvPr/>
          </p:nvGrpSpPr>
          <p:grpSpPr>
            <a:xfrm>
              <a:off x="7209238" y="332595"/>
              <a:ext cx="1234575" cy="1224237"/>
              <a:chOff x="5806450" y="990550"/>
              <a:chExt cx="821025" cy="814150"/>
            </a:xfrm>
          </p:grpSpPr>
          <p:sp>
            <p:nvSpPr>
              <p:cNvPr id="215" name="Google Shape;215;p8"/>
              <p:cNvSpPr/>
              <p:nvPr/>
            </p:nvSpPr>
            <p:spPr>
              <a:xfrm>
                <a:off x="5850200" y="990550"/>
                <a:ext cx="777275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89" extrusionOk="0">
                    <a:moveTo>
                      <a:pt x="31090" y="0"/>
                    </a:moveTo>
                    <a:lnTo>
                      <a:pt x="149" y="30730"/>
                    </a:lnTo>
                    <a:cubicBezTo>
                      <a:pt x="22" y="30857"/>
                      <a:pt x="1" y="31048"/>
                      <a:pt x="106" y="31175"/>
                    </a:cubicBezTo>
                    <a:cubicBezTo>
                      <a:pt x="172" y="31251"/>
                      <a:pt x="255" y="31288"/>
                      <a:pt x="338" y="31288"/>
                    </a:cubicBezTo>
                    <a:cubicBezTo>
                      <a:pt x="414" y="31288"/>
                      <a:pt x="489" y="31257"/>
                      <a:pt x="550" y="31196"/>
                    </a:cubicBezTo>
                    <a:lnTo>
                      <a:pt x="31090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8"/>
              <p:cNvSpPr/>
              <p:nvPr/>
            </p:nvSpPr>
            <p:spPr>
              <a:xfrm>
                <a:off x="5806450" y="1725500"/>
                <a:ext cx="103525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3168" extrusionOk="0">
                    <a:moveTo>
                      <a:pt x="2064" y="1"/>
                    </a:moveTo>
                    <a:cubicBezTo>
                      <a:pt x="1574" y="1"/>
                      <a:pt x="1093" y="227"/>
                      <a:pt x="778" y="656"/>
                    </a:cubicBezTo>
                    <a:lnTo>
                      <a:pt x="799" y="635"/>
                    </a:lnTo>
                    <a:lnTo>
                      <a:pt x="799" y="635"/>
                    </a:lnTo>
                    <a:cubicBezTo>
                      <a:pt x="0" y="1712"/>
                      <a:pt x="784" y="3167"/>
                      <a:pt x="2049" y="3167"/>
                    </a:cubicBezTo>
                    <a:cubicBezTo>
                      <a:pt x="2124" y="3167"/>
                      <a:pt x="2201" y="3162"/>
                      <a:pt x="2279" y="3151"/>
                    </a:cubicBezTo>
                    <a:cubicBezTo>
                      <a:pt x="3675" y="2961"/>
                      <a:pt x="4140" y="1163"/>
                      <a:pt x="3020" y="317"/>
                    </a:cubicBezTo>
                    <a:cubicBezTo>
                      <a:pt x="2730" y="104"/>
                      <a:pt x="2395" y="1"/>
                      <a:pt x="206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" name="Google Shape;217;p8"/>
            <p:cNvGrpSpPr/>
            <p:nvPr/>
          </p:nvGrpSpPr>
          <p:grpSpPr>
            <a:xfrm>
              <a:off x="8489848" y="215744"/>
              <a:ext cx="980204" cy="979874"/>
              <a:chOff x="6578800" y="847800"/>
              <a:chExt cx="814800" cy="814525"/>
            </a:xfrm>
          </p:grpSpPr>
          <p:sp>
            <p:nvSpPr>
              <p:cNvPr id="218" name="Google Shape;218;p8"/>
              <p:cNvSpPr/>
              <p:nvPr/>
            </p:nvSpPr>
            <p:spPr>
              <a:xfrm>
                <a:off x="6615800" y="847800"/>
                <a:ext cx="777800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89" extrusionOk="0">
                    <a:moveTo>
                      <a:pt x="31112" y="0"/>
                    </a:moveTo>
                    <a:lnTo>
                      <a:pt x="149" y="30730"/>
                    </a:lnTo>
                    <a:cubicBezTo>
                      <a:pt x="22" y="30857"/>
                      <a:pt x="1" y="31047"/>
                      <a:pt x="128" y="31174"/>
                    </a:cubicBezTo>
                    <a:cubicBezTo>
                      <a:pt x="183" y="31251"/>
                      <a:pt x="260" y="31288"/>
                      <a:pt x="340" y="31288"/>
                    </a:cubicBezTo>
                    <a:cubicBezTo>
                      <a:pt x="414" y="31288"/>
                      <a:pt x="490" y="31256"/>
                      <a:pt x="551" y="31195"/>
                    </a:cubicBezTo>
                    <a:lnTo>
                      <a:pt x="311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6578800" y="1582875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83" y="0"/>
                    </a:moveTo>
                    <a:cubicBezTo>
                      <a:pt x="1314" y="0"/>
                      <a:pt x="838" y="204"/>
                      <a:pt x="508" y="650"/>
                    </a:cubicBezTo>
                    <a:cubicBezTo>
                      <a:pt x="0" y="1348"/>
                      <a:pt x="170" y="2342"/>
                      <a:pt x="868" y="2871"/>
                    </a:cubicBezTo>
                    <a:cubicBezTo>
                      <a:pt x="1156" y="3083"/>
                      <a:pt x="1474" y="3178"/>
                      <a:pt x="1785" y="3178"/>
                    </a:cubicBezTo>
                    <a:cubicBezTo>
                      <a:pt x="2685" y="3178"/>
                      <a:pt x="3520" y="2386"/>
                      <a:pt x="3363" y="1348"/>
                    </a:cubicBezTo>
                    <a:cubicBezTo>
                      <a:pt x="3234" y="497"/>
                      <a:pt x="2516" y="0"/>
                      <a:pt x="178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7917975" y="581038"/>
              <a:ext cx="1766000" cy="1756825"/>
              <a:chOff x="6373650" y="342850"/>
              <a:chExt cx="1766000" cy="1756825"/>
            </a:xfrm>
          </p:grpSpPr>
          <p:sp>
            <p:nvSpPr>
              <p:cNvPr id="221" name="Google Shape;221;p8"/>
              <p:cNvSpPr/>
              <p:nvPr/>
            </p:nvSpPr>
            <p:spPr>
              <a:xfrm>
                <a:off x="6541250" y="342850"/>
                <a:ext cx="1598400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63936" h="64480" extrusionOk="0">
                    <a:moveTo>
                      <a:pt x="63936" y="0"/>
                    </a:moveTo>
                    <a:lnTo>
                      <a:pt x="657" y="61989"/>
                    </a:lnTo>
                    <a:cubicBezTo>
                      <a:pt x="43" y="62581"/>
                      <a:pt x="1" y="63449"/>
                      <a:pt x="508" y="63998"/>
                    </a:cubicBezTo>
                    <a:cubicBezTo>
                      <a:pt x="778" y="64332"/>
                      <a:pt x="1118" y="64480"/>
                      <a:pt x="1469" y="64480"/>
                    </a:cubicBezTo>
                    <a:cubicBezTo>
                      <a:pt x="1806" y="64480"/>
                      <a:pt x="2153" y="64343"/>
                      <a:pt x="2454" y="64104"/>
                    </a:cubicBezTo>
                    <a:lnTo>
                      <a:pt x="2475" y="64020"/>
                    </a:lnTo>
                    <a:lnTo>
                      <a:pt x="63936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6373650" y="1743675"/>
                <a:ext cx="403450" cy="356000"/>
              </a:xfrm>
              <a:custGeom>
                <a:avLst/>
                <a:gdLst/>
                <a:ahLst/>
                <a:cxnLst/>
                <a:rect l="l" t="t" r="r" b="b"/>
                <a:pathLst>
                  <a:path w="16138" h="14240" extrusionOk="0">
                    <a:moveTo>
                      <a:pt x="8133" y="1"/>
                    </a:moveTo>
                    <a:cubicBezTo>
                      <a:pt x="5950" y="1"/>
                      <a:pt x="3775" y="992"/>
                      <a:pt x="2327" y="2868"/>
                    </a:cubicBezTo>
                    <a:cubicBezTo>
                      <a:pt x="1" y="6041"/>
                      <a:pt x="698" y="10503"/>
                      <a:pt x="3871" y="12830"/>
                    </a:cubicBezTo>
                    <a:cubicBezTo>
                      <a:pt x="5131" y="13781"/>
                      <a:pt x="6603" y="14239"/>
                      <a:pt x="8073" y="14239"/>
                    </a:cubicBezTo>
                    <a:cubicBezTo>
                      <a:pt x="10230" y="14239"/>
                      <a:pt x="12382" y="13253"/>
                      <a:pt x="13853" y="11392"/>
                    </a:cubicBezTo>
                    <a:cubicBezTo>
                      <a:pt x="16138" y="8177"/>
                      <a:pt x="15545" y="3736"/>
                      <a:pt x="12373" y="1409"/>
                    </a:cubicBezTo>
                    <a:cubicBezTo>
                      <a:pt x="11106" y="459"/>
                      <a:pt x="9618" y="1"/>
                      <a:pt x="813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3" name="Google Shape;223;p8"/>
          <p:cNvSpPr/>
          <p:nvPr/>
        </p:nvSpPr>
        <p:spPr>
          <a:xfrm>
            <a:off x="5318074" y="-833123"/>
            <a:ext cx="1909402" cy="1739566"/>
          </a:xfrm>
          <a:custGeom>
            <a:avLst/>
            <a:gdLst/>
            <a:ahLst/>
            <a:cxnLst/>
            <a:rect l="l" t="t" r="r" b="b"/>
            <a:pathLst>
              <a:path w="30570" h="27852" extrusionOk="0">
                <a:moveTo>
                  <a:pt x="15285" y="1"/>
                </a:moveTo>
                <a:cubicBezTo>
                  <a:pt x="11724" y="1"/>
                  <a:pt x="8162" y="1357"/>
                  <a:pt x="5450" y="4069"/>
                </a:cubicBezTo>
                <a:cubicBezTo>
                  <a:pt x="0" y="9519"/>
                  <a:pt x="0" y="18340"/>
                  <a:pt x="5450" y="23764"/>
                </a:cubicBezTo>
                <a:cubicBezTo>
                  <a:pt x="8162" y="26489"/>
                  <a:pt x="11724" y="27852"/>
                  <a:pt x="15285" y="27852"/>
                </a:cubicBezTo>
                <a:cubicBezTo>
                  <a:pt x="18846" y="27852"/>
                  <a:pt x="22408" y="26489"/>
                  <a:pt x="25120" y="23764"/>
                </a:cubicBezTo>
                <a:cubicBezTo>
                  <a:pt x="30570" y="18340"/>
                  <a:pt x="30570" y="9519"/>
                  <a:pt x="25120" y="4069"/>
                </a:cubicBezTo>
                <a:cubicBezTo>
                  <a:pt x="22408" y="1357"/>
                  <a:pt x="18846" y="1"/>
                  <a:pt x="1528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1000">
                <a:srgbClr val="23223D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  <a:effectLst>
            <a:outerShdw blurRad="814388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8"/>
          <p:cNvSpPr txBox="1">
            <a:spLocks noGrp="1"/>
          </p:cNvSpPr>
          <p:nvPr>
            <p:ph type="title"/>
          </p:nvPr>
        </p:nvSpPr>
        <p:spPr>
          <a:xfrm>
            <a:off x="2135550" y="1321625"/>
            <a:ext cx="4872900" cy="26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10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25" name="Google Shape;225;p8"/>
          <p:cNvGrpSpPr/>
          <p:nvPr/>
        </p:nvGrpSpPr>
        <p:grpSpPr>
          <a:xfrm>
            <a:off x="-458655" y="3353333"/>
            <a:ext cx="1603550" cy="2864794"/>
            <a:chOff x="-238830" y="876223"/>
            <a:chExt cx="1603550" cy="2864794"/>
          </a:xfrm>
        </p:grpSpPr>
        <p:grpSp>
          <p:nvGrpSpPr>
            <p:cNvPr id="226" name="Google Shape;226;p8"/>
            <p:cNvGrpSpPr/>
            <p:nvPr/>
          </p:nvGrpSpPr>
          <p:grpSpPr>
            <a:xfrm>
              <a:off x="583245" y="876223"/>
              <a:ext cx="781475" cy="777550"/>
              <a:chOff x="2532925" y="2911675"/>
              <a:chExt cx="781475" cy="777550"/>
            </a:xfrm>
          </p:grpSpPr>
          <p:sp>
            <p:nvSpPr>
              <p:cNvPr id="227" name="Google Shape;227;p8"/>
              <p:cNvSpPr/>
              <p:nvPr/>
            </p:nvSpPr>
            <p:spPr>
              <a:xfrm>
                <a:off x="3138025" y="2911675"/>
                <a:ext cx="176375" cy="158850"/>
              </a:xfrm>
              <a:custGeom>
                <a:avLst/>
                <a:gdLst/>
                <a:ahLst/>
                <a:cxnLst/>
                <a:rect l="l" t="t" r="r" b="b"/>
                <a:pathLst>
                  <a:path w="7055" h="6354" extrusionOk="0">
                    <a:moveTo>
                      <a:pt x="3478" y="0"/>
                    </a:moveTo>
                    <a:cubicBezTo>
                      <a:pt x="1670" y="0"/>
                      <a:pt x="0" y="1586"/>
                      <a:pt x="329" y="3671"/>
                    </a:cubicBezTo>
                    <a:cubicBezTo>
                      <a:pt x="586" y="5367"/>
                      <a:pt x="2022" y="6353"/>
                      <a:pt x="3480" y="6353"/>
                    </a:cubicBezTo>
                    <a:cubicBezTo>
                      <a:pt x="4421" y="6353"/>
                      <a:pt x="5371" y="5942"/>
                      <a:pt x="6019" y="5046"/>
                    </a:cubicBezTo>
                    <a:cubicBezTo>
                      <a:pt x="7055" y="3629"/>
                      <a:pt x="6738" y="1662"/>
                      <a:pt x="5342" y="626"/>
                    </a:cubicBezTo>
                    <a:cubicBezTo>
                      <a:pt x="4756" y="193"/>
                      <a:pt x="4109" y="0"/>
                      <a:pt x="34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2532925" y="2976125"/>
                <a:ext cx="707450" cy="713100"/>
              </a:xfrm>
              <a:custGeom>
                <a:avLst/>
                <a:gdLst/>
                <a:ahLst/>
                <a:cxnLst/>
                <a:rect l="l" t="t" r="r" b="b"/>
                <a:pathLst>
                  <a:path w="28298" h="28524" extrusionOk="0">
                    <a:moveTo>
                      <a:pt x="27620" y="0"/>
                    </a:moveTo>
                    <a:cubicBezTo>
                      <a:pt x="27474" y="0"/>
                      <a:pt x="27328" y="54"/>
                      <a:pt x="27219" y="162"/>
                    </a:cubicBezTo>
                    <a:lnTo>
                      <a:pt x="27198" y="205"/>
                    </a:lnTo>
                    <a:lnTo>
                      <a:pt x="0" y="28524"/>
                    </a:lnTo>
                    <a:lnTo>
                      <a:pt x="28002" y="1093"/>
                    </a:lnTo>
                    <a:cubicBezTo>
                      <a:pt x="28277" y="882"/>
                      <a:pt x="28298" y="480"/>
                      <a:pt x="28065" y="205"/>
                    </a:cubicBezTo>
                    <a:cubicBezTo>
                      <a:pt x="27953" y="70"/>
                      <a:pt x="27786" y="0"/>
                      <a:pt x="276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" name="Google Shape;229;p8"/>
            <p:cNvGrpSpPr/>
            <p:nvPr/>
          </p:nvGrpSpPr>
          <p:grpSpPr>
            <a:xfrm>
              <a:off x="674770" y="1490267"/>
              <a:ext cx="499675" cy="497625"/>
              <a:chOff x="2548250" y="3477125"/>
              <a:chExt cx="499675" cy="497625"/>
            </a:xfrm>
          </p:grpSpPr>
          <p:sp>
            <p:nvSpPr>
              <p:cNvPr id="230" name="Google Shape;230;p8"/>
              <p:cNvSpPr/>
              <p:nvPr/>
            </p:nvSpPr>
            <p:spPr>
              <a:xfrm>
                <a:off x="2935475" y="3477125"/>
                <a:ext cx="112450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4498" h="4054" extrusionOk="0">
                    <a:moveTo>
                      <a:pt x="2217" y="0"/>
                    </a:moveTo>
                    <a:cubicBezTo>
                      <a:pt x="1061" y="0"/>
                      <a:pt x="1" y="1014"/>
                      <a:pt x="204" y="2329"/>
                    </a:cubicBezTo>
                    <a:cubicBezTo>
                      <a:pt x="371" y="3422"/>
                      <a:pt x="1288" y="4053"/>
                      <a:pt x="2219" y="4053"/>
                    </a:cubicBezTo>
                    <a:cubicBezTo>
                      <a:pt x="2820" y="4053"/>
                      <a:pt x="3427" y="3790"/>
                      <a:pt x="3842" y="3218"/>
                    </a:cubicBezTo>
                    <a:cubicBezTo>
                      <a:pt x="4498" y="2308"/>
                      <a:pt x="4307" y="1060"/>
                      <a:pt x="3419" y="405"/>
                    </a:cubicBezTo>
                    <a:cubicBezTo>
                      <a:pt x="3040" y="125"/>
                      <a:pt x="2623" y="0"/>
                      <a:pt x="22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2548250" y="3518350"/>
                <a:ext cx="452625" cy="456400"/>
              </a:xfrm>
              <a:custGeom>
                <a:avLst/>
                <a:gdLst/>
                <a:ahLst/>
                <a:cxnLst/>
                <a:rect l="l" t="t" r="r" b="b"/>
                <a:pathLst>
                  <a:path w="18105" h="18256" extrusionOk="0">
                    <a:moveTo>
                      <a:pt x="17679" y="1"/>
                    </a:moveTo>
                    <a:cubicBezTo>
                      <a:pt x="17579" y="1"/>
                      <a:pt x="17478" y="38"/>
                      <a:pt x="17406" y="109"/>
                    </a:cubicBezTo>
                    <a:lnTo>
                      <a:pt x="17406" y="130"/>
                    </a:lnTo>
                    <a:lnTo>
                      <a:pt x="0" y="18255"/>
                    </a:lnTo>
                    <a:lnTo>
                      <a:pt x="17914" y="701"/>
                    </a:lnTo>
                    <a:cubicBezTo>
                      <a:pt x="18083" y="553"/>
                      <a:pt x="18104" y="300"/>
                      <a:pt x="17956" y="130"/>
                    </a:cubicBezTo>
                    <a:cubicBezTo>
                      <a:pt x="17891" y="43"/>
                      <a:pt x="17786" y="1"/>
                      <a:pt x="1767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8"/>
            <p:cNvGrpSpPr/>
            <p:nvPr/>
          </p:nvGrpSpPr>
          <p:grpSpPr>
            <a:xfrm>
              <a:off x="140624" y="1742028"/>
              <a:ext cx="1145201" cy="1144815"/>
              <a:chOff x="2516525" y="3338400"/>
              <a:chExt cx="814800" cy="814525"/>
            </a:xfrm>
          </p:grpSpPr>
          <p:sp>
            <p:nvSpPr>
              <p:cNvPr id="233" name="Google Shape;233;p8"/>
              <p:cNvSpPr/>
              <p:nvPr/>
            </p:nvSpPr>
            <p:spPr>
              <a:xfrm>
                <a:off x="3242925" y="3338400"/>
                <a:ext cx="88400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3178" extrusionOk="0">
                    <a:moveTo>
                      <a:pt x="1739" y="0"/>
                    </a:moveTo>
                    <a:cubicBezTo>
                      <a:pt x="832" y="0"/>
                      <a:pt x="0" y="792"/>
                      <a:pt x="173" y="1830"/>
                    </a:cubicBezTo>
                    <a:cubicBezTo>
                      <a:pt x="302" y="2680"/>
                      <a:pt x="1020" y="3178"/>
                      <a:pt x="1748" y="3178"/>
                    </a:cubicBezTo>
                    <a:cubicBezTo>
                      <a:pt x="2214" y="3178"/>
                      <a:pt x="2685" y="2973"/>
                      <a:pt x="3007" y="2527"/>
                    </a:cubicBezTo>
                    <a:cubicBezTo>
                      <a:pt x="3536" y="1830"/>
                      <a:pt x="3388" y="836"/>
                      <a:pt x="2669" y="307"/>
                    </a:cubicBezTo>
                    <a:cubicBezTo>
                      <a:pt x="2375" y="95"/>
                      <a:pt x="2052" y="0"/>
                      <a:pt x="173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8"/>
              <p:cNvSpPr/>
              <p:nvPr/>
            </p:nvSpPr>
            <p:spPr>
              <a:xfrm>
                <a:off x="2516525" y="3370575"/>
                <a:ext cx="777275" cy="782350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4" extrusionOk="0">
                    <a:moveTo>
                      <a:pt x="30759" y="0"/>
                    </a:moveTo>
                    <a:cubicBezTo>
                      <a:pt x="30681" y="0"/>
                      <a:pt x="30601" y="27"/>
                      <a:pt x="30540" y="77"/>
                    </a:cubicBezTo>
                    <a:lnTo>
                      <a:pt x="30540" y="98"/>
                    </a:lnTo>
                    <a:lnTo>
                      <a:pt x="0" y="31294"/>
                    </a:lnTo>
                    <a:lnTo>
                      <a:pt x="0" y="31294"/>
                    </a:lnTo>
                    <a:lnTo>
                      <a:pt x="30942" y="564"/>
                    </a:lnTo>
                    <a:cubicBezTo>
                      <a:pt x="31090" y="437"/>
                      <a:pt x="31090" y="246"/>
                      <a:pt x="30984" y="98"/>
                    </a:cubicBezTo>
                    <a:cubicBezTo>
                      <a:pt x="30929" y="32"/>
                      <a:pt x="30845" y="0"/>
                      <a:pt x="3075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" name="Google Shape;235;p8"/>
            <p:cNvGrpSpPr/>
            <p:nvPr/>
          </p:nvGrpSpPr>
          <p:grpSpPr>
            <a:xfrm>
              <a:off x="-238830" y="1664463"/>
              <a:ext cx="822075" cy="814675"/>
              <a:chOff x="1750375" y="3481025"/>
              <a:chExt cx="822075" cy="814675"/>
            </a:xfrm>
          </p:grpSpPr>
          <p:sp>
            <p:nvSpPr>
              <p:cNvPr id="236" name="Google Shape;236;p8"/>
              <p:cNvSpPr/>
              <p:nvPr/>
            </p:nvSpPr>
            <p:spPr>
              <a:xfrm>
                <a:off x="2468400" y="3481025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1750375" y="3513325"/>
                <a:ext cx="77780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95" extrusionOk="0">
                    <a:moveTo>
                      <a:pt x="30773" y="1"/>
                    </a:moveTo>
                    <a:cubicBezTo>
                      <a:pt x="30697" y="1"/>
                      <a:pt x="30622" y="27"/>
                      <a:pt x="30562" y="78"/>
                    </a:cubicBezTo>
                    <a:lnTo>
                      <a:pt x="30562" y="99"/>
                    </a:lnTo>
                    <a:lnTo>
                      <a:pt x="1" y="31294"/>
                    </a:lnTo>
                    <a:lnTo>
                      <a:pt x="30964" y="564"/>
                    </a:lnTo>
                    <a:cubicBezTo>
                      <a:pt x="31091" y="437"/>
                      <a:pt x="31112" y="247"/>
                      <a:pt x="31006" y="99"/>
                    </a:cubicBezTo>
                    <a:cubicBezTo>
                      <a:pt x="30940" y="32"/>
                      <a:pt x="30856" y="1"/>
                      <a:pt x="307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" name="Google Shape;238;p8"/>
            <p:cNvGrpSpPr/>
            <p:nvPr/>
          </p:nvGrpSpPr>
          <p:grpSpPr>
            <a:xfrm>
              <a:off x="302458" y="2300263"/>
              <a:ext cx="821525" cy="814675"/>
              <a:chOff x="578020" y="1990738"/>
              <a:chExt cx="821525" cy="814675"/>
            </a:xfrm>
          </p:grpSpPr>
          <p:sp>
            <p:nvSpPr>
              <p:cNvPr id="239" name="Google Shape;239;p8"/>
              <p:cNvSpPr/>
              <p:nvPr/>
            </p:nvSpPr>
            <p:spPr>
              <a:xfrm>
                <a:off x="1295495" y="1990738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8"/>
              <p:cNvSpPr/>
              <p:nvPr/>
            </p:nvSpPr>
            <p:spPr>
              <a:xfrm>
                <a:off x="578020" y="2023038"/>
                <a:ext cx="77725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0" h="31295" extrusionOk="0">
                    <a:moveTo>
                      <a:pt x="30751" y="1"/>
                    </a:moveTo>
                    <a:cubicBezTo>
                      <a:pt x="30675" y="1"/>
                      <a:pt x="30600" y="27"/>
                      <a:pt x="30540" y="78"/>
                    </a:cubicBezTo>
                    <a:lnTo>
                      <a:pt x="30540" y="99"/>
                    </a:lnTo>
                    <a:lnTo>
                      <a:pt x="0" y="31294"/>
                    </a:lnTo>
                    <a:lnTo>
                      <a:pt x="30942" y="543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2"/>
                      <a:pt x="30834" y="1"/>
                      <a:pt x="3075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" name="Google Shape;241;p8"/>
            <p:cNvGrpSpPr/>
            <p:nvPr/>
          </p:nvGrpSpPr>
          <p:grpSpPr>
            <a:xfrm>
              <a:off x="82595" y="2926467"/>
              <a:ext cx="814275" cy="814550"/>
              <a:chOff x="3146775" y="2571725"/>
              <a:chExt cx="814275" cy="814550"/>
            </a:xfrm>
          </p:grpSpPr>
          <p:sp>
            <p:nvSpPr>
              <p:cNvPr id="242" name="Google Shape;242;p8"/>
              <p:cNvSpPr/>
              <p:nvPr/>
            </p:nvSpPr>
            <p:spPr>
              <a:xfrm>
                <a:off x="3873025" y="2571725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45" y="1"/>
                    </a:moveTo>
                    <a:cubicBezTo>
                      <a:pt x="836" y="1"/>
                      <a:pt x="1" y="793"/>
                      <a:pt x="158" y="1830"/>
                    </a:cubicBezTo>
                    <a:cubicBezTo>
                      <a:pt x="287" y="2681"/>
                      <a:pt x="1005" y="3178"/>
                      <a:pt x="1738" y="3178"/>
                    </a:cubicBezTo>
                    <a:cubicBezTo>
                      <a:pt x="2207" y="3178"/>
                      <a:pt x="2683" y="2974"/>
                      <a:pt x="3013" y="2528"/>
                    </a:cubicBezTo>
                    <a:cubicBezTo>
                      <a:pt x="3521" y="1830"/>
                      <a:pt x="3373" y="836"/>
                      <a:pt x="2675" y="307"/>
                    </a:cubicBezTo>
                    <a:cubicBezTo>
                      <a:pt x="2381" y="95"/>
                      <a:pt x="2059" y="1"/>
                      <a:pt x="17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8"/>
              <p:cNvSpPr/>
              <p:nvPr/>
            </p:nvSpPr>
            <p:spPr>
              <a:xfrm>
                <a:off x="3146775" y="2603900"/>
                <a:ext cx="777275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5" extrusionOk="0">
                    <a:moveTo>
                      <a:pt x="30752" y="1"/>
                    </a:moveTo>
                    <a:cubicBezTo>
                      <a:pt x="30676" y="1"/>
                      <a:pt x="30601" y="27"/>
                      <a:pt x="30540" y="78"/>
                    </a:cubicBezTo>
                    <a:lnTo>
                      <a:pt x="30540" y="99"/>
                    </a:lnTo>
                    <a:lnTo>
                      <a:pt x="1" y="31294"/>
                    </a:lnTo>
                    <a:lnTo>
                      <a:pt x="1" y="31294"/>
                    </a:lnTo>
                    <a:lnTo>
                      <a:pt x="30942" y="564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3"/>
                      <a:pt x="30834" y="1"/>
                      <a:pt x="3075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6_1_1_1_2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4"/>
          <p:cNvSpPr/>
          <p:nvPr/>
        </p:nvSpPr>
        <p:spPr>
          <a:xfrm rot="10800000">
            <a:off x="3716987" y="-16053"/>
            <a:ext cx="5427006" cy="3233043"/>
          </a:xfrm>
          <a:custGeom>
            <a:avLst/>
            <a:gdLst/>
            <a:ahLst/>
            <a:cxnLst/>
            <a:rect l="l" t="t" r="r" b="b"/>
            <a:pathLst>
              <a:path w="231750" h="138061" extrusionOk="0">
                <a:moveTo>
                  <a:pt x="152978" y="0"/>
                </a:moveTo>
                <a:cubicBezTo>
                  <a:pt x="147487" y="0"/>
                  <a:pt x="142931" y="5976"/>
                  <a:pt x="137425" y="8058"/>
                </a:cubicBezTo>
                <a:cubicBezTo>
                  <a:pt x="134065" y="9343"/>
                  <a:pt x="130295" y="9080"/>
                  <a:pt x="126760" y="9753"/>
                </a:cubicBezTo>
                <a:cubicBezTo>
                  <a:pt x="123224" y="10425"/>
                  <a:pt x="119455" y="12558"/>
                  <a:pt x="118870" y="16123"/>
                </a:cubicBezTo>
                <a:cubicBezTo>
                  <a:pt x="118403" y="19132"/>
                  <a:pt x="120360" y="21996"/>
                  <a:pt x="120594" y="25035"/>
                </a:cubicBezTo>
                <a:cubicBezTo>
                  <a:pt x="120916" y="28921"/>
                  <a:pt x="118315" y="32574"/>
                  <a:pt x="115013" y="34649"/>
                </a:cubicBezTo>
                <a:cubicBezTo>
                  <a:pt x="111682" y="36752"/>
                  <a:pt x="107766" y="37541"/>
                  <a:pt x="103938" y="38301"/>
                </a:cubicBezTo>
                <a:cubicBezTo>
                  <a:pt x="102990" y="38494"/>
                  <a:pt x="102006" y="38678"/>
                  <a:pt x="101054" y="38678"/>
                </a:cubicBezTo>
                <a:cubicBezTo>
                  <a:pt x="100277" y="38678"/>
                  <a:pt x="99521" y="38555"/>
                  <a:pt x="98825" y="38214"/>
                </a:cubicBezTo>
                <a:cubicBezTo>
                  <a:pt x="96867" y="37278"/>
                  <a:pt x="95786" y="34882"/>
                  <a:pt x="93711" y="34473"/>
                </a:cubicBezTo>
                <a:cubicBezTo>
                  <a:pt x="93451" y="34420"/>
                  <a:pt x="93187" y="34400"/>
                  <a:pt x="92921" y="34400"/>
                </a:cubicBezTo>
                <a:cubicBezTo>
                  <a:pt x="92162" y="34400"/>
                  <a:pt x="91386" y="34561"/>
                  <a:pt x="90626" y="34561"/>
                </a:cubicBezTo>
                <a:cubicBezTo>
                  <a:pt x="90336" y="34561"/>
                  <a:pt x="90049" y="34538"/>
                  <a:pt x="89766" y="34473"/>
                </a:cubicBezTo>
                <a:cubicBezTo>
                  <a:pt x="87107" y="33830"/>
                  <a:pt x="86756" y="30295"/>
                  <a:pt x="85734" y="27752"/>
                </a:cubicBezTo>
                <a:cubicBezTo>
                  <a:pt x="84378" y="24414"/>
                  <a:pt x="80725" y="22545"/>
                  <a:pt x="77151" y="22545"/>
                </a:cubicBezTo>
                <a:cubicBezTo>
                  <a:pt x="74719" y="22545"/>
                  <a:pt x="72324" y="23411"/>
                  <a:pt x="70714" y="25269"/>
                </a:cubicBezTo>
                <a:cubicBezTo>
                  <a:pt x="69341" y="26876"/>
                  <a:pt x="68581" y="28863"/>
                  <a:pt x="67851" y="30821"/>
                </a:cubicBezTo>
                <a:cubicBezTo>
                  <a:pt x="65718" y="36489"/>
                  <a:pt x="63584" y="42246"/>
                  <a:pt x="62883" y="48236"/>
                </a:cubicBezTo>
                <a:cubicBezTo>
                  <a:pt x="62649" y="50252"/>
                  <a:pt x="62562" y="52327"/>
                  <a:pt x="61919" y="54256"/>
                </a:cubicBezTo>
                <a:cubicBezTo>
                  <a:pt x="61305" y="55921"/>
                  <a:pt x="60370" y="57441"/>
                  <a:pt x="59172" y="58726"/>
                </a:cubicBezTo>
                <a:cubicBezTo>
                  <a:pt x="52890" y="65769"/>
                  <a:pt x="42458" y="67025"/>
                  <a:pt x="33019" y="67142"/>
                </a:cubicBezTo>
                <a:cubicBezTo>
                  <a:pt x="23610" y="67259"/>
                  <a:pt x="13529" y="66908"/>
                  <a:pt x="5552" y="71993"/>
                </a:cubicBezTo>
                <a:cubicBezTo>
                  <a:pt x="3331" y="73395"/>
                  <a:pt x="1432" y="75295"/>
                  <a:pt x="0" y="77545"/>
                </a:cubicBezTo>
                <a:lnTo>
                  <a:pt x="0" y="138061"/>
                </a:lnTo>
                <a:lnTo>
                  <a:pt x="55987" y="138061"/>
                </a:lnTo>
                <a:cubicBezTo>
                  <a:pt x="57857" y="133473"/>
                  <a:pt x="59581" y="128798"/>
                  <a:pt x="63906" y="126782"/>
                </a:cubicBezTo>
                <a:cubicBezTo>
                  <a:pt x="68815" y="124473"/>
                  <a:pt x="75448" y="126782"/>
                  <a:pt x="79597" y="123275"/>
                </a:cubicBezTo>
                <a:cubicBezTo>
                  <a:pt x="83484" y="120002"/>
                  <a:pt x="82695" y="113983"/>
                  <a:pt x="82169" y="108928"/>
                </a:cubicBezTo>
                <a:cubicBezTo>
                  <a:pt x="81731" y="104252"/>
                  <a:pt x="81847" y="99519"/>
                  <a:pt x="82519" y="94873"/>
                </a:cubicBezTo>
                <a:cubicBezTo>
                  <a:pt x="83425" y="88707"/>
                  <a:pt x="86873" y="81460"/>
                  <a:pt x="93068" y="81460"/>
                </a:cubicBezTo>
                <a:cubicBezTo>
                  <a:pt x="94602" y="81460"/>
                  <a:pt x="96181" y="81944"/>
                  <a:pt x="97697" y="81944"/>
                </a:cubicBezTo>
                <a:cubicBezTo>
                  <a:pt x="98289" y="81944"/>
                  <a:pt x="98872" y="81870"/>
                  <a:pt x="99438" y="81665"/>
                </a:cubicBezTo>
                <a:cubicBezTo>
                  <a:pt x="101045" y="81080"/>
                  <a:pt x="102097" y="79590"/>
                  <a:pt x="103091" y="78187"/>
                </a:cubicBezTo>
                <a:cubicBezTo>
                  <a:pt x="108234" y="70795"/>
                  <a:pt x="113873" y="63460"/>
                  <a:pt x="121442" y="58580"/>
                </a:cubicBezTo>
                <a:cubicBezTo>
                  <a:pt x="126401" y="55383"/>
                  <a:pt x="132364" y="53364"/>
                  <a:pt x="138213" y="53364"/>
                </a:cubicBezTo>
                <a:cubicBezTo>
                  <a:pt x="141290" y="53364"/>
                  <a:pt x="144335" y="53923"/>
                  <a:pt x="147185" y="55162"/>
                </a:cubicBezTo>
                <a:cubicBezTo>
                  <a:pt x="147974" y="55454"/>
                  <a:pt x="148705" y="55951"/>
                  <a:pt x="149289" y="56623"/>
                </a:cubicBezTo>
                <a:cubicBezTo>
                  <a:pt x="150078" y="57675"/>
                  <a:pt x="150049" y="59165"/>
                  <a:pt x="150049" y="60509"/>
                </a:cubicBezTo>
                <a:cubicBezTo>
                  <a:pt x="150107" y="66236"/>
                  <a:pt x="151744" y="72051"/>
                  <a:pt x="155455" y="76405"/>
                </a:cubicBezTo>
                <a:cubicBezTo>
                  <a:pt x="158645" y="80148"/>
                  <a:pt x="163456" y="82596"/>
                  <a:pt x="168326" y="82596"/>
                </a:cubicBezTo>
                <a:cubicBezTo>
                  <a:pt x="169121" y="82596"/>
                  <a:pt x="169917" y="82531"/>
                  <a:pt x="170708" y="82395"/>
                </a:cubicBezTo>
                <a:cubicBezTo>
                  <a:pt x="176903" y="81285"/>
                  <a:pt x="181724" y="76171"/>
                  <a:pt x="184442" y="70502"/>
                </a:cubicBezTo>
                <a:cubicBezTo>
                  <a:pt x="187188" y="64834"/>
                  <a:pt x="188269" y="58551"/>
                  <a:pt x="189964" y="52502"/>
                </a:cubicBezTo>
                <a:cubicBezTo>
                  <a:pt x="192448" y="43561"/>
                  <a:pt x="196890" y="34356"/>
                  <a:pt x="205188" y="30265"/>
                </a:cubicBezTo>
                <a:cubicBezTo>
                  <a:pt x="209016" y="28395"/>
                  <a:pt x="213341" y="27782"/>
                  <a:pt x="217461" y="26730"/>
                </a:cubicBezTo>
                <a:cubicBezTo>
                  <a:pt x="221581" y="25707"/>
                  <a:pt x="225818" y="24071"/>
                  <a:pt x="228507" y="20798"/>
                </a:cubicBezTo>
                <a:cubicBezTo>
                  <a:pt x="231224" y="17496"/>
                  <a:pt x="231750" y="12119"/>
                  <a:pt x="228682" y="9168"/>
                </a:cubicBezTo>
                <a:cubicBezTo>
                  <a:pt x="227049" y="7604"/>
                  <a:pt x="224853" y="7029"/>
                  <a:pt x="222577" y="7029"/>
                </a:cubicBezTo>
                <a:cubicBezTo>
                  <a:pt x="220941" y="7029"/>
                  <a:pt x="219263" y="7326"/>
                  <a:pt x="217724" y="7766"/>
                </a:cubicBezTo>
                <a:cubicBezTo>
                  <a:pt x="214211" y="8789"/>
                  <a:pt x="210751" y="10441"/>
                  <a:pt x="207144" y="10441"/>
                </a:cubicBezTo>
                <a:cubicBezTo>
                  <a:pt x="206941" y="10441"/>
                  <a:pt x="206737" y="10436"/>
                  <a:pt x="206532" y="10425"/>
                </a:cubicBezTo>
                <a:cubicBezTo>
                  <a:pt x="203428" y="10292"/>
                  <a:pt x="200005" y="8995"/>
                  <a:pt x="197034" y="8995"/>
                </a:cubicBezTo>
                <a:cubicBezTo>
                  <a:pt x="195418" y="8995"/>
                  <a:pt x="193936" y="9378"/>
                  <a:pt x="192711" y="10541"/>
                </a:cubicBezTo>
                <a:cubicBezTo>
                  <a:pt x="191455" y="11740"/>
                  <a:pt x="190899" y="13493"/>
                  <a:pt x="190110" y="15041"/>
                </a:cubicBezTo>
                <a:cubicBezTo>
                  <a:pt x="187512" y="20067"/>
                  <a:pt x="182553" y="22657"/>
                  <a:pt x="177570" y="22657"/>
                </a:cubicBezTo>
                <a:cubicBezTo>
                  <a:pt x="173195" y="22657"/>
                  <a:pt x="168802" y="20660"/>
                  <a:pt x="165974" y="16561"/>
                </a:cubicBezTo>
                <a:cubicBezTo>
                  <a:pt x="162088" y="10951"/>
                  <a:pt x="161445" y="1863"/>
                  <a:pt x="154812" y="227"/>
                </a:cubicBezTo>
                <a:cubicBezTo>
                  <a:pt x="154188" y="71"/>
                  <a:pt x="153577" y="0"/>
                  <a:pt x="152978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7843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4"/>
          <p:cNvGrpSpPr/>
          <p:nvPr/>
        </p:nvGrpSpPr>
        <p:grpSpPr>
          <a:xfrm>
            <a:off x="7453563" y="-758706"/>
            <a:ext cx="2310570" cy="2778607"/>
            <a:chOff x="7225800" y="-1002206"/>
            <a:chExt cx="2310570" cy="2778607"/>
          </a:xfrm>
        </p:grpSpPr>
        <p:grpSp>
          <p:nvGrpSpPr>
            <p:cNvPr id="407" name="Google Shape;407;p14"/>
            <p:cNvGrpSpPr/>
            <p:nvPr/>
          </p:nvGrpSpPr>
          <p:grpSpPr>
            <a:xfrm>
              <a:off x="8269082" y="515039"/>
              <a:ext cx="1267288" cy="1261362"/>
              <a:chOff x="5830100" y="1454250"/>
              <a:chExt cx="780975" cy="777275"/>
            </a:xfrm>
          </p:grpSpPr>
          <p:sp>
            <p:nvSpPr>
              <p:cNvPr id="408" name="Google Shape;408;p14"/>
              <p:cNvSpPr/>
              <p:nvPr/>
            </p:nvSpPr>
            <p:spPr>
              <a:xfrm>
                <a:off x="5903600" y="1454250"/>
                <a:ext cx="707475" cy="712975"/>
              </a:xfrm>
              <a:custGeom>
                <a:avLst/>
                <a:gdLst/>
                <a:ahLst/>
                <a:cxnLst/>
                <a:rect l="l" t="t" r="r" b="b"/>
                <a:pathLst>
                  <a:path w="28299" h="28519" extrusionOk="0">
                    <a:moveTo>
                      <a:pt x="28299" y="0"/>
                    </a:moveTo>
                    <a:lnTo>
                      <a:pt x="297" y="27410"/>
                    </a:lnTo>
                    <a:cubicBezTo>
                      <a:pt x="43" y="27643"/>
                      <a:pt x="1" y="28044"/>
                      <a:pt x="233" y="28298"/>
                    </a:cubicBezTo>
                    <a:cubicBezTo>
                      <a:pt x="345" y="28444"/>
                      <a:pt x="511" y="28518"/>
                      <a:pt x="680" y="28518"/>
                    </a:cubicBezTo>
                    <a:cubicBezTo>
                      <a:pt x="829" y="28518"/>
                      <a:pt x="981" y="28460"/>
                      <a:pt x="1100" y="28341"/>
                    </a:cubicBezTo>
                    <a:lnTo>
                      <a:pt x="1100" y="28319"/>
                    </a:lnTo>
                    <a:lnTo>
                      <a:pt x="28299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>
                <a:off x="5830100" y="2072725"/>
                <a:ext cx="176000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7040" h="6352" extrusionOk="0">
                    <a:moveTo>
                      <a:pt x="3562" y="1"/>
                    </a:moveTo>
                    <a:cubicBezTo>
                      <a:pt x="2622" y="1"/>
                      <a:pt x="1671" y="414"/>
                      <a:pt x="1016" y="1317"/>
                    </a:cubicBezTo>
                    <a:cubicBezTo>
                      <a:pt x="1" y="2713"/>
                      <a:pt x="297" y="4680"/>
                      <a:pt x="1693" y="5716"/>
                    </a:cubicBezTo>
                    <a:cubicBezTo>
                      <a:pt x="2286" y="6156"/>
                      <a:pt x="2938" y="6351"/>
                      <a:pt x="3572" y="6351"/>
                    </a:cubicBezTo>
                    <a:cubicBezTo>
                      <a:pt x="5381" y="6351"/>
                      <a:pt x="7040" y="4759"/>
                      <a:pt x="6726" y="2692"/>
                    </a:cubicBezTo>
                    <a:cubicBezTo>
                      <a:pt x="6456" y="995"/>
                      <a:pt x="5021" y="1"/>
                      <a:pt x="356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0" name="Google Shape;410;p14"/>
            <p:cNvGrpSpPr/>
            <p:nvPr/>
          </p:nvGrpSpPr>
          <p:grpSpPr>
            <a:xfrm>
              <a:off x="7683297" y="-1002206"/>
              <a:ext cx="1586877" cy="1573589"/>
              <a:chOff x="5806450" y="990550"/>
              <a:chExt cx="821025" cy="814150"/>
            </a:xfrm>
          </p:grpSpPr>
          <p:sp>
            <p:nvSpPr>
              <p:cNvPr id="411" name="Google Shape;411;p14"/>
              <p:cNvSpPr/>
              <p:nvPr/>
            </p:nvSpPr>
            <p:spPr>
              <a:xfrm>
                <a:off x="5850200" y="990550"/>
                <a:ext cx="777275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89" extrusionOk="0">
                    <a:moveTo>
                      <a:pt x="31090" y="0"/>
                    </a:moveTo>
                    <a:lnTo>
                      <a:pt x="149" y="30730"/>
                    </a:lnTo>
                    <a:cubicBezTo>
                      <a:pt x="22" y="30857"/>
                      <a:pt x="1" y="31048"/>
                      <a:pt x="106" y="31175"/>
                    </a:cubicBezTo>
                    <a:cubicBezTo>
                      <a:pt x="172" y="31251"/>
                      <a:pt x="255" y="31288"/>
                      <a:pt x="338" y="31288"/>
                    </a:cubicBezTo>
                    <a:cubicBezTo>
                      <a:pt x="414" y="31288"/>
                      <a:pt x="489" y="31257"/>
                      <a:pt x="550" y="31196"/>
                    </a:cubicBezTo>
                    <a:lnTo>
                      <a:pt x="31090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4"/>
              <p:cNvSpPr/>
              <p:nvPr/>
            </p:nvSpPr>
            <p:spPr>
              <a:xfrm>
                <a:off x="5806450" y="1725500"/>
                <a:ext cx="103525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3168" extrusionOk="0">
                    <a:moveTo>
                      <a:pt x="2064" y="1"/>
                    </a:moveTo>
                    <a:cubicBezTo>
                      <a:pt x="1574" y="1"/>
                      <a:pt x="1093" y="227"/>
                      <a:pt x="778" y="656"/>
                    </a:cubicBezTo>
                    <a:lnTo>
                      <a:pt x="799" y="635"/>
                    </a:lnTo>
                    <a:lnTo>
                      <a:pt x="799" y="635"/>
                    </a:lnTo>
                    <a:cubicBezTo>
                      <a:pt x="0" y="1712"/>
                      <a:pt x="784" y="3167"/>
                      <a:pt x="2049" y="3167"/>
                    </a:cubicBezTo>
                    <a:cubicBezTo>
                      <a:pt x="2124" y="3167"/>
                      <a:pt x="2201" y="3162"/>
                      <a:pt x="2279" y="3151"/>
                    </a:cubicBezTo>
                    <a:cubicBezTo>
                      <a:pt x="3675" y="2961"/>
                      <a:pt x="4140" y="1163"/>
                      <a:pt x="3020" y="317"/>
                    </a:cubicBezTo>
                    <a:cubicBezTo>
                      <a:pt x="2730" y="104"/>
                      <a:pt x="2395" y="1"/>
                      <a:pt x="206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3" name="Google Shape;413;p14"/>
            <p:cNvGrpSpPr/>
            <p:nvPr/>
          </p:nvGrpSpPr>
          <p:grpSpPr>
            <a:xfrm>
              <a:off x="8455375" y="198200"/>
              <a:ext cx="814800" cy="814525"/>
              <a:chOff x="6578800" y="847800"/>
              <a:chExt cx="814800" cy="814525"/>
            </a:xfrm>
          </p:grpSpPr>
          <p:sp>
            <p:nvSpPr>
              <p:cNvPr id="414" name="Google Shape;414;p14"/>
              <p:cNvSpPr/>
              <p:nvPr/>
            </p:nvSpPr>
            <p:spPr>
              <a:xfrm>
                <a:off x="6615800" y="847800"/>
                <a:ext cx="777800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89" extrusionOk="0">
                    <a:moveTo>
                      <a:pt x="31112" y="0"/>
                    </a:moveTo>
                    <a:lnTo>
                      <a:pt x="149" y="30730"/>
                    </a:lnTo>
                    <a:cubicBezTo>
                      <a:pt x="22" y="30857"/>
                      <a:pt x="1" y="31047"/>
                      <a:pt x="128" y="31174"/>
                    </a:cubicBezTo>
                    <a:cubicBezTo>
                      <a:pt x="183" y="31251"/>
                      <a:pt x="260" y="31288"/>
                      <a:pt x="340" y="31288"/>
                    </a:cubicBezTo>
                    <a:cubicBezTo>
                      <a:pt x="414" y="31288"/>
                      <a:pt x="490" y="31256"/>
                      <a:pt x="551" y="31195"/>
                    </a:cubicBezTo>
                    <a:lnTo>
                      <a:pt x="311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4"/>
              <p:cNvSpPr/>
              <p:nvPr/>
            </p:nvSpPr>
            <p:spPr>
              <a:xfrm>
                <a:off x="6578800" y="1582875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83" y="0"/>
                    </a:moveTo>
                    <a:cubicBezTo>
                      <a:pt x="1314" y="0"/>
                      <a:pt x="838" y="204"/>
                      <a:pt x="508" y="650"/>
                    </a:cubicBezTo>
                    <a:cubicBezTo>
                      <a:pt x="0" y="1348"/>
                      <a:pt x="170" y="2342"/>
                      <a:pt x="868" y="2871"/>
                    </a:cubicBezTo>
                    <a:cubicBezTo>
                      <a:pt x="1156" y="3083"/>
                      <a:pt x="1474" y="3178"/>
                      <a:pt x="1785" y="3178"/>
                    </a:cubicBezTo>
                    <a:cubicBezTo>
                      <a:pt x="2685" y="3178"/>
                      <a:pt x="3520" y="2386"/>
                      <a:pt x="3363" y="1348"/>
                    </a:cubicBezTo>
                    <a:cubicBezTo>
                      <a:pt x="3234" y="497"/>
                      <a:pt x="2516" y="0"/>
                      <a:pt x="178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6" name="Google Shape;416;p14"/>
            <p:cNvGrpSpPr/>
            <p:nvPr/>
          </p:nvGrpSpPr>
          <p:grpSpPr>
            <a:xfrm>
              <a:off x="7225800" y="-371837"/>
              <a:ext cx="815350" cy="814550"/>
              <a:chOff x="5182925" y="1757200"/>
              <a:chExt cx="815350" cy="814550"/>
            </a:xfrm>
          </p:grpSpPr>
          <p:sp>
            <p:nvSpPr>
              <p:cNvPr id="417" name="Google Shape;417;p14"/>
              <p:cNvSpPr/>
              <p:nvPr/>
            </p:nvSpPr>
            <p:spPr>
              <a:xfrm>
                <a:off x="5219950" y="1757200"/>
                <a:ext cx="778325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133" h="31289" extrusionOk="0">
                    <a:moveTo>
                      <a:pt x="31132" y="1"/>
                    </a:moveTo>
                    <a:lnTo>
                      <a:pt x="148" y="30731"/>
                    </a:lnTo>
                    <a:cubicBezTo>
                      <a:pt x="22" y="30837"/>
                      <a:pt x="0" y="31048"/>
                      <a:pt x="127" y="31175"/>
                    </a:cubicBezTo>
                    <a:cubicBezTo>
                      <a:pt x="182" y="31252"/>
                      <a:pt x="260" y="31289"/>
                      <a:pt x="340" y="31289"/>
                    </a:cubicBezTo>
                    <a:cubicBezTo>
                      <a:pt x="414" y="31289"/>
                      <a:pt x="489" y="31257"/>
                      <a:pt x="550" y="31196"/>
                    </a:cubicBezTo>
                    <a:lnTo>
                      <a:pt x="571" y="31196"/>
                    </a:lnTo>
                    <a:lnTo>
                      <a:pt x="31132" y="1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4"/>
              <p:cNvSpPr/>
              <p:nvPr/>
            </p:nvSpPr>
            <p:spPr>
              <a:xfrm>
                <a:off x="5182925" y="2492300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89" y="0"/>
                    </a:moveTo>
                    <a:cubicBezTo>
                      <a:pt x="1322" y="0"/>
                      <a:pt x="852" y="204"/>
                      <a:pt x="530" y="650"/>
                    </a:cubicBezTo>
                    <a:cubicBezTo>
                      <a:pt x="1" y="1348"/>
                      <a:pt x="149" y="2342"/>
                      <a:pt x="868" y="2871"/>
                    </a:cubicBezTo>
                    <a:cubicBezTo>
                      <a:pt x="1161" y="3083"/>
                      <a:pt x="1483" y="3177"/>
                      <a:pt x="1795" y="3177"/>
                    </a:cubicBezTo>
                    <a:cubicBezTo>
                      <a:pt x="2697" y="3177"/>
                      <a:pt x="3521" y="2385"/>
                      <a:pt x="3364" y="1348"/>
                    </a:cubicBezTo>
                    <a:cubicBezTo>
                      <a:pt x="3235" y="497"/>
                      <a:pt x="2517" y="0"/>
                      <a:pt x="178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14"/>
            <p:cNvGrpSpPr/>
            <p:nvPr/>
          </p:nvGrpSpPr>
          <p:grpSpPr>
            <a:xfrm>
              <a:off x="7593725" y="-555675"/>
              <a:ext cx="1766000" cy="1756825"/>
              <a:chOff x="6373650" y="342850"/>
              <a:chExt cx="1766000" cy="1756825"/>
            </a:xfrm>
          </p:grpSpPr>
          <p:sp>
            <p:nvSpPr>
              <p:cNvPr id="420" name="Google Shape;420;p14"/>
              <p:cNvSpPr/>
              <p:nvPr/>
            </p:nvSpPr>
            <p:spPr>
              <a:xfrm>
                <a:off x="6541250" y="342850"/>
                <a:ext cx="1598400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63936" h="64480" extrusionOk="0">
                    <a:moveTo>
                      <a:pt x="63936" y="0"/>
                    </a:moveTo>
                    <a:lnTo>
                      <a:pt x="657" y="61989"/>
                    </a:lnTo>
                    <a:cubicBezTo>
                      <a:pt x="43" y="62581"/>
                      <a:pt x="1" y="63449"/>
                      <a:pt x="508" y="63998"/>
                    </a:cubicBezTo>
                    <a:cubicBezTo>
                      <a:pt x="778" y="64332"/>
                      <a:pt x="1118" y="64480"/>
                      <a:pt x="1469" y="64480"/>
                    </a:cubicBezTo>
                    <a:cubicBezTo>
                      <a:pt x="1806" y="64480"/>
                      <a:pt x="2153" y="64343"/>
                      <a:pt x="2454" y="64104"/>
                    </a:cubicBezTo>
                    <a:lnTo>
                      <a:pt x="2475" y="64020"/>
                    </a:lnTo>
                    <a:lnTo>
                      <a:pt x="63936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4"/>
              <p:cNvSpPr/>
              <p:nvPr/>
            </p:nvSpPr>
            <p:spPr>
              <a:xfrm>
                <a:off x="6373650" y="1743675"/>
                <a:ext cx="403450" cy="356000"/>
              </a:xfrm>
              <a:custGeom>
                <a:avLst/>
                <a:gdLst/>
                <a:ahLst/>
                <a:cxnLst/>
                <a:rect l="l" t="t" r="r" b="b"/>
                <a:pathLst>
                  <a:path w="16138" h="14240" extrusionOk="0">
                    <a:moveTo>
                      <a:pt x="8133" y="1"/>
                    </a:moveTo>
                    <a:cubicBezTo>
                      <a:pt x="5950" y="1"/>
                      <a:pt x="3775" y="992"/>
                      <a:pt x="2327" y="2868"/>
                    </a:cubicBezTo>
                    <a:cubicBezTo>
                      <a:pt x="1" y="6041"/>
                      <a:pt x="698" y="10503"/>
                      <a:pt x="3871" y="12830"/>
                    </a:cubicBezTo>
                    <a:cubicBezTo>
                      <a:pt x="5131" y="13781"/>
                      <a:pt x="6603" y="14239"/>
                      <a:pt x="8073" y="14239"/>
                    </a:cubicBezTo>
                    <a:cubicBezTo>
                      <a:pt x="10230" y="14239"/>
                      <a:pt x="12382" y="13253"/>
                      <a:pt x="13853" y="11392"/>
                    </a:cubicBezTo>
                    <a:cubicBezTo>
                      <a:pt x="16138" y="8177"/>
                      <a:pt x="15545" y="3736"/>
                      <a:pt x="12373" y="1409"/>
                    </a:cubicBezTo>
                    <a:cubicBezTo>
                      <a:pt x="11106" y="459"/>
                      <a:pt x="9618" y="1"/>
                      <a:pt x="813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2" name="Google Shape;422;p14"/>
          <p:cNvSpPr/>
          <p:nvPr/>
        </p:nvSpPr>
        <p:spPr>
          <a:xfrm>
            <a:off x="-533752" y="3717919"/>
            <a:ext cx="2233851" cy="2034305"/>
          </a:xfrm>
          <a:custGeom>
            <a:avLst/>
            <a:gdLst/>
            <a:ahLst/>
            <a:cxnLst/>
            <a:rect l="l" t="t" r="r" b="b"/>
            <a:pathLst>
              <a:path w="53130" h="48384" extrusionOk="0">
                <a:moveTo>
                  <a:pt x="26565" y="1"/>
                </a:moveTo>
                <a:cubicBezTo>
                  <a:pt x="20373" y="1"/>
                  <a:pt x="14182" y="2358"/>
                  <a:pt x="9455" y="7073"/>
                </a:cubicBezTo>
                <a:cubicBezTo>
                  <a:pt x="0" y="16528"/>
                  <a:pt x="0" y="31863"/>
                  <a:pt x="9455" y="41292"/>
                </a:cubicBezTo>
                <a:cubicBezTo>
                  <a:pt x="14182" y="46020"/>
                  <a:pt x="20373" y="48383"/>
                  <a:pt x="26565" y="48383"/>
                </a:cubicBezTo>
                <a:cubicBezTo>
                  <a:pt x="32756" y="48383"/>
                  <a:pt x="38947" y="46020"/>
                  <a:pt x="43674" y="41292"/>
                </a:cubicBezTo>
                <a:cubicBezTo>
                  <a:pt x="53129" y="31863"/>
                  <a:pt x="53129" y="16528"/>
                  <a:pt x="43674" y="7073"/>
                </a:cubicBezTo>
                <a:cubicBezTo>
                  <a:pt x="38947" y="2358"/>
                  <a:pt x="32756" y="1"/>
                  <a:pt x="26565" y="1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18039"/>
                </a:srgbClr>
              </a:gs>
            </a:gsLst>
            <a:lin ang="13500032" scaled="0"/>
          </a:gradFill>
          <a:ln>
            <a:noFill/>
          </a:ln>
          <a:effectLst>
            <a:outerShdw blurRad="357188" algn="bl" rotWithShape="0">
              <a:schemeClr val="dk1">
                <a:alpha val="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4"/>
          <p:cNvSpPr txBox="1">
            <a:spLocks noGrp="1"/>
          </p:cNvSpPr>
          <p:nvPr>
            <p:ph type="title"/>
          </p:nvPr>
        </p:nvSpPr>
        <p:spPr>
          <a:xfrm>
            <a:off x="2465925" y="1334050"/>
            <a:ext cx="3540300" cy="19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80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24" name="Google Shape;424;p14"/>
          <p:cNvSpPr txBox="1">
            <a:spLocks noGrp="1"/>
          </p:cNvSpPr>
          <p:nvPr>
            <p:ph type="title" idx="2" hasCustomPrompt="1"/>
          </p:nvPr>
        </p:nvSpPr>
        <p:spPr>
          <a:xfrm>
            <a:off x="1193898" y="1918704"/>
            <a:ext cx="1313100" cy="7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8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25" name="Google Shape;425;p14"/>
          <p:cNvSpPr txBox="1">
            <a:spLocks noGrp="1"/>
          </p:cNvSpPr>
          <p:nvPr>
            <p:ph type="subTitle" idx="1"/>
          </p:nvPr>
        </p:nvSpPr>
        <p:spPr>
          <a:xfrm>
            <a:off x="2465923" y="3317954"/>
            <a:ext cx="30393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grpSp>
        <p:nvGrpSpPr>
          <p:cNvPr id="426" name="Google Shape;426;p14"/>
          <p:cNvGrpSpPr/>
          <p:nvPr/>
        </p:nvGrpSpPr>
        <p:grpSpPr>
          <a:xfrm>
            <a:off x="-484780" y="3438073"/>
            <a:ext cx="2233850" cy="2881955"/>
            <a:chOff x="-869130" y="859063"/>
            <a:chExt cx="2233850" cy="2881955"/>
          </a:xfrm>
        </p:grpSpPr>
        <p:grpSp>
          <p:nvGrpSpPr>
            <p:cNvPr id="427" name="Google Shape;427;p14"/>
            <p:cNvGrpSpPr/>
            <p:nvPr/>
          </p:nvGrpSpPr>
          <p:grpSpPr>
            <a:xfrm>
              <a:off x="583245" y="876223"/>
              <a:ext cx="781475" cy="777550"/>
              <a:chOff x="2532925" y="2911675"/>
              <a:chExt cx="781475" cy="777550"/>
            </a:xfrm>
          </p:grpSpPr>
          <p:sp>
            <p:nvSpPr>
              <p:cNvPr id="428" name="Google Shape;428;p14"/>
              <p:cNvSpPr/>
              <p:nvPr/>
            </p:nvSpPr>
            <p:spPr>
              <a:xfrm>
                <a:off x="3138025" y="2911675"/>
                <a:ext cx="176375" cy="158850"/>
              </a:xfrm>
              <a:custGeom>
                <a:avLst/>
                <a:gdLst/>
                <a:ahLst/>
                <a:cxnLst/>
                <a:rect l="l" t="t" r="r" b="b"/>
                <a:pathLst>
                  <a:path w="7055" h="6354" extrusionOk="0">
                    <a:moveTo>
                      <a:pt x="3478" y="0"/>
                    </a:moveTo>
                    <a:cubicBezTo>
                      <a:pt x="1670" y="0"/>
                      <a:pt x="0" y="1586"/>
                      <a:pt x="329" y="3671"/>
                    </a:cubicBezTo>
                    <a:cubicBezTo>
                      <a:pt x="586" y="5367"/>
                      <a:pt x="2022" y="6353"/>
                      <a:pt x="3480" y="6353"/>
                    </a:cubicBezTo>
                    <a:cubicBezTo>
                      <a:pt x="4421" y="6353"/>
                      <a:pt x="5371" y="5942"/>
                      <a:pt x="6019" y="5046"/>
                    </a:cubicBezTo>
                    <a:cubicBezTo>
                      <a:pt x="7055" y="3629"/>
                      <a:pt x="6738" y="1662"/>
                      <a:pt x="5342" y="626"/>
                    </a:cubicBezTo>
                    <a:cubicBezTo>
                      <a:pt x="4756" y="193"/>
                      <a:pt x="4109" y="0"/>
                      <a:pt x="34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4"/>
              <p:cNvSpPr/>
              <p:nvPr/>
            </p:nvSpPr>
            <p:spPr>
              <a:xfrm>
                <a:off x="2532925" y="2976125"/>
                <a:ext cx="707450" cy="713100"/>
              </a:xfrm>
              <a:custGeom>
                <a:avLst/>
                <a:gdLst/>
                <a:ahLst/>
                <a:cxnLst/>
                <a:rect l="l" t="t" r="r" b="b"/>
                <a:pathLst>
                  <a:path w="28298" h="28524" extrusionOk="0">
                    <a:moveTo>
                      <a:pt x="27620" y="0"/>
                    </a:moveTo>
                    <a:cubicBezTo>
                      <a:pt x="27474" y="0"/>
                      <a:pt x="27328" y="54"/>
                      <a:pt x="27219" y="162"/>
                    </a:cubicBezTo>
                    <a:lnTo>
                      <a:pt x="27198" y="205"/>
                    </a:lnTo>
                    <a:lnTo>
                      <a:pt x="0" y="28524"/>
                    </a:lnTo>
                    <a:lnTo>
                      <a:pt x="28002" y="1093"/>
                    </a:lnTo>
                    <a:cubicBezTo>
                      <a:pt x="28277" y="882"/>
                      <a:pt x="28298" y="480"/>
                      <a:pt x="28065" y="205"/>
                    </a:cubicBezTo>
                    <a:cubicBezTo>
                      <a:pt x="27953" y="70"/>
                      <a:pt x="27786" y="0"/>
                      <a:pt x="276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0" name="Google Shape;430;p14"/>
            <p:cNvGrpSpPr/>
            <p:nvPr/>
          </p:nvGrpSpPr>
          <p:grpSpPr>
            <a:xfrm>
              <a:off x="674770" y="1490267"/>
              <a:ext cx="499675" cy="497625"/>
              <a:chOff x="2548250" y="3477125"/>
              <a:chExt cx="499675" cy="497625"/>
            </a:xfrm>
          </p:grpSpPr>
          <p:sp>
            <p:nvSpPr>
              <p:cNvPr id="431" name="Google Shape;431;p14"/>
              <p:cNvSpPr/>
              <p:nvPr/>
            </p:nvSpPr>
            <p:spPr>
              <a:xfrm>
                <a:off x="2935475" y="3477125"/>
                <a:ext cx="112450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4498" h="4054" extrusionOk="0">
                    <a:moveTo>
                      <a:pt x="2217" y="0"/>
                    </a:moveTo>
                    <a:cubicBezTo>
                      <a:pt x="1061" y="0"/>
                      <a:pt x="1" y="1014"/>
                      <a:pt x="204" y="2329"/>
                    </a:cubicBezTo>
                    <a:cubicBezTo>
                      <a:pt x="371" y="3422"/>
                      <a:pt x="1288" y="4053"/>
                      <a:pt x="2219" y="4053"/>
                    </a:cubicBezTo>
                    <a:cubicBezTo>
                      <a:pt x="2820" y="4053"/>
                      <a:pt x="3427" y="3790"/>
                      <a:pt x="3842" y="3218"/>
                    </a:cubicBezTo>
                    <a:cubicBezTo>
                      <a:pt x="4498" y="2308"/>
                      <a:pt x="4307" y="1060"/>
                      <a:pt x="3419" y="405"/>
                    </a:cubicBezTo>
                    <a:cubicBezTo>
                      <a:pt x="3040" y="125"/>
                      <a:pt x="2623" y="0"/>
                      <a:pt x="22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4"/>
              <p:cNvSpPr/>
              <p:nvPr/>
            </p:nvSpPr>
            <p:spPr>
              <a:xfrm>
                <a:off x="2548250" y="3518350"/>
                <a:ext cx="452625" cy="456400"/>
              </a:xfrm>
              <a:custGeom>
                <a:avLst/>
                <a:gdLst/>
                <a:ahLst/>
                <a:cxnLst/>
                <a:rect l="l" t="t" r="r" b="b"/>
                <a:pathLst>
                  <a:path w="18105" h="18256" extrusionOk="0">
                    <a:moveTo>
                      <a:pt x="17679" y="1"/>
                    </a:moveTo>
                    <a:cubicBezTo>
                      <a:pt x="17579" y="1"/>
                      <a:pt x="17478" y="38"/>
                      <a:pt x="17406" y="109"/>
                    </a:cubicBezTo>
                    <a:lnTo>
                      <a:pt x="17406" y="130"/>
                    </a:lnTo>
                    <a:lnTo>
                      <a:pt x="0" y="18255"/>
                    </a:lnTo>
                    <a:lnTo>
                      <a:pt x="17914" y="701"/>
                    </a:lnTo>
                    <a:cubicBezTo>
                      <a:pt x="18083" y="553"/>
                      <a:pt x="18104" y="300"/>
                      <a:pt x="17956" y="130"/>
                    </a:cubicBezTo>
                    <a:cubicBezTo>
                      <a:pt x="17891" y="43"/>
                      <a:pt x="17786" y="1"/>
                      <a:pt x="1767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3" name="Google Shape;433;p14"/>
            <p:cNvGrpSpPr/>
            <p:nvPr/>
          </p:nvGrpSpPr>
          <p:grpSpPr>
            <a:xfrm>
              <a:off x="140624" y="1742028"/>
              <a:ext cx="1145201" cy="1144815"/>
              <a:chOff x="2516525" y="3338400"/>
              <a:chExt cx="814800" cy="814525"/>
            </a:xfrm>
          </p:grpSpPr>
          <p:sp>
            <p:nvSpPr>
              <p:cNvPr id="434" name="Google Shape;434;p14"/>
              <p:cNvSpPr/>
              <p:nvPr/>
            </p:nvSpPr>
            <p:spPr>
              <a:xfrm>
                <a:off x="3242925" y="3338400"/>
                <a:ext cx="88400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3178" extrusionOk="0">
                    <a:moveTo>
                      <a:pt x="1739" y="0"/>
                    </a:moveTo>
                    <a:cubicBezTo>
                      <a:pt x="832" y="0"/>
                      <a:pt x="0" y="792"/>
                      <a:pt x="173" y="1830"/>
                    </a:cubicBezTo>
                    <a:cubicBezTo>
                      <a:pt x="302" y="2680"/>
                      <a:pt x="1020" y="3178"/>
                      <a:pt x="1748" y="3178"/>
                    </a:cubicBezTo>
                    <a:cubicBezTo>
                      <a:pt x="2214" y="3178"/>
                      <a:pt x="2685" y="2973"/>
                      <a:pt x="3007" y="2527"/>
                    </a:cubicBezTo>
                    <a:cubicBezTo>
                      <a:pt x="3536" y="1830"/>
                      <a:pt x="3388" y="836"/>
                      <a:pt x="2669" y="307"/>
                    </a:cubicBezTo>
                    <a:cubicBezTo>
                      <a:pt x="2375" y="95"/>
                      <a:pt x="2052" y="0"/>
                      <a:pt x="173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4"/>
              <p:cNvSpPr/>
              <p:nvPr/>
            </p:nvSpPr>
            <p:spPr>
              <a:xfrm>
                <a:off x="2516525" y="3370575"/>
                <a:ext cx="777275" cy="782350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4" extrusionOk="0">
                    <a:moveTo>
                      <a:pt x="30759" y="0"/>
                    </a:moveTo>
                    <a:cubicBezTo>
                      <a:pt x="30681" y="0"/>
                      <a:pt x="30601" y="27"/>
                      <a:pt x="30540" y="77"/>
                    </a:cubicBezTo>
                    <a:lnTo>
                      <a:pt x="30540" y="98"/>
                    </a:lnTo>
                    <a:lnTo>
                      <a:pt x="0" y="31294"/>
                    </a:lnTo>
                    <a:lnTo>
                      <a:pt x="0" y="31294"/>
                    </a:lnTo>
                    <a:lnTo>
                      <a:pt x="30942" y="564"/>
                    </a:lnTo>
                    <a:cubicBezTo>
                      <a:pt x="31090" y="437"/>
                      <a:pt x="31090" y="246"/>
                      <a:pt x="30984" y="98"/>
                    </a:cubicBezTo>
                    <a:cubicBezTo>
                      <a:pt x="30929" y="32"/>
                      <a:pt x="30845" y="0"/>
                      <a:pt x="3075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6" name="Google Shape;436;p14"/>
            <p:cNvGrpSpPr/>
            <p:nvPr/>
          </p:nvGrpSpPr>
          <p:grpSpPr>
            <a:xfrm>
              <a:off x="-238830" y="1664463"/>
              <a:ext cx="822075" cy="814675"/>
              <a:chOff x="1750375" y="3481025"/>
              <a:chExt cx="822075" cy="814675"/>
            </a:xfrm>
          </p:grpSpPr>
          <p:sp>
            <p:nvSpPr>
              <p:cNvPr id="437" name="Google Shape;437;p14"/>
              <p:cNvSpPr/>
              <p:nvPr/>
            </p:nvSpPr>
            <p:spPr>
              <a:xfrm>
                <a:off x="2468400" y="3481025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4"/>
              <p:cNvSpPr/>
              <p:nvPr/>
            </p:nvSpPr>
            <p:spPr>
              <a:xfrm>
                <a:off x="1750375" y="3513325"/>
                <a:ext cx="77780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95" extrusionOk="0">
                    <a:moveTo>
                      <a:pt x="30773" y="1"/>
                    </a:moveTo>
                    <a:cubicBezTo>
                      <a:pt x="30697" y="1"/>
                      <a:pt x="30622" y="27"/>
                      <a:pt x="30562" y="78"/>
                    </a:cubicBezTo>
                    <a:lnTo>
                      <a:pt x="30562" y="99"/>
                    </a:lnTo>
                    <a:lnTo>
                      <a:pt x="1" y="31294"/>
                    </a:lnTo>
                    <a:lnTo>
                      <a:pt x="30964" y="564"/>
                    </a:lnTo>
                    <a:cubicBezTo>
                      <a:pt x="31091" y="437"/>
                      <a:pt x="31112" y="247"/>
                      <a:pt x="31006" y="99"/>
                    </a:cubicBezTo>
                    <a:cubicBezTo>
                      <a:pt x="30940" y="32"/>
                      <a:pt x="30856" y="1"/>
                      <a:pt x="307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" name="Google Shape;439;p14"/>
            <p:cNvGrpSpPr/>
            <p:nvPr/>
          </p:nvGrpSpPr>
          <p:grpSpPr>
            <a:xfrm>
              <a:off x="302458" y="2300263"/>
              <a:ext cx="821525" cy="814675"/>
              <a:chOff x="578020" y="1990738"/>
              <a:chExt cx="821525" cy="814675"/>
            </a:xfrm>
          </p:grpSpPr>
          <p:sp>
            <p:nvSpPr>
              <p:cNvPr id="440" name="Google Shape;440;p14"/>
              <p:cNvSpPr/>
              <p:nvPr/>
            </p:nvSpPr>
            <p:spPr>
              <a:xfrm>
                <a:off x="1295495" y="1990738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4"/>
              <p:cNvSpPr/>
              <p:nvPr/>
            </p:nvSpPr>
            <p:spPr>
              <a:xfrm>
                <a:off x="578020" y="2023038"/>
                <a:ext cx="77725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0" h="31295" extrusionOk="0">
                    <a:moveTo>
                      <a:pt x="30751" y="1"/>
                    </a:moveTo>
                    <a:cubicBezTo>
                      <a:pt x="30675" y="1"/>
                      <a:pt x="30600" y="27"/>
                      <a:pt x="30540" y="78"/>
                    </a:cubicBezTo>
                    <a:lnTo>
                      <a:pt x="30540" y="99"/>
                    </a:lnTo>
                    <a:lnTo>
                      <a:pt x="0" y="31294"/>
                    </a:lnTo>
                    <a:lnTo>
                      <a:pt x="30942" y="543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2"/>
                      <a:pt x="30834" y="1"/>
                      <a:pt x="3075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2" name="Google Shape;442;p14"/>
            <p:cNvGrpSpPr/>
            <p:nvPr/>
          </p:nvGrpSpPr>
          <p:grpSpPr>
            <a:xfrm>
              <a:off x="82595" y="2926467"/>
              <a:ext cx="814275" cy="814550"/>
              <a:chOff x="3146775" y="2571725"/>
              <a:chExt cx="814275" cy="814550"/>
            </a:xfrm>
          </p:grpSpPr>
          <p:sp>
            <p:nvSpPr>
              <p:cNvPr id="443" name="Google Shape;443;p14"/>
              <p:cNvSpPr/>
              <p:nvPr/>
            </p:nvSpPr>
            <p:spPr>
              <a:xfrm>
                <a:off x="3873025" y="2571725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45" y="1"/>
                    </a:moveTo>
                    <a:cubicBezTo>
                      <a:pt x="836" y="1"/>
                      <a:pt x="1" y="793"/>
                      <a:pt x="158" y="1830"/>
                    </a:cubicBezTo>
                    <a:cubicBezTo>
                      <a:pt x="287" y="2681"/>
                      <a:pt x="1005" y="3178"/>
                      <a:pt x="1738" y="3178"/>
                    </a:cubicBezTo>
                    <a:cubicBezTo>
                      <a:pt x="2207" y="3178"/>
                      <a:pt x="2683" y="2974"/>
                      <a:pt x="3013" y="2528"/>
                    </a:cubicBezTo>
                    <a:cubicBezTo>
                      <a:pt x="3521" y="1830"/>
                      <a:pt x="3373" y="836"/>
                      <a:pt x="2675" y="307"/>
                    </a:cubicBezTo>
                    <a:cubicBezTo>
                      <a:pt x="2381" y="95"/>
                      <a:pt x="2059" y="1"/>
                      <a:pt x="17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4"/>
              <p:cNvSpPr/>
              <p:nvPr/>
            </p:nvSpPr>
            <p:spPr>
              <a:xfrm>
                <a:off x="3146775" y="2603900"/>
                <a:ext cx="777275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5" extrusionOk="0">
                    <a:moveTo>
                      <a:pt x="30752" y="1"/>
                    </a:moveTo>
                    <a:cubicBezTo>
                      <a:pt x="30676" y="1"/>
                      <a:pt x="30601" y="27"/>
                      <a:pt x="30540" y="78"/>
                    </a:cubicBezTo>
                    <a:lnTo>
                      <a:pt x="30540" y="99"/>
                    </a:lnTo>
                    <a:lnTo>
                      <a:pt x="1" y="31294"/>
                    </a:lnTo>
                    <a:lnTo>
                      <a:pt x="1" y="31294"/>
                    </a:lnTo>
                    <a:lnTo>
                      <a:pt x="30942" y="564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3"/>
                      <a:pt x="30834" y="1"/>
                      <a:pt x="3075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5" name="Google Shape;445;p14"/>
            <p:cNvGrpSpPr/>
            <p:nvPr/>
          </p:nvGrpSpPr>
          <p:grpSpPr>
            <a:xfrm>
              <a:off x="-869130" y="859063"/>
              <a:ext cx="1766000" cy="1756400"/>
              <a:chOff x="1004350" y="3043700"/>
              <a:chExt cx="1766000" cy="1756400"/>
            </a:xfrm>
          </p:grpSpPr>
          <p:sp>
            <p:nvSpPr>
              <p:cNvPr id="446" name="Google Shape;446;p14"/>
              <p:cNvSpPr/>
              <p:nvPr/>
            </p:nvSpPr>
            <p:spPr>
              <a:xfrm>
                <a:off x="2367425" y="3043700"/>
                <a:ext cx="402925" cy="355975"/>
              </a:xfrm>
              <a:custGeom>
                <a:avLst/>
                <a:gdLst/>
                <a:ahLst/>
                <a:cxnLst/>
                <a:rect l="l" t="t" r="r" b="b"/>
                <a:pathLst>
                  <a:path w="16117" h="14239" extrusionOk="0">
                    <a:moveTo>
                      <a:pt x="8066" y="0"/>
                    </a:moveTo>
                    <a:cubicBezTo>
                      <a:pt x="5910" y="0"/>
                      <a:pt x="3759" y="987"/>
                      <a:pt x="2284" y="2853"/>
                    </a:cubicBezTo>
                    <a:cubicBezTo>
                      <a:pt x="0" y="6046"/>
                      <a:pt x="571" y="10509"/>
                      <a:pt x="3744" y="12814"/>
                    </a:cubicBezTo>
                    <a:cubicBezTo>
                      <a:pt x="5015" y="13776"/>
                      <a:pt x="6512" y="14239"/>
                      <a:pt x="8004" y="14239"/>
                    </a:cubicBezTo>
                    <a:cubicBezTo>
                      <a:pt x="10187" y="14239"/>
                      <a:pt x="12358" y="13248"/>
                      <a:pt x="13790" y="11376"/>
                    </a:cubicBezTo>
                    <a:cubicBezTo>
                      <a:pt x="16116" y="8182"/>
                      <a:pt x="15418" y="3720"/>
                      <a:pt x="12246" y="1393"/>
                    </a:cubicBezTo>
                    <a:cubicBezTo>
                      <a:pt x="10990" y="453"/>
                      <a:pt x="9527" y="0"/>
                      <a:pt x="80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4"/>
              <p:cNvSpPr/>
              <p:nvPr/>
            </p:nvSpPr>
            <p:spPr>
              <a:xfrm>
                <a:off x="1004350" y="3188425"/>
                <a:ext cx="1598375" cy="1611675"/>
              </a:xfrm>
              <a:custGeom>
                <a:avLst/>
                <a:gdLst/>
                <a:ahLst/>
                <a:cxnLst/>
                <a:rect l="l" t="t" r="r" b="b"/>
                <a:pathLst>
                  <a:path w="63935" h="64467" extrusionOk="0">
                    <a:moveTo>
                      <a:pt x="62458" y="0"/>
                    </a:moveTo>
                    <a:cubicBezTo>
                      <a:pt x="62123" y="0"/>
                      <a:pt x="61780" y="137"/>
                      <a:pt x="61481" y="384"/>
                    </a:cubicBezTo>
                    <a:lnTo>
                      <a:pt x="61481" y="469"/>
                    </a:lnTo>
                    <a:lnTo>
                      <a:pt x="0" y="64467"/>
                    </a:lnTo>
                    <a:lnTo>
                      <a:pt x="63279" y="2499"/>
                    </a:lnTo>
                    <a:cubicBezTo>
                      <a:pt x="63914" y="1907"/>
                      <a:pt x="63935" y="1040"/>
                      <a:pt x="63427" y="490"/>
                    </a:cubicBezTo>
                    <a:cubicBezTo>
                      <a:pt x="63156" y="153"/>
                      <a:pt x="62811" y="0"/>
                      <a:pt x="624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8" name="Google Shape;448;p14"/>
          <p:cNvSpPr/>
          <p:nvPr/>
        </p:nvSpPr>
        <p:spPr>
          <a:xfrm>
            <a:off x="7315805" y="3701500"/>
            <a:ext cx="2586103" cy="2355091"/>
          </a:xfrm>
          <a:custGeom>
            <a:avLst/>
            <a:gdLst/>
            <a:ahLst/>
            <a:cxnLst/>
            <a:rect l="l" t="t" r="r" b="b"/>
            <a:pathLst>
              <a:path w="53130" h="48384" extrusionOk="0">
                <a:moveTo>
                  <a:pt x="26565" y="1"/>
                </a:moveTo>
                <a:cubicBezTo>
                  <a:pt x="20373" y="1"/>
                  <a:pt x="14182" y="2358"/>
                  <a:pt x="9455" y="7073"/>
                </a:cubicBezTo>
                <a:cubicBezTo>
                  <a:pt x="0" y="16528"/>
                  <a:pt x="0" y="31863"/>
                  <a:pt x="9455" y="41292"/>
                </a:cubicBezTo>
                <a:cubicBezTo>
                  <a:pt x="14182" y="46020"/>
                  <a:pt x="20373" y="48383"/>
                  <a:pt x="26565" y="48383"/>
                </a:cubicBezTo>
                <a:cubicBezTo>
                  <a:pt x="32756" y="48383"/>
                  <a:pt x="38947" y="46020"/>
                  <a:pt x="43674" y="41292"/>
                </a:cubicBezTo>
                <a:cubicBezTo>
                  <a:pt x="53129" y="31863"/>
                  <a:pt x="53129" y="16528"/>
                  <a:pt x="43674" y="7073"/>
                </a:cubicBezTo>
                <a:cubicBezTo>
                  <a:pt x="38947" y="2358"/>
                  <a:pt x="32756" y="1"/>
                  <a:pt x="265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357188" algn="bl" rotWithShape="0">
              <a:schemeClr val="dk1">
                <a:alpha val="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26_1_1_1_1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5"/>
          <p:cNvSpPr/>
          <p:nvPr/>
        </p:nvSpPr>
        <p:spPr>
          <a:xfrm rot="10800000" flipH="1">
            <a:off x="5268275" y="-49932"/>
            <a:ext cx="3915051" cy="2048107"/>
          </a:xfrm>
          <a:custGeom>
            <a:avLst/>
            <a:gdLst/>
            <a:ahLst/>
            <a:cxnLst/>
            <a:rect l="l" t="t" r="r" b="b"/>
            <a:pathLst>
              <a:path w="161562" h="84519" extrusionOk="0">
                <a:moveTo>
                  <a:pt x="155337" y="0"/>
                </a:moveTo>
                <a:cubicBezTo>
                  <a:pt x="154760" y="0"/>
                  <a:pt x="154185" y="5"/>
                  <a:pt x="153614" y="12"/>
                </a:cubicBezTo>
                <a:cubicBezTo>
                  <a:pt x="151802" y="41"/>
                  <a:pt x="149932" y="70"/>
                  <a:pt x="148237" y="655"/>
                </a:cubicBezTo>
                <a:cubicBezTo>
                  <a:pt x="143562" y="2320"/>
                  <a:pt x="141429" y="7522"/>
                  <a:pt x="138448" y="11466"/>
                </a:cubicBezTo>
                <a:cubicBezTo>
                  <a:pt x="136666" y="13833"/>
                  <a:pt x="134386" y="15937"/>
                  <a:pt x="133042" y="18596"/>
                </a:cubicBezTo>
                <a:cubicBezTo>
                  <a:pt x="130383" y="23827"/>
                  <a:pt x="131757" y="30080"/>
                  <a:pt x="132136" y="35953"/>
                </a:cubicBezTo>
                <a:cubicBezTo>
                  <a:pt x="132516" y="41827"/>
                  <a:pt x="131055" y="48869"/>
                  <a:pt x="125620" y="51090"/>
                </a:cubicBezTo>
                <a:cubicBezTo>
                  <a:pt x="124393" y="51590"/>
                  <a:pt x="123138" y="51801"/>
                  <a:pt x="121864" y="51801"/>
                </a:cubicBezTo>
                <a:cubicBezTo>
                  <a:pt x="115555" y="51801"/>
                  <a:pt x="108789" y="46637"/>
                  <a:pt x="102711" y="46005"/>
                </a:cubicBezTo>
                <a:cubicBezTo>
                  <a:pt x="101725" y="45900"/>
                  <a:pt x="100732" y="45848"/>
                  <a:pt x="99738" y="45848"/>
                </a:cubicBezTo>
                <a:cubicBezTo>
                  <a:pt x="93281" y="45848"/>
                  <a:pt x="86785" y="48051"/>
                  <a:pt x="81847" y="52229"/>
                </a:cubicBezTo>
                <a:cubicBezTo>
                  <a:pt x="77581" y="55823"/>
                  <a:pt x="74104" y="60908"/>
                  <a:pt x="68669" y="62223"/>
                </a:cubicBezTo>
                <a:cubicBezTo>
                  <a:pt x="67761" y="62436"/>
                  <a:pt x="66862" y="62532"/>
                  <a:pt x="65969" y="62532"/>
                </a:cubicBezTo>
                <a:cubicBezTo>
                  <a:pt x="58928" y="62532"/>
                  <a:pt x="52277" y="56605"/>
                  <a:pt x="44912" y="56086"/>
                </a:cubicBezTo>
                <a:cubicBezTo>
                  <a:pt x="44566" y="56063"/>
                  <a:pt x="44222" y="56051"/>
                  <a:pt x="43879" y="56051"/>
                </a:cubicBezTo>
                <a:cubicBezTo>
                  <a:pt x="37423" y="56051"/>
                  <a:pt x="31574" y="60123"/>
                  <a:pt x="26357" y="64064"/>
                </a:cubicBezTo>
                <a:cubicBezTo>
                  <a:pt x="21711" y="67570"/>
                  <a:pt x="17007" y="71193"/>
                  <a:pt x="11601" y="73414"/>
                </a:cubicBezTo>
                <a:cubicBezTo>
                  <a:pt x="6692" y="75431"/>
                  <a:pt x="1870" y="79375"/>
                  <a:pt x="0" y="84518"/>
                </a:cubicBezTo>
                <a:lnTo>
                  <a:pt x="161562" y="84518"/>
                </a:lnTo>
                <a:lnTo>
                  <a:pt x="161562" y="362"/>
                </a:lnTo>
                <a:cubicBezTo>
                  <a:pt x="159526" y="65"/>
                  <a:pt x="157418" y="0"/>
                  <a:pt x="155337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7843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" name="Google Shape;451;p15"/>
          <p:cNvGrpSpPr/>
          <p:nvPr/>
        </p:nvGrpSpPr>
        <p:grpSpPr>
          <a:xfrm>
            <a:off x="7152475" y="-349213"/>
            <a:ext cx="2546975" cy="1756825"/>
            <a:chOff x="7056300" y="-416487"/>
            <a:chExt cx="2546975" cy="1756825"/>
          </a:xfrm>
        </p:grpSpPr>
        <p:grpSp>
          <p:nvGrpSpPr>
            <p:cNvPr id="452" name="Google Shape;452;p15"/>
            <p:cNvGrpSpPr/>
            <p:nvPr/>
          </p:nvGrpSpPr>
          <p:grpSpPr>
            <a:xfrm>
              <a:off x="7056300" y="150850"/>
              <a:ext cx="780975" cy="777275"/>
              <a:chOff x="5830100" y="1454250"/>
              <a:chExt cx="780975" cy="777275"/>
            </a:xfrm>
          </p:grpSpPr>
          <p:sp>
            <p:nvSpPr>
              <p:cNvPr id="453" name="Google Shape;453;p15"/>
              <p:cNvSpPr/>
              <p:nvPr/>
            </p:nvSpPr>
            <p:spPr>
              <a:xfrm>
                <a:off x="5903600" y="1454250"/>
                <a:ext cx="707475" cy="712975"/>
              </a:xfrm>
              <a:custGeom>
                <a:avLst/>
                <a:gdLst/>
                <a:ahLst/>
                <a:cxnLst/>
                <a:rect l="l" t="t" r="r" b="b"/>
                <a:pathLst>
                  <a:path w="28299" h="28519" extrusionOk="0">
                    <a:moveTo>
                      <a:pt x="28299" y="0"/>
                    </a:moveTo>
                    <a:lnTo>
                      <a:pt x="297" y="27410"/>
                    </a:lnTo>
                    <a:cubicBezTo>
                      <a:pt x="43" y="27643"/>
                      <a:pt x="1" y="28044"/>
                      <a:pt x="233" y="28298"/>
                    </a:cubicBezTo>
                    <a:cubicBezTo>
                      <a:pt x="345" y="28444"/>
                      <a:pt x="511" y="28518"/>
                      <a:pt x="680" y="28518"/>
                    </a:cubicBezTo>
                    <a:cubicBezTo>
                      <a:pt x="829" y="28518"/>
                      <a:pt x="981" y="28460"/>
                      <a:pt x="1100" y="28341"/>
                    </a:cubicBezTo>
                    <a:lnTo>
                      <a:pt x="1100" y="28319"/>
                    </a:lnTo>
                    <a:lnTo>
                      <a:pt x="28299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830100" y="2072725"/>
                <a:ext cx="176000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7040" h="6352" extrusionOk="0">
                    <a:moveTo>
                      <a:pt x="3562" y="1"/>
                    </a:moveTo>
                    <a:cubicBezTo>
                      <a:pt x="2622" y="1"/>
                      <a:pt x="1671" y="414"/>
                      <a:pt x="1016" y="1317"/>
                    </a:cubicBezTo>
                    <a:cubicBezTo>
                      <a:pt x="1" y="2713"/>
                      <a:pt x="297" y="4680"/>
                      <a:pt x="1693" y="5716"/>
                    </a:cubicBezTo>
                    <a:cubicBezTo>
                      <a:pt x="2286" y="6156"/>
                      <a:pt x="2938" y="6351"/>
                      <a:pt x="3572" y="6351"/>
                    </a:cubicBezTo>
                    <a:cubicBezTo>
                      <a:pt x="5381" y="6351"/>
                      <a:pt x="7040" y="4759"/>
                      <a:pt x="6726" y="2692"/>
                    </a:cubicBezTo>
                    <a:cubicBezTo>
                      <a:pt x="6456" y="995"/>
                      <a:pt x="5021" y="1"/>
                      <a:pt x="356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5" name="Google Shape;455;p15"/>
            <p:cNvGrpSpPr/>
            <p:nvPr/>
          </p:nvGrpSpPr>
          <p:grpSpPr>
            <a:xfrm>
              <a:off x="7743600" y="54675"/>
              <a:ext cx="814800" cy="814525"/>
              <a:chOff x="6578800" y="847800"/>
              <a:chExt cx="814800" cy="814525"/>
            </a:xfrm>
          </p:grpSpPr>
          <p:sp>
            <p:nvSpPr>
              <p:cNvPr id="456" name="Google Shape;456;p15"/>
              <p:cNvSpPr/>
              <p:nvPr/>
            </p:nvSpPr>
            <p:spPr>
              <a:xfrm>
                <a:off x="6615800" y="847800"/>
                <a:ext cx="777800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89" extrusionOk="0">
                    <a:moveTo>
                      <a:pt x="31112" y="0"/>
                    </a:moveTo>
                    <a:lnTo>
                      <a:pt x="149" y="30730"/>
                    </a:lnTo>
                    <a:cubicBezTo>
                      <a:pt x="22" y="30857"/>
                      <a:pt x="1" y="31047"/>
                      <a:pt x="128" y="31174"/>
                    </a:cubicBezTo>
                    <a:cubicBezTo>
                      <a:pt x="183" y="31251"/>
                      <a:pt x="260" y="31288"/>
                      <a:pt x="340" y="31288"/>
                    </a:cubicBezTo>
                    <a:cubicBezTo>
                      <a:pt x="414" y="31288"/>
                      <a:pt x="490" y="31256"/>
                      <a:pt x="551" y="31195"/>
                    </a:cubicBezTo>
                    <a:lnTo>
                      <a:pt x="311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6578800" y="1582875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83" y="0"/>
                    </a:moveTo>
                    <a:cubicBezTo>
                      <a:pt x="1314" y="0"/>
                      <a:pt x="838" y="204"/>
                      <a:pt x="508" y="650"/>
                    </a:cubicBezTo>
                    <a:cubicBezTo>
                      <a:pt x="0" y="1348"/>
                      <a:pt x="170" y="2342"/>
                      <a:pt x="868" y="2871"/>
                    </a:cubicBezTo>
                    <a:cubicBezTo>
                      <a:pt x="1156" y="3083"/>
                      <a:pt x="1474" y="3178"/>
                      <a:pt x="1785" y="3178"/>
                    </a:cubicBezTo>
                    <a:cubicBezTo>
                      <a:pt x="2685" y="3178"/>
                      <a:pt x="3520" y="2386"/>
                      <a:pt x="3363" y="1348"/>
                    </a:cubicBezTo>
                    <a:cubicBezTo>
                      <a:pt x="3234" y="497"/>
                      <a:pt x="2516" y="0"/>
                      <a:pt x="178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8" name="Google Shape;458;p15"/>
            <p:cNvGrpSpPr/>
            <p:nvPr/>
          </p:nvGrpSpPr>
          <p:grpSpPr>
            <a:xfrm>
              <a:off x="7837275" y="-416487"/>
              <a:ext cx="1766000" cy="1756825"/>
              <a:chOff x="6373650" y="342850"/>
              <a:chExt cx="1766000" cy="1756825"/>
            </a:xfrm>
          </p:grpSpPr>
          <p:sp>
            <p:nvSpPr>
              <p:cNvPr id="459" name="Google Shape;459;p15"/>
              <p:cNvSpPr/>
              <p:nvPr/>
            </p:nvSpPr>
            <p:spPr>
              <a:xfrm>
                <a:off x="6541250" y="342850"/>
                <a:ext cx="1598400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63936" h="64480" extrusionOk="0">
                    <a:moveTo>
                      <a:pt x="63936" y="0"/>
                    </a:moveTo>
                    <a:lnTo>
                      <a:pt x="657" y="61989"/>
                    </a:lnTo>
                    <a:cubicBezTo>
                      <a:pt x="43" y="62581"/>
                      <a:pt x="1" y="63449"/>
                      <a:pt x="508" y="63998"/>
                    </a:cubicBezTo>
                    <a:cubicBezTo>
                      <a:pt x="778" y="64332"/>
                      <a:pt x="1118" y="64480"/>
                      <a:pt x="1469" y="64480"/>
                    </a:cubicBezTo>
                    <a:cubicBezTo>
                      <a:pt x="1806" y="64480"/>
                      <a:pt x="2153" y="64343"/>
                      <a:pt x="2454" y="64104"/>
                    </a:cubicBezTo>
                    <a:lnTo>
                      <a:pt x="2475" y="64020"/>
                    </a:lnTo>
                    <a:lnTo>
                      <a:pt x="63936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>
                <a:off x="6373650" y="1743675"/>
                <a:ext cx="403450" cy="356000"/>
              </a:xfrm>
              <a:custGeom>
                <a:avLst/>
                <a:gdLst/>
                <a:ahLst/>
                <a:cxnLst/>
                <a:rect l="l" t="t" r="r" b="b"/>
                <a:pathLst>
                  <a:path w="16138" h="14240" extrusionOk="0">
                    <a:moveTo>
                      <a:pt x="8133" y="1"/>
                    </a:moveTo>
                    <a:cubicBezTo>
                      <a:pt x="5950" y="1"/>
                      <a:pt x="3775" y="992"/>
                      <a:pt x="2327" y="2868"/>
                    </a:cubicBezTo>
                    <a:cubicBezTo>
                      <a:pt x="1" y="6041"/>
                      <a:pt x="698" y="10503"/>
                      <a:pt x="3871" y="12830"/>
                    </a:cubicBezTo>
                    <a:cubicBezTo>
                      <a:pt x="5131" y="13781"/>
                      <a:pt x="6603" y="14239"/>
                      <a:pt x="8073" y="14239"/>
                    </a:cubicBezTo>
                    <a:cubicBezTo>
                      <a:pt x="10230" y="14239"/>
                      <a:pt x="12382" y="13253"/>
                      <a:pt x="13853" y="11392"/>
                    </a:cubicBezTo>
                    <a:cubicBezTo>
                      <a:pt x="16138" y="8177"/>
                      <a:pt x="15545" y="3736"/>
                      <a:pt x="12373" y="1409"/>
                    </a:cubicBezTo>
                    <a:cubicBezTo>
                      <a:pt x="11106" y="459"/>
                      <a:pt x="9618" y="1"/>
                      <a:pt x="813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1" name="Google Shape;461;p15"/>
          <p:cNvSpPr txBox="1">
            <a:spLocks noGrp="1"/>
          </p:cNvSpPr>
          <p:nvPr>
            <p:ph type="title" hasCustomPrompt="1"/>
          </p:nvPr>
        </p:nvSpPr>
        <p:spPr>
          <a:xfrm>
            <a:off x="2370264" y="1248645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2" name="Google Shape;462;p15"/>
          <p:cNvSpPr txBox="1">
            <a:spLocks noGrp="1"/>
          </p:cNvSpPr>
          <p:nvPr>
            <p:ph type="subTitle" idx="1"/>
          </p:nvPr>
        </p:nvSpPr>
        <p:spPr>
          <a:xfrm>
            <a:off x="1574700" y="1873750"/>
            <a:ext cx="2359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463" name="Google Shape;463;p15"/>
          <p:cNvSpPr txBox="1">
            <a:spLocks noGrp="1"/>
          </p:cNvSpPr>
          <p:nvPr>
            <p:ph type="subTitle" idx="2"/>
          </p:nvPr>
        </p:nvSpPr>
        <p:spPr>
          <a:xfrm>
            <a:off x="1574700" y="2197811"/>
            <a:ext cx="23592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5"/>
          <p:cNvSpPr txBox="1">
            <a:spLocks noGrp="1"/>
          </p:cNvSpPr>
          <p:nvPr>
            <p:ph type="title" idx="3" hasCustomPrompt="1"/>
          </p:nvPr>
        </p:nvSpPr>
        <p:spPr>
          <a:xfrm>
            <a:off x="6005710" y="1248645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5" name="Google Shape;465;p15"/>
          <p:cNvSpPr txBox="1">
            <a:spLocks noGrp="1"/>
          </p:cNvSpPr>
          <p:nvPr>
            <p:ph type="subTitle" idx="4"/>
          </p:nvPr>
        </p:nvSpPr>
        <p:spPr>
          <a:xfrm>
            <a:off x="5210112" y="1873750"/>
            <a:ext cx="2359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466" name="Google Shape;466;p15"/>
          <p:cNvSpPr txBox="1">
            <a:spLocks noGrp="1"/>
          </p:cNvSpPr>
          <p:nvPr>
            <p:ph type="subTitle" idx="5"/>
          </p:nvPr>
        </p:nvSpPr>
        <p:spPr>
          <a:xfrm>
            <a:off x="5210112" y="2197807"/>
            <a:ext cx="23592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15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468" name="Google Shape;468;p15"/>
          <p:cNvSpPr txBox="1">
            <a:spLocks noGrp="1"/>
          </p:cNvSpPr>
          <p:nvPr>
            <p:ph type="title" idx="7" hasCustomPrompt="1"/>
          </p:nvPr>
        </p:nvSpPr>
        <p:spPr>
          <a:xfrm>
            <a:off x="2370264" y="2955332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9" name="Google Shape;469;p15"/>
          <p:cNvSpPr txBox="1">
            <a:spLocks noGrp="1"/>
          </p:cNvSpPr>
          <p:nvPr>
            <p:ph type="subTitle" idx="8"/>
          </p:nvPr>
        </p:nvSpPr>
        <p:spPr>
          <a:xfrm>
            <a:off x="1574700" y="3580438"/>
            <a:ext cx="2359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470" name="Google Shape;470;p15"/>
          <p:cNvSpPr txBox="1">
            <a:spLocks noGrp="1"/>
          </p:cNvSpPr>
          <p:nvPr>
            <p:ph type="subTitle" idx="9"/>
          </p:nvPr>
        </p:nvSpPr>
        <p:spPr>
          <a:xfrm>
            <a:off x="1574700" y="3904499"/>
            <a:ext cx="23592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15"/>
          <p:cNvSpPr txBox="1">
            <a:spLocks noGrp="1"/>
          </p:cNvSpPr>
          <p:nvPr>
            <p:ph type="title" idx="13" hasCustomPrompt="1"/>
          </p:nvPr>
        </p:nvSpPr>
        <p:spPr>
          <a:xfrm>
            <a:off x="6005710" y="2955332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2" name="Google Shape;472;p15"/>
          <p:cNvSpPr txBox="1">
            <a:spLocks noGrp="1"/>
          </p:cNvSpPr>
          <p:nvPr>
            <p:ph type="subTitle" idx="14"/>
          </p:nvPr>
        </p:nvSpPr>
        <p:spPr>
          <a:xfrm>
            <a:off x="5210112" y="3580436"/>
            <a:ext cx="2359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473" name="Google Shape;473;p15"/>
          <p:cNvSpPr txBox="1">
            <a:spLocks noGrp="1"/>
          </p:cNvSpPr>
          <p:nvPr>
            <p:ph type="subTitle" idx="15"/>
          </p:nvPr>
        </p:nvSpPr>
        <p:spPr>
          <a:xfrm>
            <a:off x="5210112" y="3904498"/>
            <a:ext cx="23592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474" name="Google Shape;474;p15"/>
          <p:cNvGrpSpPr/>
          <p:nvPr/>
        </p:nvGrpSpPr>
        <p:grpSpPr>
          <a:xfrm>
            <a:off x="-1173755" y="2057358"/>
            <a:ext cx="1603550" cy="2864794"/>
            <a:chOff x="-238830" y="876223"/>
            <a:chExt cx="1603550" cy="2864794"/>
          </a:xfrm>
        </p:grpSpPr>
        <p:grpSp>
          <p:nvGrpSpPr>
            <p:cNvPr id="475" name="Google Shape;475;p15"/>
            <p:cNvGrpSpPr/>
            <p:nvPr/>
          </p:nvGrpSpPr>
          <p:grpSpPr>
            <a:xfrm>
              <a:off x="583245" y="876223"/>
              <a:ext cx="781475" cy="777550"/>
              <a:chOff x="2532925" y="2911675"/>
              <a:chExt cx="781475" cy="777550"/>
            </a:xfrm>
          </p:grpSpPr>
          <p:sp>
            <p:nvSpPr>
              <p:cNvPr id="476" name="Google Shape;476;p15"/>
              <p:cNvSpPr/>
              <p:nvPr/>
            </p:nvSpPr>
            <p:spPr>
              <a:xfrm>
                <a:off x="3138025" y="2911675"/>
                <a:ext cx="176375" cy="158850"/>
              </a:xfrm>
              <a:custGeom>
                <a:avLst/>
                <a:gdLst/>
                <a:ahLst/>
                <a:cxnLst/>
                <a:rect l="l" t="t" r="r" b="b"/>
                <a:pathLst>
                  <a:path w="7055" h="6354" extrusionOk="0">
                    <a:moveTo>
                      <a:pt x="3478" y="0"/>
                    </a:moveTo>
                    <a:cubicBezTo>
                      <a:pt x="1670" y="0"/>
                      <a:pt x="0" y="1586"/>
                      <a:pt x="329" y="3671"/>
                    </a:cubicBezTo>
                    <a:cubicBezTo>
                      <a:pt x="586" y="5367"/>
                      <a:pt x="2022" y="6353"/>
                      <a:pt x="3480" y="6353"/>
                    </a:cubicBezTo>
                    <a:cubicBezTo>
                      <a:pt x="4421" y="6353"/>
                      <a:pt x="5371" y="5942"/>
                      <a:pt x="6019" y="5046"/>
                    </a:cubicBezTo>
                    <a:cubicBezTo>
                      <a:pt x="7055" y="3629"/>
                      <a:pt x="6738" y="1662"/>
                      <a:pt x="5342" y="626"/>
                    </a:cubicBezTo>
                    <a:cubicBezTo>
                      <a:pt x="4756" y="193"/>
                      <a:pt x="4109" y="0"/>
                      <a:pt x="34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5"/>
              <p:cNvSpPr/>
              <p:nvPr/>
            </p:nvSpPr>
            <p:spPr>
              <a:xfrm>
                <a:off x="2532925" y="2976125"/>
                <a:ext cx="707450" cy="713100"/>
              </a:xfrm>
              <a:custGeom>
                <a:avLst/>
                <a:gdLst/>
                <a:ahLst/>
                <a:cxnLst/>
                <a:rect l="l" t="t" r="r" b="b"/>
                <a:pathLst>
                  <a:path w="28298" h="28524" extrusionOk="0">
                    <a:moveTo>
                      <a:pt x="27620" y="0"/>
                    </a:moveTo>
                    <a:cubicBezTo>
                      <a:pt x="27474" y="0"/>
                      <a:pt x="27328" y="54"/>
                      <a:pt x="27219" y="162"/>
                    </a:cubicBezTo>
                    <a:lnTo>
                      <a:pt x="27198" y="205"/>
                    </a:lnTo>
                    <a:lnTo>
                      <a:pt x="0" y="28524"/>
                    </a:lnTo>
                    <a:lnTo>
                      <a:pt x="28002" y="1093"/>
                    </a:lnTo>
                    <a:cubicBezTo>
                      <a:pt x="28277" y="882"/>
                      <a:pt x="28298" y="480"/>
                      <a:pt x="28065" y="205"/>
                    </a:cubicBezTo>
                    <a:cubicBezTo>
                      <a:pt x="27953" y="70"/>
                      <a:pt x="27786" y="0"/>
                      <a:pt x="276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15"/>
            <p:cNvGrpSpPr/>
            <p:nvPr/>
          </p:nvGrpSpPr>
          <p:grpSpPr>
            <a:xfrm>
              <a:off x="674770" y="1490267"/>
              <a:ext cx="499675" cy="497625"/>
              <a:chOff x="2548250" y="3477125"/>
              <a:chExt cx="499675" cy="497625"/>
            </a:xfrm>
          </p:grpSpPr>
          <p:sp>
            <p:nvSpPr>
              <p:cNvPr id="479" name="Google Shape;479;p15"/>
              <p:cNvSpPr/>
              <p:nvPr/>
            </p:nvSpPr>
            <p:spPr>
              <a:xfrm>
                <a:off x="2935475" y="3477125"/>
                <a:ext cx="112450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4498" h="4054" extrusionOk="0">
                    <a:moveTo>
                      <a:pt x="2217" y="0"/>
                    </a:moveTo>
                    <a:cubicBezTo>
                      <a:pt x="1061" y="0"/>
                      <a:pt x="1" y="1014"/>
                      <a:pt x="204" y="2329"/>
                    </a:cubicBezTo>
                    <a:cubicBezTo>
                      <a:pt x="371" y="3422"/>
                      <a:pt x="1288" y="4053"/>
                      <a:pt x="2219" y="4053"/>
                    </a:cubicBezTo>
                    <a:cubicBezTo>
                      <a:pt x="2820" y="4053"/>
                      <a:pt x="3427" y="3790"/>
                      <a:pt x="3842" y="3218"/>
                    </a:cubicBezTo>
                    <a:cubicBezTo>
                      <a:pt x="4498" y="2308"/>
                      <a:pt x="4307" y="1060"/>
                      <a:pt x="3419" y="405"/>
                    </a:cubicBezTo>
                    <a:cubicBezTo>
                      <a:pt x="3040" y="125"/>
                      <a:pt x="2623" y="0"/>
                      <a:pt x="22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5"/>
              <p:cNvSpPr/>
              <p:nvPr/>
            </p:nvSpPr>
            <p:spPr>
              <a:xfrm>
                <a:off x="2548250" y="3518350"/>
                <a:ext cx="452625" cy="456400"/>
              </a:xfrm>
              <a:custGeom>
                <a:avLst/>
                <a:gdLst/>
                <a:ahLst/>
                <a:cxnLst/>
                <a:rect l="l" t="t" r="r" b="b"/>
                <a:pathLst>
                  <a:path w="18105" h="18256" extrusionOk="0">
                    <a:moveTo>
                      <a:pt x="17679" y="1"/>
                    </a:moveTo>
                    <a:cubicBezTo>
                      <a:pt x="17579" y="1"/>
                      <a:pt x="17478" y="38"/>
                      <a:pt x="17406" y="109"/>
                    </a:cubicBezTo>
                    <a:lnTo>
                      <a:pt x="17406" y="130"/>
                    </a:lnTo>
                    <a:lnTo>
                      <a:pt x="0" y="18255"/>
                    </a:lnTo>
                    <a:lnTo>
                      <a:pt x="17914" y="701"/>
                    </a:lnTo>
                    <a:cubicBezTo>
                      <a:pt x="18083" y="553"/>
                      <a:pt x="18104" y="300"/>
                      <a:pt x="17956" y="130"/>
                    </a:cubicBezTo>
                    <a:cubicBezTo>
                      <a:pt x="17891" y="43"/>
                      <a:pt x="17786" y="1"/>
                      <a:pt x="1767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1" name="Google Shape;481;p15"/>
            <p:cNvGrpSpPr/>
            <p:nvPr/>
          </p:nvGrpSpPr>
          <p:grpSpPr>
            <a:xfrm>
              <a:off x="140624" y="1742028"/>
              <a:ext cx="1145201" cy="1144815"/>
              <a:chOff x="2516525" y="3338400"/>
              <a:chExt cx="814800" cy="814525"/>
            </a:xfrm>
          </p:grpSpPr>
          <p:sp>
            <p:nvSpPr>
              <p:cNvPr id="482" name="Google Shape;482;p15"/>
              <p:cNvSpPr/>
              <p:nvPr/>
            </p:nvSpPr>
            <p:spPr>
              <a:xfrm>
                <a:off x="3242925" y="3338400"/>
                <a:ext cx="88400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3178" extrusionOk="0">
                    <a:moveTo>
                      <a:pt x="1739" y="0"/>
                    </a:moveTo>
                    <a:cubicBezTo>
                      <a:pt x="832" y="0"/>
                      <a:pt x="0" y="792"/>
                      <a:pt x="173" y="1830"/>
                    </a:cubicBezTo>
                    <a:cubicBezTo>
                      <a:pt x="302" y="2680"/>
                      <a:pt x="1020" y="3178"/>
                      <a:pt x="1748" y="3178"/>
                    </a:cubicBezTo>
                    <a:cubicBezTo>
                      <a:pt x="2214" y="3178"/>
                      <a:pt x="2685" y="2973"/>
                      <a:pt x="3007" y="2527"/>
                    </a:cubicBezTo>
                    <a:cubicBezTo>
                      <a:pt x="3536" y="1830"/>
                      <a:pt x="3388" y="836"/>
                      <a:pt x="2669" y="307"/>
                    </a:cubicBezTo>
                    <a:cubicBezTo>
                      <a:pt x="2375" y="95"/>
                      <a:pt x="2052" y="0"/>
                      <a:pt x="173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5"/>
              <p:cNvSpPr/>
              <p:nvPr/>
            </p:nvSpPr>
            <p:spPr>
              <a:xfrm>
                <a:off x="2516525" y="3370575"/>
                <a:ext cx="777275" cy="782350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4" extrusionOk="0">
                    <a:moveTo>
                      <a:pt x="30759" y="0"/>
                    </a:moveTo>
                    <a:cubicBezTo>
                      <a:pt x="30681" y="0"/>
                      <a:pt x="30601" y="27"/>
                      <a:pt x="30540" y="77"/>
                    </a:cubicBezTo>
                    <a:lnTo>
                      <a:pt x="30540" y="98"/>
                    </a:lnTo>
                    <a:lnTo>
                      <a:pt x="0" y="31294"/>
                    </a:lnTo>
                    <a:lnTo>
                      <a:pt x="0" y="31294"/>
                    </a:lnTo>
                    <a:lnTo>
                      <a:pt x="30942" y="564"/>
                    </a:lnTo>
                    <a:cubicBezTo>
                      <a:pt x="31090" y="437"/>
                      <a:pt x="31090" y="246"/>
                      <a:pt x="30984" y="98"/>
                    </a:cubicBezTo>
                    <a:cubicBezTo>
                      <a:pt x="30929" y="32"/>
                      <a:pt x="30845" y="0"/>
                      <a:pt x="3075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4" name="Google Shape;484;p15"/>
            <p:cNvGrpSpPr/>
            <p:nvPr/>
          </p:nvGrpSpPr>
          <p:grpSpPr>
            <a:xfrm>
              <a:off x="-238830" y="1664463"/>
              <a:ext cx="822075" cy="814675"/>
              <a:chOff x="1750375" y="3481025"/>
              <a:chExt cx="822075" cy="814675"/>
            </a:xfrm>
          </p:grpSpPr>
          <p:sp>
            <p:nvSpPr>
              <p:cNvPr id="485" name="Google Shape;485;p15"/>
              <p:cNvSpPr/>
              <p:nvPr/>
            </p:nvSpPr>
            <p:spPr>
              <a:xfrm>
                <a:off x="2468400" y="3481025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5"/>
              <p:cNvSpPr/>
              <p:nvPr/>
            </p:nvSpPr>
            <p:spPr>
              <a:xfrm>
                <a:off x="1750375" y="3513325"/>
                <a:ext cx="77780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95" extrusionOk="0">
                    <a:moveTo>
                      <a:pt x="30773" y="1"/>
                    </a:moveTo>
                    <a:cubicBezTo>
                      <a:pt x="30697" y="1"/>
                      <a:pt x="30622" y="27"/>
                      <a:pt x="30562" y="78"/>
                    </a:cubicBezTo>
                    <a:lnTo>
                      <a:pt x="30562" y="99"/>
                    </a:lnTo>
                    <a:lnTo>
                      <a:pt x="1" y="31294"/>
                    </a:lnTo>
                    <a:lnTo>
                      <a:pt x="30964" y="564"/>
                    </a:lnTo>
                    <a:cubicBezTo>
                      <a:pt x="31091" y="437"/>
                      <a:pt x="31112" y="247"/>
                      <a:pt x="31006" y="99"/>
                    </a:cubicBezTo>
                    <a:cubicBezTo>
                      <a:pt x="30940" y="32"/>
                      <a:pt x="30856" y="1"/>
                      <a:pt x="307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7" name="Google Shape;487;p15"/>
            <p:cNvGrpSpPr/>
            <p:nvPr/>
          </p:nvGrpSpPr>
          <p:grpSpPr>
            <a:xfrm>
              <a:off x="302458" y="2300263"/>
              <a:ext cx="821525" cy="814675"/>
              <a:chOff x="578020" y="1990738"/>
              <a:chExt cx="821525" cy="814675"/>
            </a:xfrm>
          </p:grpSpPr>
          <p:sp>
            <p:nvSpPr>
              <p:cNvPr id="488" name="Google Shape;488;p15"/>
              <p:cNvSpPr/>
              <p:nvPr/>
            </p:nvSpPr>
            <p:spPr>
              <a:xfrm>
                <a:off x="1295495" y="1990738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5"/>
              <p:cNvSpPr/>
              <p:nvPr/>
            </p:nvSpPr>
            <p:spPr>
              <a:xfrm>
                <a:off x="578020" y="2023038"/>
                <a:ext cx="77725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0" h="31295" extrusionOk="0">
                    <a:moveTo>
                      <a:pt x="30751" y="1"/>
                    </a:moveTo>
                    <a:cubicBezTo>
                      <a:pt x="30675" y="1"/>
                      <a:pt x="30600" y="27"/>
                      <a:pt x="30540" y="78"/>
                    </a:cubicBezTo>
                    <a:lnTo>
                      <a:pt x="30540" y="99"/>
                    </a:lnTo>
                    <a:lnTo>
                      <a:pt x="0" y="31294"/>
                    </a:lnTo>
                    <a:lnTo>
                      <a:pt x="30942" y="543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2"/>
                      <a:pt x="30834" y="1"/>
                      <a:pt x="3075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0" name="Google Shape;490;p15"/>
            <p:cNvGrpSpPr/>
            <p:nvPr/>
          </p:nvGrpSpPr>
          <p:grpSpPr>
            <a:xfrm>
              <a:off x="82595" y="2926467"/>
              <a:ext cx="814275" cy="814550"/>
              <a:chOff x="3146775" y="2571725"/>
              <a:chExt cx="814275" cy="814550"/>
            </a:xfrm>
          </p:grpSpPr>
          <p:sp>
            <p:nvSpPr>
              <p:cNvPr id="491" name="Google Shape;491;p15"/>
              <p:cNvSpPr/>
              <p:nvPr/>
            </p:nvSpPr>
            <p:spPr>
              <a:xfrm>
                <a:off x="3873025" y="2571725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45" y="1"/>
                    </a:moveTo>
                    <a:cubicBezTo>
                      <a:pt x="836" y="1"/>
                      <a:pt x="1" y="793"/>
                      <a:pt x="158" y="1830"/>
                    </a:cubicBezTo>
                    <a:cubicBezTo>
                      <a:pt x="287" y="2681"/>
                      <a:pt x="1005" y="3178"/>
                      <a:pt x="1738" y="3178"/>
                    </a:cubicBezTo>
                    <a:cubicBezTo>
                      <a:pt x="2207" y="3178"/>
                      <a:pt x="2683" y="2974"/>
                      <a:pt x="3013" y="2528"/>
                    </a:cubicBezTo>
                    <a:cubicBezTo>
                      <a:pt x="3521" y="1830"/>
                      <a:pt x="3373" y="836"/>
                      <a:pt x="2675" y="307"/>
                    </a:cubicBezTo>
                    <a:cubicBezTo>
                      <a:pt x="2381" y="95"/>
                      <a:pt x="2059" y="1"/>
                      <a:pt x="17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5"/>
              <p:cNvSpPr/>
              <p:nvPr/>
            </p:nvSpPr>
            <p:spPr>
              <a:xfrm>
                <a:off x="3146775" y="2603900"/>
                <a:ext cx="777275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5" extrusionOk="0">
                    <a:moveTo>
                      <a:pt x="30752" y="1"/>
                    </a:moveTo>
                    <a:cubicBezTo>
                      <a:pt x="30676" y="1"/>
                      <a:pt x="30601" y="27"/>
                      <a:pt x="30540" y="78"/>
                    </a:cubicBezTo>
                    <a:lnTo>
                      <a:pt x="30540" y="99"/>
                    </a:lnTo>
                    <a:lnTo>
                      <a:pt x="1" y="31294"/>
                    </a:lnTo>
                    <a:lnTo>
                      <a:pt x="1" y="31294"/>
                    </a:lnTo>
                    <a:lnTo>
                      <a:pt x="30942" y="564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3"/>
                      <a:pt x="30834" y="1"/>
                      <a:pt x="3075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CUSTOM_23_1_3_1_1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1"/>
          <p:cNvSpPr/>
          <p:nvPr/>
        </p:nvSpPr>
        <p:spPr>
          <a:xfrm>
            <a:off x="-1" y="3081160"/>
            <a:ext cx="4985522" cy="2970037"/>
          </a:xfrm>
          <a:custGeom>
            <a:avLst/>
            <a:gdLst/>
            <a:ahLst/>
            <a:cxnLst/>
            <a:rect l="l" t="t" r="r" b="b"/>
            <a:pathLst>
              <a:path w="231750" h="138061" extrusionOk="0">
                <a:moveTo>
                  <a:pt x="152978" y="0"/>
                </a:moveTo>
                <a:cubicBezTo>
                  <a:pt x="147487" y="0"/>
                  <a:pt x="142931" y="5976"/>
                  <a:pt x="137425" y="8058"/>
                </a:cubicBezTo>
                <a:cubicBezTo>
                  <a:pt x="134065" y="9343"/>
                  <a:pt x="130295" y="9080"/>
                  <a:pt x="126760" y="9753"/>
                </a:cubicBezTo>
                <a:cubicBezTo>
                  <a:pt x="123224" y="10425"/>
                  <a:pt x="119455" y="12558"/>
                  <a:pt x="118870" y="16123"/>
                </a:cubicBezTo>
                <a:cubicBezTo>
                  <a:pt x="118403" y="19132"/>
                  <a:pt x="120360" y="21996"/>
                  <a:pt x="120594" y="25035"/>
                </a:cubicBezTo>
                <a:cubicBezTo>
                  <a:pt x="120916" y="28921"/>
                  <a:pt x="118315" y="32574"/>
                  <a:pt x="115013" y="34649"/>
                </a:cubicBezTo>
                <a:cubicBezTo>
                  <a:pt x="111682" y="36752"/>
                  <a:pt x="107766" y="37541"/>
                  <a:pt x="103938" y="38301"/>
                </a:cubicBezTo>
                <a:cubicBezTo>
                  <a:pt x="102990" y="38494"/>
                  <a:pt x="102006" y="38678"/>
                  <a:pt x="101054" y="38678"/>
                </a:cubicBezTo>
                <a:cubicBezTo>
                  <a:pt x="100277" y="38678"/>
                  <a:pt x="99521" y="38555"/>
                  <a:pt x="98825" y="38214"/>
                </a:cubicBezTo>
                <a:cubicBezTo>
                  <a:pt x="96867" y="37278"/>
                  <a:pt x="95786" y="34882"/>
                  <a:pt x="93711" y="34473"/>
                </a:cubicBezTo>
                <a:cubicBezTo>
                  <a:pt x="93451" y="34420"/>
                  <a:pt x="93187" y="34400"/>
                  <a:pt x="92921" y="34400"/>
                </a:cubicBezTo>
                <a:cubicBezTo>
                  <a:pt x="92162" y="34400"/>
                  <a:pt x="91386" y="34561"/>
                  <a:pt x="90626" y="34561"/>
                </a:cubicBezTo>
                <a:cubicBezTo>
                  <a:pt x="90336" y="34561"/>
                  <a:pt x="90049" y="34538"/>
                  <a:pt x="89766" y="34473"/>
                </a:cubicBezTo>
                <a:cubicBezTo>
                  <a:pt x="87107" y="33830"/>
                  <a:pt x="86756" y="30295"/>
                  <a:pt x="85734" y="27752"/>
                </a:cubicBezTo>
                <a:cubicBezTo>
                  <a:pt x="84378" y="24414"/>
                  <a:pt x="80725" y="22545"/>
                  <a:pt x="77151" y="22545"/>
                </a:cubicBezTo>
                <a:cubicBezTo>
                  <a:pt x="74719" y="22545"/>
                  <a:pt x="72324" y="23411"/>
                  <a:pt x="70714" y="25269"/>
                </a:cubicBezTo>
                <a:cubicBezTo>
                  <a:pt x="69341" y="26876"/>
                  <a:pt x="68581" y="28863"/>
                  <a:pt x="67851" y="30821"/>
                </a:cubicBezTo>
                <a:cubicBezTo>
                  <a:pt x="65718" y="36489"/>
                  <a:pt x="63584" y="42246"/>
                  <a:pt x="62883" y="48236"/>
                </a:cubicBezTo>
                <a:cubicBezTo>
                  <a:pt x="62649" y="50252"/>
                  <a:pt x="62562" y="52327"/>
                  <a:pt x="61919" y="54256"/>
                </a:cubicBezTo>
                <a:cubicBezTo>
                  <a:pt x="61305" y="55921"/>
                  <a:pt x="60370" y="57441"/>
                  <a:pt x="59172" y="58726"/>
                </a:cubicBezTo>
                <a:cubicBezTo>
                  <a:pt x="52890" y="65769"/>
                  <a:pt x="42458" y="67025"/>
                  <a:pt x="33019" y="67142"/>
                </a:cubicBezTo>
                <a:cubicBezTo>
                  <a:pt x="23610" y="67259"/>
                  <a:pt x="13529" y="66908"/>
                  <a:pt x="5552" y="71993"/>
                </a:cubicBezTo>
                <a:cubicBezTo>
                  <a:pt x="3331" y="73395"/>
                  <a:pt x="1432" y="75295"/>
                  <a:pt x="0" y="77545"/>
                </a:cubicBezTo>
                <a:lnTo>
                  <a:pt x="0" y="138061"/>
                </a:lnTo>
                <a:lnTo>
                  <a:pt x="55987" y="138061"/>
                </a:lnTo>
                <a:cubicBezTo>
                  <a:pt x="57857" y="133473"/>
                  <a:pt x="59581" y="128798"/>
                  <a:pt x="63906" y="126782"/>
                </a:cubicBezTo>
                <a:cubicBezTo>
                  <a:pt x="68815" y="124473"/>
                  <a:pt x="75448" y="126782"/>
                  <a:pt x="79597" y="123275"/>
                </a:cubicBezTo>
                <a:cubicBezTo>
                  <a:pt x="83484" y="120002"/>
                  <a:pt x="82695" y="113983"/>
                  <a:pt x="82169" y="108928"/>
                </a:cubicBezTo>
                <a:cubicBezTo>
                  <a:pt x="81731" y="104252"/>
                  <a:pt x="81847" y="99519"/>
                  <a:pt x="82519" y="94873"/>
                </a:cubicBezTo>
                <a:cubicBezTo>
                  <a:pt x="83425" y="88707"/>
                  <a:pt x="86873" y="81460"/>
                  <a:pt x="93068" y="81460"/>
                </a:cubicBezTo>
                <a:cubicBezTo>
                  <a:pt x="94602" y="81460"/>
                  <a:pt x="96181" y="81944"/>
                  <a:pt x="97697" y="81944"/>
                </a:cubicBezTo>
                <a:cubicBezTo>
                  <a:pt x="98289" y="81944"/>
                  <a:pt x="98872" y="81870"/>
                  <a:pt x="99438" y="81665"/>
                </a:cubicBezTo>
                <a:cubicBezTo>
                  <a:pt x="101045" y="81080"/>
                  <a:pt x="102097" y="79590"/>
                  <a:pt x="103091" y="78187"/>
                </a:cubicBezTo>
                <a:cubicBezTo>
                  <a:pt x="108234" y="70795"/>
                  <a:pt x="113873" y="63460"/>
                  <a:pt x="121442" y="58580"/>
                </a:cubicBezTo>
                <a:cubicBezTo>
                  <a:pt x="126401" y="55383"/>
                  <a:pt x="132364" y="53364"/>
                  <a:pt x="138213" y="53364"/>
                </a:cubicBezTo>
                <a:cubicBezTo>
                  <a:pt x="141290" y="53364"/>
                  <a:pt x="144335" y="53923"/>
                  <a:pt x="147185" y="55162"/>
                </a:cubicBezTo>
                <a:cubicBezTo>
                  <a:pt x="147974" y="55454"/>
                  <a:pt x="148705" y="55951"/>
                  <a:pt x="149289" y="56623"/>
                </a:cubicBezTo>
                <a:cubicBezTo>
                  <a:pt x="150078" y="57675"/>
                  <a:pt x="150049" y="59165"/>
                  <a:pt x="150049" y="60509"/>
                </a:cubicBezTo>
                <a:cubicBezTo>
                  <a:pt x="150107" y="66236"/>
                  <a:pt x="151744" y="72051"/>
                  <a:pt x="155455" y="76405"/>
                </a:cubicBezTo>
                <a:cubicBezTo>
                  <a:pt x="158645" y="80148"/>
                  <a:pt x="163456" y="82596"/>
                  <a:pt x="168326" y="82596"/>
                </a:cubicBezTo>
                <a:cubicBezTo>
                  <a:pt x="169121" y="82596"/>
                  <a:pt x="169917" y="82531"/>
                  <a:pt x="170708" y="82395"/>
                </a:cubicBezTo>
                <a:cubicBezTo>
                  <a:pt x="176903" y="81285"/>
                  <a:pt x="181724" y="76171"/>
                  <a:pt x="184442" y="70502"/>
                </a:cubicBezTo>
                <a:cubicBezTo>
                  <a:pt x="187188" y="64834"/>
                  <a:pt x="188269" y="58551"/>
                  <a:pt x="189964" y="52502"/>
                </a:cubicBezTo>
                <a:cubicBezTo>
                  <a:pt x="192448" y="43561"/>
                  <a:pt x="196890" y="34356"/>
                  <a:pt x="205188" y="30265"/>
                </a:cubicBezTo>
                <a:cubicBezTo>
                  <a:pt x="209016" y="28395"/>
                  <a:pt x="213341" y="27782"/>
                  <a:pt x="217461" y="26730"/>
                </a:cubicBezTo>
                <a:cubicBezTo>
                  <a:pt x="221581" y="25707"/>
                  <a:pt x="225818" y="24071"/>
                  <a:pt x="228507" y="20798"/>
                </a:cubicBezTo>
                <a:cubicBezTo>
                  <a:pt x="231224" y="17496"/>
                  <a:pt x="231750" y="12119"/>
                  <a:pt x="228682" y="9168"/>
                </a:cubicBezTo>
                <a:cubicBezTo>
                  <a:pt x="227049" y="7604"/>
                  <a:pt x="224853" y="7029"/>
                  <a:pt x="222577" y="7029"/>
                </a:cubicBezTo>
                <a:cubicBezTo>
                  <a:pt x="220941" y="7029"/>
                  <a:pt x="219263" y="7326"/>
                  <a:pt x="217724" y="7766"/>
                </a:cubicBezTo>
                <a:cubicBezTo>
                  <a:pt x="214211" y="8789"/>
                  <a:pt x="210751" y="10441"/>
                  <a:pt x="207144" y="10441"/>
                </a:cubicBezTo>
                <a:cubicBezTo>
                  <a:pt x="206941" y="10441"/>
                  <a:pt x="206737" y="10436"/>
                  <a:pt x="206532" y="10425"/>
                </a:cubicBezTo>
                <a:cubicBezTo>
                  <a:pt x="203428" y="10292"/>
                  <a:pt x="200005" y="8995"/>
                  <a:pt x="197034" y="8995"/>
                </a:cubicBezTo>
                <a:cubicBezTo>
                  <a:pt x="195418" y="8995"/>
                  <a:pt x="193936" y="9378"/>
                  <a:pt x="192711" y="10541"/>
                </a:cubicBezTo>
                <a:cubicBezTo>
                  <a:pt x="191455" y="11740"/>
                  <a:pt x="190899" y="13493"/>
                  <a:pt x="190110" y="15041"/>
                </a:cubicBezTo>
                <a:cubicBezTo>
                  <a:pt x="187512" y="20067"/>
                  <a:pt x="182553" y="22657"/>
                  <a:pt x="177570" y="22657"/>
                </a:cubicBezTo>
                <a:cubicBezTo>
                  <a:pt x="173195" y="22657"/>
                  <a:pt x="168802" y="20660"/>
                  <a:pt x="165974" y="16561"/>
                </a:cubicBezTo>
                <a:cubicBezTo>
                  <a:pt x="162088" y="10951"/>
                  <a:pt x="161445" y="1863"/>
                  <a:pt x="154812" y="227"/>
                </a:cubicBezTo>
                <a:cubicBezTo>
                  <a:pt x="154188" y="71"/>
                  <a:pt x="153577" y="0"/>
                  <a:pt x="152978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7843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1"/>
          <p:cNvGrpSpPr/>
          <p:nvPr/>
        </p:nvGrpSpPr>
        <p:grpSpPr>
          <a:xfrm>
            <a:off x="7639103" y="-332305"/>
            <a:ext cx="2098497" cy="1840197"/>
            <a:chOff x="7719003" y="-46255"/>
            <a:chExt cx="2098497" cy="1840197"/>
          </a:xfrm>
        </p:grpSpPr>
        <p:grpSp>
          <p:nvGrpSpPr>
            <p:cNvPr id="666" name="Google Shape;666;p21"/>
            <p:cNvGrpSpPr/>
            <p:nvPr/>
          </p:nvGrpSpPr>
          <p:grpSpPr>
            <a:xfrm>
              <a:off x="7719003" y="-46255"/>
              <a:ext cx="1099681" cy="1090473"/>
              <a:chOff x="5806450" y="990550"/>
              <a:chExt cx="821025" cy="814150"/>
            </a:xfrm>
          </p:grpSpPr>
          <p:sp>
            <p:nvSpPr>
              <p:cNvPr id="667" name="Google Shape;667;p21"/>
              <p:cNvSpPr/>
              <p:nvPr/>
            </p:nvSpPr>
            <p:spPr>
              <a:xfrm>
                <a:off x="5850200" y="990550"/>
                <a:ext cx="777275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89" extrusionOk="0">
                    <a:moveTo>
                      <a:pt x="31090" y="0"/>
                    </a:moveTo>
                    <a:lnTo>
                      <a:pt x="149" y="30730"/>
                    </a:lnTo>
                    <a:cubicBezTo>
                      <a:pt x="22" y="30857"/>
                      <a:pt x="1" y="31048"/>
                      <a:pt x="106" y="31175"/>
                    </a:cubicBezTo>
                    <a:cubicBezTo>
                      <a:pt x="172" y="31251"/>
                      <a:pt x="255" y="31288"/>
                      <a:pt x="338" y="31288"/>
                    </a:cubicBezTo>
                    <a:cubicBezTo>
                      <a:pt x="414" y="31288"/>
                      <a:pt x="489" y="31257"/>
                      <a:pt x="550" y="31196"/>
                    </a:cubicBezTo>
                    <a:lnTo>
                      <a:pt x="31090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1"/>
              <p:cNvSpPr/>
              <p:nvPr/>
            </p:nvSpPr>
            <p:spPr>
              <a:xfrm>
                <a:off x="5806450" y="1725500"/>
                <a:ext cx="103525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3168" extrusionOk="0">
                    <a:moveTo>
                      <a:pt x="2064" y="1"/>
                    </a:moveTo>
                    <a:cubicBezTo>
                      <a:pt x="1574" y="1"/>
                      <a:pt x="1093" y="227"/>
                      <a:pt x="778" y="656"/>
                    </a:cubicBezTo>
                    <a:lnTo>
                      <a:pt x="799" y="635"/>
                    </a:lnTo>
                    <a:lnTo>
                      <a:pt x="799" y="635"/>
                    </a:lnTo>
                    <a:cubicBezTo>
                      <a:pt x="0" y="1712"/>
                      <a:pt x="784" y="3167"/>
                      <a:pt x="2049" y="3167"/>
                    </a:cubicBezTo>
                    <a:cubicBezTo>
                      <a:pt x="2124" y="3167"/>
                      <a:pt x="2201" y="3162"/>
                      <a:pt x="2279" y="3151"/>
                    </a:cubicBezTo>
                    <a:cubicBezTo>
                      <a:pt x="3675" y="2961"/>
                      <a:pt x="4140" y="1163"/>
                      <a:pt x="3020" y="317"/>
                    </a:cubicBezTo>
                    <a:cubicBezTo>
                      <a:pt x="2730" y="104"/>
                      <a:pt x="2395" y="1"/>
                      <a:pt x="206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9" name="Google Shape;669;p21"/>
            <p:cNvGrpSpPr/>
            <p:nvPr/>
          </p:nvGrpSpPr>
          <p:grpSpPr>
            <a:xfrm>
              <a:off x="7770951" y="458071"/>
              <a:ext cx="1091343" cy="1090975"/>
              <a:chOff x="6578800" y="847800"/>
              <a:chExt cx="814800" cy="814525"/>
            </a:xfrm>
          </p:grpSpPr>
          <p:sp>
            <p:nvSpPr>
              <p:cNvPr id="670" name="Google Shape;670;p21"/>
              <p:cNvSpPr/>
              <p:nvPr/>
            </p:nvSpPr>
            <p:spPr>
              <a:xfrm>
                <a:off x="6615800" y="847800"/>
                <a:ext cx="777800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89" extrusionOk="0">
                    <a:moveTo>
                      <a:pt x="31112" y="0"/>
                    </a:moveTo>
                    <a:lnTo>
                      <a:pt x="149" y="30730"/>
                    </a:lnTo>
                    <a:cubicBezTo>
                      <a:pt x="22" y="30857"/>
                      <a:pt x="1" y="31047"/>
                      <a:pt x="128" y="31174"/>
                    </a:cubicBezTo>
                    <a:cubicBezTo>
                      <a:pt x="183" y="31251"/>
                      <a:pt x="260" y="31288"/>
                      <a:pt x="340" y="31288"/>
                    </a:cubicBezTo>
                    <a:cubicBezTo>
                      <a:pt x="414" y="31288"/>
                      <a:pt x="490" y="31256"/>
                      <a:pt x="551" y="31195"/>
                    </a:cubicBezTo>
                    <a:lnTo>
                      <a:pt x="311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1"/>
              <p:cNvSpPr/>
              <p:nvPr/>
            </p:nvSpPr>
            <p:spPr>
              <a:xfrm>
                <a:off x="6578800" y="1582875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83" y="0"/>
                    </a:moveTo>
                    <a:cubicBezTo>
                      <a:pt x="1314" y="0"/>
                      <a:pt x="838" y="204"/>
                      <a:pt x="508" y="650"/>
                    </a:cubicBezTo>
                    <a:cubicBezTo>
                      <a:pt x="0" y="1348"/>
                      <a:pt x="170" y="2342"/>
                      <a:pt x="868" y="2871"/>
                    </a:cubicBezTo>
                    <a:cubicBezTo>
                      <a:pt x="1156" y="3083"/>
                      <a:pt x="1474" y="3178"/>
                      <a:pt x="1785" y="3178"/>
                    </a:cubicBezTo>
                    <a:cubicBezTo>
                      <a:pt x="2685" y="3178"/>
                      <a:pt x="3520" y="2386"/>
                      <a:pt x="3363" y="1348"/>
                    </a:cubicBezTo>
                    <a:cubicBezTo>
                      <a:pt x="3234" y="497"/>
                      <a:pt x="2516" y="0"/>
                      <a:pt x="178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2" name="Google Shape;672;p21"/>
            <p:cNvGrpSpPr/>
            <p:nvPr/>
          </p:nvGrpSpPr>
          <p:grpSpPr>
            <a:xfrm>
              <a:off x="8621501" y="909993"/>
              <a:ext cx="884818" cy="883950"/>
              <a:chOff x="5182925" y="1757200"/>
              <a:chExt cx="815350" cy="814550"/>
            </a:xfrm>
          </p:grpSpPr>
          <p:sp>
            <p:nvSpPr>
              <p:cNvPr id="673" name="Google Shape;673;p21"/>
              <p:cNvSpPr/>
              <p:nvPr/>
            </p:nvSpPr>
            <p:spPr>
              <a:xfrm>
                <a:off x="5219950" y="1757200"/>
                <a:ext cx="778325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133" h="31289" extrusionOk="0">
                    <a:moveTo>
                      <a:pt x="31132" y="1"/>
                    </a:moveTo>
                    <a:lnTo>
                      <a:pt x="148" y="30731"/>
                    </a:lnTo>
                    <a:cubicBezTo>
                      <a:pt x="22" y="30837"/>
                      <a:pt x="0" y="31048"/>
                      <a:pt x="127" y="31175"/>
                    </a:cubicBezTo>
                    <a:cubicBezTo>
                      <a:pt x="182" y="31252"/>
                      <a:pt x="260" y="31289"/>
                      <a:pt x="340" y="31289"/>
                    </a:cubicBezTo>
                    <a:cubicBezTo>
                      <a:pt x="414" y="31289"/>
                      <a:pt x="489" y="31257"/>
                      <a:pt x="550" y="31196"/>
                    </a:cubicBezTo>
                    <a:lnTo>
                      <a:pt x="571" y="31196"/>
                    </a:lnTo>
                    <a:lnTo>
                      <a:pt x="31132" y="1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1"/>
              <p:cNvSpPr/>
              <p:nvPr/>
            </p:nvSpPr>
            <p:spPr>
              <a:xfrm>
                <a:off x="5182925" y="2492300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89" y="0"/>
                    </a:moveTo>
                    <a:cubicBezTo>
                      <a:pt x="1322" y="0"/>
                      <a:pt x="852" y="204"/>
                      <a:pt x="530" y="650"/>
                    </a:cubicBezTo>
                    <a:cubicBezTo>
                      <a:pt x="1" y="1348"/>
                      <a:pt x="149" y="2342"/>
                      <a:pt x="868" y="2871"/>
                    </a:cubicBezTo>
                    <a:cubicBezTo>
                      <a:pt x="1161" y="3083"/>
                      <a:pt x="1483" y="3177"/>
                      <a:pt x="1795" y="3177"/>
                    </a:cubicBezTo>
                    <a:cubicBezTo>
                      <a:pt x="2697" y="3177"/>
                      <a:pt x="3521" y="2385"/>
                      <a:pt x="3364" y="1348"/>
                    </a:cubicBezTo>
                    <a:cubicBezTo>
                      <a:pt x="3235" y="497"/>
                      <a:pt x="2517" y="0"/>
                      <a:pt x="178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5" name="Google Shape;675;p21"/>
            <p:cNvGrpSpPr/>
            <p:nvPr/>
          </p:nvGrpSpPr>
          <p:grpSpPr>
            <a:xfrm>
              <a:off x="8051500" y="28025"/>
              <a:ext cx="1766000" cy="1756825"/>
              <a:chOff x="6373650" y="342850"/>
              <a:chExt cx="1766000" cy="1756825"/>
            </a:xfrm>
          </p:grpSpPr>
          <p:sp>
            <p:nvSpPr>
              <p:cNvPr id="676" name="Google Shape;676;p21"/>
              <p:cNvSpPr/>
              <p:nvPr/>
            </p:nvSpPr>
            <p:spPr>
              <a:xfrm>
                <a:off x="6541250" y="342850"/>
                <a:ext cx="1598400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63936" h="64480" extrusionOk="0">
                    <a:moveTo>
                      <a:pt x="63936" y="0"/>
                    </a:moveTo>
                    <a:lnTo>
                      <a:pt x="657" y="61989"/>
                    </a:lnTo>
                    <a:cubicBezTo>
                      <a:pt x="43" y="62581"/>
                      <a:pt x="1" y="63449"/>
                      <a:pt x="508" y="63998"/>
                    </a:cubicBezTo>
                    <a:cubicBezTo>
                      <a:pt x="778" y="64332"/>
                      <a:pt x="1118" y="64480"/>
                      <a:pt x="1469" y="64480"/>
                    </a:cubicBezTo>
                    <a:cubicBezTo>
                      <a:pt x="1806" y="64480"/>
                      <a:pt x="2153" y="64343"/>
                      <a:pt x="2454" y="64104"/>
                    </a:cubicBezTo>
                    <a:lnTo>
                      <a:pt x="2475" y="64020"/>
                    </a:lnTo>
                    <a:lnTo>
                      <a:pt x="63936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1"/>
              <p:cNvSpPr/>
              <p:nvPr/>
            </p:nvSpPr>
            <p:spPr>
              <a:xfrm>
                <a:off x="6373650" y="1743675"/>
                <a:ext cx="403450" cy="356000"/>
              </a:xfrm>
              <a:custGeom>
                <a:avLst/>
                <a:gdLst/>
                <a:ahLst/>
                <a:cxnLst/>
                <a:rect l="l" t="t" r="r" b="b"/>
                <a:pathLst>
                  <a:path w="16138" h="14240" extrusionOk="0">
                    <a:moveTo>
                      <a:pt x="8133" y="1"/>
                    </a:moveTo>
                    <a:cubicBezTo>
                      <a:pt x="5950" y="1"/>
                      <a:pt x="3775" y="992"/>
                      <a:pt x="2327" y="2868"/>
                    </a:cubicBezTo>
                    <a:cubicBezTo>
                      <a:pt x="1" y="6041"/>
                      <a:pt x="698" y="10503"/>
                      <a:pt x="3871" y="12830"/>
                    </a:cubicBezTo>
                    <a:cubicBezTo>
                      <a:pt x="5131" y="13781"/>
                      <a:pt x="6603" y="14239"/>
                      <a:pt x="8073" y="14239"/>
                    </a:cubicBezTo>
                    <a:cubicBezTo>
                      <a:pt x="10230" y="14239"/>
                      <a:pt x="12382" y="13253"/>
                      <a:pt x="13853" y="11392"/>
                    </a:cubicBezTo>
                    <a:cubicBezTo>
                      <a:pt x="16138" y="8177"/>
                      <a:pt x="15545" y="3736"/>
                      <a:pt x="12373" y="1409"/>
                    </a:cubicBezTo>
                    <a:cubicBezTo>
                      <a:pt x="11106" y="459"/>
                      <a:pt x="9618" y="1"/>
                      <a:pt x="813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8" name="Google Shape;678;p21"/>
          <p:cNvSpPr txBox="1">
            <a:spLocks noGrp="1"/>
          </p:cNvSpPr>
          <p:nvPr>
            <p:ph type="subTitle" idx="1"/>
          </p:nvPr>
        </p:nvSpPr>
        <p:spPr>
          <a:xfrm>
            <a:off x="1250625" y="1542275"/>
            <a:ext cx="2845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679" name="Google Shape;679;p21"/>
          <p:cNvSpPr txBox="1">
            <a:spLocks noGrp="1"/>
          </p:cNvSpPr>
          <p:nvPr>
            <p:ph type="subTitle" idx="2"/>
          </p:nvPr>
        </p:nvSpPr>
        <p:spPr>
          <a:xfrm>
            <a:off x="1250625" y="1930625"/>
            <a:ext cx="2845200" cy="22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1"/>
          <p:cNvSpPr txBox="1">
            <a:spLocks noGrp="1"/>
          </p:cNvSpPr>
          <p:nvPr>
            <p:ph type="subTitle" idx="3"/>
          </p:nvPr>
        </p:nvSpPr>
        <p:spPr>
          <a:xfrm>
            <a:off x="5048174" y="1542275"/>
            <a:ext cx="2845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681" name="Google Shape;681;p21"/>
          <p:cNvSpPr txBox="1">
            <a:spLocks noGrp="1"/>
          </p:cNvSpPr>
          <p:nvPr>
            <p:ph type="subTitle" idx="4"/>
          </p:nvPr>
        </p:nvSpPr>
        <p:spPr>
          <a:xfrm>
            <a:off x="5048175" y="1930625"/>
            <a:ext cx="2845200" cy="22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2" name="Google Shape;682;p2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683" name="Google Shape;683;p21"/>
          <p:cNvGrpSpPr/>
          <p:nvPr/>
        </p:nvGrpSpPr>
        <p:grpSpPr>
          <a:xfrm>
            <a:off x="-1653055" y="2017348"/>
            <a:ext cx="2233850" cy="2881955"/>
            <a:chOff x="-869130" y="859063"/>
            <a:chExt cx="2233850" cy="2881955"/>
          </a:xfrm>
        </p:grpSpPr>
        <p:grpSp>
          <p:nvGrpSpPr>
            <p:cNvPr id="684" name="Google Shape;684;p21"/>
            <p:cNvGrpSpPr/>
            <p:nvPr/>
          </p:nvGrpSpPr>
          <p:grpSpPr>
            <a:xfrm>
              <a:off x="583245" y="876223"/>
              <a:ext cx="781475" cy="777550"/>
              <a:chOff x="2532925" y="2911675"/>
              <a:chExt cx="781475" cy="777550"/>
            </a:xfrm>
          </p:grpSpPr>
          <p:sp>
            <p:nvSpPr>
              <p:cNvPr id="685" name="Google Shape;685;p21"/>
              <p:cNvSpPr/>
              <p:nvPr/>
            </p:nvSpPr>
            <p:spPr>
              <a:xfrm>
                <a:off x="3138025" y="2911675"/>
                <a:ext cx="176375" cy="158850"/>
              </a:xfrm>
              <a:custGeom>
                <a:avLst/>
                <a:gdLst/>
                <a:ahLst/>
                <a:cxnLst/>
                <a:rect l="l" t="t" r="r" b="b"/>
                <a:pathLst>
                  <a:path w="7055" h="6354" extrusionOk="0">
                    <a:moveTo>
                      <a:pt x="3478" y="0"/>
                    </a:moveTo>
                    <a:cubicBezTo>
                      <a:pt x="1670" y="0"/>
                      <a:pt x="0" y="1586"/>
                      <a:pt x="329" y="3671"/>
                    </a:cubicBezTo>
                    <a:cubicBezTo>
                      <a:pt x="586" y="5367"/>
                      <a:pt x="2022" y="6353"/>
                      <a:pt x="3480" y="6353"/>
                    </a:cubicBezTo>
                    <a:cubicBezTo>
                      <a:pt x="4421" y="6353"/>
                      <a:pt x="5371" y="5942"/>
                      <a:pt x="6019" y="5046"/>
                    </a:cubicBezTo>
                    <a:cubicBezTo>
                      <a:pt x="7055" y="3629"/>
                      <a:pt x="6738" y="1662"/>
                      <a:pt x="5342" y="626"/>
                    </a:cubicBezTo>
                    <a:cubicBezTo>
                      <a:pt x="4756" y="193"/>
                      <a:pt x="4109" y="0"/>
                      <a:pt x="34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1"/>
              <p:cNvSpPr/>
              <p:nvPr/>
            </p:nvSpPr>
            <p:spPr>
              <a:xfrm>
                <a:off x="2532925" y="2976125"/>
                <a:ext cx="707450" cy="713100"/>
              </a:xfrm>
              <a:custGeom>
                <a:avLst/>
                <a:gdLst/>
                <a:ahLst/>
                <a:cxnLst/>
                <a:rect l="l" t="t" r="r" b="b"/>
                <a:pathLst>
                  <a:path w="28298" h="28524" extrusionOk="0">
                    <a:moveTo>
                      <a:pt x="27620" y="0"/>
                    </a:moveTo>
                    <a:cubicBezTo>
                      <a:pt x="27474" y="0"/>
                      <a:pt x="27328" y="54"/>
                      <a:pt x="27219" y="162"/>
                    </a:cubicBezTo>
                    <a:lnTo>
                      <a:pt x="27198" y="205"/>
                    </a:lnTo>
                    <a:lnTo>
                      <a:pt x="0" y="28524"/>
                    </a:lnTo>
                    <a:lnTo>
                      <a:pt x="28002" y="1093"/>
                    </a:lnTo>
                    <a:cubicBezTo>
                      <a:pt x="28277" y="882"/>
                      <a:pt x="28298" y="480"/>
                      <a:pt x="28065" y="205"/>
                    </a:cubicBezTo>
                    <a:cubicBezTo>
                      <a:pt x="27953" y="70"/>
                      <a:pt x="27786" y="0"/>
                      <a:pt x="276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7" name="Google Shape;687;p21"/>
            <p:cNvGrpSpPr/>
            <p:nvPr/>
          </p:nvGrpSpPr>
          <p:grpSpPr>
            <a:xfrm>
              <a:off x="674770" y="1490267"/>
              <a:ext cx="499675" cy="497625"/>
              <a:chOff x="2548250" y="3477125"/>
              <a:chExt cx="499675" cy="497625"/>
            </a:xfrm>
          </p:grpSpPr>
          <p:sp>
            <p:nvSpPr>
              <p:cNvPr id="688" name="Google Shape;688;p21"/>
              <p:cNvSpPr/>
              <p:nvPr/>
            </p:nvSpPr>
            <p:spPr>
              <a:xfrm>
                <a:off x="2935475" y="3477125"/>
                <a:ext cx="112450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4498" h="4054" extrusionOk="0">
                    <a:moveTo>
                      <a:pt x="2217" y="0"/>
                    </a:moveTo>
                    <a:cubicBezTo>
                      <a:pt x="1061" y="0"/>
                      <a:pt x="1" y="1014"/>
                      <a:pt x="204" y="2329"/>
                    </a:cubicBezTo>
                    <a:cubicBezTo>
                      <a:pt x="371" y="3422"/>
                      <a:pt x="1288" y="4053"/>
                      <a:pt x="2219" y="4053"/>
                    </a:cubicBezTo>
                    <a:cubicBezTo>
                      <a:pt x="2820" y="4053"/>
                      <a:pt x="3427" y="3790"/>
                      <a:pt x="3842" y="3218"/>
                    </a:cubicBezTo>
                    <a:cubicBezTo>
                      <a:pt x="4498" y="2308"/>
                      <a:pt x="4307" y="1060"/>
                      <a:pt x="3419" y="405"/>
                    </a:cubicBezTo>
                    <a:cubicBezTo>
                      <a:pt x="3040" y="125"/>
                      <a:pt x="2623" y="0"/>
                      <a:pt x="22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1"/>
              <p:cNvSpPr/>
              <p:nvPr/>
            </p:nvSpPr>
            <p:spPr>
              <a:xfrm>
                <a:off x="2548250" y="3518350"/>
                <a:ext cx="452625" cy="456400"/>
              </a:xfrm>
              <a:custGeom>
                <a:avLst/>
                <a:gdLst/>
                <a:ahLst/>
                <a:cxnLst/>
                <a:rect l="l" t="t" r="r" b="b"/>
                <a:pathLst>
                  <a:path w="18105" h="18256" extrusionOk="0">
                    <a:moveTo>
                      <a:pt x="17679" y="1"/>
                    </a:moveTo>
                    <a:cubicBezTo>
                      <a:pt x="17579" y="1"/>
                      <a:pt x="17478" y="38"/>
                      <a:pt x="17406" y="109"/>
                    </a:cubicBezTo>
                    <a:lnTo>
                      <a:pt x="17406" y="130"/>
                    </a:lnTo>
                    <a:lnTo>
                      <a:pt x="0" y="18255"/>
                    </a:lnTo>
                    <a:lnTo>
                      <a:pt x="17914" y="701"/>
                    </a:lnTo>
                    <a:cubicBezTo>
                      <a:pt x="18083" y="553"/>
                      <a:pt x="18104" y="300"/>
                      <a:pt x="17956" y="130"/>
                    </a:cubicBezTo>
                    <a:cubicBezTo>
                      <a:pt x="17891" y="43"/>
                      <a:pt x="17786" y="1"/>
                      <a:pt x="1767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0" name="Google Shape;690;p21"/>
            <p:cNvGrpSpPr/>
            <p:nvPr/>
          </p:nvGrpSpPr>
          <p:grpSpPr>
            <a:xfrm>
              <a:off x="140624" y="1742028"/>
              <a:ext cx="1145201" cy="1144815"/>
              <a:chOff x="2516525" y="3338400"/>
              <a:chExt cx="814800" cy="814525"/>
            </a:xfrm>
          </p:grpSpPr>
          <p:sp>
            <p:nvSpPr>
              <p:cNvPr id="691" name="Google Shape;691;p21"/>
              <p:cNvSpPr/>
              <p:nvPr/>
            </p:nvSpPr>
            <p:spPr>
              <a:xfrm>
                <a:off x="3242925" y="3338400"/>
                <a:ext cx="88400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3178" extrusionOk="0">
                    <a:moveTo>
                      <a:pt x="1739" y="0"/>
                    </a:moveTo>
                    <a:cubicBezTo>
                      <a:pt x="832" y="0"/>
                      <a:pt x="0" y="792"/>
                      <a:pt x="173" y="1830"/>
                    </a:cubicBezTo>
                    <a:cubicBezTo>
                      <a:pt x="302" y="2680"/>
                      <a:pt x="1020" y="3178"/>
                      <a:pt x="1748" y="3178"/>
                    </a:cubicBezTo>
                    <a:cubicBezTo>
                      <a:pt x="2214" y="3178"/>
                      <a:pt x="2685" y="2973"/>
                      <a:pt x="3007" y="2527"/>
                    </a:cubicBezTo>
                    <a:cubicBezTo>
                      <a:pt x="3536" y="1830"/>
                      <a:pt x="3388" y="836"/>
                      <a:pt x="2669" y="307"/>
                    </a:cubicBezTo>
                    <a:cubicBezTo>
                      <a:pt x="2375" y="95"/>
                      <a:pt x="2052" y="0"/>
                      <a:pt x="173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21"/>
              <p:cNvSpPr/>
              <p:nvPr/>
            </p:nvSpPr>
            <p:spPr>
              <a:xfrm>
                <a:off x="2516525" y="3370575"/>
                <a:ext cx="777275" cy="782350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4" extrusionOk="0">
                    <a:moveTo>
                      <a:pt x="30759" y="0"/>
                    </a:moveTo>
                    <a:cubicBezTo>
                      <a:pt x="30681" y="0"/>
                      <a:pt x="30601" y="27"/>
                      <a:pt x="30540" y="77"/>
                    </a:cubicBezTo>
                    <a:lnTo>
                      <a:pt x="30540" y="98"/>
                    </a:lnTo>
                    <a:lnTo>
                      <a:pt x="0" y="31294"/>
                    </a:lnTo>
                    <a:lnTo>
                      <a:pt x="0" y="31294"/>
                    </a:lnTo>
                    <a:lnTo>
                      <a:pt x="30942" y="564"/>
                    </a:lnTo>
                    <a:cubicBezTo>
                      <a:pt x="31090" y="437"/>
                      <a:pt x="31090" y="246"/>
                      <a:pt x="30984" y="98"/>
                    </a:cubicBezTo>
                    <a:cubicBezTo>
                      <a:pt x="30929" y="32"/>
                      <a:pt x="30845" y="0"/>
                      <a:pt x="3075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3" name="Google Shape;693;p21"/>
            <p:cNvGrpSpPr/>
            <p:nvPr/>
          </p:nvGrpSpPr>
          <p:grpSpPr>
            <a:xfrm>
              <a:off x="-238830" y="1664463"/>
              <a:ext cx="822075" cy="814675"/>
              <a:chOff x="1750375" y="3481025"/>
              <a:chExt cx="822075" cy="814675"/>
            </a:xfrm>
          </p:grpSpPr>
          <p:sp>
            <p:nvSpPr>
              <p:cNvPr id="694" name="Google Shape;694;p21"/>
              <p:cNvSpPr/>
              <p:nvPr/>
            </p:nvSpPr>
            <p:spPr>
              <a:xfrm>
                <a:off x="2468400" y="3481025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1"/>
              <p:cNvSpPr/>
              <p:nvPr/>
            </p:nvSpPr>
            <p:spPr>
              <a:xfrm>
                <a:off x="1750375" y="3513325"/>
                <a:ext cx="77780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95" extrusionOk="0">
                    <a:moveTo>
                      <a:pt x="30773" y="1"/>
                    </a:moveTo>
                    <a:cubicBezTo>
                      <a:pt x="30697" y="1"/>
                      <a:pt x="30622" y="27"/>
                      <a:pt x="30562" y="78"/>
                    </a:cubicBezTo>
                    <a:lnTo>
                      <a:pt x="30562" y="99"/>
                    </a:lnTo>
                    <a:lnTo>
                      <a:pt x="1" y="31294"/>
                    </a:lnTo>
                    <a:lnTo>
                      <a:pt x="30964" y="564"/>
                    </a:lnTo>
                    <a:cubicBezTo>
                      <a:pt x="31091" y="437"/>
                      <a:pt x="31112" y="247"/>
                      <a:pt x="31006" y="99"/>
                    </a:cubicBezTo>
                    <a:cubicBezTo>
                      <a:pt x="30940" y="32"/>
                      <a:pt x="30856" y="1"/>
                      <a:pt x="307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21"/>
            <p:cNvGrpSpPr/>
            <p:nvPr/>
          </p:nvGrpSpPr>
          <p:grpSpPr>
            <a:xfrm>
              <a:off x="302458" y="2300263"/>
              <a:ext cx="821525" cy="814675"/>
              <a:chOff x="578020" y="1990738"/>
              <a:chExt cx="821525" cy="814675"/>
            </a:xfrm>
          </p:grpSpPr>
          <p:sp>
            <p:nvSpPr>
              <p:cNvPr id="697" name="Google Shape;697;p21"/>
              <p:cNvSpPr/>
              <p:nvPr/>
            </p:nvSpPr>
            <p:spPr>
              <a:xfrm>
                <a:off x="1295495" y="1990738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1"/>
              <p:cNvSpPr/>
              <p:nvPr/>
            </p:nvSpPr>
            <p:spPr>
              <a:xfrm>
                <a:off x="578020" y="2023038"/>
                <a:ext cx="77725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0" h="31295" extrusionOk="0">
                    <a:moveTo>
                      <a:pt x="30751" y="1"/>
                    </a:moveTo>
                    <a:cubicBezTo>
                      <a:pt x="30675" y="1"/>
                      <a:pt x="30600" y="27"/>
                      <a:pt x="30540" y="78"/>
                    </a:cubicBezTo>
                    <a:lnTo>
                      <a:pt x="30540" y="99"/>
                    </a:lnTo>
                    <a:lnTo>
                      <a:pt x="0" y="31294"/>
                    </a:lnTo>
                    <a:lnTo>
                      <a:pt x="30942" y="543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2"/>
                      <a:pt x="30834" y="1"/>
                      <a:pt x="3075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9" name="Google Shape;699;p21"/>
            <p:cNvGrpSpPr/>
            <p:nvPr/>
          </p:nvGrpSpPr>
          <p:grpSpPr>
            <a:xfrm>
              <a:off x="82595" y="2926467"/>
              <a:ext cx="814275" cy="814550"/>
              <a:chOff x="3146775" y="2571725"/>
              <a:chExt cx="814275" cy="814550"/>
            </a:xfrm>
          </p:grpSpPr>
          <p:sp>
            <p:nvSpPr>
              <p:cNvPr id="700" name="Google Shape;700;p21"/>
              <p:cNvSpPr/>
              <p:nvPr/>
            </p:nvSpPr>
            <p:spPr>
              <a:xfrm>
                <a:off x="3873025" y="2571725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45" y="1"/>
                    </a:moveTo>
                    <a:cubicBezTo>
                      <a:pt x="836" y="1"/>
                      <a:pt x="1" y="793"/>
                      <a:pt x="158" y="1830"/>
                    </a:cubicBezTo>
                    <a:cubicBezTo>
                      <a:pt x="287" y="2681"/>
                      <a:pt x="1005" y="3178"/>
                      <a:pt x="1738" y="3178"/>
                    </a:cubicBezTo>
                    <a:cubicBezTo>
                      <a:pt x="2207" y="3178"/>
                      <a:pt x="2683" y="2974"/>
                      <a:pt x="3013" y="2528"/>
                    </a:cubicBezTo>
                    <a:cubicBezTo>
                      <a:pt x="3521" y="1830"/>
                      <a:pt x="3373" y="836"/>
                      <a:pt x="2675" y="307"/>
                    </a:cubicBezTo>
                    <a:cubicBezTo>
                      <a:pt x="2381" y="95"/>
                      <a:pt x="2059" y="1"/>
                      <a:pt x="17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1"/>
              <p:cNvSpPr/>
              <p:nvPr/>
            </p:nvSpPr>
            <p:spPr>
              <a:xfrm>
                <a:off x="3146775" y="2603900"/>
                <a:ext cx="777275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5" extrusionOk="0">
                    <a:moveTo>
                      <a:pt x="30752" y="1"/>
                    </a:moveTo>
                    <a:cubicBezTo>
                      <a:pt x="30676" y="1"/>
                      <a:pt x="30601" y="27"/>
                      <a:pt x="30540" y="78"/>
                    </a:cubicBezTo>
                    <a:lnTo>
                      <a:pt x="30540" y="99"/>
                    </a:lnTo>
                    <a:lnTo>
                      <a:pt x="1" y="31294"/>
                    </a:lnTo>
                    <a:lnTo>
                      <a:pt x="1" y="31294"/>
                    </a:lnTo>
                    <a:lnTo>
                      <a:pt x="30942" y="564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3"/>
                      <a:pt x="30834" y="1"/>
                      <a:pt x="3075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2" name="Google Shape;702;p21"/>
            <p:cNvGrpSpPr/>
            <p:nvPr/>
          </p:nvGrpSpPr>
          <p:grpSpPr>
            <a:xfrm>
              <a:off x="-869130" y="859063"/>
              <a:ext cx="1766000" cy="1756400"/>
              <a:chOff x="1004350" y="3043700"/>
              <a:chExt cx="1766000" cy="1756400"/>
            </a:xfrm>
          </p:grpSpPr>
          <p:sp>
            <p:nvSpPr>
              <p:cNvPr id="703" name="Google Shape;703;p21"/>
              <p:cNvSpPr/>
              <p:nvPr/>
            </p:nvSpPr>
            <p:spPr>
              <a:xfrm>
                <a:off x="2367425" y="3043700"/>
                <a:ext cx="402925" cy="355975"/>
              </a:xfrm>
              <a:custGeom>
                <a:avLst/>
                <a:gdLst/>
                <a:ahLst/>
                <a:cxnLst/>
                <a:rect l="l" t="t" r="r" b="b"/>
                <a:pathLst>
                  <a:path w="16117" h="14239" extrusionOk="0">
                    <a:moveTo>
                      <a:pt x="8066" y="0"/>
                    </a:moveTo>
                    <a:cubicBezTo>
                      <a:pt x="5910" y="0"/>
                      <a:pt x="3759" y="987"/>
                      <a:pt x="2284" y="2853"/>
                    </a:cubicBezTo>
                    <a:cubicBezTo>
                      <a:pt x="0" y="6046"/>
                      <a:pt x="571" y="10509"/>
                      <a:pt x="3744" y="12814"/>
                    </a:cubicBezTo>
                    <a:cubicBezTo>
                      <a:pt x="5015" y="13776"/>
                      <a:pt x="6512" y="14239"/>
                      <a:pt x="8004" y="14239"/>
                    </a:cubicBezTo>
                    <a:cubicBezTo>
                      <a:pt x="10187" y="14239"/>
                      <a:pt x="12358" y="13248"/>
                      <a:pt x="13790" y="11376"/>
                    </a:cubicBezTo>
                    <a:cubicBezTo>
                      <a:pt x="16116" y="8182"/>
                      <a:pt x="15418" y="3720"/>
                      <a:pt x="12246" y="1393"/>
                    </a:cubicBezTo>
                    <a:cubicBezTo>
                      <a:pt x="10990" y="453"/>
                      <a:pt x="9527" y="0"/>
                      <a:pt x="80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1"/>
              <p:cNvSpPr/>
              <p:nvPr/>
            </p:nvSpPr>
            <p:spPr>
              <a:xfrm>
                <a:off x="1004350" y="3188425"/>
                <a:ext cx="1598375" cy="1611675"/>
              </a:xfrm>
              <a:custGeom>
                <a:avLst/>
                <a:gdLst/>
                <a:ahLst/>
                <a:cxnLst/>
                <a:rect l="l" t="t" r="r" b="b"/>
                <a:pathLst>
                  <a:path w="63935" h="64467" extrusionOk="0">
                    <a:moveTo>
                      <a:pt x="62458" y="0"/>
                    </a:moveTo>
                    <a:cubicBezTo>
                      <a:pt x="62123" y="0"/>
                      <a:pt x="61780" y="137"/>
                      <a:pt x="61481" y="384"/>
                    </a:cubicBezTo>
                    <a:lnTo>
                      <a:pt x="61481" y="469"/>
                    </a:lnTo>
                    <a:lnTo>
                      <a:pt x="0" y="64467"/>
                    </a:lnTo>
                    <a:lnTo>
                      <a:pt x="63279" y="2499"/>
                    </a:lnTo>
                    <a:cubicBezTo>
                      <a:pt x="63914" y="1907"/>
                      <a:pt x="63935" y="1040"/>
                      <a:pt x="63427" y="490"/>
                    </a:cubicBezTo>
                    <a:cubicBezTo>
                      <a:pt x="63156" y="153"/>
                      <a:pt x="62811" y="0"/>
                      <a:pt x="624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"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2"/>
          <p:cNvSpPr/>
          <p:nvPr/>
        </p:nvSpPr>
        <p:spPr>
          <a:xfrm>
            <a:off x="-76200" y="2450366"/>
            <a:ext cx="4648326" cy="2769159"/>
          </a:xfrm>
          <a:custGeom>
            <a:avLst/>
            <a:gdLst/>
            <a:ahLst/>
            <a:cxnLst/>
            <a:rect l="l" t="t" r="r" b="b"/>
            <a:pathLst>
              <a:path w="231750" h="138061" extrusionOk="0">
                <a:moveTo>
                  <a:pt x="152978" y="0"/>
                </a:moveTo>
                <a:cubicBezTo>
                  <a:pt x="147487" y="0"/>
                  <a:pt x="142931" y="5976"/>
                  <a:pt x="137425" y="8058"/>
                </a:cubicBezTo>
                <a:cubicBezTo>
                  <a:pt x="134065" y="9343"/>
                  <a:pt x="130295" y="9080"/>
                  <a:pt x="126760" y="9753"/>
                </a:cubicBezTo>
                <a:cubicBezTo>
                  <a:pt x="123224" y="10425"/>
                  <a:pt x="119455" y="12558"/>
                  <a:pt x="118870" y="16123"/>
                </a:cubicBezTo>
                <a:cubicBezTo>
                  <a:pt x="118403" y="19132"/>
                  <a:pt x="120360" y="21996"/>
                  <a:pt x="120594" y="25035"/>
                </a:cubicBezTo>
                <a:cubicBezTo>
                  <a:pt x="120916" y="28921"/>
                  <a:pt x="118315" y="32574"/>
                  <a:pt x="115013" y="34649"/>
                </a:cubicBezTo>
                <a:cubicBezTo>
                  <a:pt x="111682" y="36752"/>
                  <a:pt x="107766" y="37541"/>
                  <a:pt x="103938" y="38301"/>
                </a:cubicBezTo>
                <a:cubicBezTo>
                  <a:pt x="102990" y="38494"/>
                  <a:pt x="102006" y="38678"/>
                  <a:pt x="101054" y="38678"/>
                </a:cubicBezTo>
                <a:cubicBezTo>
                  <a:pt x="100277" y="38678"/>
                  <a:pt x="99521" y="38555"/>
                  <a:pt x="98825" y="38214"/>
                </a:cubicBezTo>
                <a:cubicBezTo>
                  <a:pt x="96867" y="37278"/>
                  <a:pt x="95786" y="34882"/>
                  <a:pt x="93711" y="34473"/>
                </a:cubicBezTo>
                <a:cubicBezTo>
                  <a:pt x="93451" y="34420"/>
                  <a:pt x="93187" y="34400"/>
                  <a:pt x="92921" y="34400"/>
                </a:cubicBezTo>
                <a:cubicBezTo>
                  <a:pt x="92162" y="34400"/>
                  <a:pt x="91386" y="34561"/>
                  <a:pt x="90626" y="34561"/>
                </a:cubicBezTo>
                <a:cubicBezTo>
                  <a:pt x="90336" y="34561"/>
                  <a:pt x="90049" y="34538"/>
                  <a:pt x="89766" y="34473"/>
                </a:cubicBezTo>
                <a:cubicBezTo>
                  <a:pt x="87107" y="33830"/>
                  <a:pt x="86756" y="30295"/>
                  <a:pt x="85734" y="27752"/>
                </a:cubicBezTo>
                <a:cubicBezTo>
                  <a:pt x="84378" y="24414"/>
                  <a:pt x="80725" y="22545"/>
                  <a:pt x="77151" y="22545"/>
                </a:cubicBezTo>
                <a:cubicBezTo>
                  <a:pt x="74719" y="22545"/>
                  <a:pt x="72324" y="23411"/>
                  <a:pt x="70714" y="25269"/>
                </a:cubicBezTo>
                <a:cubicBezTo>
                  <a:pt x="69341" y="26876"/>
                  <a:pt x="68581" y="28863"/>
                  <a:pt x="67851" y="30821"/>
                </a:cubicBezTo>
                <a:cubicBezTo>
                  <a:pt x="65718" y="36489"/>
                  <a:pt x="63584" y="42246"/>
                  <a:pt x="62883" y="48236"/>
                </a:cubicBezTo>
                <a:cubicBezTo>
                  <a:pt x="62649" y="50252"/>
                  <a:pt x="62562" y="52327"/>
                  <a:pt x="61919" y="54256"/>
                </a:cubicBezTo>
                <a:cubicBezTo>
                  <a:pt x="61305" y="55921"/>
                  <a:pt x="60370" y="57441"/>
                  <a:pt x="59172" y="58726"/>
                </a:cubicBezTo>
                <a:cubicBezTo>
                  <a:pt x="52890" y="65769"/>
                  <a:pt x="42458" y="67025"/>
                  <a:pt x="33019" y="67142"/>
                </a:cubicBezTo>
                <a:cubicBezTo>
                  <a:pt x="23610" y="67259"/>
                  <a:pt x="13529" y="66908"/>
                  <a:pt x="5552" y="71993"/>
                </a:cubicBezTo>
                <a:cubicBezTo>
                  <a:pt x="3331" y="73395"/>
                  <a:pt x="1432" y="75295"/>
                  <a:pt x="0" y="77545"/>
                </a:cubicBezTo>
                <a:lnTo>
                  <a:pt x="0" y="138061"/>
                </a:lnTo>
                <a:lnTo>
                  <a:pt x="55987" y="138061"/>
                </a:lnTo>
                <a:cubicBezTo>
                  <a:pt x="57857" y="133473"/>
                  <a:pt x="59581" y="128798"/>
                  <a:pt x="63906" y="126782"/>
                </a:cubicBezTo>
                <a:cubicBezTo>
                  <a:pt x="68815" y="124473"/>
                  <a:pt x="75448" y="126782"/>
                  <a:pt x="79597" y="123275"/>
                </a:cubicBezTo>
                <a:cubicBezTo>
                  <a:pt x="83484" y="120002"/>
                  <a:pt x="82695" y="113983"/>
                  <a:pt x="82169" y="108928"/>
                </a:cubicBezTo>
                <a:cubicBezTo>
                  <a:pt x="81731" y="104252"/>
                  <a:pt x="81847" y="99519"/>
                  <a:pt x="82519" y="94873"/>
                </a:cubicBezTo>
                <a:cubicBezTo>
                  <a:pt x="83425" y="88707"/>
                  <a:pt x="86873" y="81460"/>
                  <a:pt x="93068" y="81460"/>
                </a:cubicBezTo>
                <a:cubicBezTo>
                  <a:pt x="94602" y="81460"/>
                  <a:pt x="96181" y="81944"/>
                  <a:pt x="97697" y="81944"/>
                </a:cubicBezTo>
                <a:cubicBezTo>
                  <a:pt x="98289" y="81944"/>
                  <a:pt x="98872" y="81870"/>
                  <a:pt x="99438" y="81665"/>
                </a:cubicBezTo>
                <a:cubicBezTo>
                  <a:pt x="101045" y="81080"/>
                  <a:pt x="102097" y="79590"/>
                  <a:pt x="103091" y="78187"/>
                </a:cubicBezTo>
                <a:cubicBezTo>
                  <a:pt x="108234" y="70795"/>
                  <a:pt x="113873" y="63460"/>
                  <a:pt x="121442" y="58580"/>
                </a:cubicBezTo>
                <a:cubicBezTo>
                  <a:pt x="126401" y="55383"/>
                  <a:pt x="132364" y="53364"/>
                  <a:pt x="138213" y="53364"/>
                </a:cubicBezTo>
                <a:cubicBezTo>
                  <a:pt x="141290" y="53364"/>
                  <a:pt x="144335" y="53923"/>
                  <a:pt x="147185" y="55162"/>
                </a:cubicBezTo>
                <a:cubicBezTo>
                  <a:pt x="147974" y="55454"/>
                  <a:pt x="148705" y="55951"/>
                  <a:pt x="149289" y="56623"/>
                </a:cubicBezTo>
                <a:cubicBezTo>
                  <a:pt x="150078" y="57675"/>
                  <a:pt x="150049" y="59165"/>
                  <a:pt x="150049" y="60509"/>
                </a:cubicBezTo>
                <a:cubicBezTo>
                  <a:pt x="150107" y="66236"/>
                  <a:pt x="151744" y="72051"/>
                  <a:pt x="155455" y="76405"/>
                </a:cubicBezTo>
                <a:cubicBezTo>
                  <a:pt x="158645" y="80148"/>
                  <a:pt x="163456" y="82596"/>
                  <a:pt x="168326" y="82596"/>
                </a:cubicBezTo>
                <a:cubicBezTo>
                  <a:pt x="169121" y="82596"/>
                  <a:pt x="169917" y="82531"/>
                  <a:pt x="170708" y="82395"/>
                </a:cubicBezTo>
                <a:cubicBezTo>
                  <a:pt x="176903" y="81285"/>
                  <a:pt x="181724" y="76171"/>
                  <a:pt x="184442" y="70502"/>
                </a:cubicBezTo>
                <a:cubicBezTo>
                  <a:pt x="187188" y="64834"/>
                  <a:pt x="188269" y="58551"/>
                  <a:pt x="189964" y="52502"/>
                </a:cubicBezTo>
                <a:cubicBezTo>
                  <a:pt x="192448" y="43561"/>
                  <a:pt x="196890" y="34356"/>
                  <a:pt x="205188" y="30265"/>
                </a:cubicBezTo>
                <a:cubicBezTo>
                  <a:pt x="209016" y="28395"/>
                  <a:pt x="213341" y="27782"/>
                  <a:pt x="217461" y="26730"/>
                </a:cubicBezTo>
                <a:cubicBezTo>
                  <a:pt x="221581" y="25707"/>
                  <a:pt x="225818" y="24071"/>
                  <a:pt x="228507" y="20798"/>
                </a:cubicBezTo>
                <a:cubicBezTo>
                  <a:pt x="231224" y="17496"/>
                  <a:pt x="231750" y="12119"/>
                  <a:pt x="228682" y="9168"/>
                </a:cubicBezTo>
                <a:cubicBezTo>
                  <a:pt x="227049" y="7604"/>
                  <a:pt x="224853" y="7029"/>
                  <a:pt x="222577" y="7029"/>
                </a:cubicBezTo>
                <a:cubicBezTo>
                  <a:pt x="220941" y="7029"/>
                  <a:pt x="219263" y="7326"/>
                  <a:pt x="217724" y="7766"/>
                </a:cubicBezTo>
                <a:cubicBezTo>
                  <a:pt x="214211" y="8789"/>
                  <a:pt x="210751" y="10441"/>
                  <a:pt x="207144" y="10441"/>
                </a:cubicBezTo>
                <a:cubicBezTo>
                  <a:pt x="206941" y="10441"/>
                  <a:pt x="206737" y="10436"/>
                  <a:pt x="206532" y="10425"/>
                </a:cubicBezTo>
                <a:cubicBezTo>
                  <a:pt x="203428" y="10292"/>
                  <a:pt x="200005" y="8995"/>
                  <a:pt x="197034" y="8995"/>
                </a:cubicBezTo>
                <a:cubicBezTo>
                  <a:pt x="195418" y="8995"/>
                  <a:pt x="193936" y="9378"/>
                  <a:pt x="192711" y="10541"/>
                </a:cubicBezTo>
                <a:cubicBezTo>
                  <a:pt x="191455" y="11740"/>
                  <a:pt x="190899" y="13493"/>
                  <a:pt x="190110" y="15041"/>
                </a:cubicBezTo>
                <a:cubicBezTo>
                  <a:pt x="187512" y="20067"/>
                  <a:pt x="182553" y="22657"/>
                  <a:pt x="177570" y="22657"/>
                </a:cubicBezTo>
                <a:cubicBezTo>
                  <a:pt x="173195" y="22657"/>
                  <a:pt x="168802" y="20660"/>
                  <a:pt x="165974" y="16561"/>
                </a:cubicBezTo>
                <a:cubicBezTo>
                  <a:pt x="162088" y="10951"/>
                  <a:pt x="161445" y="1863"/>
                  <a:pt x="154812" y="227"/>
                </a:cubicBezTo>
                <a:cubicBezTo>
                  <a:pt x="154188" y="71"/>
                  <a:pt x="153577" y="0"/>
                  <a:pt x="152978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9019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7" name="Google Shape;707;p22"/>
          <p:cNvGrpSpPr/>
          <p:nvPr/>
        </p:nvGrpSpPr>
        <p:grpSpPr>
          <a:xfrm>
            <a:off x="7443125" y="-357562"/>
            <a:ext cx="1766000" cy="1756825"/>
            <a:chOff x="5709050" y="113350"/>
            <a:chExt cx="1766000" cy="1756825"/>
          </a:xfrm>
        </p:grpSpPr>
        <p:grpSp>
          <p:nvGrpSpPr>
            <p:cNvPr id="708" name="Google Shape;708;p22"/>
            <p:cNvGrpSpPr/>
            <p:nvPr/>
          </p:nvGrpSpPr>
          <p:grpSpPr>
            <a:xfrm>
              <a:off x="6429825" y="771615"/>
              <a:ext cx="963747" cy="963447"/>
              <a:chOff x="6429825" y="771615"/>
              <a:chExt cx="963747" cy="963447"/>
            </a:xfrm>
          </p:grpSpPr>
          <p:sp>
            <p:nvSpPr>
              <p:cNvPr id="709" name="Google Shape;709;p22"/>
              <p:cNvSpPr/>
              <p:nvPr/>
            </p:nvSpPr>
            <p:spPr>
              <a:xfrm>
                <a:off x="6473590" y="771615"/>
                <a:ext cx="919982" cy="925216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89" extrusionOk="0">
                    <a:moveTo>
                      <a:pt x="31112" y="0"/>
                    </a:moveTo>
                    <a:lnTo>
                      <a:pt x="149" y="30730"/>
                    </a:lnTo>
                    <a:cubicBezTo>
                      <a:pt x="22" y="30857"/>
                      <a:pt x="1" y="31047"/>
                      <a:pt x="128" y="31174"/>
                    </a:cubicBezTo>
                    <a:cubicBezTo>
                      <a:pt x="183" y="31251"/>
                      <a:pt x="260" y="31288"/>
                      <a:pt x="340" y="31288"/>
                    </a:cubicBezTo>
                    <a:cubicBezTo>
                      <a:pt x="414" y="31288"/>
                      <a:pt x="490" y="31256"/>
                      <a:pt x="551" y="31195"/>
                    </a:cubicBezTo>
                    <a:lnTo>
                      <a:pt x="311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2"/>
              <p:cNvSpPr/>
              <p:nvPr/>
            </p:nvSpPr>
            <p:spPr>
              <a:xfrm>
                <a:off x="6429825" y="1641088"/>
                <a:ext cx="104116" cy="93973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83" y="0"/>
                    </a:moveTo>
                    <a:cubicBezTo>
                      <a:pt x="1314" y="0"/>
                      <a:pt x="838" y="204"/>
                      <a:pt x="508" y="650"/>
                    </a:cubicBezTo>
                    <a:cubicBezTo>
                      <a:pt x="0" y="1348"/>
                      <a:pt x="170" y="2342"/>
                      <a:pt x="868" y="2871"/>
                    </a:cubicBezTo>
                    <a:cubicBezTo>
                      <a:pt x="1156" y="3083"/>
                      <a:pt x="1474" y="3178"/>
                      <a:pt x="1785" y="3178"/>
                    </a:cubicBezTo>
                    <a:cubicBezTo>
                      <a:pt x="2685" y="3178"/>
                      <a:pt x="3520" y="2386"/>
                      <a:pt x="3363" y="1348"/>
                    </a:cubicBezTo>
                    <a:cubicBezTo>
                      <a:pt x="3234" y="497"/>
                      <a:pt x="2516" y="0"/>
                      <a:pt x="178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1" name="Google Shape;711;p22"/>
            <p:cNvGrpSpPr/>
            <p:nvPr/>
          </p:nvGrpSpPr>
          <p:grpSpPr>
            <a:xfrm>
              <a:off x="5849250" y="305864"/>
              <a:ext cx="919990" cy="919666"/>
              <a:chOff x="5849250" y="305864"/>
              <a:chExt cx="919990" cy="919666"/>
            </a:xfrm>
          </p:grpSpPr>
          <p:sp>
            <p:nvSpPr>
              <p:cNvPr id="712" name="Google Shape;712;p22"/>
              <p:cNvSpPr/>
              <p:nvPr/>
            </p:nvSpPr>
            <p:spPr>
              <a:xfrm>
                <a:off x="5891026" y="305864"/>
                <a:ext cx="878214" cy="883182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88" extrusionOk="0">
                    <a:moveTo>
                      <a:pt x="31112" y="0"/>
                    </a:moveTo>
                    <a:lnTo>
                      <a:pt x="149" y="30730"/>
                    </a:lnTo>
                    <a:cubicBezTo>
                      <a:pt x="22" y="30857"/>
                      <a:pt x="1" y="31047"/>
                      <a:pt x="128" y="31174"/>
                    </a:cubicBezTo>
                    <a:cubicBezTo>
                      <a:pt x="183" y="31251"/>
                      <a:pt x="260" y="31288"/>
                      <a:pt x="340" y="31288"/>
                    </a:cubicBezTo>
                    <a:cubicBezTo>
                      <a:pt x="414" y="31288"/>
                      <a:pt x="490" y="31256"/>
                      <a:pt x="551" y="31195"/>
                    </a:cubicBezTo>
                    <a:lnTo>
                      <a:pt x="311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2"/>
              <p:cNvSpPr/>
              <p:nvPr/>
            </p:nvSpPr>
            <p:spPr>
              <a:xfrm>
                <a:off x="5849250" y="1135823"/>
                <a:ext cx="99389" cy="89707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83" y="0"/>
                    </a:moveTo>
                    <a:cubicBezTo>
                      <a:pt x="1314" y="0"/>
                      <a:pt x="838" y="204"/>
                      <a:pt x="508" y="650"/>
                    </a:cubicBezTo>
                    <a:cubicBezTo>
                      <a:pt x="0" y="1348"/>
                      <a:pt x="170" y="2342"/>
                      <a:pt x="868" y="2871"/>
                    </a:cubicBezTo>
                    <a:cubicBezTo>
                      <a:pt x="1156" y="3083"/>
                      <a:pt x="1474" y="3177"/>
                      <a:pt x="1785" y="3177"/>
                    </a:cubicBezTo>
                    <a:cubicBezTo>
                      <a:pt x="2685" y="3177"/>
                      <a:pt x="3520" y="2385"/>
                      <a:pt x="3363" y="1348"/>
                    </a:cubicBezTo>
                    <a:cubicBezTo>
                      <a:pt x="3234" y="497"/>
                      <a:pt x="2516" y="0"/>
                      <a:pt x="178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4" name="Google Shape;714;p22"/>
            <p:cNvGrpSpPr/>
            <p:nvPr/>
          </p:nvGrpSpPr>
          <p:grpSpPr>
            <a:xfrm>
              <a:off x="5709050" y="113350"/>
              <a:ext cx="1766000" cy="1756825"/>
              <a:chOff x="5709050" y="113350"/>
              <a:chExt cx="1766000" cy="1756825"/>
            </a:xfrm>
          </p:grpSpPr>
          <p:sp>
            <p:nvSpPr>
              <p:cNvPr id="715" name="Google Shape;715;p22"/>
              <p:cNvSpPr/>
              <p:nvPr/>
            </p:nvSpPr>
            <p:spPr>
              <a:xfrm>
                <a:off x="5876650" y="113350"/>
                <a:ext cx="1598400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63936" h="64480" extrusionOk="0">
                    <a:moveTo>
                      <a:pt x="63936" y="0"/>
                    </a:moveTo>
                    <a:lnTo>
                      <a:pt x="657" y="61989"/>
                    </a:lnTo>
                    <a:cubicBezTo>
                      <a:pt x="43" y="62581"/>
                      <a:pt x="1" y="63449"/>
                      <a:pt x="508" y="63998"/>
                    </a:cubicBezTo>
                    <a:cubicBezTo>
                      <a:pt x="778" y="64332"/>
                      <a:pt x="1118" y="64480"/>
                      <a:pt x="1469" y="64480"/>
                    </a:cubicBezTo>
                    <a:cubicBezTo>
                      <a:pt x="1806" y="64480"/>
                      <a:pt x="2153" y="64343"/>
                      <a:pt x="2454" y="64104"/>
                    </a:cubicBezTo>
                    <a:lnTo>
                      <a:pt x="2475" y="64020"/>
                    </a:lnTo>
                    <a:lnTo>
                      <a:pt x="63936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2"/>
              <p:cNvSpPr/>
              <p:nvPr/>
            </p:nvSpPr>
            <p:spPr>
              <a:xfrm>
                <a:off x="5709050" y="1514175"/>
                <a:ext cx="403450" cy="356000"/>
              </a:xfrm>
              <a:custGeom>
                <a:avLst/>
                <a:gdLst/>
                <a:ahLst/>
                <a:cxnLst/>
                <a:rect l="l" t="t" r="r" b="b"/>
                <a:pathLst>
                  <a:path w="16138" h="14240" extrusionOk="0">
                    <a:moveTo>
                      <a:pt x="8133" y="1"/>
                    </a:moveTo>
                    <a:cubicBezTo>
                      <a:pt x="5950" y="1"/>
                      <a:pt x="3775" y="992"/>
                      <a:pt x="2327" y="2868"/>
                    </a:cubicBezTo>
                    <a:cubicBezTo>
                      <a:pt x="1" y="6041"/>
                      <a:pt x="698" y="10503"/>
                      <a:pt x="3871" y="12830"/>
                    </a:cubicBezTo>
                    <a:cubicBezTo>
                      <a:pt x="5131" y="13781"/>
                      <a:pt x="6603" y="14239"/>
                      <a:pt x="8073" y="14239"/>
                    </a:cubicBezTo>
                    <a:cubicBezTo>
                      <a:pt x="10230" y="14239"/>
                      <a:pt x="12382" y="13253"/>
                      <a:pt x="13853" y="11392"/>
                    </a:cubicBezTo>
                    <a:cubicBezTo>
                      <a:pt x="16138" y="8177"/>
                      <a:pt x="15545" y="3736"/>
                      <a:pt x="12373" y="1409"/>
                    </a:cubicBezTo>
                    <a:cubicBezTo>
                      <a:pt x="11106" y="459"/>
                      <a:pt x="9618" y="1"/>
                      <a:pt x="813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7" name="Google Shape;717;p2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18" name="Google Shape;718;p22"/>
          <p:cNvSpPr txBox="1">
            <a:spLocks noGrp="1"/>
          </p:cNvSpPr>
          <p:nvPr>
            <p:ph type="title" idx="2" hasCustomPrompt="1"/>
          </p:nvPr>
        </p:nvSpPr>
        <p:spPr>
          <a:xfrm>
            <a:off x="4536397" y="1512795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9" name="Google Shape;719;p22"/>
          <p:cNvSpPr txBox="1">
            <a:spLocks noGrp="1"/>
          </p:cNvSpPr>
          <p:nvPr>
            <p:ph type="subTitle" idx="1"/>
          </p:nvPr>
        </p:nvSpPr>
        <p:spPr>
          <a:xfrm>
            <a:off x="5420175" y="1340350"/>
            <a:ext cx="2896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720" name="Google Shape;720;p22"/>
          <p:cNvSpPr txBox="1">
            <a:spLocks noGrp="1"/>
          </p:cNvSpPr>
          <p:nvPr>
            <p:ph type="subTitle" idx="3"/>
          </p:nvPr>
        </p:nvSpPr>
        <p:spPr>
          <a:xfrm>
            <a:off x="5420175" y="1664407"/>
            <a:ext cx="2896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21" name="Google Shape;721;p22"/>
          <p:cNvSpPr txBox="1">
            <a:spLocks noGrp="1"/>
          </p:cNvSpPr>
          <p:nvPr>
            <p:ph type="title" idx="4" hasCustomPrompt="1"/>
          </p:nvPr>
        </p:nvSpPr>
        <p:spPr>
          <a:xfrm>
            <a:off x="4536397" y="3760430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2" name="Google Shape;722;p22"/>
          <p:cNvSpPr txBox="1">
            <a:spLocks noGrp="1"/>
          </p:cNvSpPr>
          <p:nvPr>
            <p:ph type="subTitle" idx="5"/>
          </p:nvPr>
        </p:nvSpPr>
        <p:spPr>
          <a:xfrm>
            <a:off x="5420175" y="3587975"/>
            <a:ext cx="2896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723" name="Google Shape;723;p22"/>
          <p:cNvSpPr txBox="1">
            <a:spLocks noGrp="1"/>
          </p:cNvSpPr>
          <p:nvPr>
            <p:ph type="subTitle" idx="6"/>
          </p:nvPr>
        </p:nvSpPr>
        <p:spPr>
          <a:xfrm>
            <a:off x="5420175" y="3912050"/>
            <a:ext cx="2896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24" name="Google Shape;724;p22"/>
          <p:cNvSpPr txBox="1">
            <a:spLocks noGrp="1"/>
          </p:cNvSpPr>
          <p:nvPr>
            <p:ph type="title" idx="7" hasCustomPrompt="1"/>
          </p:nvPr>
        </p:nvSpPr>
        <p:spPr>
          <a:xfrm>
            <a:off x="4536397" y="2636607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5" name="Google Shape;725;p22"/>
          <p:cNvSpPr txBox="1">
            <a:spLocks noGrp="1"/>
          </p:cNvSpPr>
          <p:nvPr>
            <p:ph type="subTitle" idx="8"/>
          </p:nvPr>
        </p:nvSpPr>
        <p:spPr>
          <a:xfrm>
            <a:off x="5420175" y="2464160"/>
            <a:ext cx="2896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726" name="Google Shape;726;p22"/>
          <p:cNvSpPr txBox="1">
            <a:spLocks noGrp="1"/>
          </p:cNvSpPr>
          <p:nvPr>
            <p:ph type="subTitle" idx="9"/>
          </p:nvPr>
        </p:nvSpPr>
        <p:spPr>
          <a:xfrm>
            <a:off x="5420175" y="2788222"/>
            <a:ext cx="2896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grpSp>
        <p:nvGrpSpPr>
          <p:cNvPr id="727" name="Google Shape;727;p22"/>
          <p:cNvGrpSpPr/>
          <p:nvPr/>
        </p:nvGrpSpPr>
        <p:grpSpPr>
          <a:xfrm>
            <a:off x="-891130" y="4098198"/>
            <a:ext cx="2233850" cy="2881955"/>
            <a:chOff x="-869130" y="859063"/>
            <a:chExt cx="2233850" cy="2881955"/>
          </a:xfrm>
        </p:grpSpPr>
        <p:grpSp>
          <p:nvGrpSpPr>
            <p:cNvPr id="728" name="Google Shape;728;p22"/>
            <p:cNvGrpSpPr/>
            <p:nvPr/>
          </p:nvGrpSpPr>
          <p:grpSpPr>
            <a:xfrm>
              <a:off x="583245" y="876223"/>
              <a:ext cx="781475" cy="777550"/>
              <a:chOff x="2532925" y="2911675"/>
              <a:chExt cx="781475" cy="777550"/>
            </a:xfrm>
          </p:grpSpPr>
          <p:sp>
            <p:nvSpPr>
              <p:cNvPr id="729" name="Google Shape;729;p22"/>
              <p:cNvSpPr/>
              <p:nvPr/>
            </p:nvSpPr>
            <p:spPr>
              <a:xfrm>
                <a:off x="3138025" y="2911675"/>
                <a:ext cx="176375" cy="158850"/>
              </a:xfrm>
              <a:custGeom>
                <a:avLst/>
                <a:gdLst/>
                <a:ahLst/>
                <a:cxnLst/>
                <a:rect l="l" t="t" r="r" b="b"/>
                <a:pathLst>
                  <a:path w="7055" h="6354" extrusionOk="0">
                    <a:moveTo>
                      <a:pt x="3478" y="0"/>
                    </a:moveTo>
                    <a:cubicBezTo>
                      <a:pt x="1670" y="0"/>
                      <a:pt x="0" y="1586"/>
                      <a:pt x="329" y="3671"/>
                    </a:cubicBezTo>
                    <a:cubicBezTo>
                      <a:pt x="586" y="5367"/>
                      <a:pt x="2022" y="6353"/>
                      <a:pt x="3480" y="6353"/>
                    </a:cubicBezTo>
                    <a:cubicBezTo>
                      <a:pt x="4421" y="6353"/>
                      <a:pt x="5371" y="5942"/>
                      <a:pt x="6019" y="5046"/>
                    </a:cubicBezTo>
                    <a:cubicBezTo>
                      <a:pt x="7055" y="3629"/>
                      <a:pt x="6738" y="1662"/>
                      <a:pt x="5342" y="626"/>
                    </a:cubicBezTo>
                    <a:cubicBezTo>
                      <a:pt x="4756" y="193"/>
                      <a:pt x="4109" y="0"/>
                      <a:pt x="34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2"/>
              <p:cNvSpPr/>
              <p:nvPr/>
            </p:nvSpPr>
            <p:spPr>
              <a:xfrm>
                <a:off x="2532925" y="2976125"/>
                <a:ext cx="707450" cy="713100"/>
              </a:xfrm>
              <a:custGeom>
                <a:avLst/>
                <a:gdLst/>
                <a:ahLst/>
                <a:cxnLst/>
                <a:rect l="l" t="t" r="r" b="b"/>
                <a:pathLst>
                  <a:path w="28298" h="28524" extrusionOk="0">
                    <a:moveTo>
                      <a:pt x="27620" y="0"/>
                    </a:moveTo>
                    <a:cubicBezTo>
                      <a:pt x="27474" y="0"/>
                      <a:pt x="27328" y="54"/>
                      <a:pt x="27219" y="162"/>
                    </a:cubicBezTo>
                    <a:lnTo>
                      <a:pt x="27198" y="205"/>
                    </a:lnTo>
                    <a:lnTo>
                      <a:pt x="0" y="28524"/>
                    </a:lnTo>
                    <a:lnTo>
                      <a:pt x="28002" y="1093"/>
                    </a:lnTo>
                    <a:cubicBezTo>
                      <a:pt x="28277" y="882"/>
                      <a:pt x="28298" y="480"/>
                      <a:pt x="28065" y="205"/>
                    </a:cubicBezTo>
                    <a:cubicBezTo>
                      <a:pt x="27953" y="70"/>
                      <a:pt x="27786" y="0"/>
                      <a:pt x="276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1" name="Google Shape;731;p22"/>
            <p:cNvGrpSpPr/>
            <p:nvPr/>
          </p:nvGrpSpPr>
          <p:grpSpPr>
            <a:xfrm>
              <a:off x="674770" y="1490267"/>
              <a:ext cx="499675" cy="497625"/>
              <a:chOff x="2548250" y="3477125"/>
              <a:chExt cx="499675" cy="497625"/>
            </a:xfrm>
          </p:grpSpPr>
          <p:sp>
            <p:nvSpPr>
              <p:cNvPr id="732" name="Google Shape;732;p22"/>
              <p:cNvSpPr/>
              <p:nvPr/>
            </p:nvSpPr>
            <p:spPr>
              <a:xfrm>
                <a:off x="2935475" y="3477125"/>
                <a:ext cx="112450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4498" h="4054" extrusionOk="0">
                    <a:moveTo>
                      <a:pt x="2217" y="0"/>
                    </a:moveTo>
                    <a:cubicBezTo>
                      <a:pt x="1061" y="0"/>
                      <a:pt x="1" y="1014"/>
                      <a:pt x="204" y="2329"/>
                    </a:cubicBezTo>
                    <a:cubicBezTo>
                      <a:pt x="371" y="3422"/>
                      <a:pt x="1288" y="4053"/>
                      <a:pt x="2219" y="4053"/>
                    </a:cubicBezTo>
                    <a:cubicBezTo>
                      <a:pt x="2820" y="4053"/>
                      <a:pt x="3427" y="3790"/>
                      <a:pt x="3842" y="3218"/>
                    </a:cubicBezTo>
                    <a:cubicBezTo>
                      <a:pt x="4498" y="2308"/>
                      <a:pt x="4307" y="1060"/>
                      <a:pt x="3419" y="405"/>
                    </a:cubicBezTo>
                    <a:cubicBezTo>
                      <a:pt x="3040" y="125"/>
                      <a:pt x="2623" y="0"/>
                      <a:pt x="22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2"/>
              <p:cNvSpPr/>
              <p:nvPr/>
            </p:nvSpPr>
            <p:spPr>
              <a:xfrm>
                <a:off x="2548250" y="3518350"/>
                <a:ext cx="452625" cy="456400"/>
              </a:xfrm>
              <a:custGeom>
                <a:avLst/>
                <a:gdLst/>
                <a:ahLst/>
                <a:cxnLst/>
                <a:rect l="l" t="t" r="r" b="b"/>
                <a:pathLst>
                  <a:path w="18105" h="18256" extrusionOk="0">
                    <a:moveTo>
                      <a:pt x="17679" y="1"/>
                    </a:moveTo>
                    <a:cubicBezTo>
                      <a:pt x="17579" y="1"/>
                      <a:pt x="17478" y="38"/>
                      <a:pt x="17406" y="109"/>
                    </a:cubicBezTo>
                    <a:lnTo>
                      <a:pt x="17406" y="130"/>
                    </a:lnTo>
                    <a:lnTo>
                      <a:pt x="0" y="18255"/>
                    </a:lnTo>
                    <a:lnTo>
                      <a:pt x="17914" y="701"/>
                    </a:lnTo>
                    <a:cubicBezTo>
                      <a:pt x="18083" y="553"/>
                      <a:pt x="18104" y="300"/>
                      <a:pt x="17956" y="130"/>
                    </a:cubicBezTo>
                    <a:cubicBezTo>
                      <a:pt x="17891" y="43"/>
                      <a:pt x="17786" y="1"/>
                      <a:pt x="1767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4" name="Google Shape;734;p22"/>
            <p:cNvGrpSpPr/>
            <p:nvPr/>
          </p:nvGrpSpPr>
          <p:grpSpPr>
            <a:xfrm>
              <a:off x="140624" y="1742028"/>
              <a:ext cx="1145201" cy="1144815"/>
              <a:chOff x="2516525" y="3338400"/>
              <a:chExt cx="814800" cy="814525"/>
            </a:xfrm>
          </p:grpSpPr>
          <p:sp>
            <p:nvSpPr>
              <p:cNvPr id="735" name="Google Shape;735;p22"/>
              <p:cNvSpPr/>
              <p:nvPr/>
            </p:nvSpPr>
            <p:spPr>
              <a:xfrm>
                <a:off x="3242925" y="3338400"/>
                <a:ext cx="88400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3178" extrusionOk="0">
                    <a:moveTo>
                      <a:pt x="1739" y="0"/>
                    </a:moveTo>
                    <a:cubicBezTo>
                      <a:pt x="832" y="0"/>
                      <a:pt x="0" y="792"/>
                      <a:pt x="173" y="1830"/>
                    </a:cubicBezTo>
                    <a:cubicBezTo>
                      <a:pt x="302" y="2680"/>
                      <a:pt x="1020" y="3178"/>
                      <a:pt x="1748" y="3178"/>
                    </a:cubicBezTo>
                    <a:cubicBezTo>
                      <a:pt x="2214" y="3178"/>
                      <a:pt x="2685" y="2973"/>
                      <a:pt x="3007" y="2527"/>
                    </a:cubicBezTo>
                    <a:cubicBezTo>
                      <a:pt x="3536" y="1830"/>
                      <a:pt x="3388" y="836"/>
                      <a:pt x="2669" y="307"/>
                    </a:cubicBezTo>
                    <a:cubicBezTo>
                      <a:pt x="2375" y="95"/>
                      <a:pt x="2052" y="0"/>
                      <a:pt x="173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2"/>
              <p:cNvSpPr/>
              <p:nvPr/>
            </p:nvSpPr>
            <p:spPr>
              <a:xfrm>
                <a:off x="2516525" y="3370575"/>
                <a:ext cx="777275" cy="782350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4" extrusionOk="0">
                    <a:moveTo>
                      <a:pt x="30759" y="0"/>
                    </a:moveTo>
                    <a:cubicBezTo>
                      <a:pt x="30681" y="0"/>
                      <a:pt x="30601" y="27"/>
                      <a:pt x="30540" y="77"/>
                    </a:cubicBezTo>
                    <a:lnTo>
                      <a:pt x="30540" y="98"/>
                    </a:lnTo>
                    <a:lnTo>
                      <a:pt x="0" y="31294"/>
                    </a:lnTo>
                    <a:lnTo>
                      <a:pt x="0" y="31294"/>
                    </a:lnTo>
                    <a:lnTo>
                      <a:pt x="30942" y="564"/>
                    </a:lnTo>
                    <a:cubicBezTo>
                      <a:pt x="31090" y="437"/>
                      <a:pt x="31090" y="246"/>
                      <a:pt x="30984" y="98"/>
                    </a:cubicBezTo>
                    <a:cubicBezTo>
                      <a:pt x="30929" y="32"/>
                      <a:pt x="30845" y="0"/>
                      <a:pt x="3075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22"/>
            <p:cNvGrpSpPr/>
            <p:nvPr/>
          </p:nvGrpSpPr>
          <p:grpSpPr>
            <a:xfrm>
              <a:off x="-238830" y="1664463"/>
              <a:ext cx="822075" cy="814675"/>
              <a:chOff x="1750375" y="3481025"/>
              <a:chExt cx="822075" cy="814675"/>
            </a:xfrm>
          </p:grpSpPr>
          <p:sp>
            <p:nvSpPr>
              <p:cNvPr id="738" name="Google Shape;738;p22"/>
              <p:cNvSpPr/>
              <p:nvPr/>
            </p:nvSpPr>
            <p:spPr>
              <a:xfrm>
                <a:off x="2468400" y="3481025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2"/>
              <p:cNvSpPr/>
              <p:nvPr/>
            </p:nvSpPr>
            <p:spPr>
              <a:xfrm>
                <a:off x="1750375" y="3513325"/>
                <a:ext cx="77780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95" extrusionOk="0">
                    <a:moveTo>
                      <a:pt x="30773" y="1"/>
                    </a:moveTo>
                    <a:cubicBezTo>
                      <a:pt x="30697" y="1"/>
                      <a:pt x="30622" y="27"/>
                      <a:pt x="30562" y="78"/>
                    </a:cubicBezTo>
                    <a:lnTo>
                      <a:pt x="30562" y="99"/>
                    </a:lnTo>
                    <a:lnTo>
                      <a:pt x="1" y="31294"/>
                    </a:lnTo>
                    <a:lnTo>
                      <a:pt x="30964" y="564"/>
                    </a:lnTo>
                    <a:cubicBezTo>
                      <a:pt x="31091" y="437"/>
                      <a:pt x="31112" y="247"/>
                      <a:pt x="31006" y="99"/>
                    </a:cubicBezTo>
                    <a:cubicBezTo>
                      <a:pt x="30940" y="32"/>
                      <a:pt x="30856" y="1"/>
                      <a:pt x="307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22"/>
            <p:cNvGrpSpPr/>
            <p:nvPr/>
          </p:nvGrpSpPr>
          <p:grpSpPr>
            <a:xfrm>
              <a:off x="302458" y="2300263"/>
              <a:ext cx="821525" cy="814675"/>
              <a:chOff x="578020" y="1990738"/>
              <a:chExt cx="821525" cy="814675"/>
            </a:xfrm>
          </p:grpSpPr>
          <p:sp>
            <p:nvSpPr>
              <p:cNvPr id="741" name="Google Shape;741;p22"/>
              <p:cNvSpPr/>
              <p:nvPr/>
            </p:nvSpPr>
            <p:spPr>
              <a:xfrm>
                <a:off x="1295495" y="1990738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2"/>
              <p:cNvSpPr/>
              <p:nvPr/>
            </p:nvSpPr>
            <p:spPr>
              <a:xfrm>
                <a:off x="578020" y="2023038"/>
                <a:ext cx="77725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0" h="31295" extrusionOk="0">
                    <a:moveTo>
                      <a:pt x="30751" y="1"/>
                    </a:moveTo>
                    <a:cubicBezTo>
                      <a:pt x="30675" y="1"/>
                      <a:pt x="30600" y="27"/>
                      <a:pt x="30540" y="78"/>
                    </a:cubicBezTo>
                    <a:lnTo>
                      <a:pt x="30540" y="99"/>
                    </a:lnTo>
                    <a:lnTo>
                      <a:pt x="0" y="31294"/>
                    </a:lnTo>
                    <a:lnTo>
                      <a:pt x="30942" y="543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2"/>
                      <a:pt x="30834" y="1"/>
                      <a:pt x="3075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3" name="Google Shape;743;p22"/>
            <p:cNvGrpSpPr/>
            <p:nvPr/>
          </p:nvGrpSpPr>
          <p:grpSpPr>
            <a:xfrm>
              <a:off x="82595" y="2926467"/>
              <a:ext cx="814275" cy="814550"/>
              <a:chOff x="3146775" y="2571725"/>
              <a:chExt cx="814275" cy="814550"/>
            </a:xfrm>
          </p:grpSpPr>
          <p:sp>
            <p:nvSpPr>
              <p:cNvPr id="744" name="Google Shape;744;p22"/>
              <p:cNvSpPr/>
              <p:nvPr/>
            </p:nvSpPr>
            <p:spPr>
              <a:xfrm>
                <a:off x="3873025" y="2571725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45" y="1"/>
                    </a:moveTo>
                    <a:cubicBezTo>
                      <a:pt x="836" y="1"/>
                      <a:pt x="1" y="793"/>
                      <a:pt x="158" y="1830"/>
                    </a:cubicBezTo>
                    <a:cubicBezTo>
                      <a:pt x="287" y="2681"/>
                      <a:pt x="1005" y="3178"/>
                      <a:pt x="1738" y="3178"/>
                    </a:cubicBezTo>
                    <a:cubicBezTo>
                      <a:pt x="2207" y="3178"/>
                      <a:pt x="2683" y="2974"/>
                      <a:pt x="3013" y="2528"/>
                    </a:cubicBezTo>
                    <a:cubicBezTo>
                      <a:pt x="3521" y="1830"/>
                      <a:pt x="3373" y="836"/>
                      <a:pt x="2675" y="307"/>
                    </a:cubicBezTo>
                    <a:cubicBezTo>
                      <a:pt x="2381" y="95"/>
                      <a:pt x="2059" y="1"/>
                      <a:pt x="17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2"/>
              <p:cNvSpPr/>
              <p:nvPr/>
            </p:nvSpPr>
            <p:spPr>
              <a:xfrm>
                <a:off x="3146775" y="2603900"/>
                <a:ext cx="777275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5" extrusionOk="0">
                    <a:moveTo>
                      <a:pt x="30752" y="1"/>
                    </a:moveTo>
                    <a:cubicBezTo>
                      <a:pt x="30676" y="1"/>
                      <a:pt x="30601" y="27"/>
                      <a:pt x="30540" y="78"/>
                    </a:cubicBezTo>
                    <a:lnTo>
                      <a:pt x="30540" y="99"/>
                    </a:lnTo>
                    <a:lnTo>
                      <a:pt x="1" y="31294"/>
                    </a:lnTo>
                    <a:lnTo>
                      <a:pt x="1" y="31294"/>
                    </a:lnTo>
                    <a:lnTo>
                      <a:pt x="30942" y="564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3"/>
                      <a:pt x="30834" y="1"/>
                      <a:pt x="3075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6" name="Google Shape;746;p22"/>
            <p:cNvGrpSpPr/>
            <p:nvPr/>
          </p:nvGrpSpPr>
          <p:grpSpPr>
            <a:xfrm>
              <a:off x="-869130" y="859063"/>
              <a:ext cx="1766000" cy="1756400"/>
              <a:chOff x="1004350" y="3043700"/>
              <a:chExt cx="1766000" cy="1756400"/>
            </a:xfrm>
          </p:grpSpPr>
          <p:sp>
            <p:nvSpPr>
              <p:cNvPr id="747" name="Google Shape;747;p22"/>
              <p:cNvSpPr/>
              <p:nvPr/>
            </p:nvSpPr>
            <p:spPr>
              <a:xfrm>
                <a:off x="2367425" y="3043700"/>
                <a:ext cx="402925" cy="355975"/>
              </a:xfrm>
              <a:custGeom>
                <a:avLst/>
                <a:gdLst/>
                <a:ahLst/>
                <a:cxnLst/>
                <a:rect l="l" t="t" r="r" b="b"/>
                <a:pathLst>
                  <a:path w="16117" h="14239" extrusionOk="0">
                    <a:moveTo>
                      <a:pt x="8066" y="0"/>
                    </a:moveTo>
                    <a:cubicBezTo>
                      <a:pt x="5910" y="0"/>
                      <a:pt x="3759" y="987"/>
                      <a:pt x="2284" y="2853"/>
                    </a:cubicBezTo>
                    <a:cubicBezTo>
                      <a:pt x="0" y="6046"/>
                      <a:pt x="571" y="10509"/>
                      <a:pt x="3744" y="12814"/>
                    </a:cubicBezTo>
                    <a:cubicBezTo>
                      <a:pt x="5015" y="13776"/>
                      <a:pt x="6512" y="14239"/>
                      <a:pt x="8004" y="14239"/>
                    </a:cubicBezTo>
                    <a:cubicBezTo>
                      <a:pt x="10187" y="14239"/>
                      <a:pt x="12358" y="13248"/>
                      <a:pt x="13790" y="11376"/>
                    </a:cubicBezTo>
                    <a:cubicBezTo>
                      <a:pt x="16116" y="8182"/>
                      <a:pt x="15418" y="3720"/>
                      <a:pt x="12246" y="1393"/>
                    </a:cubicBezTo>
                    <a:cubicBezTo>
                      <a:pt x="10990" y="453"/>
                      <a:pt x="9527" y="0"/>
                      <a:pt x="80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2"/>
              <p:cNvSpPr/>
              <p:nvPr/>
            </p:nvSpPr>
            <p:spPr>
              <a:xfrm>
                <a:off x="1004350" y="3188425"/>
                <a:ext cx="1598375" cy="1611675"/>
              </a:xfrm>
              <a:custGeom>
                <a:avLst/>
                <a:gdLst/>
                <a:ahLst/>
                <a:cxnLst/>
                <a:rect l="l" t="t" r="r" b="b"/>
                <a:pathLst>
                  <a:path w="63935" h="64467" extrusionOk="0">
                    <a:moveTo>
                      <a:pt x="62458" y="0"/>
                    </a:moveTo>
                    <a:cubicBezTo>
                      <a:pt x="62123" y="0"/>
                      <a:pt x="61780" y="137"/>
                      <a:pt x="61481" y="384"/>
                    </a:cubicBezTo>
                    <a:lnTo>
                      <a:pt x="61481" y="469"/>
                    </a:lnTo>
                    <a:lnTo>
                      <a:pt x="0" y="64467"/>
                    </a:lnTo>
                    <a:lnTo>
                      <a:pt x="63279" y="2499"/>
                    </a:lnTo>
                    <a:cubicBezTo>
                      <a:pt x="63914" y="1907"/>
                      <a:pt x="63935" y="1040"/>
                      <a:pt x="63427" y="490"/>
                    </a:cubicBezTo>
                    <a:cubicBezTo>
                      <a:pt x="63156" y="153"/>
                      <a:pt x="62811" y="0"/>
                      <a:pt x="624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0">
              <a:schemeClr val="accent4"/>
            </a:gs>
            <a:gs pos="39000">
              <a:srgbClr val="23223D"/>
            </a:gs>
            <a:gs pos="76000">
              <a:srgbClr val="23223D"/>
            </a:gs>
            <a:gs pos="100000">
              <a:schemeClr val="lt1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rantina"/>
              <a:buNone/>
              <a:defRPr sz="3500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rantina"/>
              <a:buNone/>
              <a:defRPr sz="3500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rantina"/>
              <a:buNone/>
              <a:defRPr sz="3500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rantina"/>
              <a:buNone/>
              <a:defRPr sz="3500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rantina"/>
              <a:buNone/>
              <a:defRPr sz="3500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rantina"/>
              <a:buNone/>
              <a:defRPr sz="3500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rantina"/>
              <a:buNone/>
              <a:defRPr sz="3500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rantina"/>
              <a:buNone/>
              <a:defRPr sz="3500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rantina"/>
              <a:buNone/>
              <a:defRPr sz="3500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8" r:id="rId5"/>
    <p:sldLayoutId id="2147483660" r:id="rId6"/>
    <p:sldLayoutId id="2147483661" r:id="rId7"/>
    <p:sldLayoutId id="2147483667" r:id="rId8"/>
    <p:sldLayoutId id="2147483668" r:id="rId9"/>
    <p:sldLayoutId id="2147483670" r:id="rId10"/>
    <p:sldLayoutId id="2147483673" r:id="rId11"/>
    <p:sldLayoutId id="2147483674" r:id="rId12"/>
    <p:sldLayoutId id="2147483675" r:id="rId13"/>
    <p:sldLayoutId id="2147483676" r:id="rId14"/>
    <p:sldLayoutId id="2147483692" r:id="rId15"/>
    <p:sldLayoutId id="2147483693" r:id="rId16"/>
    <p:sldLayoutId id="2147483694" r:id="rId17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54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" name="Google Shape;1805;p54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" name="Google Shape;1806;p54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7" name="Google Shape;1807;p54"/>
          <p:cNvSpPr txBox="1">
            <a:spLocks noGrp="1"/>
          </p:cNvSpPr>
          <p:nvPr>
            <p:ph type="ctrTitle"/>
          </p:nvPr>
        </p:nvSpPr>
        <p:spPr>
          <a:xfrm>
            <a:off x="4639426" y="1354145"/>
            <a:ext cx="4315888" cy="24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4000" dirty="0">
                <a:solidFill>
                  <a:schemeClr val="accent5"/>
                </a:solidFill>
              </a:rPr>
              <a:t>Cybercrime-as-a-Service (CaaS)</a:t>
            </a:r>
            <a:br>
              <a:rPr lang="en-MY" sz="7000" dirty="0">
                <a:solidFill>
                  <a:schemeClr val="accent5"/>
                </a:solidFill>
              </a:rPr>
            </a:br>
            <a:r>
              <a:rPr lang="en-US" sz="3500" dirty="0"/>
              <a:t>LOLBins and QBot (Qakbot) Attacks</a:t>
            </a:r>
            <a:endParaRPr sz="3500" dirty="0"/>
          </a:p>
        </p:txBody>
      </p:sp>
      <p:sp>
        <p:nvSpPr>
          <p:cNvPr id="1808" name="Google Shape;1808;p54"/>
          <p:cNvSpPr txBox="1">
            <a:spLocks noGrp="1"/>
          </p:cNvSpPr>
          <p:nvPr>
            <p:ph type="subTitle" idx="1"/>
          </p:nvPr>
        </p:nvSpPr>
        <p:spPr>
          <a:xfrm>
            <a:off x="4639425" y="3722245"/>
            <a:ext cx="3540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 Koo Wai Kit (TP081761)</a:t>
            </a:r>
            <a:endParaRPr dirty="0"/>
          </a:p>
        </p:txBody>
      </p:sp>
      <p:grpSp>
        <p:nvGrpSpPr>
          <p:cNvPr id="1809" name="Google Shape;1809;p54"/>
          <p:cNvGrpSpPr/>
          <p:nvPr/>
        </p:nvGrpSpPr>
        <p:grpSpPr>
          <a:xfrm>
            <a:off x="1645725" y="539451"/>
            <a:ext cx="2313844" cy="4934104"/>
            <a:chOff x="1645725" y="539451"/>
            <a:chExt cx="2313844" cy="4934104"/>
          </a:xfrm>
        </p:grpSpPr>
        <p:grpSp>
          <p:nvGrpSpPr>
            <p:cNvPr id="1810" name="Google Shape;1810;p54"/>
            <p:cNvGrpSpPr/>
            <p:nvPr/>
          </p:nvGrpSpPr>
          <p:grpSpPr>
            <a:xfrm>
              <a:off x="1645876" y="539451"/>
              <a:ext cx="2313693" cy="4934104"/>
              <a:chOff x="1728980" y="904300"/>
              <a:chExt cx="2100111" cy="4478627"/>
            </a:xfrm>
          </p:grpSpPr>
          <p:sp>
            <p:nvSpPr>
              <p:cNvPr id="1811" name="Google Shape;1811;p54"/>
              <p:cNvSpPr/>
              <p:nvPr/>
            </p:nvSpPr>
            <p:spPr>
              <a:xfrm>
                <a:off x="1728980" y="2837494"/>
                <a:ext cx="422479" cy="1159961"/>
              </a:xfrm>
              <a:custGeom>
                <a:avLst/>
                <a:gdLst/>
                <a:ahLst/>
                <a:cxnLst/>
                <a:rect l="l" t="t" r="r" b="b"/>
                <a:pathLst>
                  <a:path w="17701" h="48600" extrusionOk="0">
                    <a:moveTo>
                      <a:pt x="2039" y="0"/>
                    </a:moveTo>
                    <a:cubicBezTo>
                      <a:pt x="1826" y="0"/>
                      <a:pt x="1617" y="52"/>
                      <a:pt x="1401" y="170"/>
                    </a:cubicBezTo>
                    <a:cubicBezTo>
                      <a:pt x="0" y="964"/>
                      <a:pt x="1355" y="10772"/>
                      <a:pt x="2055" y="15815"/>
                    </a:cubicBezTo>
                    <a:lnTo>
                      <a:pt x="1868" y="32021"/>
                    </a:lnTo>
                    <a:cubicBezTo>
                      <a:pt x="1074" y="35010"/>
                      <a:pt x="607" y="38092"/>
                      <a:pt x="421" y="41221"/>
                    </a:cubicBezTo>
                    <a:cubicBezTo>
                      <a:pt x="283" y="43610"/>
                      <a:pt x="1908" y="45005"/>
                      <a:pt x="2361" y="45005"/>
                    </a:cubicBezTo>
                    <a:cubicBezTo>
                      <a:pt x="2368" y="45005"/>
                      <a:pt x="2375" y="45005"/>
                      <a:pt x="2382" y="45004"/>
                    </a:cubicBezTo>
                    <a:cubicBezTo>
                      <a:pt x="2849" y="44957"/>
                      <a:pt x="2335" y="44303"/>
                      <a:pt x="2148" y="42996"/>
                    </a:cubicBezTo>
                    <a:cubicBezTo>
                      <a:pt x="1962" y="41688"/>
                      <a:pt x="3082" y="37906"/>
                      <a:pt x="3083" y="37905"/>
                    </a:cubicBezTo>
                    <a:lnTo>
                      <a:pt x="3083" y="37905"/>
                    </a:lnTo>
                    <a:cubicBezTo>
                      <a:pt x="3082" y="37906"/>
                      <a:pt x="2195" y="41875"/>
                      <a:pt x="2522" y="42949"/>
                    </a:cubicBezTo>
                    <a:cubicBezTo>
                      <a:pt x="2782" y="43902"/>
                      <a:pt x="4968" y="45978"/>
                      <a:pt x="5584" y="45978"/>
                    </a:cubicBezTo>
                    <a:cubicBezTo>
                      <a:pt x="5632" y="45978"/>
                      <a:pt x="5671" y="45965"/>
                      <a:pt x="5698" y="45938"/>
                    </a:cubicBezTo>
                    <a:cubicBezTo>
                      <a:pt x="6071" y="45564"/>
                      <a:pt x="4670" y="44303"/>
                      <a:pt x="4530" y="43183"/>
                    </a:cubicBezTo>
                    <a:cubicBezTo>
                      <a:pt x="4484" y="42482"/>
                      <a:pt x="4484" y="40754"/>
                      <a:pt x="4530" y="39493"/>
                    </a:cubicBezTo>
                    <a:cubicBezTo>
                      <a:pt x="4530" y="40801"/>
                      <a:pt x="4577" y="42715"/>
                      <a:pt x="4997" y="43743"/>
                    </a:cubicBezTo>
                    <a:cubicBezTo>
                      <a:pt x="5637" y="45279"/>
                      <a:pt x="8032" y="47206"/>
                      <a:pt x="8690" y="47206"/>
                    </a:cubicBezTo>
                    <a:cubicBezTo>
                      <a:pt x="8752" y="47206"/>
                      <a:pt x="8799" y="47188"/>
                      <a:pt x="8827" y="47152"/>
                    </a:cubicBezTo>
                    <a:cubicBezTo>
                      <a:pt x="9154" y="46685"/>
                      <a:pt x="7052" y="44163"/>
                      <a:pt x="7099" y="42715"/>
                    </a:cubicBezTo>
                    <a:cubicBezTo>
                      <a:pt x="7192" y="41222"/>
                      <a:pt x="7099" y="37162"/>
                      <a:pt x="7099" y="37158"/>
                    </a:cubicBezTo>
                    <a:lnTo>
                      <a:pt x="7099" y="37158"/>
                    </a:lnTo>
                    <a:cubicBezTo>
                      <a:pt x="7146" y="38933"/>
                      <a:pt x="7286" y="40754"/>
                      <a:pt x="7519" y="42529"/>
                    </a:cubicBezTo>
                    <a:cubicBezTo>
                      <a:pt x="7872" y="44293"/>
                      <a:pt x="10558" y="48599"/>
                      <a:pt x="11839" y="48599"/>
                    </a:cubicBezTo>
                    <a:cubicBezTo>
                      <a:pt x="11914" y="48599"/>
                      <a:pt x="11984" y="48584"/>
                      <a:pt x="12049" y="48553"/>
                    </a:cubicBezTo>
                    <a:cubicBezTo>
                      <a:pt x="13263" y="47993"/>
                      <a:pt x="10461" y="42529"/>
                      <a:pt x="10555" y="41174"/>
                    </a:cubicBezTo>
                    <a:cubicBezTo>
                      <a:pt x="10601" y="39773"/>
                      <a:pt x="11909" y="33842"/>
                      <a:pt x="11909" y="33842"/>
                    </a:cubicBezTo>
                    <a:cubicBezTo>
                      <a:pt x="12740" y="35203"/>
                      <a:pt x="14703" y="37083"/>
                      <a:pt x="15867" y="37083"/>
                    </a:cubicBezTo>
                    <a:cubicBezTo>
                      <a:pt x="16142" y="37083"/>
                      <a:pt x="16372" y="36978"/>
                      <a:pt x="16533" y="36738"/>
                    </a:cubicBezTo>
                    <a:cubicBezTo>
                      <a:pt x="17326" y="35430"/>
                      <a:pt x="14991" y="32441"/>
                      <a:pt x="14758" y="29499"/>
                    </a:cubicBezTo>
                    <a:lnTo>
                      <a:pt x="13590" y="24268"/>
                    </a:lnTo>
                    <a:cubicBezTo>
                      <a:pt x="14478" y="23568"/>
                      <a:pt x="14618" y="14321"/>
                      <a:pt x="15458" y="11192"/>
                    </a:cubicBezTo>
                    <a:cubicBezTo>
                      <a:pt x="16346" y="8063"/>
                      <a:pt x="17700" y="5915"/>
                      <a:pt x="16673" y="3439"/>
                    </a:cubicBezTo>
                    <a:cubicBezTo>
                      <a:pt x="13824" y="3346"/>
                      <a:pt x="10928" y="3019"/>
                      <a:pt x="8126" y="2459"/>
                    </a:cubicBezTo>
                    <a:cubicBezTo>
                      <a:pt x="4628" y="1703"/>
                      <a:pt x="3261" y="0"/>
                      <a:pt x="20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54"/>
              <p:cNvSpPr/>
              <p:nvPr/>
            </p:nvSpPr>
            <p:spPr>
              <a:xfrm>
                <a:off x="2204585" y="2905302"/>
                <a:ext cx="1147641" cy="2477626"/>
              </a:xfrm>
              <a:custGeom>
                <a:avLst/>
                <a:gdLst/>
                <a:ahLst/>
                <a:cxnLst/>
                <a:rect l="l" t="t" r="r" b="b"/>
                <a:pathLst>
                  <a:path w="48104" h="103623" extrusionOk="0">
                    <a:moveTo>
                      <a:pt x="24052" y="0"/>
                    </a:moveTo>
                    <a:lnTo>
                      <a:pt x="7706" y="1541"/>
                    </a:lnTo>
                    <a:lnTo>
                      <a:pt x="5278" y="6118"/>
                    </a:lnTo>
                    <a:lnTo>
                      <a:pt x="2616" y="27367"/>
                    </a:lnTo>
                    <a:lnTo>
                      <a:pt x="1" y="102510"/>
                    </a:lnTo>
                    <a:cubicBezTo>
                      <a:pt x="1" y="102510"/>
                      <a:pt x="3103" y="103622"/>
                      <a:pt x="8544" y="103622"/>
                    </a:cubicBezTo>
                    <a:cubicBezTo>
                      <a:pt x="9975" y="103622"/>
                      <a:pt x="11569" y="103545"/>
                      <a:pt x="13311" y="103351"/>
                    </a:cubicBezTo>
                    <a:lnTo>
                      <a:pt x="22558" y="34466"/>
                    </a:lnTo>
                    <a:lnTo>
                      <a:pt x="25546" y="34466"/>
                    </a:lnTo>
                    <a:lnTo>
                      <a:pt x="34793" y="103351"/>
                    </a:lnTo>
                    <a:cubicBezTo>
                      <a:pt x="36535" y="103545"/>
                      <a:pt x="38128" y="103622"/>
                      <a:pt x="39560" y="103622"/>
                    </a:cubicBezTo>
                    <a:cubicBezTo>
                      <a:pt x="45001" y="103622"/>
                      <a:pt x="48103" y="102510"/>
                      <a:pt x="48103" y="102510"/>
                    </a:cubicBezTo>
                    <a:lnTo>
                      <a:pt x="45488" y="27367"/>
                    </a:lnTo>
                    <a:lnTo>
                      <a:pt x="42826" y="6118"/>
                    </a:lnTo>
                    <a:lnTo>
                      <a:pt x="40397" y="1541"/>
                    </a:lnTo>
                    <a:lnTo>
                      <a:pt x="24052" y="0"/>
                    </a:lnTo>
                    <a:close/>
                  </a:path>
                </a:pathLst>
              </a:custGeom>
              <a:solidFill>
                <a:srgbClr val="096F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54"/>
              <p:cNvSpPr/>
              <p:nvPr/>
            </p:nvSpPr>
            <p:spPr>
              <a:xfrm>
                <a:off x="3092586" y="1907037"/>
                <a:ext cx="666316" cy="1583392"/>
              </a:xfrm>
              <a:custGeom>
                <a:avLst/>
                <a:gdLst/>
                <a:ahLst/>
                <a:cxnLst/>
                <a:rect l="l" t="t" r="r" b="b"/>
                <a:pathLst>
                  <a:path w="27929" h="66223" extrusionOk="0">
                    <a:moveTo>
                      <a:pt x="8921" y="0"/>
                    </a:moveTo>
                    <a:lnTo>
                      <a:pt x="1" y="15225"/>
                    </a:lnTo>
                    <a:cubicBezTo>
                      <a:pt x="1" y="15225"/>
                      <a:pt x="3468" y="26803"/>
                      <a:pt x="6926" y="26803"/>
                    </a:cubicBezTo>
                    <a:cubicBezTo>
                      <a:pt x="7600" y="26803"/>
                      <a:pt x="8273" y="26364"/>
                      <a:pt x="8921" y="25312"/>
                    </a:cubicBezTo>
                    <a:cubicBezTo>
                      <a:pt x="9014" y="25125"/>
                      <a:pt x="9108" y="24985"/>
                      <a:pt x="9201" y="24799"/>
                    </a:cubicBezTo>
                    <a:cubicBezTo>
                      <a:pt x="11349" y="28955"/>
                      <a:pt x="14245" y="34653"/>
                      <a:pt x="14478" y="36100"/>
                    </a:cubicBezTo>
                    <a:cubicBezTo>
                      <a:pt x="14805" y="38435"/>
                      <a:pt x="18821" y="64121"/>
                      <a:pt x="18495" y="64215"/>
                    </a:cubicBezTo>
                    <a:cubicBezTo>
                      <a:pt x="18168" y="64355"/>
                      <a:pt x="26994" y="66223"/>
                      <a:pt x="26994" y="66223"/>
                    </a:cubicBezTo>
                    <a:cubicBezTo>
                      <a:pt x="26994" y="66223"/>
                      <a:pt x="27928" y="38155"/>
                      <a:pt x="27695" y="35120"/>
                    </a:cubicBezTo>
                    <a:cubicBezTo>
                      <a:pt x="27508" y="32131"/>
                      <a:pt x="19755" y="10181"/>
                      <a:pt x="19755" y="10181"/>
                    </a:cubicBezTo>
                    <a:lnTo>
                      <a:pt x="13544" y="47"/>
                    </a:lnTo>
                    <a:lnTo>
                      <a:pt x="10882" y="47"/>
                    </a:lnTo>
                    <a:lnTo>
                      <a:pt x="8921" y="0"/>
                    </a:lnTo>
                    <a:close/>
                  </a:path>
                </a:pathLst>
              </a:custGeom>
              <a:solidFill>
                <a:srgbClr val="096F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54"/>
              <p:cNvSpPr/>
              <p:nvPr/>
            </p:nvSpPr>
            <p:spPr>
              <a:xfrm>
                <a:off x="1797909" y="1907037"/>
                <a:ext cx="666316" cy="1583392"/>
              </a:xfrm>
              <a:custGeom>
                <a:avLst/>
                <a:gdLst/>
                <a:ahLst/>
                <a:cxnLst/>
                <a:rect l="l" t="t" r="r" b="b"/>
                <a:pathLst>
                  <a:path w="27929" h="66223" extrusionOk="0">
                    <a:moveTo>
                      <a:pt x="19008" y="0"/>
                    </a:moveTo>
                    <a:lnTo>
                      <a:pt x="17047" y="47"/>
                    </a:lnTo>
                    <a:lnTo>
                      <a:pt x="14385" y="47"/>
                    </a:lnTo>
                    <a:lnTo>
                      <a:pt x="8173" y="10228"/>
                    </a:lnTo>
                    <a:cubicBezTo>
                      <a:pt x="8173" y="10228"/>
                      <a:pt x="421" y="32131"/>
                      <a:pt x="234" y="35120"/>
                    </a:cubicBezTo>
                    <a:cubicBezTo>
                      <a:pt x="1" y="38109"/>
                      <a:pt x="935" y="66223"/>
                      <a:pt x="935" y="66223"/>
                    </a:cubicBezTo>
                    <a:cubicBezTo>
                      <a:pt x="935" y="66223"/>
                      <a:pt x="9761" y="64355"/>
                      <a:pt x="9434" y="64215"/>
                    </a:cubicBezTo>
                    <a:cubicBezTo>
                      <a:pt x="9107" y="64075"/>
                      <a:pt x="13171" y="38435"/>
                      <a:pt x="13451" y="36100"/>
                    </a:cubicBezTo>
                    <a:cubicBezTo>
                      <a:pt x="13684" y="34653"/>
                      <a:pt x="16580" y="28908"/>
                      <a:pt x="18728" y="24799"/>
                    </a:cubicBezTo>
                    <a:cubicBezTo>
                      <a:pt x="18821" y="24939"/>
                      <a:pt x="18915" y="25125"/>
                      <a:pt x="19008" y="25266"/>
                    </a:cubicBezTo>
                    <a:cubicBezTo>
                      <a:pt x="19652" y="26331"/>
                      <a:pt x="20325" y="26776"/>
                      <a:pt x="20999" y="26776"/>
                    </a:cubicBezTo>
                    <a:cubicBezTo>
                      <a:pt x="24437" y="26776"/>
                      <a:pt x="27928" y="15225"/>
                      <a:pt x="27928" y="15225"/>
                    </a:cubicBezTo>
                    <a:lnTo>
                      <a:pt x="19008" y="0"/>
                    </a:lnTo>
                    <a:close/>
                  </a:path>
                </a:pathLst>
              </a:custGeom>
              <a:solidFill>
                <a:srgbClr val="096F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54"/>
              <p:cNvSpPr/>
              <p:nvPr/>
            </p:nvSpPr>
            <p:spPr>
              <a:xfrm>
                <a:off x="2205706" y="1829975"/>
                <a:ext cx="1146520" cy="1306490"/>
              </a:xfrm>
              <a:custGeom>
                <a:avLst/>
                <a:gdLst/>
                <a:ahLst/>
                <a:cxnLst/>
                <a:rect l="l" t="t" r="r" b="b"/>
                <a:pathLst>
                  <a:path w="48057" h="54642" extrusionOk="0">
                    <a:moveTo>
                      <a:pt x="12190" y="1"/>
                    </a:moveTo>
                    <a:lnTo>
                      <a:pt x="0" y="3270"/>
                    </a:lnTo>
                    <a:cubicBezTo>
                      <a:pt x="0" y="3270"/>
                      <a:pt x="981" y="23632"/>
                      <a:pt x="2382" y="31244"/>
                    </a:cubicBezTo>
                    <a:cubicBezTo>
                      <a:pt x="3783" y="38810"/>
                      <a:pt x="5278" y="51092"/>
                      <a:pt x="5278" y="51092"/>
                    </a:cubicBezTo>
                    <a:cubicBezTo>
                      <a:pt x="5278" y="51092"/>
                      <a:pt x="10835" y="53848"/>
                      <a:pt x="24005" y="54641"/>
                    </a:cubicBezTo>
                    <a:cubicBezTo>
                      <a:pt x="37175" y="53801"/>
                      <a:pt x="42779" y="51092"/>
                      <a:pt x="42779" y="51092"/>
                    </a:cubicBezTo>
                    <a:cubicBezTo>
                      <a:pt x="42779" y="51092"/>
                      <a:pt x="44273" y="38810"/>
                      <a:pt x="45674" y="31244"/>
                    </a:cubicBezTo>
                    <a:cubicBezTo>
                      <a:pt x="47122" y="23632"/>
                      <a:pt x="48056" y="3270"/>
                      <a:pt x="48056" y="3270"/>
                    </a:cubicBezTo>
                    <a:lnTo>
                      <a:pt x="35867" y="1"/>
                    </a:lnTo>
                    <a:cubicBezTo>
                      <a:pt x="35621" y="55"/>
                      <a:pt x="33580" y="78"/>
                      <a:pt x="30777" y="78"/>
                    </a:cubicBezTo>
                    <a:cubicBezTo>
                      <a:pt x="28794" y="78"/>
                      <a:pt x="26431" y="67"/>
                      <a:pt x="24052" y="47"/>
                    </a:cubicBezTo>
                    <a:cubicBezTo>
                      <a:pt x="22740" y="37"/>
                      <a:pt x="21435" y="33"/>
                      <a:pt x="20197" y="33"/>
                    </a:cubicBezTo>
                    <a:cubicBezTo>
                      <a:pt x="17988" y="33"/>
                      <a:pt x="15990" y="44"/>
                      <a:pt x="14540" y="44"/>
                    </a:cubicBezTo>
                    <a:cubicBezTo>
                      <a:pt x="13214" y="44"/>
                      <a:pt x="12345" y="35"/>
                      <a:pt x="121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16" name="Google Shape;1816;p54"/>
              <p:cNvSpPr/>
              <p:nvPr/>
            </p:nvSpPr>
            <p:spPr>
              <a:xfrm>
                <a:off x="2241891" y="1862763"/>
                <a:ext cx="1074137" cy="314895"/>
              </a:xfrm>
              <a:custGeom>
                <a:avLst/>
                <a:gdLst/>
                <a:ahLst/>
                <a:cxnLst/>
                <a:rect l="l" t="t" r="r" b="b"/>
                <a:pathLst>
                  <a:path w="24472" h="13170" extrusionOk="0">
                    <a:moveTo>
                      <a:pt x="12236" y="0"/>
                    </a:moveTo>
                    <a:lnTo>
                      <a:pt x="0" y="794"/>
                    </a:lnTo>
                    <a:lnTo>
                      <a:pt x="6445" y="13170"/>
                    </a:lnTo>
                    <a:lnTo>
                      <a:pt x="18027" y="13170"/>
                    </a:lnTo>
                    <a:lnTo>
                      <a:pt x="24472" y="794"/>
                    </a:lnTo>
                    <a:lnTo>
                      <a:pt x="1223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54"/>
              <p:cNvSpPr/>
              <p:nvPr/>
            </p:nvSpPr>
            <p:spPr>
              <a:xfrm>
                <a:off x="2460862" y="1684817"/>
                <a:ext cx="635087" cy="314919"/>
              </a:xfrm>
              <a:custGeom>
                <a:avLst/>
                <a:gdLst/>
                <a:ahLst/>
                <a:cxnLst/>
                <a:rect l="l" t="t" r="r" b="b"/>
                <a:pathLst>
                  <a:path w="26620" h="13171" extrusionOk="0">
                    <a:moveTo>
                      <a:pt x="13310" y="0"/>
                    </a:moveTo>
                    <a:lnTo>
                      <a:pt x="1868" y="1121"/>
                    </a:lnTo>
                    <a:cubicBezTo>
                      <a:pt x="1868" y="1121"/>
                      <a:pt x="0" y="6025"/>
                      <a:pt x="1027" y="7706"/>
                    </a:cubicBezTo>
                    <a:cubicBezTo>
                      <a:pt x="1962" y="9247"/>
                      <a:pt x="5604" y="13170"/>
                      <a:pt x="13310" y="13170"/>
                    </a:cubicBezTo>
                    <a:cubicBezTo>
                      <a:pt x="21016" y="13170"/>
                      <a:pt x="24658" y="9247"/>
                      <a:pt x="25592" y="7706"/>
                    </a:cubicBezTo>
                    <a:cubicBezTo>
                      <a:pt x="26620" y="6025"/>
                      <a:pt x="24752" y="1121"/>
                      <a:pt x="24752" y="1121"/>
                    </a:cubicBezTo>
                    <a:lnTo>
                      <a:pt x="13310" y="0"/>
                    </a:lnTo>
                    <a:close/>
                  </a:path>
                </a:pathLst>
              </a:custGeom>
              <a:solidFill>
                <a:srgbClr val="231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54"/>
              <p:cNvSpPr/>
              <p:nvPr/>
            </p:nvSpPr>
            <p:spPr>
              <a:xfrm>
                <a:off x="2398451" y="904300"/>
                <a:ext cx="763249" cy="423207"/>
              </a:xfrm>
              <a:custGeom>
                <a:avLst/>
                <a:gdLst/>
                <a:ahLst/>
                <a:cxnLst/>
                <a:rect l="l" t="t" r="r" b="b"/>
                <a:pathLst>
                  <a:path w="31992" h="17700" extrusionOk="0">
                    <a:moveTo>
                      <a:pt x="15973" y="0"/>
                    </a:moveTo>
                    <a:cubicBezTo>
                      <a:pt x="13357" y="0"/>
                      <a:pt x="10789" y="607"/>
                      <a:pt x="8454" y="1775"/>
                    </a:cubicBezTo>
                    <a:cubicBezTo>
                      <a:pt x="281" y="5838"/>
                      <a:pt x="1" y="17420"/>
                      <a:pt x="1" y="17420"/>
                    </a:cubicBezTo>
                    <a:lnTo>
                      <a:pt x="15973" y="17700"/>
                    </a:lnTo>
                    <a:lnTo>
                      <a:pt x="31991" y="17420"/>
                    </a:lnTo>
                    <a:cubicBezTo>
                      <a:pt x="31991" y="17420"/>
                      <a:pt x="31664" y="5838"/>
                      <a:pt x="23492" y="1775"/>
                    </a:cubicBezTo>
                    <a:cubicBezTo>
                      <a:pt x="21157" y="607"/>
                      <a:pt x="18588" y="0"/>
                      <a:pt x="159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54"/>
              <p:cNvSpPr/>
              <p:nvPr/>
            </p:nvSpPr>
            <p:spPr>
              <a:xfrm>
                <a:off x="2184544" y="1219171"/>
                <a:ext cx="1189964" cy="728083"/>
              </a:xfrm>
              <a:custGeom>
                <a:avLst/>
                <a:gdLst/>
                <a:ahLst/>
                <a:cxnLst/>
                <a:rect l="l" t="t" r="r" b="b"/>
                <a:pathLst>
                  <a:path w="49878" h="30451" extrusionOk="0">
                    <a:moveTo>
                      <a:pt x="12493" y="0"/>
                    </a:moveTo>
                    <a:cubicBezTo>
                      <a:pt x="10719" y="0"/>
                      <a:pt x="9173" y="1318"/>
                      <a:pt x="8920" y="3130"/>
                    </a:cubicBezTo>
                    <a:lnTo>
                      <a:pt x="0" y="30357"/>
                    </a:lnTo>
                    <a:cubicBezTo>
                      <a:pt x="0" y="30357"/>
                      <a:pt x="5066" y="25801"/>
                      <a:pt x="9184" y="25801"/>
                    </a:cubicBezTo>
                    <a:cubicBezTo>
                      <a:pt x="9557" y="25801"/>
                      <a:pt x="9922" y="25839"/>
                      <a:pt x="10274" y="25920"/>
                    </a:cubicBezTo>
                    <a:cubicBezTo>
                      <a:pt x="15192" y="27034"/>
                      <a:pt x="20155" y="30451"/>
                      <a:pt x="25118" y="30451"/>
                    </a:cubicBezTo>
                    <a:cubicBezTo>
                      <a:pt x="25152" y="30451"/>
                      <a:pt x="25185" y="30451"/>
                      <a:pt x="25219" y="30450"/>
                    </a:cubicBezTo>
                    <a:cubicBezTo>
                      <a:pt x="30076" y="30450"/>
                      <a:pt x="34886" y="26948"/>
                      <a:pt x="39603" y="25920"/>
                    </a:cubicBezTo>
                    <a:cubicBezTo>
                      <a:pt x="39960" y="25839"/>
                      <a:pt x="40328" y="25801"/>
                      <a:pt x="40703" y="25801"/>
                    </a:cubicBezTo>
                    <a:cubicBezTo>
                      <a:pt x="44851" y="25801"/>
                      <a:pt x="49877" y="30357"/>
                      <a:pt x="49877" y="30357"/>
                    </a:cubicBezTo>
                    <a:lnTo>
                      <a:pt x="41004" y="3130"/>
                    </a:lnTo>
                    <a:cubicBezTo>
                      <a:pt x="40751" y="1318"/>
                      <a:pt x="39167" y="0"/>
                      <a:pt x="37385" y="0"/>
                    </a:cubicBezTo>
                    <a:cubicBezTo>
                      <a:pt x="37192" y="0"/>
                      <a:pt x="36997" y="16"/>
                      <a:pt x="36801" y="48"/>
                    </a:cubicBezTo>
                    <a:cubicBezTo>
                      <a:pt x="31991" y="888"/>
                      <a:pt x="24939" y="2850"/>
                      <a:pt x="24939" y="2850"/>
                    </a:cubicBezTo>
                    <a:cubicBezTo>
                      <a:pt x="24939" y="2850"/>
                      <a:pt x="17933" y="888"/>
                      <a:pt x="13077" y="48"/>
                    </a:cubicBezTo>
                    <a:cubicBezTo>
                      <a:pt x="12880" y="16"/>
                      <a:pt x="12685" y="0"/>
                      <a:pt x="12493" y="0"/>
                    </a:cubicBezTo>
                    <a:close/>
                  </a:path>
                </a:pathLst>
              </a:custGeom>
              <a:solidFill>
                <a:srgbClr val="096F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54"/>
              <p:cNvSpPr/>
              <p:nvPr/>
            </p:nvSpPr>
            <p:spPr>
              <a:xfrm>
                <a:off x="1868098" y="1809030"/>
                <a:ext cx="661855" cy="428802"/>
              </a:xfrm>
              <a:custGeom>
                <a:avLst/>
                <a:gdLst/>
                <a:ahLst/>
                <a:cxnLst/>
                <a:rect l="l" t="t" r="r" b="b"/>
                <a:pathLst>
                  <a:path w="27742" h="17934" extrusionOk="0">
                    <a:moveTo>
                      <a:pt x="21537" y="0"/>
                    </a:moveTo>
                    <a:cubicBezTo>
                      <a:pt x="13030" y="0"/>
                      <a:pt x="1" y="6060"/>
                      <a:pt x="1" y="6060"/>
                    </a:cubicBezTo>
                    <a:cubicBezTo>
                      <a:pt x="1" y="6060"/>
                      <a:pt x="17374" y="17456"/>
                      <a:pt x="18401" y="17876"/>
                    </a:cubicBezTo>
                    <a:cubicBezTo>
                      <a:pt x="18493" y="17915"/>
                      <a:pt x="18643" y="17934"/>
                      <a:pt x="18840" y="17934"/>
                    </a:cubicBezTo>
                    <a:cubicBezTo>
                      <a:pt x="20744" y="17934"/>
                      <a:pt x="27029" y="16204"/>
                      <a:pt x="27368" y="14934"/>
                    </a:cubicBezTo>
                    <a:cubicBezTo>
                      <a:pt x="27742" y="13533"/>
                      <a:pt x="25547" y="643"/>
                      <a:pt x="25547" y="643"/>
                    </a:cubicBezTo>
                    <a:cubicBezTo>
                      <a:pt x="24419" y="192"/>
                      <a:pt x="23049" y="0"/>
                      <a:pt x="215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54"/>
              <p:cNvSpPr/>
              <p:nvPr/>
            </p:nvSpPr>
            <p:spPr>
              <a:xfrm>
                <a:off x="3026858" y="1805682"/>
                <a:ext cx="661831" cy="429065"/>
              </a:xfrm>
              <a:custGeom>
                <a:avLst/>
                <a:gdLst/>
                <a:ahLst/>
                <a:cxnLst/>
                <a:rect l="l" t="t" r="r" b="b"/>
                <a:pathLst>
                  <a:path w="27741" h="17945" extrusionOk="0">
                    <a:moveTo>
                      <a:pt x="6205" y="0"/>
                    </a:moveTo>
                    <a:cubicBezTo>
                      <a:pt x="4693" y="0"/>
                      <a:pt x="3323" y="192"/>
                      <a:pt x="2195" y="643"/>
                    </a:cubicBezTo>
                    <a:cubicBezTo>
                      <a:pt x="2195" y="643"/>
                      <a:pt x="0" y="13486"/>
                      <a:pt x="374" y="14934"/>
                    </a:cubicBezTo>
                    <a:cubicBezTo>
                      <a:pt x="710" y="16194"/>
                      <a:pt x="6901" y="17945"/>
                      <a:pt x="8857" y="17945"/>
                    </a:cubicBezTo>
                    <a:cubicBezTo>
                      <a:pt x="9076" y="17945"/>
                      <a:pt x="9242" y="17923"/>
                      <a:pt x="9341" y="17876"/>
                    </a:cubicBezTo>
                    <a:cubicBezTo>
                      <a:pt x="10368" y="17409"/>
                      <a:pt x="27741" y="6060"/>
                      <a:pt x="27741" y="6060"/>
                    </a:cubicBezTo>
                    <a:cubicBezTo>
                      <a:pt x="27741" y="6060"/>
                      <a:pt x="14712" y="0"/>
                      <a:pt x="6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54"/>
              <p:cNvSpPr/>
              <p:nvPr/>
            </p:nvSpPr>
            <p:spPr>
              <a:xfrm>
                <a:off x="3405668" y="2840936"/>
                <a:ext cx="423423" cy="1162026"/>
              </a:xfrm>
              <a:custGeom>
                <a:avLst/>
                <a:gdLst/>
                <a:ahLst/>
                <a:cxnLst/>
                <a:rect l="l" t="t" r="r" b="b"/>
                <a:pathLst>
                  <a:path w="17748" h="48600" extrusionOk="0">
                    <a:moveTo>
                      <a:pt x="15679" y="0"/>
                    </a:moveTo>
                    <a:cubicBezTo>
                      <a:pt x="14485" y="0"/>
                      <a:pt x="13113" y="1703"/>
                      <a:pt x="9575" y="2459"/>
                    </a:cubicBezTo>
                    <a:cubicBezTo>
                      <a:pt x="6773" y="3019"/>
                      <a:pt x="3924" y="3346"/>
                      <a:pt x="1028" y="3439"/>
                    </a:cubicBezTo>
                    <a:cubicBezTo>
                      <a:pt x="1" y="5915"/>
                      <a:pt x="1402" y="8063"/>
                      <a:pt x="2243" y="11192"/>
                    </a:cubicBezTo>
                    <a:cubicBezTo>
                      <a:pt x="3130" y="14368"/>
                      <a:pt x="3223" y="23568"/>
                      <a:pt x="4157" y="24268"/>
                    </a:cubicBezTo>
                    <a:lnTo>
                      <a:pt x="2943" y="29499"/>
                    </a:lnTo>
                    <a:cubicBezTo>
                      <a:pt x="2756" y="32488"/>
                      <a:pt x="421" y="35430"/>
                      <a:pt x="1215" y="36738"/>
                    </a:cubicBezTo>
                    <a:cubicBezTo>
                      <a:pt x="1367" y="36978"/>
                      <a:pt x="1590" y="37083"/>
                      <a:pt x="1858" y="37083"/>
                    </a:cubicBezTo>
                    <a:cubicBezTo>
                      <a:pt x="2998" y="37083"/>
                      <a:pt x="4960" y="35203"/>
                      <a:pt x="5792" y="33842"/>
                    </a:cubicBezTo>
                    <a:cubicBezTo>
                      <a:pt x="5792" y="33842"/>
                      <a:pt x="7099" y="39773"/>
                      <a:pt x="7193" y="41174"/>
                    </a:cubicBezTo>
                    <a:cubicBezTo>
                      <a:pt x="7286" y="42529"/>
                      <a:pt x="4437" y="47993"/>
                      <a:pt x="5605" y="48553"/>
                    </a:cubicBezTo>
                    <a:cubicBezTo>
                      <a:pt x="5672" y="48584"/>
                      <a:pt x="5745" y="48599"/>
                      <a:pt x="5822" y="48599"/>
                    </a:cubicBezTo>
                    <a:cubicBezTo>
                      <a:pt x="7138" y="48599"/>
                      <a:pt x="9782" y="44293"/>
                      <a:pt x="10135" y="42529"/>
                    </a:cubicBezTo>
                    <a:cubicBezTo>
                      <a:pt x="10380" y="40980"/>
                      <a:pt x="10517" y="39432"/>
                      <a:pt x="10549" y="37852"/>
                    </a:cubicBezTo>
                    <a:lnTo>
                      <a:pt x="10549" y="37852"/>
                    </a:lnTo>
                    <a:cubicBezTo>
                      <a:pt x="10538" y="39088"/>
                      <a:pt x="10521" y="41638"/>
                      <a:pt x="10555" y="42715"/>
                    </a:cubicBezTo>
                    <a:cubicBezTo>
                      <a:pt x="10649" y="44163"/>
                      <a:pt x="8547" y="46685"/>
                      <a:pt x="8874" y="47152"/>
                    </a:cubicBezTo>
                    <a:cubicBezTo>
                      <a:pt x="8898" y="47188"/>
                      <a:pt x="8940" y="47205"/>
                      <a:pt x="8998" y="47205"/>
                    </a:cubicBezTo>
                    <a:cubicBezTo>
                      <a:pt x="9621" y="47205"/>
                      <a:pt x="12058" y="45239"/>
                      <a:pt x="12657" y="43743"/>
                    </a:cubicBezTo>
                    <a:cubicBezTo>
                      <a:pt x="13077" y="42716"/>
                      <a:pt x="13171" y="40801"/>
                      <a:pt x="13124" y="39493"/>
                    </a:cubicBezTo>
                    <a:lnTo>
                      <a:pt x="13124" y="39493"/>
                    </a:lnTo>
                    <a:cubicBezTo>
                      <a:pt x="13171" y="40754"/>
                      <a:pt x="13217" y="42482"/>
                      <a:pt x="13124" y="43183"/>
                    </a:cubicBezTo>
                    <a:cubicBezTo>
                      <a:pt x="13031" y="44303"/>
                      <a:pt x="11629" y="45611"/>
                      <a:pt x="11956" y="45985"/>
                    </a:cubicBezTo>
                    <a:cubicBezTo>
                      <a:pt x="11981" y="46006"/>
                      <a:pt x="12014" y="46016"/>
                      <a:pt x="12055" y="46016"/>
                    </a:cubicBezTo>
                    <a:cubicBezTo>
                      <a:pt x="12652" y="46016"/>
                      <a:pt x="14917" y="43910"/>
                      <a:pt x="15179" y="42949"/>
                    </a:cubicBezTo>
                    <a:cubicBezTo>
                      <a:pt x="15459" y="41922"/>
                      <a:pt x="14619" y="37906"/>
                      <a:pt x="14618" y="37905"/>
                    </a:cubicBezTo>
                    <a:lnTo>
                      <a:pt x="14618" y="37905"/>
                    </a:lnTo>
                    <a:cubicBezTo>
                      <a:pt x="14619" y="37906"/>
                      <a:pt x="15692" y="41735"/>
                      <a:pt x="15506" y="42996"/>
                    </a:cubicBezTo>
                    <a:cubicBezTo>
                      <a:pt x="15319" y="44303"/>
                      <a:pt x="14805" y="44957"/>
                      <a:pt x="15272" y="45004"/>
                    </a:cubicBezTo>
                    <a:cubicBezTo>
                      <a:pt x="15280" y="45005"/>
                      <a:pt x="15288" y="45005"/>
                      <a:pt x="15296" y="45005"/>
                    </a:cubicBezTo>
                    <a:cubicBezTo>
                      <a:pt x="15793" y="45005"/>
                      <a:pt x="17419" y="43610"/>
                      <a:pt x="17327" y="41221"/>
                    </a:cubicBezTo>
                    <a:cubicBezTo>
                      <a:pt x="17094" y="38092"/>
                      <a:pt x="16627" y="35010"/>
                      <a:pt x="15879" y="32021"/>
                    </a:cubicBezTo>
                    <a:lnTo>
                      <a:pt x="15693" y="15815"/>
                    </a:lnTo>
                    <a:cubicBezTo>
                      <a:pt x="16346" y="10772"/>
                      <a:pt x="17747" y="964"/>
                      <a:pt x="16300" y="170"/>
                    </a:cubicBezTo>
                    <a:cubicBezTo>
                      <a:pt x="16091" y="52"/>
                      <a:pt x="15888" y="0"/>
                      <a:pt x="156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54"/>
              <p:cNvSpPr/>
              <p:nvPr/>
            </p:nvSpPr>
            <p:spPr>
              <a:xfrm>
                <a:off x="2801786" y="1497220"/>
                <a:ext cx="168267" cy="298158"/>
              </a:xfrm>
              <a:custGeom>
                <a:avLst/>
                <a:gdLst/>
                <a:ahLst/>
                <a:cxnLst/>
                <a:rect l="l" t="t" r="r" b="b"/>
                <a:pathLst>
                  <a:path w="7053" h="12470" extrusionOk="0">
                    <a:moveTo>
                      <a:pt x="7053" y="1"/>
                    </a:moveTo>
                    <a:lnTo>
                      <a:pt x="5698" y="514"/>
                    </a:lnTo>
                    <a:lnTo>
                      <a:pt x="5698" y="8967"/>
                    </a:lnTo>
                    <a:lnTo>
                      <a:pt x="7053" y="8033"/>
                    </a:lnTo>
                    <a:lnTo>
                      <a:pt x="7053" y="1"/>
                    </a:lnTo>
                    <a:close/>
                    <a:moveTo>
                      <a:pt x="4204" y="1121"/>
                    </a:moveTo>
                    <a:lnTo>
                      <a:pt x="2849" y="1588"/>
                    </a:lnTo>
                    <a:lnTo>
                      <a:pt x="2849" y="10742"/>
                    </a:lnTo>
                    <a:lnTo>
                      <a:pt x="4204" y="9808"/>
                    </a:lnTo>
                    <a:lnTo>
                      <a:pt x="4204" y="1121"/>
                    </a:lnTo>
                    <a:close/>
                    <a:moveTo>
                      <a:pt x="1355" y="2196"/>
                    </a:moveTo>
                    <a:lnTo>
                      <a:pt x="1" y="2663"/>
                    </a:lnTo>
                    <a:lnTo>
                      <a:pt x="1" y="12470"/>
                    </a:lnTo>
                    <a:lnTo>
                      <a:pt x="1355" y="11536"/>
                    </a:lnTo>
                    <a:lnTo>
                      <a:pt x="1355" y="2196"/>
                    </a:lnTo>
                    <a:close/>
                  </a:path>
                </a:pathLst>
              </a:custGeom>
              <a:solidFill>
                <a:srgbClr val="231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54"/>
              <p:cNvSpPr/>
              <p:nvPr/>
            </p:nvSpPr>
            <p:spPr>
              <a:xfrm>
                <a:off x="2590098" y="1497220"/>
                <a:ext cx="167146" cy="298158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12470" extrusionOk="0">
                    <a:moveTo>
                      <a:pt x="0" y="1"/>
                    </a:moveTo>
                    <a:lnTo>
                      <a:pt x="0" y="8033"/>
                    </a:lnTo>
                    <a:lnTo>
                      <a:pt x="1355" y="8967"/>
                    </a:lnTo>
                    <a:lnTo>
                      <a:pt x="1355" y="514"/>
                    </a:lnTo>
                    <a:lnTo>
                      <a:pt x="0" y="1"/>
                    </a:lnTo>
                    <a:close/>
                    <a:moveTo>
                      <a:pt x="2849" y="1121"/>
                    </a:moveTo>
                    <a:lnTo>
                      <a:pt x="2849" y="9808"/>
                    </a:lnTo>
                    <a:lnTo>
                      <a:pt x="4204" y="10742"/>
                    </a:lnTo>
                    <a:lnTo>
                      <a:pt x="4204" y="1588"/>
                    </a:lnTo>
                    <a:lnTo>
                      <a:pt x="2849" y="1121"/>
                    </a:lnTo>
                    <a:close/>
                    <a:moveTo>
                      <a:pt x="5651" y="2196"/>
                    </a:moveTo>
                    <a:lnTo>
                      <a:pt x="5651" y="11536"/>
                    </a:lnTo>
                    <a:lnTo>
                      <a:pt x="7006" y="12470"/>
                    </a:lnTo>
                    <a:lnTo>
                      <a:pt x="7006" y="2663"/>
                    </a:lnTo>
                    <a:lnTo>
                      <a:pt x="5651" y="2196"/>
                    </a:lnTo>
                    <a:close/>
                  </a:path>
                </a:pathLst>
              </a:custGeom>
              <a:solidFill>
                <a:srgbClr val="231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25" name="Google Shape;1825;p54"/>
            <p:cNvSpPr/>
            <p:nvPr/>
          </p:nvSpPr>
          <p:spPr>
            <a:xfrm>
              <a:off x="1645725" y="2673043"/>
              <a:ext cx="465271" cy="1280246"/>
            </a:xfrm>
            <a:custGeom>
              <a:avLst/>
              <a:gdLst/>
              <a:ahLst/>
              <a:cxnLst/>
              <a:rect l="l" t="t" r="r" b="b"/>
              <a:pathLst>
                <a:path w="17701" h="48600" extrusionOk="0">
                  <a:moveTo>
                    <a:pt x="2039" y="0"/>
                  </a:moveTo>
                  <a:cubicBezTo>
                    <a:pt x="1826" y="0"/>
                    <a:pt x="1617" y="52"/>
                    <a:pt x="1401" y="170"/>
                  </a:cubicBezTo>
                  <a:cubicBezTo>
                    <a:pt x="0" y="964"/>
                    <a:pt x="1355" y="10772"/>
                    <a:pt x="2055" y="15815"/>
                  </a:cubicBezTo>
                  <a:lnTo>
                    <a:pt x="1868" y="32021"/>
                  </a:lnTo>
                  <a:cubicBezTo>
                    <a:pt x="1074" y="35010"/>
                    <a:pt x="607" y="38092"/>
                    <a:pt x="421" y="41221"/>
                  </a:cubicBezTo>
                  <a:cubicBezTo>
                    <a:pt x="283" y="43610"/>
                    <a:pt x="1908" y="45005"/>
                    <a:pt x="2361" y="45005"/>
                  </a:cubicBezTo>
                  <a:cubicBezTo>
                    <a:pt x="2368" y="45005"/>
                    <a:pt x="2375" y="45005"/>
                    <a:pt x="2382" y="45004"/>
                  </a:cubicBezTo>
                  <a:cubicBezTo>
                    <a:pt x="2849" y="44957"/>
                    <a:pt x="2335" y="44303"/>
                    <a:pt x="2148" y="42996"/>
                  </a:cubicBezTo>
                  <a:cubicBezTo>
                    <a:pt x="1962" y="41688"/>
                    <a:pt x="3082" y="37906"/>
                    <a:pt x="3083" y="37905"/>
                  </a:cubicBezTo>
                  <a:lnTo>
                    <a:pt x="3083" y="37905"/>
                  </a:lnTo>
                  <a:cubicBezTo>
                    <a:pt x="3082" y="37906"/>
                    <a:pt x="2195" y="41875"/>
                    <a:pt x="2522" y="42949"/>
                  </a:cubicBezTo>
                  <a:cubicBezTo>
                    <a:pt x="2782" y="43902"/>
                    <a:pt x="4968" y="45978"/>
                    <a:pt x="5584" y="45978"/>
                  </a:cubicBezTo>
                  <a:cubicBezTo>
                    <a:pt x="5632" y="45978"/>
                    <a:pt x="5671" y="45965"/>
                    <a:pt x="5698" y="45938"/>
                  </a:cubicBezTo>
                  <a:cubicBezTo>
                    <a:pt x="6071" y="45564"/>
                    <a:pt x="4670" y="44303"/>
                    <a:pt x="4530" y="43183"/>
                  </a:cubicBezTo>
                  <a:cubicBezTo>
                    <a:pt x="4484" y="42482"/>
                    <a:pt x="4484" y="40754"/>
                    <a:pt x="4530" y="39493"/>
                  </a:cubicBezTo>
                  <a:cubicBezTo>
                    <a:pt x="4530" y="40801"/>
                    <a:pt x="4577" y="42715"/>
                    <a:pt x="4997" y="43743"/>
                  </a:cubicBezTo>
                  <a:cubicBezTo>
                    <a:pt x="5637" y="45279"/>
                    <a:pt x="8032" y="47206"/>
                    <a:pt x="8690" y="47206"/>
                  </a:cubicBezTo>
                  <a:cubicBezTo>
                    <a:pt x="8752" y="47206"/>
                    <a:pt x="8799" y="47188"/>
                    <a:pt x="8827" y="47152"/>
                  </a:cubicBezTo>
                  <a:cubicBezTo>
                    <a:pt x="9154" y="46685"/>
                    <a:pt x="7052" y="44163"/>
                    <a:pt x="7099" y="42715"/>
                  </a:cubicBezTo>
                  <a:cubicBezTo>
                    <a:pt x="7192" y="41222"/>
                    <a:pt x="7099" y="37162"/>
                    <a:pt x="7099" y="37158"/>
                  </a:cubicBezTo>
                  <a:lnTo>
                    <a:pt x="7099" y="37158"/>
                  </a:lnTo>
                  <a:cubicBezTo>
                    <a:pt x="7146" y="38933"/>
                    <a:pt x="7286" y="40754"/>
                    <a:pt x="7519" y="42529"/>
                  </a:cubicBezTo>
                  <a:cubicBezTo>
                    <a:pt x="7872" y="44293"/>
                    <a:pt x="10558" y="48599"/>
                    <a:pt x="11839" y="48599"/>
                  </a:cubicBezTo>
                  <a:cubicBezTo>
                    <a:pt x="11914" y="48599"/>
                    <a:pt x="11984" y="48584"/>
                    <a:pt x="12049" y="48553"/>
                  </a:cubicBezTo>
                  <a:cubicBezTo>
                    <a:pt x="13263" y="47993"/>
                    <a:pt x="10461" y="42529"/>
                    <a:pt x="10555" y="41174"/>
                  </a:cubicBezTo>
                  <a:cubicBezTo>
                    <a:pt x="10601" y="39773"/>
                    <a:pt x="11909" y="33842"/>
                    <a:pt x="11909" y="33842"/>
                  </a:cubicBezTo>
                  <a:cubicBezTo>
                    <a:pt x="12740" y="35203"/>
                    <a:pt x="14703" y="37083"/>
                    <a:pt x="15867" y="37083"/>
                  </a:cubicBezTo>
                  <a:cubicBezTo>
                    <a:pt x="16142" y="37083"/>
                    <a:pt x="16372" y="36978"/>
                    <a:pt x="16533" y="36738"/>
                  </a:cubicBezTo>
                  <a:cubicBezTo>
                    <a:pt x="17326" y="35430"/>
                    <a:pt x="14991" y="32441"/>
                    <a:pt x="14758" y="29499"/>
                  </a:cubicBezTo>
                  <a:lnTo>
                    <a:pt x="13590" y="24268"/>
                  </a:lnTo>
                  <a:cubicBezTo>
                    <a:pt x="14478" y="23568"/>
                    <a:pt x="14618" y="14321"/>
                    <a:pt x="15458" y="11192"/>
                  </a:cubicBezTo>
                  <a:cubicBezTo>
                    <a:pt x="16346" y="8063"/>
                    <a:pt x="17700" y="5915"/>
                    <a:pt x="16673" y="3439"/>
                  </a:cubicBezTo>
                  <a:cubicBezTo>
                    <a:pt x="13824" y="3346"/>
                    <a:pt x="10928" y="3019"/>
                    <a:pt x="8126" y="2459"/>
                  </a:cubicBezTo>
                  <a:cubicBezTo>
                    <a:pt x="4628" y="1703"/>
                    <a:pt x="3261" y="0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8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2" name="Google Shape;3732;p109"/>
          <p:cNvSpPr/>
          <p:nvPr/>
        </p:nvSpPr>
        <p:spPr>
          <a:xfrm>
            <a:off x="1242175" y="1610725"/>
            <a:ext cx="1809900" cy="24909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3" name="Google Shape;3733;p109"/>
          <p:cNvSpPr/>
          <p:nvPr/>
        </p:nvSpPr>
        <p:spPr>
          <a:xfrm>
            <a:off x="3667050" y="1610725"/>
            <a:ext cx="1809900" cy="24909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4" name="Google Shape;3734;p109"/>
          <p:cNvSpPr/>
          <p:nvPr/>
        </p:nvSpPr>
        <p:spPr>
          <a:xfrm>
            <a:off x="6091925" y="1610725"/>
            <a:ext cx="1809900" cy="24909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8" name="Google Shape;3738;p10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CVE-2023-36033 </a:t>
            </a:r>
          </a:p>
        </p:txBody>
      </p:sp>
      <p:sp>
        <p:nvSpPr>
          <p:cNvPr id="3741" name="Google Shape;3741;p109"/>
          <p:cNvSpPr txBox="1">
            <a:spLocks noGrp="1"/>
          </p:cNvSpPr>
          <p:nvPr>
            <p:ph type="subTitle" idx="3"/>
          </p:nvPr>
        </p:nvSpPr>
        <p:spPr>
          <a:xfrm>
            <a:off x="1292575" y="2324280"/>
            <a:ext cx="1709100" cy="10637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Affects the Windows Desktop Window Manager (DWM) core library.</a:t>
            </a:r>
            <a:endParaRPr dirty="0"/>
          </a:p>
        </p:txBody>
      </p:sp>
      <p:sp>
        <p:nvSpPr>
          <p:cNvPr id="3744" name="Google Shape;3744;p109"/>
          <p:cNvSpPr txBox="1">
            <a:spLocks noGrp="1"/>
          </p:cNvSpPr>
          <p:nvPr>
            <p:ph type="subTitle" idx="6"/>
          </p:nvPr>
        </p:nvSpPr>
        <p:spPr>
          <a:xfrm>
            <a:off x="3717450" y="1896009"/>
            <a:ext cx="1709100" cy="19203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Allows attackers to gain system privileges on a compromised system by exploiting an untrusted pointer dereference (CWE-822).</a:t>
            </a:r>
          </a:p>
        </p:txBody>
      </p:sp>
      <p:sp>
        <p:nvSpPr>
          <p:cNvPr id="3747" name="Google Shape;3747;p109"/>
          <p:cNvSpPr txBox="1">
            <a:spLocks noGrp="1"/>
          </p:cNvSpPr>
          <p:nvPr>
            <p:ph type="subTitle" idx="9"/>
          </p:nvPr>
        </p:nvSpPr>
        <p:spPr>
          <a:xfrm>
            <a:off x="6142325" y="1835758"/>
            <a:ext cx="1759500" cy="20408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QBot uses this for gaining system privileges and performing high-privilege operations.</a:t>
            </a:r>
          </a:p>
        </p:txBody>
      </p:sp>
      <p:sp>
        <p:nvSpPr>
          <p:cNvPr id="15" name="Google Shape;3737;p109">
            <a:extLst>
              <a:ext uri="{FF2B5EF4-FFF2-40B4-BE49-F238E27FC236}">
                <a16:creationId xmlns:a16="http://schemas.microsoft.com/office/drawing/2014/main" id="{FFDA4605-BC22-DD43-BC71-E236303C47B4}"/>
              </a:ext>
            </a:extLst>
          </p:cNvPr>
          <p:cNvSpPr/>
          <p:nvPr/>
        </p:nvSpPr>
        <p:spPr>
          <a:xfrm flipH="1">
            <a:off x="6676193" y="4634400"/>
            <a:ext cx="2878932" cy="509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739;p109">
            <a:extLst>
              <a:ext uri="{FF2B5EF4-FFF2-40B4-BE49-F238E27FC236}">
                <a16:creationId xmlns:a16="http://schemas.microsoft.com/office/drawing/2014/main" id="{1EC81854-2CA0-4FA7-8072-8B616DCBA2C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094911" y="4601900"/>
            <a:ext cx="2041496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CVSS Score: 7.8 </a:t>
            </a:r>
            <a:endParaRPr sz="3000" dirty="0"/>
          </a:p>
        </p:txBody>
      </p:sp>
      <p:sp>
        <p:nvSpPr>
          <p:cNvPr id="17" name="Google Shape;3737;p109">
            <a:extLst>
              <a:ext uri="{FF2B5EF4-FFF2-40B4-BE49-F238E27FC236}">
                <a16:creationId xmlns:a16="http://schemas.microsoft.com/office/drawing/2014/main" id="{98124C71-FE98-5AE6-E482-3A1062507FFD}"/>
              </a:ext>
            </a:extLst>
          </p:cNvPr>
          <p:cNvSpPr/>
          <p:nvPr/>
        </p:nvSpPr>
        <p:spPr>
          <a:xfrm flipH="1">
            <a:off x="-500784" y="4634038"/>
            <a:ext cx="2878932" cy="509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739;p109">
            <a:extLst>
              <a:ext uri="{FF2B5EF4-FFF2-40B4-BE49-F238E27FC236}">
                <a16:creationId xmlns:a16="http://schemas.microsoft.com/office/drawing/2014/main" id="{81522088-9943-1978-03B8-EE53F3FF7464}"/>
              </a:ext>
            </a:extLst>
          </p:cNvPr>
          <p:cNvSpPr txBox="1">
            <a:spLocks/>
          </p:cNvSpPr>
          <p:nvPr/>
        </p:nvSpPr>
        <p:spPr>
          <a:xfrm>
            <a:off x="-82066" y="4601538"/>
            <a:ext cx="2041496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rantina"/>
              <a:buNone/>
              <a:defRPr sz="4000" b="0" i="0" u="none" strike="noStrike" cap="none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r>
              <a:rPr lang="en-MY" sz="3000" dirty="0"/>
              <a:t>Severity: High</a:t>
            </a:r>
          </a:p>
        </p:txBody>
      </p:sp>
    </p:spTree>
    <p:extLst>
      <p:ext uri="{BB962C8B-B14F-4D97-AF65-F5344CB8AC3E}">
        <p14:creationId xmlns:p14="http://schemas.microsoft.com/office/powerpoint/2010/main" val="9758491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2" name="Google Shape;3732;p109"/>
          <p:cNvSpPr/>
          <p:nvPr/>
        </p:nvSpPr>
        <p:spPr>
          <a:xfrm>
            <a:off x="1242175" y="1610725"/>
            <a:ext cx="1809900" cy="24909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3" name="Google Shape;3733;p109"/>
          <p:cNvSpPr/>
          <p:nvPr/>
        </p:nvSpPr>
        <p:spPr>
          <a:xfrm>
            <a:off x="3667050" y="1610725"/>
            <a:ext cx="1809900" cy="24909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4" name="Google Shape;3734;p109"/>
          <p:cNvSpPr/>
          <p:nvPr/>
        </p:nvSpPr>
        <p:spPr>
          <a:xfrm>
            <a:off x="6091925" y="1610725"/>
            <a:ext cx="1809900" cy="24909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8" name="Google Shape;3738;p10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CVE-2024-30040 </a:t>
            </a:r>
          </a:p>
        </p:txBody>
      </p:sp>
      <p:sp>
        <p:nvSpPr>
          <p:cNvPr id="3741" name="Google Shape;3741;p109"/>
          <p:cNvSpPr txBox="1">
            <a:spLocks noGrp="1"/>
          </p:cNvSpPr>
          <p:nvPr>
            <p:ph type="subTitle" idx="3"/>
          </p:nvPr>
        </p:nvSpPr>
        <p:spPr>
          <a:xfrm>
            <a:off x="1292575" y="2324280"/>
            <a:ext cx="1759500" cy="10637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Affects Windows MSHTML platform.</a:t>
            </a:r>
            <a:endParaRPr dirty="0"/>
          </a:p>
        </p:txBody>
      </p:sp>
      <p:sp>
        <p:nvSpPr>
          <p:cNvPr id="3744" name="Google Shape;3744;p109"/>
          <p:cNvSpPr txBox="1">
            <a:spLocks noGrp="1"/>
          </p:cNvSpPr>
          <p:nvPr>
            <p:ph type="subTitle" idx="6"/>
          </p:nvPr>
        </p:nvSpPr>
        <p:spPr>
          <a:xfrm>
            <a:off x="3717450" y="1896009"/>
            <a:ext cx="1709100" cy="19203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Allows attackers to bypass security features in Microsoft 365 and Office.</a:t>
            </a:r>
          </a:p>
        </p:txBody>
      </p:sp>
      <p:sp>
        <p:nvSpPr>
          <p:cNvPr id="3747" name="Google Shape;3747;p109"/>
          <p:cNvSpPr txBox="1">
            <a:spLocks noGrp="1"/>
          </p:cNvSpPr>
          <p:nvPr>
            <p:ph type="subTitle" idx="9"/>
          </p:nvPr>
        </p:nvSpPr>
        <p:spPr>
          <a:xfrm>
            <a:off x="6142325" y="1835758"/>
            <a:ext cx="1759500" cy="20408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QBot tricks users into loading malicious documents (Word, Excel etc.) to execute arbitrary code.</a:t>
            </a:r>
          </a:p>
        </p:txBody>
      </p:sp>
      <p:sp>
        <p:nvSpPr>
          <p:cNvPr id="15" name="Google Shape;3737;p109">
            <a:extLst>
              <a:ext uri="{FF2B5EF4-FFF2-40B4-BE49-F238E27FC236}">
                <a16:creationId xmlns:a16="http://schemas.microsoft.com/office/drawing/2014/main" id="{FFDA4605-BC22-DD43-BC71-E236303C47B4}"/>
              </a:ext>
            </a:extLst>
          </p:cNvPr>
          <p:cNvSpPr/>
          <p:nvPr/>
        </p:nvSpPr>
        <p:spPr>
          <a:xfrm flipH="1">
            <a:off x="6676193" y="4634400"/>
            <a:ext cx="2878932" cy="509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739;p109">
            <a:extLst>
              <a:ext uri="{FF2B5EF4-FFF2-40B4-BE49-F238E27FC236}">
                <a16:creationId xmlns:a16="http://schemas.microsoft.com/office/drawing/2014/main" id="{1EC81854-2CA0-4FA7-8072-8B616DCBA2C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094911" y="4601900"/>
            <a:ext cx="2041496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CVSS Score: 8.8 </a:t>
            </a:r>
            <a:endParaRPr sz="3000" dirty="0"/>
          </a:p>
        </p:txBody>
      </p:sp>
      <p:sp>
        <p:nvSpPr>
          <p:cNvPr id="17" name="Google Shape;3737;p109">
            <a:extLst>
              <a:ext uri="{FF2B5EF4-FFF2-40B4-BE49-F238E27FC236}">
                <a16:creationId xmlns:a16="http://schemas.microsoft.com/office/drawing/2014/main" id="{98124C71-FE98-5AE6-E482-3A1062507FFD}"/>
              </a:ext>
            </a:extLst>
          </p:cNvPr>
          <p:cNvSpPr/>
          <p:nvPr/>
        </p:nvSpPr>
        <p:spPr>
          <a:xfrm flipH="1">
            <a:off x="-500784" y="4634038"/>
            <a:ext cx="2878932" cy="509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739;p109">
            <a:extLst>
              <a:ext uri="{FF2B5EF4-FFF2-40B4-BE49-F238E27FC236}">
                <a16:creationId xmlns:a16="http://schemas.microsoft.com/office/drawing/2014/main" id="{81522088-9943-1978-03B8-EE53F3FF7464}"/>
              </a:ext>
            </a:extLst>
          </p:cNvPr>
          <p:cNvSpPr txBox="1">
            <a:spLocks/>
          </p:cNvSpPr>
          <p:nvPr/>
        </p:nvSpPr>
        <p:spPr>
          <a:xfrm>
            <a:off x="-82066" y="4601538"/>
            <a:ext cx="2041496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rantina"/>
              <a:buNone/>
              <a:defRPr sz="4000" b="0" i="0" u="none" strike="noStrike" cap="none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r>
              <a:rPr lang="en-MY" sz="3000" dirty="0"/>
              <a:t>Severity: High</a:t>
            </a:r>
          </a:p>
        </p:txBody>
      </p:sp>
    </p:spTree>
    <p:extLst>
      <p:ext uri="{BB962C8B-B14F-4D97-AF65-F5344CB8AC3E}">
        <p14:creationId xmlns:p14="http://schemas.microsoft.com/office/powerpoint/2010/main" val="13649436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2" name="Google Shape;3732;p109"/>
          <p:cNvSpPr/>
          <p:nvPr/>
        </p:nvSpPr>
        <p:spPr>
          <a:xfrm>
            <a:off x="1242175" y="1610725"/>
            <a:ext cx="1809900" cy="24909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3" name="Google Shape;3733;p109"/>
          <p:cNvSpPr/>
          <p:nvPr/>
        </p:nvSpPr>
        <p:spPr>
          <a:xfrm>
            <a:off x="3667050" y="1610725"/>
            <a:ext cx="1809900" cy="24909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4" name="Google Shape;3734;p109"/>
          <p:cNvSpPr/>
          <p:nvPr/>
        </p:nvSpPr>
        <p:spPr>
          <a:xfrm>
            <a:off x="6091925" y="1610725"/>
            <a:ext cx="1809900" cy="24909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8" name="Google Shape;3738;p10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CVE-2024-30051 </a:t>
            </a:r>
          </a:p>
        </p:txBody>
      </p:sp>
      <p:sp>
        <p:nvSpPr>
          <p:cNvPr id="3741" name="Google Shape;3741;p109"/>
          <p:cNvSpPr txBox="1">
            <a:spLocks noGrp="1"/>
          </p:cNvSpPr>
          <p:nvPr>
            <p:ph type="subTitle" idx="3"/>
          </p:nvPr>
        </p:nvSpPr>
        <p:spPr>
          <a:xfrm>
            <a:off x="1292575" y="2324280"/>
            <a:ext cx="1759500" cy="10637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Affects Windows Desktop Window Manager (DWM), caused by a heap-based buffer overflow.</a:t>
            </a:r>
            <a:endParaRPr dirty="0"/>
          </a:p>
        </p:txBody>
      </p:sp>
      <p:sp>
        <p:nvSpPr>
          <p:cNvPr id="3744" name="Google Shape;3744;p109"/>
          <p:cNvSpPr txBox="1">
            <a:spLocks noGrp="1"/>
          </p:cNvSpPr>
          <p:nvPr>
            <p:ph type="subTitle" idx="6"/>
          </p:nvPr>
        </p:nvSpPr>
        <p:spPr>
          <a:xfrm>
            <a:off x="3717450" y="1896009"/>
            <a:ext cx="1709100" cy="19203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Allows attackers to escalate privilege on the affected system.</a:t>
            </a:r>
          </a:p>
        </p:txBody>
      </p:sp>
      <p:sp>
        <p:nvSpPr>
          <p:cNvPr id="3747" name="Google Shape;3747;p109"/>
          <p:cNvSpPr txBox="1">
            <a:spLocks noGrp="1"/>
          </p:cNvSpPr>
          <p:nvPr>
            <p:ph type="subTitle" idx="9"/>
          </p:nvPr>
        </p:nvSpPr>
        <p:spPr>
          <a:xfrm>
            <a:off x="6142325" y="1835758"/>
            <a:ext cx="1759500" cy="20408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QBot triggers the buffer overflow, escalating its privileges to system-level on the compromised machine.</a:t>
            </a:r>
          </a:p>
        </p:txBody>
      </p:sp>
      <p:sp>
        <p:nvSpPr>
          <p:cNvPr id="15" name="Google Shape;3737;p109">
            <a:extLst>
              <a:ext uri="{FF2B5EF4-FFF2-40B4-BE49-F238E27FC236}">
                <a16:creationId xmlns:a16="http://schemas.microsoft.com/office/drawing/2014/main" id="{FFDA4605-BC22-DD43-BC71-E236303C47B4}"/>
              </a:ext>
            </a:extLst>
          </p:cNvPr>
          <p:cNvSpPr/>
          <p:nvPr/>
        </p:nvSpPr>
        <p:spPr>
          <a:xfrm flipH="1">
            <a:off x="6676193" y="4634400"/>
            <a:ext cx="2878932" cy="509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739;p109">
            <a:extLst>
              <a:ext uri="{FF2B5EF4-FFF2-40B4-BE49-F238E27FC236}">
                <a16:creationId xmlns:a16="http://schemas.microsoft.com/office/drawing/2014/main" id="{1EC81854-2CA0-4FA7-8072-8B616DCBA2C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094911" y="4601900"/>
            <a:ext cx="2041496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CVSS Score: 8.8 </a:t>
            </a:r>
            <a:endParaRPr sz="3000" dirty="0"/>
          </a:p>
        </p:txBody>
      </p:sp>
      <p:sp>
        <p:nvSpPr>
          <p:cNvPr id="17" name="Google Shape;3737;p109">
            <a:extLst>
              <a:ext uri="{FF2B5EF4-FFF2-40B4-BE49-F238E27FC236}">
                <a16:creationId xmlns:a16="http://schemas.microsoft.com/office/drawing/2014/main" id="{98124C71-FE98-5AE6-E482-3A1062507FFD}"/>
              </a:ext>
            </a:extLst>
          </p:cNvPr>
          <p:cNvSpPr/>
          <p:nvPr/>
        </p:nvSpPr>
        <p:spPr>
          <a:xfrm flipH="1">
            <a:off x="-500784" y="4634038"/>
            <a:ext cx="2878932" cy="509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739;p109">
            <a:extLst>
              <a:ext uri="{FF2B5EF4-FFF2-40B4-BE49-F238E27FC236}">
                <a16:creationId xmlns:a16="http://schemas.microsoft.com/office/drawing/2014/main" id="{81522088-9943-1978-03B8-EE53F3FF7464}"/>
              </a:ext>
            </a:extLst>
          </p:cNvPr>
          <p:cNvSpPr txBox="1">
            <a:spLocks/>
          </p:cNvSpPr>
          <p:nvPr/>
        </p:nvSpPr>
        <p:spPr>
          <a:xfrm>
            <a:off x="-82066" y="4601538"/>
            <a:ext cx="2041496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rantina"/>
              <a:buNone/>
              <a:defRPr sz="4000" b="0" i="0" u="none" strike="noStrike" cap="none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r>
              <a:rPr lang="en-MY" sz="3000" dirty="0"/>
              <a:t>Severity: High</a:t>
            </a:r>
          </a:p>
        </p:txBody>
      </p:sp>
    </p:spTree>
    <p:extLst>
      <p:ext uri="{BB962C8B-B14F-4D97-AF65-F5344CB8AC3E}">
        <p14:creationId xmlns:p14="http://schemas.microsoft.com/office/powerpoint/2010/main" val="30832229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p69"/>
          <p:cNvSpPr/>
          <p:nvPr/>
        </p:nvSpPr>
        <p:spPr>
          <a:xfrm flipH="1">
            <a:off x="517906" y="1829209"/>
            <a:ext cx="1313100" cy="1313100"/>
          </a:xfrm>
          <a:prstGeom prst="ellipse">
            <a:avLst/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0" name="Google Shape;2210;p69"/>
          <p:cNvSpPr txBox="1">
            <a:spLocks noGrp="1"/>
          </p:cNvSpPr>
          <p:nvPr>
            <p:ph type="title"/>
          </p:nvPr>
        </p:nvSpPr>
        <p:spPr>
          <a:xfrm>
            <a:off x="2097409" y="1729087"/>
            <a:ext cx="3237035" cy="16745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6000" dirty="0"/>
              <a:t>TTPs OF QBOT ATTACKS</a:t>
            </a:r>
            <a:endParaRPr sz="6000" dirty="0"/>
          </a:p>
        </p:txBody>
      </p:sp>
      <p:sp>
        <p:nvSpPr>
          <p:cNvPr id="2211" name="Google Shape;2211;p69"/>
          <p:cNvSpPr txBox="1">
            <a:spLocks noGrp="1"/>
          </p:cNvSpPr>
          <p:nvPr>
            <p:ph type="title" idx="2"/>
          </p:nvPr>
        </p:nvSpPr>
        <p:spPr>
          <a:xfrm>
            <a:off x="752782" y="2001336"/>
            <a:ext cx="843348" cy="8115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213" name="Google Shape;2213;p69"/>
          <p:cNvGrpSpPr/>
          <p:nvPr/>
        </p:nvGrpSpPr>
        <p:grpSpPr>
          <a:xfrm>
            <a:off x="5740025" y="1823550"/>
            <a:ext cx="2797622" cy="2658796"/>
            <a:chOff x="5479775" y="1195675"/>
            <a:chExt cx="2797622" cy="2658796"/>
          </a:xfrm>
        </p:grpSpPr>
        <p:sp>
          <p:nvSpPr>
            <p:cNvPr id="2214" name="Google Shape;2214;p69"/>
            <p:cNvSpPr/>
            <p:nvPr/>
          </p:nvSpPr>
          <p:spPr>
            <a:xfrm>
              <a:off x="5947107" y="1655371"/>
              <a:ext cx="1687850" cy="1626458"/>
            </a:xfrm>
            <a:custGeom>
              <a:avLst/>
              <a:gdLst/>
              <a:ahLst/>
              <a:cxnLst/>
              <a:rect l="l" t="t" r="r" b="b"/>
              <a:pathLst>
                <a:path w="50614" h="48773" extrusionOk="0">
                  <a:moveTo>
                    <a:pt x="27937" y="0"/>
                  </a:moveTo>
                  <a:cubicBezTo>
                    <a:pt x="21164" y="0"/>
                    <a:pt x="14492" y="2639"/>
                    <a:pt x="9490" y="7649"/>
                  </a:cubicBezTo>
                  <a:cubicBezTo>
                    <a:pt x="8918" y="8208"/>
                    <a:pt x="8383" y="8804"/>
                    <a:pt x="7882" y="9411"/>
                  </a:cubicBezTo>
                  <a:cubicBezTo>
                    <a:pt x="1358" y="17245"/>
                    <a:pt x="1" y="28163"/>
                    <a:pt x="4406" y="37355"/>
                  </a:cubicBezTo>
                  <a:cubicBezTo>
                    <a:pt x="4656" y="37891"/>
                    <a:pt x="4930" y="38415"/>
                    <a:pt x="5227" y="38938"/>
                  </a:cubicBezTo>
                  <a:cubicBezTo>
                    <a:pt x="7561" y="43046"/>
                    <a:pt x="10966" y="46439"/>
                    <a:pt x="15074" y="48773"/>
                  </a:cubicBezTo>
                  <a:cubicBezTo>
                    <a:pt x="18908" y="45654"/>
                    <a:pt x="23063" y="42022"/>
                    <a:pt x="27349" y="37986"/>
                  </a:cubicBezTo>
                  <a:cubicBezTo>
                    <a:pt x="29433" y="36033"/>
                    <a:pt x="31552" y="33985"/>
                    <a:pt x="33683" y="31842"/>
                  </a:cubicBezTo>
                  <a:cubicBezTo>
                    <a:pt x="40196" y="25342"/>
                    <a:pt x="45971" y="18948"/>
                    <a:pt x="50614" y="13233"/>
                  </a:cubicBezTo>
                  <a:cubicBezTo>
                    <a:pt x="49459" y="11185"/>
                    <a:pt x="48030" y="9304"/>
                    <a:pt x="46363" y="7649"/>
                  </a:cubicBezTo>
                  <a:cubicBezTo>
                    <a:pt x="44697" y="5982"/>
                    <a:pt x="42827" y="4541"/>
                    <a:pt x="40779" y="3386"/>
                  </a:cubicBezTo>
                  <a:cubicBezTo>
                    <a:pt x="40267" y="3089"/>
                    <a:pt x="39744" y="2815"/>
                    <a:pt x="39208" y="2565"/>
                  </a:cubicBezTo>
                  <a:cubicBezTo>
                    <a:pt x="35606" y="839"/>
                    <a:pt x="31756" y="0"/>
                    <a:pt x="2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69"/>
            <p:cNvSpPr/>
            <p:nvPr/>
          </p:nvSpPr>
          <p:spPr>
            <a:xfrm>
              <a:off x="6449755" y="2096626"/>
              <a:ext cx="1316626" cy="1298151"/>
            </a:xfrm>
            <a:custGeom>
              <a:avLst/>
              <a:gdLst/>
              <a:ahLst/>
              <a:cxnLst/>
              <a:rect l="l" t="t" r="r" b="b"/>
              <a:pathLst>
                <a:path w="39482" h="38928" extrusionOk="0">
                  <a:moveTo>
                    <a:pt x="35541" y="1"/>
                  </a:moveTo>
                  <a:cubicBezTo>
                    <a:pt x="30898" y="5704"/>
                    <a:pt x="25123" y="12098"/>
                    <a:pt x="18610" y="18610"/>
                  </a:cubicBezTo>
                  <a:cubicBezTo>
                    <a:pt x="16479" y="20742"/>
                    <a:pt x="14360" y="22789"/>
                    <a:pt x="12276" y="24754"/>
                  </a:cubicBezTo>
                  <a:cubicBezTo>
                    <a:pt x="7990" y="28790"/>
                    <a:pt x="3835" y="32422"/>
                    <a:pt x="1" y="35541"/>
                  </a:cubicBezTo>
                  <a:cubicBezTo>
                    <a:pt x="513" y="35839"/>
                    <a:pt x="1049" y="36112"/>
                    <a:pt x="1572" y="36362"/>
                  </a:cubicBezTo>
                  <a:cubicBezTo>
                    <a:pt x="5150" y="38080"/>
                    <a:pt x="9003" y="38927"/>
                    <a:pt x="12841" y="38927"/>
                  </a:cubicBezTo>
                  <a:cubicBezTo>
                    <a:pt x="17969" y="38927"/>
                    <a:pt x="23071" y="37415"/>
                    <a:pt x="27457" y="34446"/>
                  </a:cubicBezTo>
                  <a:cubicBezTo>
                    <a:pt x="35136" y="29254"/>
                    <a:pt x="39482" y="20384"/>
                    <a:pt x="38875" y="11145"/>
                  </a:cubicBezTo>
                  <a:cubicBezTo>
                    <a:pt x="38649" y="7823"/>
                    <a:pt x="37803" y="4573"/>
                    <a:pt x="36374" y="1573"/>
                  </a:cubicBezTo>
                  <a:cubicBezTo>
                    <a:pt x="36113" y="1037"/>
                    <a:pt x="35839" y="513"/>
                    <a:pt x="355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69"/>
            <p:cNvSpPr/>
            <p:nvPr/>
          </p:nvSpPr>
          <p:spPr>
            <a:xfrm>
              <a:off x="5947107" y="1969171"/>
              <a:ext cx="1818906" cy="1425606"/>
            </a:xfrm>
            <a:custGeom>
              <a:avLst/>
              <a:gdLst/>
              <a:ahLst/>
              <a:cxnLst/>
              <a:rect l="l" t="t" r="r" b="b"/>
              <a:pathLst>
                <a:path w="54544" h="42750" extrusionOk="0">
                  <a:moveTo>
                    <a:pt x="7882" y="1"/>
                  </a:moveTo>
                  <a:lnTo>
                    <a:pt x="7882" y="1"/>
                  </a:lnTo>
                  <a:cubicBezTo>
                    <a:pt x="1358" y="7835"/>
                    <a:pt x="1" y="18741"/>
                    <a:pt x="4406" y="27945"/>
                  </a:cubicBezTo>
                  <a:cubicBezTo>
                    <a:pt x="4656" y="28481"/>
                    <a:pt x="4930" y="29005"/>
                    <a:pt x="5227" y="29528"/>
                  </a:cubicBezTo>
                  <a:cubicBezTo>
                    <a:pt x="7561" y="33636"/>
                    <a:pt x="10966" y="37029"/>
                    <a:pt x="15074" y="39363"/>
                  </a:cubicBezTo>
                  <a:cubicBezTo>
                    <a:pt x="15586" y="39661"/>
                    <a:pt x="16122" y="39934"/>
                    <a:pt x="16645" y="40184"/>
                  </a:cubicBezTo>
                  <a:cubicBezTo>
                    <a:pt x="20223" y="41902"/>
                    <a:pt x="24074" y="42749"/>
                    <a:pt x="27910" y="42749"/>
                  </a:cubicBezTo>
                  <a:cubicBezTo>
                    <a:pt x="33036" y="42749"/>
                    <a:pt x="38137" y="41237"/>
                    <a:pt x="42530" y="38268"/>
                  </a:cubicBezTo>
                  <a:cubicBezTo>
                    <a:pt x="50197" y="33076"/>
                    <a:pt x="54543" y="24206"/>
                    <a:pt x="53948" y="14967"/>
                  </a:cubicBezTo>
                  <a:lnTo>
                    <a:pt x="53948" y="14967"/>
                  </a:lnTo>
                  <a:cubicBezTo>
                    <a:pt x="52519" y="21111"/>
                    <a:pt x="49030" y="26790"/>
                    <a:pt x="44030" y="30660"/>
                  </a:cubicBezTo>
                  <a:cubicBezTo>
                    <a:pt x="44220" y="29814"/>
                    <a:pt x="44006" y="28921"/>
                    <a:pt x="43446" y="28266"/>
                  </a:cubicBezTo>
                  <a:cubicBezTo>
                    <a:pt x="41672" y="30290"/>
                    <a:pt x="39232" y="31624"/>
                    <a:pt x="36565" y="32029"/>
                  </a:cubicBezTo>
                  <a:cubicBezTo>
                    <a:pt x="36719" y="31410"/>
                    <a:pt x="36505" y="30743"/>
                    <a:pt x="36005" y="30338"/>
                  </a:cubicBezTo>
                  <a:cubicBezTo>
                    <a:pt x="34624" y="31124"/>
                    <a:pt x="33171" y="31767"/>
                    <a:pt x="31659" y="32279"/>
                  </a:cubicBezTo>
                  <a:cubicBezTo>
                    <a:pt x="31123" y="30683"/>
                    <a:pt x="32314" y="29100"/>
                    <a:pt x="33279" y="27719"/>
                  </a:cubicBezTo>
                  <a:cubicBezTo>
                    <a:pt x="34255" y="26349"/>
                    <a:pt x="35017" y="24337"/>
                    <a:pt x="33850" y="23135"/>
                  </a:cubicBezTo>
                  <a:lnTo>
                    <a:pt x="33850" y="23135"/>
                  </a:lnTo>
                  <a:cubicBezTo>
                    <a:pt x="32064" y="25361"/>
                    <a:pt x="29861" y="27219"/>
                    <a:pt x="27349" y="28576"/>
                  </a:cubicBezTo>
                  <a:cubicBezTo>
                    <a:pt x="26409" y="29088"/>
                    <a:pt x="25420" y="29528"/>
                    <a:pt x="24408" y="29886"/>
                  </a:cubicBezTo>
                  <a:cubicBezTo>
                    <a:pt x="24242" y="29052"/>
                    <a:pt x="23801" y="28302"/>
                    <a:pt x="23158" y="27754"/>
                  </a:cubicBezTo>
                  <a:cubicBezTo>
                    <a:pt x="24908" y="26957"/>
                    <a:pt x="25266" y="24194"/>
                    <a:pt x="23789" y="22968"/>
                  </a:cubicBezTo>
                  <a:cubicBezTo>
                    <a:pt x="25766" y="20670"/>
                    <a:pt x="27183" y="17956"/>
                    <a:pt x="27968" y="15039"/>
                  </a:cubicBezTo>
                  <a:lnTo>
                    <a:pt x="27968" y="15039"/>
                  </a:lnTo>
                  <a:cubicBezTo>
                    <a:pt x="25587" y="15789"/>
                    <a:pt x="23777" y="17682"/>
                    <a:pt x="21718" y="19087"/>
                  </a:cubicBezTo>
                  <a:cubicBezTo>
                    <a:pt x="20388" y="19993"/>
                    <a:pt x="18732" y="20682"/>
                    <a:pt x="17171" y="20682"/>
                  </a:cubicBezTo>
                  <a:cubicBezTo>
                    <a:pt x="16312" y="20682"/>
                    <a:pt x="15483" y="20474"/>
                    <a:pt x="14752" y="19980"/>
                  </a:cubicBezTo>
                  <a:lnTo>
                    <a:pt x="21229" y="3251"/>
                  </a:lnTo>
                  <a:lnTo>
                    <a:pt x="21229" y="3251"/>
                  </a:lnTo>
                  <a:cubicBezTo>
                    <a:pt x="18860" y="6085"/>
                    <a:pt x="16503" y="8931"/>
                    <a:pt x="14133" y="11764"/>
                  </a:cubicBezTo>
                  <a:cubicBezTo>
                    <a:pt x="13347" y="12722"/>
                    <a:pt x="12261" y="13766"/>
                    <a:pt x="11108" y="13766"/>
                  </a:cubicBezTo>
                  <a:cubicBezTo>
                    <a:pt x="10900" y="13766"/>
                    <a:pt x="10689" y="13732"/>
                    <a:pt x="10478" y="13657"/>
                  </a:cubicBezTo>
                  <a:cubicBezTo>
                    <a:pt x="10764" y="12991"/>
                    <a:pt x="10847" y="12241"/>
                    <a:pt x="10704" y="11526"/>
                  </a:cubicBezTo>
                  <a:lnTo>
                    <a:pt x="10704" y="11526"/>
                  </a:lnTo>
                  <a:cubicBezTo>
                    <a:pt x="9514" y="11788"/>
                    <a:pt x="8430" y="12419"/>
                    <a:pt x="7621" y="13336"/>
                  </a:cubicBezTo>
                  <a:cubicBezTo>
                    <a:pt x="6085" y="11574"/>
                    <a:pt x="6168" y="8966"/>
                    <a:pt x="6466" y="6645"/>
                  </a:cubicBezTo>
                  <a:cubicBezTo>
                    <a:pt x="6728" y="4382"/>
                    <a:pt x="7204" y="2156"/>
                    <a:pt x="7882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18039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9"/>
            <p:cNvSpPr/>
            <p:nvPr/>
          </p:nvSpPr>
          <p:spPr>
            <a:xfrm>
              <a:off x="5479775" y="1195675"/>
              <a:ext cx="2797622" cy="2658796"/>
            </a:xfrm>
            <a:custGeom>
              <a:avLst/>
              <a:gdLst/>
              <a:ahLst/>
              <a:cxnLst/>
              <a:rect l="l" t="t" r="r" b="b"/>
              <a:pathLst>
                <a:path w="83893" h="79730" extrusionOk="0">
                  <a:moveTo>
                    <a:pt x="79438" y="0"/>
                  </a:moveTo>
                  <a:cubicBezTo>
                    <a:pt x="75085" y="0"/>
                    <a:pt x="65178" y="6277"/>
                    <a:pt x="53222" y="16350"/>
                  </a:cubicBezTo>
                  <a:cubicBezTo>
                    <a:pt x="53758" y="16600"/>
                    <a:pt x="54281" y="16874"/>
                    <a:pt x="54793" y="17171"/>
                  </a:cubicBezTo>
                  <a:cubicBezTo>
                    <a:pt x="63927" y="9742"/>
                    <a:pt x="71313" y="5217"/>
                    <a:pt x="74662" y="5217"/>
                  </a:cubicBezTo>
                  <a:cubicBezTo>
                    <a:pt x="75290" y="5217"/>
                    <a:pt x="75777" y="5377"/>
                    <a:pt x="76106" y="5706"/>
                  </a:cubicBezTo>
                  <a:cubicBezTo>
                    <a:pt x="78189" y="7801"/>
                    <a:pt x="73451" y="16183"/>
                    <a:pt x="64640" y="27018"/>
                  </a:cubicBezTo>
                  <a:cubicBezTo>
                    <a:pt x="59996" y="32733"/>
                    <a:pt x="54222" y="39127"/>
                    <a:pt x="47709" y="45639"/>
                  </a:cubicBezTo>
                  <a:cubicBezTo>
                    <a:pt x="41197" y="52140"/>
                    <a:pt x="34815" y="57926"/>
                    <a:pt x="29100" y="62570"/>
                  </a:cubicBezTo>
                  <a:cubicBezTo>
                    <a:pt x="19967" y="69989"/>
                    <a:pt x="12581" y="74512"/>
                    <a:pt x="9231" y="74512"/>
                  </a:cubicBezTo>
                  <a:cubicBezTo>
                    <a:pt x="8603" y="74512"/>
                    <a:pt x="8117" y="74353"/>
                    <a:pt x="7788" y="74024"/>
                  </a:cubicBezTo>
                  <a:cubicBezTo>
                    <a:pt x="5704" y="71940"/>
                    <a:pt x="10431" y="63558"/>
                    <a:pt x="19253" y="52723"/>
                  </a:cubicBezTo>
                  <a:cubicBezTo>
                    <a:pt x="18956" y="52200"/>
                    <a:pt x="18682" y="51676"/>
                    <a:pt x="18432" y="51140"/>
                  </a:cubicBezTo>
                  <a:cubicBezTo>
                    <a:pt x="6585" y="65213"/>
                    <a:pt x="1" y="76441"/>
                    <a:pt x="2680" y="79131"/>
                  </a:cubicBezTo>
                  <a:cubicBezTo>
                    <a:pt x="3083" y="79534"/>
                    <a:pt x="3677" y="79729"/>
                    <a:pt x="4444" y="79729"/>
                  </a:cubicBezTo>
                  <a:cubicBezTo>
                    <a:pt x="8797" y="79729"/>
                    <a:pt x="18706" y="73454"/>
                    <a:pt x="30671" y="63391"/>
                  </a:cubicBezTo>
                  <a:cubicBezTo>
                    <a:pt x="36363" y="58593"/>
                    <a:pt x="42530" y="52950"/>
                    <a:pt x="48781" y="46699"/>
                  </a:cubicBezTo>
                  <a:cubicBezTo>
                    <a:pt x="55020" y="40448"/>
                    <a:pt x="60663" y="34281"/>
                    <a:pt x="65461" y="28590"/>
                  </a:cubicBezTo>
                  <a:cubicBezTo>
                    <a:pt x="77296" y="14516"/>
                    <a:pt x="83892" y="3289"/>
                    <a:pt x="81202" y="598"/>
                  </a:cubicBezTo>
                  <a:cubicBezTo>
                    <a:pt x="80799" y="195"/>
                    <a:pt x="80204" y="0"/>
                    <a:pt x="794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8" name="Google Shape;2218;p69"/>
          <p:cNvGrpSpPr/>
          <p:nvPr/>
        </p:nvGrpSpPr>
        <p:grpSpPr>
          <a:xfrm rot="2254530">
            <a:off x="5628035" y="1934476"/>
            <a:ext cx="759225" cy="661082"/>
            <a:chOff x="5533200" y="539700"/>
            <a:chExt cx="1669600" cy="1453775"/>
          </a:xfrm>
        </p:grpSpPr>
        <p:sp>
          <p:nvSpPr>
            <p:cNvPr id="2219" name="Google Shape;2219;p69"/>
            <p:cNvSpPr/>
            <p:nvPr/>
          </p:nvSpPr>
          <p:spPr>
            <a:xfrm>
              <a:off x="5613875" y="1368675"/>
              <a:ext cx="71450" cy="202425"/>
            </a:xfrm>
            <a:custGeom>
              <a:avLst/>
              <a:gdLst/>
              <a:ahLst/>
              <a:cxnLst/>
              <a:rect l="l" t="t" r="r" b="b"/>
              <a:pathLst>
                <a:path w="2858" h="8097" extrusionOk="0">
                  <a:moveTo>
                    <a:pt x="1" y="1"/>
                  </a:moveTo>
                  <a:lnTo>
                    <a:pt x="1" y="8097"/>
                  </a:lnTo>
                  <a:lnTo>
                    <a:pt x="2858" y="8097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69"/>
            <p:cNvSpPr/>
            <p:nvPr/>
          </p:nvSpPr>
          <p:spPr>
            <a:xfrm>
              <a:off x="5621625" y="1355875"/>
              <a:ext cx="55675" cy="12825"/>
            </a:xfrm>
            <a:custGeom>
              <a:avLst/>
              <a:gdLst/>
              <a:ahLst/>
              <a:cxnLst/>
              <a:rect l="l" t="t" r="r" b="b"/>
              <a:pathLst>
                <a:path w="2227" h="513" extrusionOk="0">
                  <a:moveTo>
                    <a:pt x="0" y="1"/>
                  </a:moveTo>
                  <a:lnTo>
                    <a:pt x="0" y="513"/>
                  </a:lnTo>
                  <a:lnTo>
                    <a:pt x="2227" y="513"/>
                  </a:lnTo>
                  <a:lnTo>
                    <a:pt x="22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69"/>
            <p:cNvSpPr/>
            <p:nvPr/>
          </p:nvSpPr>
          <p:spPr>
            <a:xfrm>
              <a:off x="5793075" y="1189500"/>
              <a:ext cx="71450" cy="202425"/>
            </a:xfrm>
            <a:custGeom>
              <a:avLst/>
              <a:gdLst/>
              <a:ahLst/>
              <a:cxnLst/>
              <a:rect l="l" t="t" r="r" b="b"/>
              <a:pathLst>
                <a:path w="2858" h="8097" extrusionOk="0">
                  <a:moveTo>
                    <a:pt x="0" y="0"/>
                  </a:moveTo>
                  <a:lnTo>
                    <a:pt x="0" y="8096"/>
                  </a:lnTo>
                  <a:lnTo>
                    <a:pt x="2858" y="8096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69"/>
            <p:cNvSpPr/>
            <p:nvPr/>
          </p:nvSpPr>
          <p:spPr>
            <a:xfrm>
              <a:off x="5800800" y="1176700"/>
              <a:ext cx="55700" cy="12825"/>
            </a:xfrm>
            <a:custGeom>
              <a:avLst/>
              <a:gdLst/>
              <a:ahLst/>
              <a:cxnLst/>
              <a:rect l="l" t="t" r="r" b="b"/>
              <a:pathLst>
                <a:path w="2228" h="513" extrusionOk="0">
                  <a:moveTo>
                    <a:pt x="1" y="0"/>
                  </a:moveTo>
                  <a:lnTo>
                    <a:pt x="1" y="512"/>
                  </a:lnTo>
                  <a:lnTo>
                    <a:pt x="2227" y="512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69"/>
            <p:cNvSpPr/>
            <p:nvPr/>
          </p:nvSpPr>
          <p:spPr>
            <a:xfrm>
              <a:off x="6088350" y="756100"/>
              <a:ext cx="71150" cy="202425"/>
            </a:xfrm>
            <a:custGeom>
              <a:avLst/>
              <a:gdLst/>
              <a:ahLst/>
              <a:cxnLst/>
              <a:rect l="l" t="t" r="r" b="b"/>
              <a:pathLst>
                <a:path w="2846" h="8097" extrusionOk="0">
                  <a:moveTo>
                    <a:pt x="0" y="1"/>
                  </a:moveTo>
                  <a:lnTo>
                    <a:pt x="0" y="8097"/>
                  </a:lnTo>
                  <a:lnTo>
                    <a:pt x="2846" y="8097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69"/>
            <p:cNvSpPr/>
            <p:nvPr/>
          </p:nvSpPr>
          <p:spPr>
            <a:xfrm>
              <a:off x="6096075" y="743000"/>
              <a:ext cx="55700" cy="12825"/>
            </a:xfrm>
            <a:custGeom>
              <a:avLst/>
              <a:gdLst/>
              <a:ahLst/>
              <a:cxnLst/>
              <a:rect l="l" t="t" r="r" b="b"/>
              <a:pathLst>
                <a:path w="2228" h="513" extrusionOk="0">
                  <a:moveTo>
                    <a:pt x="1" y="1"/>
                  </a:moveTo>
                  <a:lnTo>
                    <a:pt x="1" y="513"/>
                  </a:lnTo>
                  <a:lnTo>
                    <a:pt x="2227" y="513"/>
                  </a:lnTo>
                  <a:lnTo>
                    <a:pt x="22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69"/>
            <p:cNvSpPr/>
            <p:nvPr/>
          </p:nvSpPr>
          <p:spPr>
            <a:xfrm>
              <a:off x="5533200" y="969225"/>
              <a:ext cx="834675" cy="797450"/>
            </a:xfrm>
            <a:custGeom>
              <a:avLst/>
              <a:gdLst/>
              <a:ahLst/>
              <a:cxnLst/>
              <a:rect l="l" t="t" r="r" b="b"/>
              <a:pathLst>
                <a:path w="33387" h="31898" extrusionOk="0">
                  <a:moveTo>
                    <a:pt x="33386" y="1"/>
                  </a:moveTo>
                  <a:lnTo>
                    <a:pt x="18396" y="5406"/>
                  </a:lnTo>
                  <a:lnTo>
                    <a:pt x="1" y="26647"/>
                  </a:lnTo>
                  <a:lnTo>
                    <a:pt x="3454" y="31897"/>
                  </a:lnTo>
                  <a:lnTo>
                    <a:pt x="33386" y="31897"/>
                  </a:lnTo>
                  <a:lnTo>
                    <a:pt x="333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69"/>
            <p:cNvSpPr/>
            <p:nvPr/>
          </p:nvSpPr>
          <p:spPr>
            <a:xfrm>
              <a:off x="5993100" y="539700"/>
              <a:ext cx="374775" cy="564675"/>
            </a:xfrm>
            <a:custGeom>
              <a:avLst/>
              <a:gdLst/>
              <a:ahLst/>
              <a:cxnLst/>
              <a:rect l="l" t="t" r="r" b="b"/>
              <a:pathLst>
                <a:path w="14991" h="22587" extrusionOk="0">
                  <a:moveTo>
                    <a:pt x="14990" y="1"/>
                  </a:moveTo>
                  <a:cubicBezTo>
                    <a:pt x="3965" y="11038"/>
                    <a:pt x="0" y="22587"/>
                    <a:pt x="0" y="22587"/>
                  </a:cubicBezTo>
                  <a:lnTo>
                    <a:pt x="14990" y="17182"/>
                  </a:lnTo>
                  <a:lnTo>
                    <a:pt x="149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69"/>
            <p:cNvSpPr/>
            <p:nvPr/>
          </p:nvSpPr>
          <p:spPr>
            <a:xfrm>
              <a:off x="5931175" y="1104375"/>
              <a:ext cx="143200" cy="662300"/>
            </a:xfrm>
            <a:custGeom>
              <a:avLst/>
              <a:gdLst/>
              <a:ahLst/>
              <a:cxnLst/>
              <a:rect l="l" t="t" r="r" b="b"/>
              <a:pathLst>
                <a:path w="5728" h="26492" extrusionOk="0">
                  <a:moveTo>
                    <a:pt x="2477" y="0"/>
                  </a:moveTo>
                  <a:lnTo>
                    <a:pt x="1" y="1798"/>
                  </a:lnTo>
                  <a:lnTo>
                    <a:pt x="3144" y="26491"/>
                  </a:lnTo>
                  <a:lnTo>
                    <a:pt x="5727" y="26491"/>
                  </a:lnTo>
                  <a:lnTo>
                    <a:pt x="24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69"/>
            <p:cNvSpPr/>
            <p:nvPr/>
          </p:nvSpPr>
          <p:spPr>
            <a:xfrm>
              <a:off x="6102625" y="1175800"/>
              <a:ext cx="265250" cy="530750"/>
            </a:xfrm>
            <a:custGeom>
              <a:avLst/>
              <a:gdLst/>
              <a:ahLst/>
              <a:cxnLst/>
              <a:rect l="l" t="t" r="r" b="b"/>
              <a:pathLst>
                <a:path w="10610" h="21230" extrusionOk="0">
                  <a:moveTo>
                    <a:pt x="10609" y="0"/>
                  </a:moveTo>
                  <a:cubicBezTo>
                    <a:pt x="4751" y="0"/>
                    <a:pt x="1" y="4751"/>
                    <a:pt x="1" y="10609"/>
                  </a:cubicBezTo>
                  <a:cubicBezTo>
                    <a:pt x="1" y="16479"/>
                    <a:pt x="4751" y="21229"/>
                    <a:pt x="10609" y="21229"/>
                  </a:cubicBezTo>
                  <a:lnTo>
                    <a:pt x="106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69"/>
            <p:cNvSpPr/>
            <p:nvPr/>
          </p:nvSpPr>
          <p:spPr>
            <a:xfrm>
              <a:off x="6148475" y="1221650"/>
              <a:ext cx="219675" cy="439050"/>
            </a:xfrm>
            <a:custGeom>
              <a:avLst/>
              <a:gdLst/>
              <a:ahLst/>
              <a:cxnLst/>
              <a:rect l="l" t="t" r="r" b="b"/>
              <a:pathLst>
                <a:path w="8787" h="17562" extrusionOk="0">
                  <a:moveTo>
                    <a:pt x="8787" y="0"/>
                  </a:moveTo>
                  <a:cubicBezTo>
                    <a:pt x="3929" y="0"/>
                    <a:pt x="0" y="3929"/>
                    <a:pt x="0" y="8775"/>
                  </a:cubicBezTo>
                  <a:cubicBezTo>
                    <a:pt x="0" y="13633"/>
                    <a:pt x="3929" y="17562"/>
                    <a:pt x="8787" y="17562"/>
                  </a:cubicBezTo>
                  <a:lnTo>
                    <a:pt x="87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69"/>
            <p:cNvSpPr/>
            <p:nvPr/>
          </p:nvSpPr>
          <p:spPr>
            <a:xfrm>
              <a:off x="5653175" y="1766650"/>
              <a:ext cx="127700" cy="59850"/>
            </a:xfrm>
            <a:custGeom>
              <a:avLst/>
              <a:gdLst/>
              <a:ahLst/>
              <a:cxnLst/>
              <a:rect l="l" t="t" r="r" b="b"/>
              <a:pathLst>
                <a:path w="5108" h="2394" extrusionOk="0">
                  <a:moveTo>
                    <a:pt x="0" y="0"/>
                  </a:moveTo>
                  <a:lnTo>
                    <a:pt x="1357" y="2394"/>
                  </a:lnTo>
                  <a:lnTo>
                    <a:pt x="3763" y="2394"/>
                  </a:lnTo>
                  <a:lnTo>
                    <a:pt x="5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69"/>
            <p:cNvSpPr/>
            <p:nvPr/>
          </p:nvSpPr>
          <p:spPr>
            <a:xfrm>
              <a:off x="5870150" y="1766650"/>
              <a:ext cx="127725" cy="59850"/>
            </a:xfrm>
            <a:custGeom>
              <a:avLst/>
              <a:gdLst/>
              <a:ahLst/>
              <a:cxnLst/>
              <a:rect l="l" t="t" r="r" b="b"/>
              <a:pathLst>
                <a:path w="5109" h="2394" extrusionOk="0">
                  <a:moveTo>
                    <a:pt x="1" y="0"/>
                  </a:moveTo>
                  <a:lnTo>
                    <a:pt x="1358" y="2394"/>
                  </a:lnTo>
                  <a:lnTo>
                    <a:pt x="3763" y="2394"/>
                  </a:lnTo>
                  <a:lnTo>
                    <a:pt x="51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69"/>
            <p:cNvSpPr/>
            <p:nvPr/>
          </p:nvSpPr>
          <p:spPr>
            <a:xfrm>
              <a:off x="6074350" y="1766650"/>
              <a:ext cx="293525" cy="112525"/>
            </a:xfrm>
            <a:custGeom>
              <a:avLst/>
              <a:gdLst/>
              <a:ahLst/>
              <a:cxnLst/>
              <a:rect l="l" t="t" r="r" b="b"/>
              <a:pathLst>
                <a:path w="11741" h="4501" extrusionOk="0">
                  <a:moveTo>
                    <a:pt x="0" y="0"/>
                  </a:moveTo>
                  <a:lnTo>
                    <a:pt x="11740" y="4501"/>
                  </a:lnTo>
                  <a:lnTo>
                    <a:pt x="117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69"/>
            <p:cNvSpPr/>
            <p:nvPr/>
          </p:nvSpPr>
          <p:spPr>
            <a:xfrm>
              <a:off x="5568925" y="1211825"/>
              <a:ext cx="437275" cy="526575"/>
            </a:xfrm>
            <a:custGeom>
              <a:avLst/>
              <a:gdLst/>
              <a:ahLst/>
              <a:cxnLst/>
              <a:rect l="l" t="t" r="r" b="b"/>
              <a:pathLst>
                <a:path w="17491" h="21063" extrusionOk="0">
                  <a:moveTo>
                    <a:pt x="14812" y="0"/>
                  </a:moveTo>
                  <a:lnTo>
                    <a:pt x="1" y="16943"/>
                  </a:lnTo>
                  <a:lnTo>
                    <a:pt x="2846" y="21062"/>
                  </a:lnTo>
                  <a:lnTo>
                    <a:pt x="17491" y="21062"/>
                  </a:lnTo>
                  <a:lnTo>
                    <a:pt x="148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69"/>
            <p:cNvSpPr/>
            <p:nvPr/>
          </p:nvSpPr>
          <p:spPr>
            <a:xfrm>
              <a:off x="6269900" y="1076675"/>
              <a:ext cx="97975" cy="61050"/>
            </a:xfrm>
            <a:custGeom>
              <a:avLst/>
              <a:gdLst/>
              <a:ahLst/>
              <a:cxnLst/>
              <a:rect l="l" t="t" r="r" b="b"/>
              <a:pathLst>
                <a:path w="3919" h="2442" extrusionOk="0">
                  <a:moveTo>
                    <a:pt x="1" y="1"/>
                  </a:moveTo>
                  <a:lnTo>
                    <a:pt x="1" y="2441"/>
                  </a:lnTo>
                  <a:lnTo>
                    <a:pt x="3918" y="2441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9"/>
            <p:cNvSpPr/>
            <p:nvPr/>
          </p:nvSpPr>
          <p:spPr>
            <a:xfrm>
              <a:off x="7050650" y="1368675"/>
              <a:ext cx="71475" cy="202425"/>
            </a:xfrm>
            <a:custGeom>
              <a:avLst/>
              <a:gdLst/>
              <a:ahLst/>
              <a:cxnLst/>
              <a:rect l="l" t="t" r="r" b="b"/>
              <a:pathLst>
                <a:path w="2859" h="8097" extrusionOk="0">
                  <a:moveTo>
                    <a:pt x="1" y="1"/>
                  </a:moveTo>
                  <a:lnTo>
                    <a:pt x="1" y="8097"/>
                  </a:lnTo>
                  <a:lnTo>
                    <a:pt x="2858" y="8097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69"/>
            <p:cNvSpPr/>
            <p:nvPr/>
          </p:nvSpPr>
          <p:spPr>
            <a:xfrm>
              <a:off x="7058700" y="1355875"/>
              <a:ext cx="55375" cy="12825"/>
            </a:xfrm>
            <a:custGeom>
              <a:avLst/>
              <a:gdLst/>
              <a:ahLst/>
              <a:cxnLst/>
              <a:rect l="l" t="t" r="r" b="b"/>
              <a:pathLst>
                <a:path w="2215" h="513" extrusionOk="0">
                  <a:moveTo>
                    <a:pt x="0" y="1"/>
                  </a:moveTo>
                  <a:lnTo>
                    <a:pt x="0" y="513"/>
                  </a:lnTo>
                  <a:lnTo>
                    <a:pt x="2215" y="513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69"/>
            <p:cNvSpPr/>
            <p:nvPr/>
          </p:nvSpPr>
          <p:spPr>
            <a:xfrm>
              <a:off x="6871475" y="1189500"/>
              <a:ext cx="71450" cy="202425"/>
            </a:xfrm>
            <a:custGeom>
              <a:avLst/>
              <a:gdLst/>
              <a:ahLst/>
              <a:cxnLst/>
              <a:rect l="l" t="t" r="r" b="b"/>
              <a:pathLst>
                <a:path w="2858" h="8097" extrusionOk="0">
                  <a:moveTo>
                    <a:pt x="0" y="0"/>
                  </a:moveTo>
                  <a:lnTo>
                    <a:pt x="0" y="8096"/>
                  </a:lnTo>
                  <a:lnTo>
                    <a:pt x="2858" y="8096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9"/>
            <p:cNvSpPr/>
            <p:nvPr/>
          </p:nvSpPr>
          <p:spPr>
            <a:xfrm>
              <a:off x="6879500" y="1176700"/>
              <a:ext cx="55400" cy="12825"/>
            </a:xfrm>
            <a:custGeom>
              <a:avLst/>
              <a:gdLst/>
              <a:ahLst/>
              <a:cxnLst/>
              <a:rect l="l" t="t" r="r" b="b"/>
              <a:pathLst>
                <a:path w="2216" h="513" extrusionOk="0">
                  <a:moveTo>
                    <a:pt x="1" y="0"/>
                  </a:moveTo>
                  <a:lnTo>
                    <a:pt x="1" y="512"/>
                  </a:lnTo>
                  <a:lnTo>
                    <a:pt x="2215" y="512"/>
                  </a:lnTo>
                  <a:lnTo>
                    <a:pt x="22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69"/>
            <p:cNvSpPr/>
            <p:nvPr/>
          </p:nvSpPr>
          <p:spPr>
            <a:xfrm>
              <a:off x="6576500" y="756100"/>
              <a:ext cx="71150" cy="202425"/>
            </a:xfrm>
            <a:custGeom>
              <a:avLst/>
              <a:gdLst/>
              <a:ahLst/>
              <a:cxnLst/>
              <a:rect l="l" t="t" r="r" b="b"/>
              <a:pathLst>
                <a:path w="2846" h="8097" extrusionOk="0">
                  <a:moveTo>
                    <a:pt x="0" y="1"/>
                  </a:moveTo>
                  <a:lnTo>
                    <a:pt x="0" y="8097"/>
                  </a:lnTo>
                  <a:lnTo>
                    <a:pt x="2846" y="8097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69"/>
            <p:cNvSpPr/>
            <p:nvPr/>
          </p:nvSpPr>
          <p:spPr>
            <a:xfrm>
              <a:off x="6584225" y="743300"/>
              <a:ext cx="55700" cy="12825"/>
            </a:xfrm>
            <a:custGeom>
              <a:avLst/>
              <a:gdLst/>
              <a:ahLst/>
              <a:cxnLst/>
              <a:rect l="l" t="t" r="r" b="b"/>
              <a:pathLst>
                <a:path w="2228" h="513" extrusionOk="0">
                  <a:moveTo>
                    <a:pt x="1" y="1"/>
                  </a:moveTo>
                  <a:lnTo>
                    <a:pt x="1" y="513"/>
                  </a:lnTo>
                  <a:lnTo>
                    <a:pt x="2227" y="513"/>
                  </a:lnTo>
                  <a:lnTo>
                    <a:pt x="22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9"/>
            <p:cNvSpPr/>
            <p:nvPr/>
          </p:nvSpPr>
          <p:spPr>
            <a:xfrm>
              <a:off x="6367850" y="969225"/>
              <a:ext cx="834950" cy="797450"/>
            </a:xfrm>
            <a:custGeom>
              <a:avLst/>
              <a:gdLst/>
              <a:ahLst/>
              <a:cxnLst/>
              <a:rect l="l" t="t" r="r" b="b"/>
              <a:pathLst>
                <a:path w="33398" h="31898" extrusionOk="0">
                  <a:moveTo>
                    <a:pt x="0" y="1"/>
                  </a:moveTo>
                  <a:lnTo>
                    <a:pt x="0" y="31897"/>
                  </a:lnTo>
                  <a:lnTo>
                    <a:pt x="29944" y="31897"/>
                  </a:lnTo>
                  <a:lnTo>
                    <a:pt x="33397" y="26647"/>
                  </a:lnTo>
                  <a:lnTo>
                    <a:pt x="15002" y="54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69"/>
            <p:cNvSpPr/>
            <p:nvPr/>
          </p:nvSpPr>
          <p:spPr>
            <a:xfrm>
              <a:off x="6367850" y="539700"/>
              <a:ext cx="375050" cy="564675"/>
            </a:xfrm>
            <a:custGeom>
              <a:avLst/>
              <a:gdLst/>
              <a:ahLst/>
              <a:cxnLst/>
              <a:rect l="l" t="t" r="r" b="b"/>
              <a:pathLst>
                <a:path w="15002" h="22587" extrusionOk="0">
                  <a:moveTo>
                    <a:pt x="0" y="1"/>
                  </a:moveTo>
                  <a:lnTo>
                    <a:pt x="0" y="17182"/>
                  </a:lnTo>
                  <a:lnTo>
                    <a:pt x="15002" y="22587"/>
                  </a:lnTo>
                  <a:cubicBezTo>
                    <a:pt x="15002" y="22587"/>
                    <a:pt x="11037" y="1103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69"/>
            <p:cNvSpPr/>
            <p:nvPr/>
          </p:nvSpPr>
          <p:spPr>
            <a:xfrm>
              <a:off x="6661625" y="1104375"/>
              <a:ext cx="143200" cy="662300"/>
            </a:xfrm>
            <a:custGeom>
              <a:avLst/>
              <a:gdLst/>
              <a:ahLst/>
              <a:cxnLst/>
              <a:rect l="l" t="t" r="r" b="b"/>
              <a:pathLst>
                <a:path w="5728" h="26492" extrusionOk="0">
                  <a:moveTo>
                    <a:pt x="3251" y="0"/>
                  </a:moveTo>
                  <a:lnTo>
                    <a:pt x="1" y="26491"/>
                  </a:lnTo>
                  <a:lnTo>
                    <a:pt x="2584" y="26491"/>
                  </a:lnTo>
                  <a:lnTo>
                    <a:pt x="5727" y="1798"/>
                  </a:lnTo>
                  <a:lnTo>
                    <a:pt x="32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69"/>
            <p:cNvSpPr/>
            <p:nvPr/>
          </p:nvSpPr>
          <p:spPr>
            <a:xfrm>
              <a:off x="6368125" y="1175800"/>
              <a:ext cx="265550" cy="530750"/>
            </a:xfrm>
            <a:custGeom>
              <a:avLst/>
              <a:gdLst/>
              <a:ahLst/>
              <a:cxnLst/>
              <a:rect l="l" t="t" r="r" b="b"/>
              <a:pathLst>
                <a:path w="10622" h="21230" extrusionOk="0">
                  <a:moveTo>
                    <a:pt x="1" y="0"/>
                  </a:moveTo>
                  <a:lnTo>
                    <a:pt x="1" y="21229"/>
                  </a:lnTo>
                  <a:cubicBezTo>
                    <a:pt x="5859" y="21229"/>
                    <a:pt x="10609" y="16479"/>
                    <a:pt x="10621" y="10609"/>
                  </a:cubicBezTo>
                  <a:cubicBezTo>
                    <a:pt x="10609" y="4751"/>
                    <a:pt x="5859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69"/>
            <p:cNvSpPr/>
            <p:nvPr/>
          </p:nvSpPr>
          <p:spPr>
            <a:xfrm>
              <a:off x="6367850" y="1221650"/>
              <a:ext cx="219675" cy="439050"/>
            </a:xfrm>
            <a:custGeom>
              <a:avLst/>
              <a:gdLst/>
              <a:ahLst/>
              <a:cxnLst/>
              <a:rect l="l" t="t" r="r" b="b"/>
              <a:pathLst>
                <a:path w="8787" h="17562" extrusionOk="0">
                  <a:moveTo>
                    <a:pt x="0" y="0"/>
                  </a:moveTo>
                  <a:lnTo>
                    <a:pt x="0" y="17562"/>
                  </a:lnTo>
                  <a:cubicBezTo>
                    <a:pt x="4858" y="17562"/>
                    <a:pt x="8787" y="13633"/>
                    <a:pt x="8787" y="8775"/>
                  </a:cubicBezTo>
                  <a:cubicBezTo>
                    <a:pt x="8787" y="3929"/>
                    <a:pt x="485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69"/>
            <p:cNvSpPr/>
            <p:nvPr/>
          </p:nvSpPr>
          <p:spPr>
            <a:xfrm>
              <a:off x="6955125" y="1766650"/>
              <a:ext cx="127400" cy="59850"/>
            </a:xfrm>
            <a:custGeom>
              <a:avLst/>
              <a:gdLst/>
              <a:ahLst/>
              <a:cxnLst/>
              <a:rect l="l" t="t" r="r" b="b"/>
              <a:pathLst>
                <a:path w="5096" h="2394" extrusionOk="0">
                  <a:moveTo>
                    <a:pt x="0" y="0"/>
                  </a:moveTo>
                  <a:lnTo>
                    <a:pt x="1345" y="2394"/>
                  </a:lnTo>
                  <a:lnTo>
                    <a:pt x="3751" y="2394"/>
                  </a:lnTo>
                  <a:lnTo>
                    <a:pt x="50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69"/>
            <p:cNvSpPr/>
            <p:nvPr/>
          </p:nvSpPr>
          <p:spPr>
            <a:xfrm>
              <a:off x="6738125" y="1766650"/>
              <a:ext cx="127425" cy="59850"/>
            </a:xfrm>
            <a:custGeom>
              <a:avLst/>
              <a:gdLst/>
              <a:ahLst/>
              <a:cxnLst/>
              <a:rect l="l" t="t" r="r" b="b"/>
              <a:pathLst>
                <a:path w="5097" h="2394" extrusionOk="0">
                  <a:moveTo>
                    <a:pt x="0" y="0"/>
                  </a:moveTo>
                  <a:lnTo>
                    <a:pt x="1346" y="2394"/>
                  </a:lnTo>
                  <a:lnTo>
                    <a:pt x="3751" y="2394"/>
                  </a:lnTo>
                  <a:lnTo>
                    <a:pt x="50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69"/>
            <p:cNvSpPr/>
            <p:nvPr/>
          </p:nvSpPr>
          <p:spPr>
            <a:xfrm>
              <a:off x="6367850" y="1766650"/>
              <a:ext cx="293800" cy="112525"/>
            </a:xfrm>
            <a:custGeom>
              <a:avLst/>
              <a:gdLst/>
              <a:ahLst/>
              <a:cxnLst/>
              <a:rect l="l" t="t" r="r" b="b"/>
              <a:pathLst>
                <a:path w="11752" h="4501" extrusionOk="0">
                  <a:moveTo>
                    <a:pt x="0" y="0"/>
                  </a:moveTo>
                  <a:lnTo>
                    <a:pt x="0" y="4501"/>
                  </a:lnTo>
                  <a:lnTo>
                    <a:pt x="11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9"/>
            <p:cNvSpPr/>
            <p:nvPr/>
          </p:nvSpPr>
          <p:spPr>
            <a:xfrm>
              <a:off x="6729800" y="1211825"/>
              <a:ext cx="437275" cy="526575"/>
            </a:xfrm>
            <a:custGeom>
              <a:avLst/>
              <a:gdLst/>
              <a:ahLst/>
              <a:cxnLst/>
              <a:rect l="l" t="t" r="r" b="b"/>
              <a:pathLst>
                <a:path w="17491" h="21063" extrusionOk="0">
                  <a:moveTo>
                    <a:pt x="2679" y="0"/>
                  </a:moveTo>
                  <a:lnTo>
                    <a:pt x="0" y="21062"/>
                  </a:lnTo>
                  <a:lnTo>
                    <a:pt x="14645" y="21062"/>
                  </a:lnTo>
                  <a:lnTo>
                    <a:pt x="17490" y="16943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9"/>
            <p:cNvSpPr/>
            <p:nvPr/>
          </p:nvSpPr>
          <p:spPr>
            <a:xfrm>
              <a:off x="6367850" y="1076675"/>
              <a:ext cx="98250" cy="61050"/>
            </a:xfrm>
            <a:custGeom>
              <a:avLst/>
              <a:gdLst/>
              <a:ahLst/>
              <a:cxnLst/>
              <a:rect l="l" t="t" r="r" b="b"/>
              <a:pathLst>
                <a:path w="3930" h="2442" extrusionOk="0">
                  <a:moveTo>
                    <a:pt x="0" y="1"/>
                  </a:moveTo>
                  <a:lnTo>
                    <a:pt x="0" y="2441"/>
                  </a:lnTo>
                  <a:lnTo>
                    <a:pt x="3929" y="2441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9"/>
            <p:cNvSpPr/>
            <p:nvPr/>
          </p:nvSpPr>
          <p:spPr>
            <a:xfrm>
              <a:off x="5687100" y="1826475"/>
              <a:ext cx="60150" cy="167000"/>
            </a:xfrm>
            <a:custGeom>
              <a:avLst/>
              <a:gdLst/>
              <a:ahLst/>
              <a:cxnLst/>
              <a:rect l="l" t="t" r="r" b="b"/>
              <a:pathLst>
                <a:path w="2406" h="6680" extrusionOk="0">
                  <a:moveTo>
                    <a:pt x="0" y="1"/>
                  </a:moveTo>
                  <a:lnTo>
                    <a:pt x="2406" y="1"/>
                  </a:lnTo>
                  <a:lnTo>
                    <a:pt x="2406" y="6680"/>
                  </a:lnTo>
                  <a:lnTo>
                    <a:pt x="0" y="668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18039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69"/>
            <p:cNvSpPr/>
            <p:nvPr/>
          </p:nvSpPr>
          <p:spPr>
            <a:xfrm>
              <a:off x="5904100" y="1826475"/>
              <a:ext cx="60150" cy="167000"/>
            </a:xfrm>
            <a:custGeom>
              <a:avLst/>
              <a:gdLst/>
              <a:ahLst/>
              <a:cxnLst/>
              <a:rect l="l" t="t" r="r" b="b"/>
              <a:pathLst>
                <a:path w="2406" h="6680" extrusionOk="0">
                  <a:moveTo>
                    <a:pt x="0" y="1"/>
                  </a:moveTo>
                  <a:lnTo>
                    <a:pt x="2405" y="1"/>
                  </a:lnTo>
                  <a:lnTo>
                    <a:pt x="2405" y="6680"/>
                  </a:lnTo>
                  <a:lnTo>
                    <a:pt x="0" y="668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18039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69"/>
            <p:cNvSpPr/>
            <p:nvPr/>
          </p:nvSpPr>
          <p:spPr>
            <a:xfrm>
              <a:off x="6771750" y="1826475"/>
              <a:ext cx="60150" cy="167000"/>
            </a:xfrm>
            <a:custGeom>
              <a:avLst/>
              <a:gdLst/>
              <a:ahLst/>
              <a:cxnLst/>
              <a:rect l="l" t="t" r="r" b="b"/>
              <a:pathLst>
                <a:path w="2406" h="6680" extrusionOk="0">
                  <a:moveTo>
                    <a:pt x="1" y="1"/>
                  </a:moveTo>
                  <a:lnTo>
                    <a:pt x="2406" y="1"/>
                  </a:lnTo>
                  <a:lnTo>
                    <a:pt x="2406" y="6680"/>
                  </a:lnTo>
                  <a:lnTo>
                    <a:pt x="1" y="668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18039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69"/>
            <p:cNvSpPr/>
            <p:nvPr/>
          </p:nvSpPr>
          <p:spPr>
            <a:xfrm>
              <a:off x="6988750" y="1826475"/>
              <a:ext cx="60150" cy="167000"/>
            </a:xfrm>
            <a:custGeom>
              <a:avLst/>
              <a:gdLst/>
              <a:ahLst/>
              <a:cxnLst/>
              <a:rect l="l" t="t" r="r" b="b"/>
              <a:pathLst>
                <a:path w="2406" h="6680" extrusionOk="0">
                  <a:moveTo>
                    <a:pt x="0" y="1"/>
                  </a:moveTo>
                  <a:lnTo>
                    <a:pt x="2406" y="1"/>
                  </a:lnTo>
                  <a:lnTo>
                    <a:pt x="2406" y="6680"/>
                  </a:lnTo>
                  <a:lnTo>
                    <a:pt x="0" y="668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18039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150077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p66"/>
          <p:cNvSpPr txBox="1">
            <a:spLocks noGrp="1"/>
          </p:cNvSpPr>
          <p:nvPr>
            <p:ph type="title" idx="9"/>
          </p:nvPr>
        </p:nvSpPr>
        <p:spPr>
          <a:xfrm>
            <a:off x="719999" y="242242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QBot Attack Flow</a:t>
            </a:r>
            <a:endParaRPr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0A2EBFD-5F1D-0924-FD10-6B73BE52E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474" y="1114250"/>
            <a:ext cx="6799049" cy="378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2250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p65"/>
          <p:cNvSpPr/>
          <p:nvPr/>
        </p:nvSpPr>
        <p:spPr>
          <a:xfrm>
            <a:off x="1514881" y="3036185"/>
            <a:ext cx="807300" cy="807300"/>
          </a:xfrm>
          <a:prstGeom prst="ellipse">
            <a:avLst/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1" name="Google Shape;2081;p65"/>
          <p:cNvSpPr/>
          <p:nvPr/>
        </p:nvSpPr>
        <p:spPr>
          <a:xfrm>
            <a:off x="4168372" y="3036185"/>
            <a:ext cx="807300" cy="807300"/>
          </a:xfrm>
          <a:prstGeom prst="ellipse">
            <a:avLst/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2" name="Google Shape;2082;p65"/>
          <p:cNvSpPr/>
          <p:nvPr/>
        </p:nvSpPr>
        <p:spPr>
          <a:xfrm>
            <a:off x="6821819" y="3036185"/>
            <a:ext cx="807300" cy="807300"/>
          </a:xfrm>
          <a:prstGeom prst="ellipse">
            <a:avLst/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3" name="Google Shape;2083;p65"/>
          <p:cNvSpPr txBox="1">
            <a:spLocks noGrp="1"/>
          </p:cNvSpPr>
          <p:nvPr>
            <p:ph type="subTitle" idx="1"/>
          </p:nvPr>
        </p:nvSpPr>
        <p:spPr>
          <a:xfrm>
            <a:off x="842731" y="2559262"/>
            <a:ext cx="2151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MY" b="1" dirty="0"/>
              <a:t>Initial Access</a:t>
            </a:r>
            <a:endParaRPr lang="en-MY" dirty="0"/>
          </a:p>
        </p:txBody>
      </p:sp>
      <p:sp>
        <p:nvSpPr>
          <p:cNvPr id="2084" name="Google Shape;2084;p65"/>
          <p:cNvSpPr txBox="1">
            <a:spLocks noGrp="1"/>
          </p:cNvSpPr>
          <p:nvPr>
            <p:ph type="subTitle" idx="2"/>
          </p:nvPr>
        </p:nvSpPr>
        <p:spPr>
          <a:xfrm>
            <a:off x="798860" y="615834"/>
            <a:ext cx="2151601" cy="15461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u="sng" dirty="0">
                <a:solidFill>
                  <a:schemeClr val="accent5"/>
                </a:solidFill>
              </a:rPr>
              <a:t>Phishing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/>
              <a:t>spearphishing attachments / links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u="sng" dirty="0">
                <a:solidFill>
                  <a:schemeClr val="accent5"/>
                </a:solidFill>
              </a:rPr>
              <a:t>Exploit Vulnerabilities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ym typeface="Wingdings" panose="05000000000000000000" pitchFamily="2" charset="2"/>
              </a:rPr>
              <a:t> exploit vulnerabilities in remote services </a:t>
            </a:r>
            <a:endParaRPr lang="en-US" sz="1200" dirty="0"/>
          </a:p>
        </p:txBody>
      </p:sp>
      <p:sp>
        <p:nvSpPr>
          <p:cNvPr id="2086" name="Google Shape;2086;p65"/>
          <p:cNvSpPr txBox="1">
            <a:spLocks noGrp="1"/>
          </p:cNvSpPr>
          <p:nvPr>
            <p:ph type="subTitle" idx="3"/>
          </p:nvPr>
        </p:nvSpPr>
        <p:spPr>
          <a:xfrm>
            <a:off x="3496222" y="2559262"/>
            <a:ext cx="2151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Execution</a:t>
            </a:r>
            <a:endParaRPr dirty="0"/>
          </a:p>
        </p:txBody>
      </p:sp>
      <p:sp>
        <p:nvSpPr>
          <p:cNvPr id="2087" name="Google Shape;2087;p65"/>
          <p:cNvSpPr txBox="1">
            <a:spLocks noGrp="1"/>
          </p:cNvSpPr>
          <p:nvPr>
            <p:ph type="subTitle" idx="4"/>
          </p:nvPr>
        </p:nvSpPr>
        <p:spPr>
          <a:xfrm>
            <a:off x="3371255" y="615834"/>
            <a:ext cx="2401483" cy="1866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u="sng" dirty="0">
                <a:solidFill>
                  <a:schemeClr val="accent5"/>
                </a:solidFill>
              </a:rPr>
              <a:t>PowerShell Scripting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en-US" sz="1200" dirty="0"/>
              <a:t> uses PowerShell scripts to execute malicious payloads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endParaRPr lang="en-US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b="1" u="sng" dirty="0">
                <a:solidFill>
                  <a:schemeClr val="accent5"/>
                </a:solidFill>
              </a:rPr>
              <a:t>DLL Hijacking</a:t>
            </a:r>
            <a:r>
              <a:rPr lang="en-US" sz="1200" u="sng" dirty="0">
                <a:solidFill>
                  <a:schemeClr val="accent5"/>
                </a:solidFill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/>
              <a:t>loads and executes malicious DLL files to run its code within legitimate processes</a:t>
            </a:r>
          </a:p>
        </p:txBody>
      </p:sp>
      <p:sp>
        <p:nvSpPr>
          <p:cNvPr id="2088" name="Google Shape;2088;p65"/>
          <p:cNvSpPr txBox="1">
            <a:spLocks noGrp="1"/>
          </p:cNvSpPr>
          <p:nvPr>
            <p:ph type="subTitle" idx="5"/>
          </p:nvPr>
        </p:nvSpPr>
        <p:spPr>
          <a:xfrm>
            <a:off x="6149669" y="2559262"/>
            <a:ext cx="2151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Persistence</a:t>
            </a:r>
            <a:endParaRPr dirty="0"/>
          </a:p>
        </p:txBody>
      </p:sp>
      <p:sp>
        <p:nvSpPr>
          <p:cNvPr id="2089" name="Google Shape;2089;p65"/>
          <p:cNvSpPr txBox="1">
            <a:spLocks noGrp="1"/>
          </p:cNvSpPr>
          <p:nvPr>
            <p:ph type="subTitle" idx="6"/>
          </p:nvPr>
        </p:nvSpPr>
        <p:spPr>
          <a:xfrm>
            <a:off x="6007393" y="624315"/>
            <a:ext cx="2401483" cy="19398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u="sng" dirty="0">
                <a:solidFill>
                  <a:schemeClr val="accent5"/>
                </a:solidFill>
              </a:rPr>
              <a:t>Boot or Logon Autostart Execution 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en-US" sz="1200" dirty="0"/>
              <a:t> modifies Startup Folder / Windows Registry to automatically execute QBot when the system starts or when a user logs 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</p:txBody>
      </p:sp>
      <p:grpSp>
        <p:nvGrpSpPr>
          <p:cNvPr id="2090" name="Google Shape;2090;p65"/>
          <p:cNvGrpSpPr/>
          <p:nvPr/>
        </p:nvGrpSpPr>
        <p:grpSpPr>
          <a:xfrm>
            <a:off x="4364861" y="3232489"/>
            <a:ext cx="414322" cy="414692"/>
            <a:chOff x="3421119" y="3239136"/>
            <a:chExt cx="428107" cy="428489"/>
          </a:xfrm>
        </p:grpSpPr>
        <p:sp>
          <p:nvSpPr>
            <p:cNvPr id="2091" name="Google Shape;2091;p65"/>
            <p:cNvSpPr/>
            <p:nvPr/>
          </p:nvSpPr>
          <p:spPr>
            <a:xfrm>
              <a:off x="3746529" y="3268667"/>
              <a:ext cx="102698" cy="243327"/>
            </a:xfrm>
            <a:custGeom>
              <a:avLst/>
              <a:gdLst/>
              <a:ahLst/>
              <a:cxnLst/>
              <a:rect l="l" t="t" r="r" b="b"/>
              <a:pathLst>
                <a:path w="4573" h="10835" extrusionOk="0">
                  <a:moveTo>
                    <a:pt x="906" y="0"/>
                  </a:moveTo>
                  <a:cubicBezTo>
                    <a:pt x="1668" y="905"/>
                    <a:pt x="2037" y="2096"/>
                    <a:pt x="1918" y="3274"/>
                  </a:cubicBezTo>
                  <a:cubicBezTo>
                    <a:pt x="1775" y="4822"/>
                    <a:pt x="953" y="6203"/>
                    <a:pt x="405" y="7120"/>
                  </a:cubicBezTo>
                  <a:cubicBezTo>
                    <a:pt x="263" y="7358"/>
                    <a:pt x="132" y="7596"/>
                    <a:pt x="13" y="7834"/>
                  </a:cubicBezTo>
                  <a:cubicBezTo>
                    <a:pt x="13" y="9406"/>
                    <a:pt x="1" y="10394"/>
                    <a:pt x="1" y="10835"/>
                  </a:cubicBezTo>
                  <a:lnTo>
                    <a:pt x="4573" y="10835"/>
                  </a:lnTo>
                  <a:lnTo>
                    <a:pt x="4573" y="953"/>
                  </a:lnTo>
                  <a:cubicBezTo>
                    <a:pt x="4573" y="429"/>
                    <a:pt x="4144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5"/>
            <p:cNvSpPr/>
            <p:nvPr/>
          </p:nvSpPr>
          <p:spPr>
            <a:xfrm>
              <a:off x="3506952" y="3239136"/>
              <a:ext cx="279708" cy="272859"/>
            </a:xfrm>
            <a:custGeom>
              <a:avLst/>
              <a:gdLst/>
              <a:ahLst/>
              <a:cxnLst/>
              <a:rect l="l" t="t" r="r" b="b"/>
              <a:pathLst>
                <a:path w="12455" h="12150" extrusionOk="0">
                  <a:moveTo>
                    <a:pt x="7406" y="4260"/>
                  </a:moveTo>
                  <a:cubicBezTo>
                    <a:pt x="7531" y="4260"/>
                    <a:pt x="7659" y="4306"/>
                    <a:pt x="7764" y="4411"/>
                  </a:cubicBezTo>
                  <a:cubicBezTo>
                    <a:pt x="8085" y="4732"/>
                    <a:pt x="7859" y="5280"/>
                    <a:pt x="7406" y="5280"/>
                  </a:cubicBezTo>
                  <a:cubicBezTo>
                    <a:pt x="7121" y="5280"/>
                    <a:pt x="6894" y="5054"/>
                    <a:pt x="6894" y="4768"/>
                  </a:cubicBezTo>
                  <a:cubicBezTo>
                    <a:pt x="6894" y="4462"/>
                    <a:pt x="7144" y="4260"/>
                    <a:pt x="7406" y="4260"/>
                  </a:cubicBezTo>
                  <a:close/>
                  <a:moveTo>
                    <a:pt x="5045" y="1257"/>
                  </a:moveTo>
                  <a:cubicBezTo>
                    <a:pt x="5186" y="1257"/>
                    <a:pt x="5328" y="1307"/>
                    <a:pt x="5442" y="1410"/>
                  </a:cubicBezTo>
                  <a:cubicBezTo>
                    <a:pt x="5644" y="1601"/>
                    <a:pt x="5680" y="1910"/>
                    <a:pt x="5525" y="2137"/>
                  </a:cubicBezTo>
                  <a:lnTo>
                    <a:pt x="7466" y="2137"/>
                  </a:lnTo>
                  <a:cubicBezTo>
                    <a:pt x="10931" y="2291"/>
                    <a:pt x="10931" y="7209"/>
                    <a:pt x="7466" y="7352"/>
                  </a:cubicBezTo>
                  <a:cubicBezTo>
                    <a:pt x="7144" y="7352"/>
                    <a:pt x="6882" y="7090"/>
                    <a:pt x="6882" y="6768"/>
                  </a:cubicBezTo>
                  <a:lnTo>
                    <a:pt x="6894" y="6756"/>
                  </a:lnTo>
                  <a:cubicBezTo>
                    <a:pt x="6894" y="6447"/>
                    <a:pt x="7156" y="6197"/>
                    <a:pt x="7478" y="6197"/>
                  </a:cubicBezTo>
                  <a:cubicBezTo>
                    <a:pt x="7492" y="6197"/>
                    <a:pt x="7506" y="6197"/>
                    <a:pt x="7521" y="6197"/>
                  </a:cubicBezTo>
                  <a:cubicBezTo>
                    <a:pt x="8311" y="6197"/>
                    <a:pt x="8966" y="5551"/>
                    <a:pt x="8966" y="4744"/>
                  </a:cubicBezTo>
                  <a:cubicBezTo>
                    <a:pt x="8966" y="3937"/>
                    <a:pt x="8311" y="3291"/>
                    <a:pt x="7521" y="3291"/>
                  </a:cubicBezTo>
                  <a:cubicBezTo>
                    <a:pt x="7506" y="3291"/>
                    <a:pt x="7492" y="3291"/>
                    <a:pt x="7478" y="3291"/>
                  </a:cubicBezTo>
                  <a:lnTo>
                    <a:pt x="5442" y="3291"/>
                  </a:lnTo>
                  <a:lnTo>
                    <a:pt x="5466" y="3327"/>
                  </a:lnTo>
                  <a:cubicBezTo>
                    <a:pt x="5869" y="3749"/>
                    <a:pt x="5476" y="4305"/>
                    <a:pt x="5033" y="4305"/>
                  </a:cubicBezTo>
                  <a:cubicBezTo>
                    <a:pt x="4888" y="4305"/>
                    <a:pt x="4738" y="4245"/>
                    <a:pt x="4608" y="4101"/>
                  </a:cubicBezTo>
                  <a:lnTo>
                    <a:pt x="3704" y="3101"/>
                  </a:lnTo>
                  <a:cubicBezTo>
                    <a:pt x="3501" y="2875"/>
                    <a:pt x="3513" y="2518"/>
                    <a:pt x="3727" y="2303"/>
                  </a:cubicBezTo>
                  <a:lnTo>
                    <a:pt x="4620" y="1434"/>
                  </a:lnTo>
                  <a:cubicBezTo>
                    <a:pt x="4738" y="1316"/>
                    <a:pt x="4891" y="1257"/>
                    <a:pt x="5045" y="1257"/>
                  </a:cubicBezTo>
                  <a:close/>
                  <a:moveTo>
                    <a:pt x="6328" y="0"/>
                  </a:moveTo>
                  <a:cubicBezTo>
                    <a:pt x="3369" y="0"/>
                    <a:pt x="983" y="2647"/>
                    <a:pt x="965" y="5280"/>
                  </a:cubicBezTo>
                  <a:cubicBezTo>
                    <a:pt x="965" y="5363"/>
                    <a:pt x="953" y="5458"/>
                    <a:pt x="929" y="5554"/>
                  </a:cubicBezTo>
                  <a:cubicBezTo>
                    <a:pt x="834" y="5887"/>
                    <a:pt x="334" y="7542"/>
                    <a:pt x="1" y="8375"/>
                  </a:cubicBezTo>
                  <a:cubicBezTo>
                    <a:pt x="179" y="8423"/>
                    <a:pt x="358" y="8447"/>
                    <a:pt x="536" y="8459"/>
                  </a:cubicBezTo>
                  <a:cubicBezTo>
                    <a:pt x="977" y="8483"/>
                    <a:pt x="1310" y="8840"/>
                    <a:pt x="1310" y="9280"/>
                  </a:cubicBezTo>
                  <a:lnTo>
                    <a:pt x="1310" y="11245"/>
                  </a:lnTo>
                  <a:cubicBezTo>
                    <a:pt x="1310" y="11447"/>
                    <a:pt x="1453" y="11614"/>
                    <a:pt x="1644" y="11662"/>
                  </a:cubicBezTo>
                  <a:lnTo>
                    <a:pt x="1703" y="11662"/>
                  </a:lnTo>
                  <a:cubicBezTo>
                    <a:pt x="2453" y="11805"/>
                    <a:pt x="3068" y="11854"/>
                    <a:pt x="3561" y="11854"/>
                  </a:cubicBezTo>
                  <a:cubicBezTo>
                    <a:pt x="4008" y="11854"/>
                    <a:pt x="4354" y="11814"/>
                    <a:pt x="4608" y="11769"/>
                  </a:cubicBezTo>
                  <a:cubicBezTo>
                    <a:pt x="6013" y="11507"/>
                    <a:pt x="6192" y="10745"/>
                    <a:pt x="6192" y="10173"/>
                  </a:cubicBezTo>
                  <a:cubicBezTo>
                    <a:pt x="6180" y="9876"/>
                    <a:pt x="6406" y="9626"/>
                    <a:pt x="6692" y="9578"/>
                  </a:cubicBezTo>
                  <a:cubicBezTo>
                    <a:pt x="6713" y="9576"/>
                    <a:pt x="6734" y="9575"/>
                    <a:pt x="6755" y="9575"/>
                  </a:cubicBezTo>
                  <a:cubicBezTo>
                    <a:pt x="7074" y="9575"/>
                    <a:pt x="7347" y="9826"/>
                    <a:pt x="7347" y="10161"/>
                  </a:cubicBezTo>
                  <a:cubicBezTo>
                    <a:pt x="7347" y="10995"/>
                    <a:pt x="7061" y="11662"/>
                    <a:pt x="6513" y="12150"/>
                  </a:cubicBezTo>
                  <a:lnTo>
                    <a:pt x="9502" y="12150"/>
                  </a:lnTo>
                  <a:cubicBezTo>
                    <a:pt x="9502" y="11709"/>
                    <a:pt x="9502" y="10709"/>
                    <a:pt x="9502" y="9114"/>
                  </a:cubicBezTo>
                  <a:cubicBezTo>
                    <a:pt x="9502" y="8780"/>
                    <a:pt x="9704" y="8447"/>
                    <a:pt x="10061" y="7852"/>
                  </a:cubicBezTo>
                  <a:cubicBezTo>
                    <a:pt x="11574" y="5458"/>
                    <a:pt x="12455" y="2756"/>
                    <a:pt x="9204" y="851"/>
                  </a:cubicBezTo>
                  <a:cubicBezTo>
                    <a:pt x="8226" y="257"/>
                    <a:pt x="7249" y="0"/>
                    <a:pt x="6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5"/>
            <p:cNvSpPr/>
            <p:nvPr/>
          </p:nvSpPr>
          <p:spPr>
            <a:xfrm>
              <a:off x="3421119" y="3537910"/>
              <a:ext cx="428107" cy="129715"/>
            </a:xfrm>
            <a:custGeom>
              <a:avLst/>
              <a:gdLst/>
              <a:ahLst/>
              <a:cxnLst/>
              <a:rect l="l" t="t" r="r" b="b"/>
              <a:pathLst>
                <a:path w="19063" h="5776" extrusionOk="0">
                  <a:moveTo>
                    <a:pt x="1" y="1"/>
                  </a:moveTo>
                  <a:lnTo>
                    <a:pt x="1" y="1334"/>
                  </a:lnTo>
                  <a:cubicBezTo>
                    <a:pt x="1" y="1858"/>
                    <a:pt x="417" y="2275"/>
                    <a:pt x="941" y="2275"/>
                  </a:cubicBezTo>
                  <a:lnTo>
                    <a:pt x="6894" y="2275"/>
                  </a:lnTo>
                  <a:lnTo>
                    <a:pt x="6490" y="4620"/>
                  </a:lnTo>
                  <a:lnTo>
                    <a:pt x="5406" y="4620"/>
                  </a:lnTo>
                  <a:cubicBezTo>
                    <a:pt x="4632" y="4620"/>
                    <a:pt x="4632" y="5775"/>
                    <a:pt x="5406" y="5775"/>
                  </a:cubicBezTo>
                  <a:lnTo>
                    <a:pt x="13622" y="5775"/>
                  </a:lnTo>
                  <a:cubicBezTo>
                    <a:pt x="14384" y="5775"/>
                    <a:pt x="14384" y="4620"/>
                    <a:pt x="13622" y="4620"/>
                  </a:cubicBezTo>
                  <a:lnTo>
                    <a:pt x="12574" y="4620"/>
                  </a:lnTo>
                  <a:lnTo>
                    <a:pt x="12205" y="2275"/>
                  </a:lnTo>
                  <a:lnTo>
                    <a:pt x="18098" y="2275"/>
                  </a:lnTo>
                  <a:cubicBezTo>
                    <a:pt x="18622" y="2275"/>
                    <a:pt x="19051" y="1846"/>
                    <a:pt x="19051" y="1334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5"/>
            <p:cNvSpPr/>
            <p:nvPr/>
          </p:nvSpPr>
          <p:spPr>
            <a:xfrm>
              <a:off x="3421119" y="3268667"/>
              <a:ext cx="115005" cy="243327"/>
            </a:xfrm>
            <a:custGeom>
              <a:avLst/>
              <a:gdLst/>
              <a:ahLst/>
              <a:cxnLst/>
              <a:rect l="l" t="t" r="r" b="b"/>
              <a:pathLst>
                <a:path w="5121" h="10835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lnTo>
                    <a:pt x="1" y="10835"/>
                  </a:lnTo>
                  <a:lnTo>
                    <a:pt x="4263" y="10835"/>
                  </a:lnTo>
                  <a:cubicBezTo>
                    <a:pt x="4085" y="10573"/>
                    <a:pt x="3977" y="10251"/>
                    <a:pt x="3977" y="9930"/>
                  </a:cubicBezTo>
                  <a:lnTo>
                    <a:pt x="3977" y="8263"/>
                  </a:lnTo>
                  <a:cubicBezTo>
                    <a:pt x="3370" y="8192"/>
                    <a:pt x="2954" y="7977"/>
                    <a:pt x="2751" y="7644"/>
                  </a:cubicBezTo>
                  <a:cubicBezTo>
                    <a:pt x="2584" y="7358"/>
                    <a:pt x="2561" y="7013"/>
                    <a:pt x="2703" y="6715"/>
                  </a:cubicBezTo>
                  <a:cubicBezTo>
                    <a:pt x="3001" y="6025"/>
                    <a:pt x="3513" y="4310"/>
                    <a:pt x="3632" y="3953"/>
                  </a:cubicBezTo>
                  <a:cubicBezTo>
                    <a:pt x="3596" y="2608"/>
                    <a:pt x="4156" y="1179"/>
                    <a:pt x="5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5" name="Google Shape;2095;p65"/>
          <p:cNvGrpSpPr/>
          <p:nvPr/>
        </p:nvGrpSpPr>
        <p:grpSpPr>
          <a:xfrm>
            <a:off x="7018177" y="3232804"/>
            <a:ext cx="414583" cy="414061"/>
            <a:chOff x="4048133" y="3239517"/>
            <a:chExt cx="428377" cy="427838"/>
          </a:xfrm>
        </p:grpSpPr>
        <p:sp>
          <p:nvSpPr>
            <p:cNvPr id="2096" name="Google Shape;2096;p65"/>
            <p:cNvSpPr/>
            <p:nvPr/>
          </p:nvSpPr>
          <p:spPr>
            <a:xfrm>
              <a:off x="4244411" y="3239517"/>
              <a:ext cx="232098" cy="427838"/>
            </a:xfrm>
            <a:custGeom>
              <a:avLst/>
              <a:gdLst/>
              <a:ahLst/>
              <a:cxnLst/>
              <a:rect l="l" t="t" r="r" b="b"/>
              <a:pathLst>
                <a:path w="10335" h="19051" extrusionOk="0">
                  <a:moveTo>
                    <a:pt x="822" y="0"/>
                  </a:moveTo>
                  <a:cubicBezTo>
                    <a:pt x="572" y="0"/>
                    <a:pt x="381" y="0"/>
                    <a:pt x="214" y="12"/>
                  </a:cubicBezTo>
                  <a:cubicBezTo>
                    <a:pt x="965" y="572"/>
                    <a:pt x="1417" y="1465"/>
                    <a:pt x="1417" y="2417"/>
                  </a:cubicBezTo>
                  <a:lnTo>
                    <a:pt x="1417" y="3513"/>
                  </a:lnTo>
                  <a:cubicBezTo>
                    <a:pt x="2905" y="3584"/>
                    <a:pt x="4310" y="4203"/>
                    <a:pt x="5346" y="5263"/>
                  </a:cubicBezTo>
                  <a:cubicBezTo>
                    <a:pt x="8989" y="8906"/>
                    <a:pt x="6560" y="15312"/>
                    <a:pt x="1405" y="15538"/>
                  </a:cubicBezTo>
                  <a:lnTo>
                    <a:pt x="1405" y="16348"/>
                  </a:lnTo>
                  <a:cubicBezTo>
                    <a:pt x="1393" y="17407"/>
                    <a:pt x="881" y="18407"/>
                    <a:pt x="0" y="19026"/>
                  </a:cubicBezTo>
                  <a:cubicBezTo>
                    <a:pt x="262" y="19050"/>
                    <a:pt x="536" y="19050"/>
                    <a:pt x="834" y="19050"/>
                  </a:cubicBezTo>
                  <a:cubicBezTo>
                    <a:pt x="1381" y="19050"/>
                    <a:pt x="1929" y="19003"/>
                    <a:pt x="2477" y="18919"/>
                  </a:cubicBezTo>
                  <a:cubicBezTo>
                    <a:pt x="2691" y="18884"/>
                    <a:pt x="2870" y="18705"/>
                    <a:pt x="2905" y="18491"/>
                  </a:cubicBezTo>
                  <a:lnTo>
                    <a:pt x="3084" y="17348"/>
                  </a:lnTo>
                  <a:cubicBezTo>
                    <a:pt x="3655" y="17181"/>
                    <a:pt x="4215" y="16943"/>
                    <a:pt x="4751" y="16645"/>
                  </a:cubicBezTo>
                  <a:lnTo>
                    <a:pt x="5679" y="17324"/>
                  </a:lnTo>
                  <a:cubicBezTo>
                    <a:pt x="5769" y="17389"/>
                    <a:pt x="5876" y="17422"/>
                    <a:pt x="5983" y="17422"/>
                  </a:cubicBezTo>
                  <a:cubicBezTo>
                    <a:pt x="6090" y="17422"/>
                    <a:pt x="6197" y="17389"/>
                    <a:pt x="6287" y="17324"/>
                  </a:cubicBezTo>
                  <a:cubicBezTo>
                    <a:pt x="7180" y="16681"/>
                    <a:pt x="7953" y="15895"/>
                    <a:pt x="8585" y="15002"/>
                  </a:cubicBezTo>
                  <a:cubicBezTo>
                    <a:pt x="8715" y="14824"/>
                    <a:pt x="8715" y="14573"/>
                    <a:pt x="8585" y="14395"/>
                  </a:cubicBezTo>
                  <a:lnTo>
                    <a:pt x="7918" y="13454"/>
                  </a:lnTo>
                  <a:cubicBezTo>
                    <a:pt x="8204" y="12919"/>
                    <a:pt x="8430" y="12359"/>
                    <a:pt x="8596" y="11776"/>
                  </a:cubicBezTo>
                  <a:lnTo>
                    <a:pt x="9728" y="11585"/>
                  </a:lnTo>
                  <a:cubicBezTo>
                    <a:pt x="9942" y="11537"/>
                    <a:pt x="10120" y="11371"/>
                    <a:pt x="10156" y="11156"/>
                  </a:cubicBezTo>
                  <a:cubicBezTo>
                    <a:pt x="10335" y="10061"/>
                    <a:pt x="10335" y="8954"/>
                    <a:pt x="10156" y="7870"/>
                  </a:cubicBezTo>
                  <a:cubicBezTo>
                    <a:pt x="10120" y="7644"/>
                    <a:pt x="9942" y="7477"/>
                    <a:pt x="9728" y="7442"/>
                  </a:cubicBezTo>
                  <a:lnTo>
                    <a:pt x="8596" y="7251"/>
                  </a:lnTo>
                  <a:cubicBezTo>
                    <a:pt x="8430" y="6668"/>
                    <a:pt x="8192" y="6108"/>
                    <a:pt x="7894" y="5572"/>
                  </a:cubicBezTo>
                  <a:lnTo>
                    <a:pt x="8561" y="4632"/>
                  </a:lnTo>
                  <a:cubicBezTo>
                    <a:pt x="8692" y="4441"/>
                    <a:pt x="8692" y="4215"/>
                    <a:pt x="8561" y="4036"/>
                  </a:cubicBezTo>
                  <a:cubicBezTo>
                    <a:pt x="7930" y="3144"/>
                    <a:pt x="7144" y="2358"/>
                    <a:pt x="6263" y="1715"/>
                  </a:cubicBezTo>
                  <a:cubicBezTo>
                    <a:pt x="6168" y="1649"/>
                    <a:pt x="6060" y="1617"/>
                    <a:pt x="5953" y="1617"/>
                  </a:cubicBezTo>
                  <a:cubicBezTo>
                    <a:pt x="5846" y="1617"/>
                    <a:pt x="5739" y="1649"/>
                    <a:pt x="5644" y="1715"/>
                  </a:cubicBezTo>
                  <a:lnTo>
                    <a:pt x="4727" y="2393"/>
                  </a:lnTo>
                  <a:cubicBezTo>
                    <a:pt x="4191" y="2096"/>
                    <a:pt x="3643" y="1870"/>
                    <a:pt x="3060" y="1703"/>
                  </a:cubicBezTo>
                  <a:lnTo>
                    <a:pt x="2870" y="560"/>
                  </a:lnTo>
                  <a:cubicBezTo>
                    <a:pt x="2834" y="334"/>
                    <a:pt x="2667" y="167"/>
                    <a:pt x="2441" y="131"/>
                  </a:cubicBezTo>
                  <a:cubicBezTo>
                    <a:pt x="1905" y="48"/>
                    <a:pt x="1369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5"/>
            <p:cNvSpPr/>
            <p:nvPr/>
          </p:nvSpPr>
          <p:spPr>
            <a:xfrm>
              <a:off x="4048133" y="3252475"/>
              <a:ext cx="201107" cy="400799"/>
            </a:xfrm>
            <a:custGeom>
              <a:avLst/>
              <a:gdLst/>
              <a:ahLst/>
              <a:cxnLst/>
              <a:rect l="l" t="t" r="r" b="b"/>
              <a:pathLst>
                <a:path w="8955" h="17847" extrusionOk="0">
                  <a:moveTo>
                    <a:pt x="7117" y="1"/>
                  </a:moveTo>
                  <a:cubicBezTo>
                    <a:pt x="6631" y="1"/>
                    <a:pt x="6138" y="194"/>
                    <a:pt x="5764" y="626"/>
                  </a:cubicBezTo>
                  <a:cubicBezTo>
                    <a:pt x="6216" y="816"/>
                    <a:pt x="6609" y="1126"/>
                    <a:pt x="6930" y="1507"/>
                  </a:cubicBezTo>
                  <a:cubicBezTo>
                    <a:pt x="7251" y="1952"/>
                    <a:pt x="6866" y="2450"/>
                    <a:pt x="6438" y="2450"/>
                  </a:cubicBezTo>
                  <a:cubicBezTo>
                    <a:pt x="6293" y="2450"/>
                    <a:pt x="6143" y="2392"/>
                    <a:pt x="6014" y="2257"/>
                  </a:cubicBezTo>
                  <a:cubicBezTo>
                    <a:pt x="5704" y="1888"/>
                    <a:pt x="5275" y="1638"/>
                    <a:pt x="4787" y="1578"/>
                  </a:cubicBezTo>
                  <a:lnTo>
                    <a:pt x="4775" y="1578"/>
                  </a:lnTo>
                  <a:lnTo>
                    <a:pt x="4740" y="1566"/>
                  </a:lnTo>
                  <a:cubicBezTo>
                    <a:pt x="4592" y="1535"/>
                    <a:pt x="4445" y="1520"/>
                    <a:pt x="4301" y="1520"/>
                  </a:cubicBezTo>
                  <a:cubicBezTo>
                    <a:pt x="3125" y="1520"/>
                    <a:pt x="2140" y="2515"/>
                    <a:pt x="2204" y="3745"/>
                  </a:cubicBezTo>
                  <a:cubicBezTo>
                    <a:pt x="2275" y="4221"/>
                    <a:pt x="2501" y="4662"/>
                    <a:pt x="2870" y="4983"/>
                  </a:cubicBezTo>
                  <a:cubicBezTo>
                    <a:pt x="3294" y="5398"/>
                    <a:pt x="2931" y="6014"/>
                    <a:pt x="2455" y="6014"/>
                  </a:cubicBezTo>
                  <a:cubicBezTo>
                    <a:pt x="2343" y="6014"/>
                    <a:pt x="2224" y="5980"/>
                    <a:pt x="2108" y="5900"/>
                  </a:cubicBezTo>
                  <a:cubicBezTo>
                    <a:pt x="1727" y="5579"/>
                    <a:pt x="1430" y="5162"/>
                    <a:pt x="1251" y="4710"/>
                  </a:cubicBezTo>
                  <a:lnTo>
                    <a:pt x="1251" y="4710"/>
                  </a:lnTo>
                  <a:cubicBezTo>
                    <a:pt x="1" y="5734"/>
                    <a:pt x="406" y="7829"/>
                    <a:pt x="1965" y="8305"/>
                  </a:cubicBezTo>
                  <a:cubicBezTo>
                    <a:pt x="2525" y="8496"/>
                    <a:pt x="2501" y="9294"/>
                    <a:pt x="1930" y="9448"/>
                  </a:cubicBezTo>
                  <a:cubicBezTo>
                    <a:pt x="180" y="9877"/>
                    <a:pt x="49" y="12318"/>
                    <a:pt x="1739" y="12937"/>
                  </a:cubicBezTo>
                  <a:cubicBezTo>
                    <a:pt x="2013" y="13044"/>
                    <a:pt x="2168" y="13330"/>
                    <a:pt x="2108" y="13615"/>
                  </a:cubicBezTo>
                  <a:cubicBezTo>
                    <a:pt x="1882" y="14687"/>
                    <a:pt x="2525" y="15759"/>
                    <a:pt x="3573" y="16068"/>
                  </a:cubicBezTo>
                  <a:cubicBezTo>
                    <a:pt x="3549" y="15913"/>
                    <a:pt x="3525" y="15723"/>
                    <a:pt x="3501" y="15509"/>
                  </a:cubicBezTo>
                  <a:cubicBezTo>
                    <a:pt x="3470" y="15094"/>
                    <a:pt x="3787" y="14871"/>
                    <a:pt x="4102" y="14871"/>
                  </a:cubicBezTo>
                  <a:cubicBezTo>
                    <a:pt x="4384" y="14871"/>
                    <a:pt x="4664" y="15049"/>
                    <a:pt x="4692" y="15425"/>
                  </a:cubicBezTo>
                  <a:cubicBezTo>
                    <a:pt x="4716" y="15806"/>
                    <a:pt x="4787" y="16175"/>
                    <a:pt x="4918" y="16533"/>
                  </a:cubicBezTo>
                  <a:cubicBezTo>
                    <a:pt x="5286" y="17435"/>
                    <a:pt x="6060" y="17846"/>
                    <a:pt x="6831" y="17846"/>
                  </a:cubicBezTo>
                  <a:cubicBezTo>
                    <a:pt x="7882" y="17846"/>
                    <a:pt x="8929" y="17084"/>
                    <a:pt x="8943" y="15759"/>
                  </a:cubicBezTo>
                  <a:lnTo>
                    <a:pt x="8943" y="13496"/>
                  </a:lnTo>
                  <a:cubicBezTo>
                    <a:pt x="8895" y="12306"/>
                    <a:pt x="8026" y="11711"/>
                    <a:pt x="7155" y="11711"/>
                  </a:cubicBezTo>
                  <a:cubicBezTo>
                    <a:pt x="6284" y="11711"/>
                    <a:pt x="5412" y="12306"/>
                    <a:pt x="5359" y="13496"/>
                  </a:cubicBezTo>
                  <a:cubicBezTo>
                    <a:pt x="5359" y="13895"/>
                    <a:pt x="5061" y="14095"/>
                    <a:pt x="4763" y="14095"/>
                  </a:cubicBezTo>
                  <a:cubicBezTo>
                    <a:pt x="4466" y="14095"/>
                    <a:pt x="4168" y="13895"/>
                    <a:pt x="4168" y="13496"/>
                  </a:cubicBezTo>
                  <a:cubicBezTo>
                    <a:pt x="4160" y="11740"/>
                    <a:pt x="5643" y="10520"/>
                    <a:pt x="7195" y="10520"/>
                  </a:cubicBezTo>
                  <a:cubicBezTo>
                    <a:pt x="7799" y="10520"/>
                    <a:pt x="8414" y="10705"/>
                    <a:pt x="8954" y="11115"/>
                  </a:cubicBezTo>
                  <a:lnTo>
                    <a:pt x="8954" y="7936"/>
                  </a:lnTo>
                  <a:lnTo>
                    <a:pt x="7847" y="7936"/>
                  </a:lnTo>
                  <a:cubicBezTo>
                    <a:pt x="7311" y="7936"/>
                    <a:pt x="6871" y="8365"/>
                    <a:pt x="6883" y="8889"/>
                  </a:cubicBezTo>
                  <a:cubicBezTo>
                    <a:pt x="6883" y="9288"/>
                    <a:pt x="6585" y="9487"/>
                    <a:pt x="6287" y="9487"/>
                  </a:cubicBezTo>
                  <a:cubicBezTo>
                    <a:pt x="5990" y="9487"/>
                    <a:pt x="5692" y="9288"/>
                    <a:pt x="5692" y="8889"/>
                  </a:cubicBezTo>
                  <a:cubicBezTo>
                    <a:pt x="5692" y="8472"/>
                    <a:pt x="5811" y="8055"/>
                    <a:pt x="6049" y="7698"/>
                  </a:cubicBezTo>
                  <a:cubicBezTo>
                    <a:pt x="6061" y="7686"/>
                    <a:pt x="6073" y="7674"/>
                    <a:pt x="6085" y="7662"/>
                  </a:cubicBezTo>
                  <a:cubicBezTo>
                    <a:pt x="6359" y="7281"/>
                    <a:pt x="6418" y="6650"/>
                    <a:pt x="6014" y="6281"/>
                  </a:cubicBezTo>
                  <a:cubicBezTo>
                    <a:pt x="5545" y="5869"/>
                    <a:pt x="5931" y="5229"/>
                    <a:pt x="6407" y="5229"/>
                  </a:cubicBezTo>
                  <a:cubicBezTo>
                    <a:pt x="6536" y="5229"/>
                    <a:pt x="6672" y="5276"/>
                    <a:pt x="6799" y="5388"/>
                  </a:cubicBezTo>
                  <a:lnTo>
                    <a:pt x="6811" y="5388"/>
                  </a:lnTo>
                  <a:cubicBezTo>
                    <a:pt x="7216" y="5745"/>
                    <a:pt x="7454" y="6246"/>
                    <a:pt x="7502" y="6781"/>
                  </a:cubicBezTo>
                  <a:cubicBezTo>
                    <a:pt x="7621" y="6752"/>
                    <a:pt x="7922" y="6746"/>
                    <a:pt x="8221" y="6746"/>
                  </a:cubicBezTo>
                  <a:cubicBezTo>
                    <a:pt x="8420" y="6746"/>
                    <a:pt x="8619" y="6748"/>
                    <a:pt x="8763" y="6748"/>
                  </a:cubicBezTo>
                  <a:cubicBezTo>
                    <a:pt x="8835" y="6748"/>
                    <a:pt x="8893" y="6748"/>
                    <a:pt x="8931" y="6746"/>
                  </a:cubicBezTo>
                  <a:lnTo>
                    <a:pt x="8931" y="1828"/>
                  </a:lnTo>
                  <a:cubicBezTo>
                    <a:pt x="8954" y="716"/>
                    <a:pt x="8050" y="1"/>
                    <a:pt x="7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5"/>
            <p:cNvSpPr/>
            <p:nvPr/>
          </p:nvSpPr>
          <p:spPr>
            <a:xfrm>
              <a:off x="4276211" y="3422928"/>
              <a:ext cx="27578" cy="60456"/>
            </a:xfrm>
            <a:custGeom>
              <a:avLst/>
              <a:gdLst/>
              <a:ahLst/>
              <a:cxnLst/>
              <a:rect l="l" t="t" r="r" b="b"/>
              <a:pathLst>
                <a:path w="1228" h="2692" extrusionOk="0">
                  <a:moveTo>
                    <a:pt x="1" y="1"/>
                  </a:moveTo>
                  <a:lnTo>
                    <a:pt x="1" y="2692"/>
                  </a:lnTo>
                  <a:cubicBezTo>
                    <a:pt x="263" y="2644"/>
                    <a:pt x="501" y="2513"/>
                    <a:pt x="692" y="2323"/>
                  </a:cubicBezTo>
                  <a:cubicBezTo>
                    <a:pt x="1227" y="1775"/>
                    <a:pt x="1227" y="918"/>
                    <a:pt x="692" y="370"/>
                  </a:cubicBezTo>
                  <a:cubicBezTo>
                    <a:pt x="501" y="180"/>
                    <a:pt x="263" y="4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5"/>
            <p:cNvSpPr/>
            <p:nvPr/>
          </p:nvSpPr>
          <p:spPr>
            <a:xfrm>
              <a:off x="4276211" y="3344865"/>
              <a:ext cx="134520" cy="216603"/>
            </a:xfrm>
            <a:custGeom>
              <a:avLst/>
              <a:gdLst/>
              <a:ahLst/>
              <a:cxnLst/>
              <a:rect l="l" t="t" r="r" b="b"/>
              <a:pathLst>
                <a:path w="5990" h="9645" extrusionOk="0">
                  <a:moveTo>
                    <a:pt x="1" y="0"/>
                  </a:moveTo>
                  <a:lnTo>
                    <a:pt x="1" y="9632"/>
                  </a:lnTo>
                  <a:lnTo>
                    <a:pt x="1" y="9644"/>
                  </a:lnTo>
                  <a:cubicBezTo>
                    <a:pt x="1" y="9644"/>
                    <a:pt x="2251" y="9085"/>
                    <a:pt x="3085" y="8239"/>
                  </a:cubicBezTo>
                  <a:cubicBezTo>
                    <a:pt x="5990" y="534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0" name="Google Shape;2100;p65"/>
          <p:cNvGrpSpPr/>
          <p:nvPr/>
        </p:nvGrpSpPr>
        <p:grpSpPr>
          <a:xfrm>
            <a:off x="1649775" y="3232543"/>
            <a:ext cx="537513" cy="414583"/>
            <a:chOff x="2097295" y="3894872"/>
            <a:chExt cx="555396" cy="428377"/>
          </a:xfrm>
        </p:grpSpPr>
        <p:sp>
          <p:nvSpPr>
            <p:cNvPr id="2101" name="Google Shape;2101;p65"/>
            <p:cNvSpPr/>
            <p:nvPr/>
          </p:nvSpPr>
          <p:spPr>
            <a:xfrm>
              <a:off x="2097295" y="3894872"/>
              <a:ext cx="555396" cy="362060"/>
            </a:xfrm>
            <a:custGeom>
              <a:avLst/>
              <a:gdLst/>
              <a:ahLst/>
              <a:cxnLst/>
              <a:rect l="l" t="t" r="r" b="b"/>
              <a:pathLst>
                <a:path w="24731" h="16122" extrusionOk="0">
                  <a:moveTo>
                    <a:pt x="12372" y="0"/>
                  </a:moveTo>
                  <a:cubicBezTo>
                    <a:pt x="3859" y="24"/>
                    <a:pt x="1" y="10621"/>
                    <a:pt x="6359" y="16121"/>
                  </a:cubicBezTo>
                  <a:lnTo>
                    <a:pt x="11776" y="16121"/>
                  </a:lnTo>
                  <a:lnTo>
                    <a:pt x="11776" y="12002"/>
                  </a:lnTo>
                  <a:cubicBezTo>
                    <a:pt x="11264" y="11883"/>
                    <a:pt x="10800" y="11621"/>
                    <a:pt x="10431" y="11252"/>
                  </a:cubicBezTo>
                  <a:lnTo>
                    <a:pt x="9133" y="12371"/>
                  </a:lnTo>
                  <a:lnTo>
                    <a:pt x="9133" y="14371"/>
                  </a:lnTo>
                  <a:cubicBezTo>
                    <a:pt x="9115" y="14734"/>
                    <a:pt x="8835" y="14916"/>
                    <a:pt x="8556" y="14916"/>
                  </a:cubicBezTo>
                  <a:cubicBezTo>
                    <a:pt x="8276" y="14916"/>
                    <a:pt x="7996" y="14734"/>
                    <a:pt x="7978" y="14371"/>
                  </a:cubicBezTo>
                  <a:lnTo>
                    <a:pt x="7978" y="12419"/>
                  </a:lnTo>
                  <a:lnTo>
                    <a:pt x="7014" y="11764"/>
                  </a:lnTo>
                  <a:lnTo>
                    <a:pt x="5406" y="12061"/>
                  </a:lnTo>
                  <a:cubicBezTo>
                    <a:pt x="5365" y="12069"/>
                    <a:pt x="5326" y="12072"/>
                    <a:pt x="5288" y="12072"/>
                  </a:cubicBezTo>
                  <a:cubicBezTo>
                    <a:pt x="4624" y="12072"/>
                    <a:pt x="4472" y="11042"/>
                    <a:pt x="5204" y="10907"/>
                  </a:cubicBezTo>
                  <a:lnTo>
                    <a:pt x="7038" y="10573"/>
                  </a:lnTo>
                  <a:cubicBezTo>
                    <a:pt x="7074" y="10568"/>
                    <a:pt x="7111" y="10565"/>
                    <a:pt x="7147" y="10565"/>
                  </a:cubicBezTo>
                  <a:cubicBezTo>
                    <a:pt x="7264" y="10565"/>
                    <a:pt x="7378" y="10596"/>
                    <a:pt x="7478" y="10668"/>
                  </a:cubicBezTo>
                  <a:lnTo>
                    <a:pt x="8502" y="11371"/>
                  </a:lnTo>
                  <a:lnTo>
                    <a:pt x="9812" y="10240"/>
                  </a:lnTo>
                  <a:cubicBezTo>
                    <a:pt x="9538" y="9418"/>
                    <a:pt x="9669" y="8513"/>
                    <a:pt x="10181" y="7811"/>
                  </a:cubicBezTo>
                  <a:lnTo>
                    <a:pt x="8835" y="5823"/>
                  </a:lnTo>
                  <a:lnTo>
                    <a:pt x="8240" y="5644"/>
                  </a:lnTo>
                  <a:lnTo>
                    <a:pt x="8240" y="7275"/>
                  </a:lnTo>
                  <a:cubicBezTo>
                    <a:pt x="8240" y="7406"/>
                    <a:pt x="8204" y="7525"/>
                    <a:pt x="8133" y="7632"/>
                  </a:cubicBezTo>
                  <a:cubicBezTo>
                    <a:pt x="8015" y="7782"/>
                    <a:pt x="7840" y="7874"/>
                    <a:pt x="7650" y="7874"/>
                  </a:cubicBezTo>
                  <a:cubicBezTo>
                    <a:pt x="7629" y="7874"/>
                    <a:pt x="7607" y="7873"/>
                    <a:pt x="7585" y="7870"/>
                  </a:cubicBezTo>
                  <a:lnTo>
                    <a:pt x="5680" y="7609"/>
                  </a:lnTo>
                  <a:cubicBezTo>
                    <a:pt x="4977" y="7493"/>
                    <a:pt x="5089" y="6462"/>
                    <a:pt x="5767" y="6462"/>
                  </a:cubicBezTo>
                  <a:cubicBezTo>
                    <a:pt x="5789" y="6462"/>
                    <a:pt x="5812" y="6463"/>
                    <a:pt x="5835" y="6466"/>
                  </a:cubicBezTo>
                  <a:lnTo>
                    <a:pt x="7073" y="6632"/>
                  </a:lnTo>
                  <a:lnTo>
                    <a:pt x="7073" y="4846"/>
                  </a:lnTo>
                  <a:cubicBezTo>
                    <a:pt x="7073" y="4727"/>
                    <a:pt x="7109" y="4620"/>
                    <a:pt x="7168" y="4525"/>
                  </a:cubicBezTo>
                  <a:cubicBezTo>
                    <a:pt x="7280" y="4348"/>
                    <a:pt x="7471" y="4251"/>
                    <a:pt x="7669" y="4251"/>
                  </a:cubicBezTo>
                  <a:cubicBezTo>
                    <a:pt x="7724" y="4251"/>
                    <a:pt x="7780" y="4259"/>
                    <a:pt x="7835" y="4275"/>
                  </a:cubicBezTo>
                  <a:lnTo>
                    <a:pt x="8907" y="4620"/>
                  </a:lnTo>
                  <a:lnTo>
                    <a:pt x="9990" y="2632"/>
                  </a:lnTo>
                  <a:cubicBezTo>
                    <a:pt x="10113" y="2409"/>
                    <a:pt x="10303" y="2316"/>
                    <a:pt x="10491" y="2316"/>
                  </a:cubicBezTo>
                  <a:cubicBezTo>
                    <a:pt x="10886" y="2316"/>
                    <a:pt x="11272" y="2724"/>
                    <a:pt x="11014" y="3191"/>
                  </a:cubicBezTo>
                  <a:lnTo>
                    <a:pt x="9883" y="5287"/>
                  </a:lnTo>
                  <a:lnTo>
                    <a:pt x="11062" y="7025"/>
                  </a:lnTo>
                  <a:cubicBezTo>
                    <a:pt x="11459" y="6812"/>
                    <a:pt x="11898" y="6705"/>
                    <a:pt x="12338" y="6705"/>
                  </a:cubicBezTo>
                  <a:cubicBezTo>
                    <a:pt x="12806" y="6705"/>
                    <a:pt x="13275" y="6827"/>
                    <a:pt x="13693" y="7073"/>
                  </a:cubicBezTo>
                  <a:lnTo>
                    <a:pt x="14681" y="6144"/>
                  </a:lnTo>
                  <a:lnTo>
                    <a:pt x="15110" y="5739"/>
                  </a:lnTo>
                  <a:lnTo>
                    <a:pt x="14348" y="5632"/>
                  </a:lnTo>
                  <a:cubicBezTo>
                    <a:pt x="14098" y="5608"/>
                    <a:pt x="13907" y="5418"/>
                    <a:pt x="13860" y="5168"/>
                  </a:cubicBezTo>
                  <a:lnTo>
                    <a:pt x="13479" y="3298"/>
                  </a:lnTo>
                  <a:cubicBezTo>
                    <a:pt x="13390" y="2854"/>
                    <a:pt x="13729" y="2590"/>
                    <a:pt x="14063" y="2590"/>
                  </a:cubicBezTo>
                  <a:cubicBezTo>
                    <a:pt x="14311" y="2590"/>
                    <a:pt x="14556" y="2736"/>
                    <a:pt x="14622" y="3060"/>
                  </a:cubicBezTo>
                  <a:lnTo>
                    <a:pt x="14919" y="4537"/>
                  </a:lnTo>
                  <a:lnTo>
                    <a:pt x="16491" y="4739"/>
                  </a:lnTo>
                  <a:cubicBezTo>
                    <a:pt x="16967" y="4822"/>
                    <a:pt x="17158" y="5406"/>
                    <a:pt x="16813" y="5751"/>
                  </a:cubicBezTo>
                  <a:lnTo>
                    <a:pt x="16015" y="6513"/>
                  </a:lnTo>
                  <a:lnTo>
                    <a:pt x="16932" y="7180"/>
                  </a:lnTo>
                  <a:lnTo>
                    <a:pt x="18503" y="6727"/>
                  </a:lnTo>
                  <a:cubicBezTo>
                    <a:pt x="18571" y="6707"/>
                    <a:pt x="18635" y="6698"/>
                    <a:pt x="18695" y="6698"/>
                  </a:cubicBezTo>
                  <a:cubicBezTo>
                    <a:pt x="19303" y="6698"/>
                    <a:pt x="19507" y="7652"/>
                    <a:pt x="18825" y="7847"/>
                  </a:cubicBezTo>
                  <a:lnTo>
                    <a:pt x="16991" y="8382"/>
                  </a:lnTo>
                  <a:cubicBezTo>
                    <a:pt x="16933" y="8402"/>
                    <a:pt x="16874" y="8411"/>
                    <a:pt x="16815" y="8411"/>
                  </a:cubicBezTo>
                  <a:cubicBezTo>
                    <a:pt x="16693" y="8411"/>
                    <a:pt x="16575" y="8371"/>
                    <a:pt x="16479" y="8299"/>
                  </a:cubicBezTo>
                  <a:lnTo>
                    <a:pt x="15146" y="7323"/>
                  </a:lnTo>
                  <a:lnTo>
                    <a:pt x="14562" y="7870"/>
                  </a:lnTo>
                  <a:cubicBezTo>
                    <a:pt x="15086" y="8644"/>
                    <a:pt x="15181" y="9633"/>
                    <a:pt x="14788" y="10490"/>
                  </a:cubicBezTo>
                  <a:lnTo>
                    <a:pt x="16146" y="11407"/>
                  </a:lnTo>
                  <a:lnTo>
                    <a:pt x="17289" y="12181"/>
                  </a:lnTo>
                  <a:lnTo>
                    <a:pt x="17765" y="10930"/>
                  </a:lnTo>
                  <a:cubicBezTo>
                    <a:pt x="17869" y="10666"/>
                    <a:pt x="18080" y="10555"/>
                    <a:pt x="18292" y="10555"/>
                  </a:cubicBezTo>
                  <a:cubicBezTo>
                    <a:pt x="18665" y="10555"/>
                    <a:pt x="19042" y="10897"/>
                    <a:pt x="18860" y="11359"/>
                  </a:cubicBezTo>
                  <a:lnTo>
                    <a:pt x="18122" y="13288"/>
                  </a:lnTo>
                  <a:cubicBezTo>
                    <a:pt x="18026" y="13527"/>
                    <a:pt x="17802" y="13665"/>
                    <a:pt x="17571" y="13665"/>
                  </a:cubicBezTo>
                  <a:cubicBezTo>
                    <a:pt x="17458" y="13665"/>
                    <a:pt x="17343" y="13632"/>
                    <a:pt x="17241" y="13562"/>
                  </a:cubicBezTo>
                  <a:lnTo>
                    <a:pt x="15860" y="12633"/>
                  </a:lnTo>
                  <a:lnTo>
                    <a:pt x="15527" y="12942"/>
                  </a:lnTo>
                  <a:lnTo>
                    <a:pt x="16420" y="13978"/>
                  </a:lnTo>
                  <a:cubicBezTo>
                    <a:pt x="16802" y="14423"/>
                    <a:pt x="16400" y="14961"/>
                    <a:pt x="15964" y="14961"/>
                  </a:cubicBezTo>
                  <a:cubicBezTo>
                    <a:pt x="15816" y="14961"/>
                    <a:pt x="15665" y="14900"/>
                    <a:pt x="15539" y="14752"/>
                  </a:cubicBezTo>
                  <a:lnTo>
                    <a:pt x="14265" y="13288"/>
                  </a:lnTo>
                  <a:cubicBezTo>
                    <a:pt x="14050" y="13050"/>
                    <a:pt x="14074" y="12681"/>
                    <a:pt x="14312" y="12466"/>
                  </a:cubicBezTo>
                  <a:lnTo>
                    <a:pt x="14860" y="11966"/>
                  </a:lnTo>
                  <a:lnTo>
                    <a:pt x="14074" y="11430"/>
                  </a:lnTo>
                  <a:cubicBezTo>
                    <a:pt x="13741" y="11704"/>
                    <a:pt x="13348" y="11907"/>
                    <a:pt x="12931" y="12002"/>
                  </a:cubicBezTo>
                  <a:lnTo>
                    <a:pt x="12931" y="16121"/>
                  </a:lnTo>
                  <a:lnTo>
                    <a:pt x="18384" y="16121"/>
                  </a:lnTo>
                  <a:cubicBezTo>
                    <a:pt x="24730" y="10621"/>
                    <a:pt x="20884" y="24"/>
                    <a:pt x="12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5"/>
            <p:cNvSpPr/>
            <p:nvPr/>
          </p:nvSpPr>
          <p:spPr>
            <a:xfrm>
              <a:off x="2188472" y="4283903"/>
              <a:ext cx="371425" cy="39346"/>
            </a:xfrm>
            <a:custGeom>
              <a:avLst/>
              <a:gdLst/>
              <a:ahLst/>
              <a:cxnLst/>
              <a:rect l="l" t="t" r="r" b="b"/>
              <a:pathLst>
                <a:path w="16539" h="1752" extrusionOk="0">
                  <a:moveTo>
                    <a:pt x="968" y="1"/>
                  </a:moveTo>
                  <a:cubicBezTo>
                    <a:pt x="442" y="1"/>
                    <a:pt x="13" y="437"/>
                    <a:pt x="13" y="977"/>
                  </a:cubicBezTo>
                  <a:lnTo>
                    <a:pt x="13" y="1251"/>
                  </a:lnTo>
                  <a:cubicBezTo>
                    <a:pt x="1" y="1525"/>
                    <a:pt x="215" y="1739"/>
                    <a:pt x="489" y="1751"/>
                  </a:cubicBezTo>
                  <a:lnTo>
                    <a:pt x="16051" y="1751"/>
                  </a:lnTo>
                  <a:cubicBezTo>
                    <a:pt x="16324" y="1751"/>
                    <a:pt x="16539" y="1525"/>
                    <a:pt x="16539" y="1263"/>
                  </a:cubicBezTo>
                  <a:lnTo>
                    <a:pt x="16539" y="977"/>
                  </a:lnTo>
                  <a:cubicBezTo>
                    <a:pt x="16539" y="430"/>
                    <a:pt x="16098" y="1"/>
                    <a:pt x="15551" y="1"/>
                  </a:cubicBezTo>
                  <a:lnTo>
                    <a:pt x="989" y="1"/>
                  </a:lnTo>
                  <a:cubicBezTo>
                    <a:pt x="982" y="1"/>
                    <a:pt x="975" y="1"/>
                    <a:pt x="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5"/>
            <p:cNvSpPr/>
            <p:nvPr/>
          </p:nvSpPr>
          <p:spPr>
            <a:xfrm>
              <a:off x="2329663" y="4071882"/>
              <a:ext cx="78893" cy="67664"/>
            </a:xfrm>
            <a:custGeom>
              <a:avLst/>
              <a:gdLst/>
              <a:ahLst/>
              <a:cxnLst/>
              <a:rect l="l" t="t" r="r" b="b"/>
              <a:pathLst>
                <a:path w="3513" h="3013" extrusionOk="0">
                  <a:moveTo>
                    <a:pt x="2001" y="0"/>
                  </a:moveTo>
                  <a:cubicBezTo>
                    <a:pt x="0" y="72"/>
                    <a:pt x="0" y="2929"/>
                    <a:pt x="2001" y="3013"/>
                  </a:cubicBezTo>
                  <a:cubicBezTo>
                    <a:pt x="2834" y="3013"/>
                    <a:pt x="3513" y="2334"/>
                    <a:pt x="3513" y="1501"/>
                  </a:cubicBezTo>
                  <a:cubicBezTo>
                    <a:pt x="3513" y="667"/>
                    <a:pt x="2834" y="0"/>
                    <a:pt x="2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4" name="Google Shape;2104;p65"/>
          <p:cNvSpPr txBox="1">
            <a:spLocks noGrp="1"/>
          </p:cNvSpPr>
          <p:nvPr>
            <p:ph type="subTitle" idx="7"/>
          </p:nvPr>
        </p:nvSpPr>
        <p:spPr>
          <a:xfrm>
            <a:off x="3675297" y="4164312"/>
            <a:ext cx="17934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</a:t>
            </a:r>
            <a:r>
              <a:rPr lang="en-MY" dirty="0"/>
              <a:t>B</a:t>
            </a:r>
            <a:r>
              <a:rPr lang="en" dirty="0"/>
              <a:t>ot TTPs</a:t>
            </a:r>
            <a:endParaRPr dirty="0"/>
          </a:p>
        </p:txBody>
      </p:sp>
      <p:cxnSp>
        <p:nvCxnSpPr>
          <p:cNvPr id="2105" name="Google Shape;2105;p65"/>
          <p:cNvCxnSpPr>
            <a:stCxn id="2104" idx="1"/>
            <a:endCxn id="2080" idx="4"/>
          </p:cNvCxnSpPr>
          <p:nvPr/>
        </p:nvCxnSpPr>
        <p:spPr>
          <a:xfrm rot="10800000">
            <a:off x="1918497" y="3843612"/>
            <a:ext cx="1756800" cy="582600"/>
          </a:xfrm>
          <a:prstGeom prst="bentConnector2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6" name="Google Shape;2106;p65"/>
          <p:cNvCxnSpPr>
            <a:stCxn id="2104" idx="3"/>
            <a:endCxn id="2082" idx="4"/>
          </p:cNvCxnSpPr>
          <p:nvPr/>
        </p:nvCxnSpPr>
        <p:spPr>
          <a:xfrm rot="10800000" flipH="1">
            <a:off x="5468697" y="3843612"/>
            <a:ext cx="1756800" cy="582600"/>
          </a:xfrm>
          <a:prstGeom prst="bentConnector2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7" name="Google Shape;2107;p65"/>
          <p:cNvCxnSpPr>
            <a:stCxn id="2081" idx="4"/>
            <a:endCxn id="2104" idx="0"/>
          </p:cNvCxnSpPr>
          <p:nvPr/>
        </p:nvCxnSpPr>
        <p:spPr>
          <a:xfrm rot="-5400000" flipH="1">
            <a:off x="4411972" y="4003535"/>
            <a:ext cx="320700" cy="600"/>
          </a:xfrm>
          <a:prstGeom prst="bentConnector3">
            <a:avLst>
              <a:gd name="adj1" fmla="val 5002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p65"/>
          <p:cNvSpPr/>
          <p:nvPr/>
        </p:nvSpPr>
        <p:spPr>
          <a:xfrm>
            <a:off x="1514881" y="3043275"/>
            <a:ext cx="807300" cy="807300"/>
          </a:xfrm>
          <a:prstGeom prst="ellipse">
            <a:avLst/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1" name="Google Shape;2081;p65"/>
          <p:cNvSpPr/>
          <p:nvPr/>
        </p:nvSpPr>
        <p:spPr>
          <a:xfrm>
            <a:off x="4168372" y="3043275"/>
            <a:ext cx="807300" cy="807300"/>
          </a:xfrm>
          <a:prstGeom prst="ellipse">
            <a:avLst/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2" name="Google Shape;2082;p65"/>
          <p:cNvSpPr/>
          <p:nvPr/>
        </p:nvSpPr>
        <p:spPr>
          <a:xfrm>
            <a:off x="6821819" y="3043275"/>
            <a:ext cx="807300" cy="807300"/>
          </a:xfrm>
          <a:prstGeom prst="ellipse">
            <a:avLst/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3" name="Google Shape;2083;p65"/>
          <p:cNvSpPr txBox="1">
            <a:spLocks noGrp="1"/>
          </p:cNvSpPr>
          <p:nvPr>
            <p:ph type="subTitle" idx="1"/>
          </p:nvPr>
        </p:nvSpPr>
        <p:spPr>
          <a:xfrm>
            <a:off x="693244" y="2566352"/>
            <a:ext cx="2439185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MY" b="1" dirty="0"/>
              <a:t>Privilege Escalation</a:t>
            </a:r>
            <a:endParaRPr lang="en-MY" dirty="0"/>
          </a:p>
        </p:txBody>
      </p:sp>
      <p:sp>
        <p:nvSpPr>
          <p:cNvPr id="2084" name="Google Shape;2084;p65"/>
          <p:cNvSpPr txBox="1">
            <a:spLocks noGrp="1"/>
          </p:cNvSpPr>
          <p:nvPr>
            <p:ph type="subTitle" idx="2"/>
          </p:nvPr>
        </p:nvSpPr>
        <p:spPr>
          <a:xfrm>
            <a:off x="798860" y="868889"/>
            <a:ext cx="2151601" cy="13316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u="sng" dirty="0">
                <a:solidFill>
                  <a:schemeClr val="accent5"/>
                </a:solidFill>
              </a:rPr>
              <a:t>Process Injection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ym typeface="Wingdings" panose="05000000000000000000" pitchFamily="2" charset="2"/>
              </a:rPr>
              <a:t> QBot inject its code into a legitimate process</a:t>
            </a:r>
            <a:endParaRPr lang="en-US" sz="1200" dirty="0"/>
          </a:p>
        </p:txBody>
      </p:sp>
      <p:sp>
        <p:nvSpPr>
          <p:cNvPr id="2086" name="Google Shape;2086;p65"/>
          <p:cNvSpPr txBox="1">
            <a:spLocks noGrp="1"/>
          </p:cNvSpPr>
          <p:nvPr>
            <p:ph type="subTitle" idx="3"/>
          </p:nvPr>
        </p:nvSpPr>
        <p:spPr>
          <a:xfrm>
            <a:off x="3496222" y="2566352"/>
            <a:ext cx="2151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Defense Evasion</a:t>
            </a:r>
            <a:endParaRPr dirty="0"/>
          </a:p>
        </p:txBody>
      </p:sp>
      <p:sp>
        <p:nvSpPr>
          <p:cNvPr id="2087" name="Google Shape;2087;p65"/>
          <p:cNvSpPr txBox="1">
            <a:spLocks noGrp="1"/>
          </p:cNvSpPr>
          <p:nvPr>
            <p:ph type="subTitle" idx="4"/>
          </p:nvPr>
        </p:nvSpPr>
        <p:spPr>
          <a:xfrm>
            <a:off x="3223764" y="601225"/>
            <a:ext cx="2696466" cy="1866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u="sng" dirty="0">
                <a:solidFill>
                  <a:schemeClr val="accent5"/>
                </a:solidFill>
              </a:rPr>
              <a:t>Obfuscated Files or Information: Fileless Storage</a:t>
            </a:r>
            <a:r>
              <a:rPr lang="en-US" sz="1200" dirty="0">
                <a:solidFill>
                  <a:schemeClr val="accent5"/>
                </a:solidFill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ym typeface="Wingdings" panose="05000000000000000000" pitchFamily="2" charset="2"/>
              </a:rPr>
              <a:t> stores and executes malicious code directly in memory, bypass file-based security measures</a:t>
            </a:r>
            <a:endParaRPr lang="en-US" sz="1200" dirty="0"/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endParaRPr lang="en-US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b="1" u="sng" dirty="0">
                <a:solidFill>
                  <a:schemeClr val="accent5"/>
                </a:solidFill>
              </a:rPr>
              <a:t>Impair Defenses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/>
              <a:t>disables or modifies security tools and defenses to prevent detection and removal</a:t>
            </a:r>
          </a:p>
        </p:txBody>
      </p:sp>
      <p:sp>
        <p:nvSpPr>
          <p:cNvPr id="2088" name="Google Shape;2088;p65"/>
          <p:cNvSpPr txBox="1">
            <a:spLocks noGrp="1"/>
          </p:cNvSpPr>
          <p:nvPr>
            <p:ph type="subTitle" idx="5"/>
          </p:nvPr>
        </p:nvSpPr>
        <p:spPr>
          <a:xfrm>
            <a:off x="6149669" y="2566352"/>
            <a:ext cx="2151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Credential Access</a:t>
            </a:r>
            <a:endParaRPr dirty="0"/>
          </a:p>
        </p:txBody>
      </p:sp>
      <p:sp>
        <p:nvSpPr>
          <p:cNvPr id="2089" name="Google Shape;2089;p65"/>
          <p:cNvSpPr txBox="1">
            <a:spLocks noGrp="1"/>
          </p:cNvSpPr>
          <p:nvPr>
            <p:ph type="subTitle" idx="6"/>
          </p:nvPr>
        </p:nvSpPr>
        <p:spPr>
          <a:xfrm>
            <a:off x="6067721" y="622924"/>
            <a:ext cx="2302829" cy="19398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u="sng" dirty="0">
                <a:solidFill>
                  <a:schemeClr val="accent5"/>
                </a:solidFill>
              </a:rPr>
              <a:t>Credentials from Password Stores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ym typeface="Wingdings" panose="05000000000000000000" pitchFamily="2" charset="2"/>
              </a:rPr>
              <a:t> retrieve </a:t>
            </a:r>
            <a:r>
              <a:rPr lang="en-US" sz="1200" dirty="0"/>
              <a:t>credentials stored in web browsers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u="sng" dirty="0">
                <a:solidFill>
                  <a:schemeClr val="accent5"/>
                </a:solidFill>
              </a:rPr>
              <a:t>Input capture</a:t>
            </a:r>
            <a:endParaRPr lang="en-US" sz="1200" dirty="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/>
              <a:t>captures keystrokes to collect sensitive information</a:t>
            </a:r>
          </a:p>
        </p:txBody>
      </p:sp>
      <p:grpSp>
        <p:nvGrpSpPr>
          <p:cNvPr id="2090" name="Google Shape;2090;p65"/>
          <p:cNvGrpSpPr/>
          <p:nvPr/>
        </p:nvGrpSpPr>
        <p:grpSpPr>
          <a:xfrm>
            <a:off x="4364861" y="3239579"/>
            <a:ext cx="414322" cy="414692"/>
            <a:chOff x="3421119" y="3239136"/>
            <a:chExt cx="428107" cy="428489"/>
          </a:xfrm>
        </p:grpSpPr>
        <p:sp>
          <p:nvSpPr>
            <p:cNvPr id="2091" name="Google Shape;2091;p65"/>
            <p:cNvSpPr/>
            <p:nvPr/>
          </p:nvSpPr>
          <p:spPr>
            <a:xfrm>
              <a:off x="3746529" y="3268667"/>
              <a:ext cx="102698" cy="243327"/>
            </a:xfrm>
            <a:custGeom>
              <a:avLst/>
              <a:gdLst/>
              <a:ahLst/>
              <a:cxnLst/>
              <a:rect l="l" t="t" r="r" b="b"/>
              <a:pathLst>
                <a:path w="4573" h="10835" extrusionOk="0">
                  <a:moveTo>
                    <a:pt x="906" y="0"/>
                  </a:moveTo>
                  <a:cubicBezTo>
                    <a:pt x="1668" y="905"/>
                    <a:pt x="2037" y="2096"/>
                    <a:pt x="1918" y="3274"/>
                  </a:cubicBezTo>
                  <a:cubicBezTo>
                    <a:pt x="1775" y="4822"/>
                    <a:pt x="953" y="6203"/>
                    <a:pt x="405" y="7120"/>
                  </a:cubicBezTo>
                  <a:cubicBezTo>
                    <a:pt x="263" y="7358"/>
                    <a:pt x="132" y="7596"/>
                    <a:pt x="13" y="7834"/>
                  </a:cubicBezTo>
                  <a:cubicBezTo>
                    <a:pt x="13" y="9406"/>
                    <a:pt x="1" y="10394"/>
                    <a:pt x="1" y="10835"/>
                  </a:cubicBezTo>
                  <a:lnTo>
                    <a:pt x="4573" y="10835"/>
                  </a:lnTo>
                  <a:lnTo>
                    <a:pt x="4573" y="953"/>
                  </a:lnTo>
                  <a:cubicBezTo>
                    <a:pt x="4573" y="429"/>
                    <a:pt x="4144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5"/>
            <p:cNvSpPr/>
            <p:nvPr/>
          </p:nvSpPr>
          <p:spPr>
            <a:xfrm>
              <a:off x="3506952" y="3239136"/>
              <a:ext cx="279708" cy="272859"/>
            </a:xfrm>
            <a:custGeom>
              <a:avLst/>
              <a:gdLst/>
              <a:ahLst/>
              <a:cxnLst/>
              <a:rect l="l" t="t" r="r" b="b"/>
              <a:pathLst>
                <a:path w="12455" h="12150" extrusionOk="0">
                  <a:moveTo>
                    <a:pt x="7406" y="4260"/>
                  </a:moveTo>
                  <a:cubicBezTo>
                    <a:pt x="7531" y="4260"/>
                    <a:pt x="7659" y="4306"/>
                    <a:pt x="7764" y="4411"/>
                  </a:cubicBezTo>
                  <a:cubicBezTo>
                    <a:pt x="8085" y="4732"/>
                    <a:pt x="7859" y="5280"/>
                    <a:pt x="7406" y="5280"/>
                  </a:cubicBezTo>
                  <a:cubicBezTo>
                    <a:pt x="7121" y="5280"/>
                    <a:pt x="6894" y="5054"/>
                    <a:pt x="6894" y="4768"/>
                  </a:cubicBezTo>
                  <a:cubicBezTo>
                    <a:pt x="6894" y="4462"/>
                    <a:pt x="7144" y="4260"/>
                    <a:pt x="7406" y="4260"/>
                  </a:cubicBezTo>
                  <a:close/>
                  <a:moveTo>
                    <a:pt x="5045" y="1257"/>
                  </a:moveTo>
                  <a:cubicBezTo>
                    <a:pt x="5186" y="1257"/>
                    <a:pt x="5328" y="1307"/>
                    <a:pt x="5442" y="1410"/>
                  </a:cubicBezTo>
                  <a:cubicBezTo>
                    <a:pt x="5644" y="1601"/>
                    <a:pt x="5680" y="1910"/>
                    <a:pt x="5525" y="2137"/>
                  </a:cubicBezTo>
                  <a:lnTo>
                    <a:pt x="7466" y="2137"/>
                  </a:lnTo>
                  <a:cubicBezTo>
                    <a:pt x="10931" y="2291"/>
                    <a:pt x="10931" y="7209"/>
                    <a:pt x="7466" y="7352"/>
                  </a:cubicBezTo>
                  <a:cubicBezTo>
                    <a:pt x="7144" y="7352"/>
                    <a:pt x="6882" y="7090"/>
                    <a:pt x="6882" y="6768"/>
                  </a:cubicBezTo>
                  <a:lnTo>
                    <a:pt x="6894" y="6756"/>
                  </a:lnTo>
                  <a:cubicBezTo>
                    <a:pt x="6894" y="6447"/>
                    <a:pt x="7156" y="6197"/>
                    <a:pt x="7478" y="6197"/>
                  </a:cubicBezTo>
                  <a:cubicBezTo>
                    <a:pt x="7492" y="6197"/>
                    <a:pt x="7506" y="6197"/>
                    <a:pt x="7521" y="6197"/>
                  </a:cubicBezTo>
                  <a:cubicBezTo>
                    <a:pt x="8311" y="6197"/>
                    <a:pt x="8966" y="5551"/>
                    <a:pt x="8966" y="4744"/>
                  </a:cubicBezTo>
                  <a:cubicBezTo>
                    <a:pt x="8966" y="3937"/>
                    <a:pt x="8311" y="3291"/>
                    <a:pt x="7521" y="3291"/>
                  </a:cubicBezTo>
                  <a:cubicBezTo>
                    <a:pt x="7506" y="3291"/>
                    <a:pt x="7492" y="3291"/>
                    <a:pt x="7478" y="3291"/>
                  </a:cubicBezTo>
                  <a:lnTo>
                    <a:pt x="5442" y="3291"/>
                  </a:lnTo>
                  <a:lnTo>
                    <a:pt x="5466" y="3327"/>
                  </a:lnTo>
                  <a:cubicBezTo>
                    <a:pt x="5869" y="3749"/>
                    <a:pt x="5476" y="4305"/>
                    <a:pt x="5033" y="4305"/>
                  </a:cubicBezTo>
                  <a:cubicBezTo>
                    <a:pt x="4888" y="4305"/>
                    <a:pt x="4738" y="4245"/>
                    <a:pt x="4608" y="4101"/>
                  </a:cubicBezTo>
                  <a:lnTo>
                    <a:pt x="3704" y="3101"/>
                  </a:lnTo>
                  <a:cubicBezTo>
                    <a:pt x="3501" y="2875"/>
                    <a:pt x="3513" y="2518"/>
                    <a:pt x="3727" y="2303"/>
                  </a:cubicBezTo>
                  <a:lnTo>
                    <a:pt x="4620" y="1434"/>
                  </a:lnTo>
                  <a:cubicBezTo>
                    <a:pt x="4738" y="1316"/>
                    <a:pt x="4891" y="1257"/>
                    <a:pt x="5045" y="1257"/>
                  </a:cubicBezTo>
                  <a:close/>
                  <a:moveTo>
                    <a:pt x="6328" y="0"/>
                  </a:moveTo>
                  <a:cubicBezTo>
                    <a:pt x="3369" y="0"/>
                    <a:pt x="983" y="2647"/>
                    <a:pt x="965" y="5280"/>
                  </a:cubicBezTo>
                  <a:cubicBezTo>
                    <a:pt x="965" y="5363"/>
                    <a:pt x="953" y="5458"/>
                    <a:pt x="929" y="5554"/>
                  </a:cubicBezTo>
                  <a:cubicBezTo>
                    <a:pt x="834" y="5887"/>
                    <a:pt x="334" y="7542"/>
                    <a:pt x="1" y="8375"/>
                  </a:cubicBezTo>
                  <a:cubicBezTo>
                    <a:pt x="179" y="8423"/>
                    <a:pt x="358" y="8447"/>
                    <a:pt x="536" y="8459"/>
                  </a:cubicBezTo>
                  <a:cubicBezTo>
                    <a:pt x="977" y="8483"/>
                    <a:pt x="1310" y="8840"/>
                    <a:pt x="1310" y="9280"/>
                  </a:cubicBezTo>
                  <a:lnTo>
                    <a:pt x="1310" y="11245"/>
                  </a:lnTo>
                  <a:cubicBezTo>
                    <a:pt x="1310" y="11447"/>
                    <a:pt x="1453" y="11614"/>
                    <a:pt x="1644" y="11662"/>
                  </a:cubicBezTo>
                  <a:lnTo>
                    <a:pt x="1703" y="11662"/>
                  </a:lnTo>
                  <a:cubicBezTo>
                    <a:pt x="2453" y="11805"/>
                    <a:pt x="3068" y="11854"/>
                    <a:pt x="3561" y="11854"/>
                  </a:cubicBezTo>
                  <a:cubicBezTo>
                    <a:pt x="4008" y="11854"/>
                    <a:pt x="4354" y="11814"/>
                    <a:pt x="4608" y="11769"/>
                  </a:cubicBezTo>
                  <a:cubicBezTo>
                    <a:pt x="6013" y="11507"/>
                    <a:pt x="6192" y="10745"/>
                    <a:pt x="6192" y="10173"/>
                  </a:cubicBezTo>
                  <a:cubicBezTo>
                    <a:pt x="6180" y="9876"/>
                    <a:pt x="6406" y="9626"/>
                    <a:pt x="6692" y="9578"/>
                  </a:cubicBezTo>
                  <a:cubicBezTo>
                    <a:pt x="6713" y="9576"/>
                    <a:pt x="6734" y="9575"/>
                    <a:pt x="6755" y="9575"/>
                  </a:cubicBezTo>
                  <a:cubicBezTo>
                    <a:pt x="7074" y="9575"/>
                    <a:pt x="7347" y="9826"/>
                    <a:pt x="7347" y="10161"/>
                  </a:cubicBezTo>
                  <a:cubicBezTo>
                    <a:pt x="7347" y="10995"/>
                    <a:pt x="7061" y="11662"/>
                    <a:pt x="6513" y="12150"/>
                  </a:cubicBezTo>
                  <a:lnTo>
                    <a:pt x="9502" y="12150"/>
                  </a:lnTo>
                  <a:cubicBezTo>
                    <a:pt x="9502" y="11709"/>
                    <a:pt x="9502" y="10709"/>
                    <a:pt x="9502" y="9114"/>
                  </a:cubicBezTo>
                  <a:cubicBezTo>
                    <a:pt x="9502" y="8780"/>
                    <a:pt x="9704" y="8447"/>
                    <a:pt x="10061" y="7852"/>
                  </a:cubicBezTo>
                  <a:cubicBezTo>
                    <a:pt x="11574" y="5458"/>
                    <a:pt x="12455" y="2756"/>
                    <a:pt x="9204" y="851"/>
                  </a:cubicBezTo>
                  <a:cubicBezTo>
                    <a:pt x="8226" y="257"/>
                    <a:pt x="7249" y="0"/>
                    <a:pt x="6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5"/>
            <p:cNvSpPr/>
            <p:nvPr/>
          </p:nvSpPr>
          <p:spPr>
            <a:xfrm>
              <a:off x="3421119" y="3537910"/>
              <a:ext cx="428107" cy="129715"/>
            </a:xfrm>
            <a:custGeom>
              <a:avLst/>
              <a:gdLst/>
              <a:ahLst/>
              <a:cxnLst/>
              <a:rect l="l" t="t" r="r" b="b"/>
              <a:pathLst>
                <a:path w="19063" h="5776" extrusionOk="0">
                  <a:moveTo>
                    <a:pt x="1" y="1"/>
                  </a:moveTo>
                  <a:lnTo>
                    <a:pt x="1" y="1334"/>
                  </a:lnTo>
                  <a:cubicBezTo>
                    <a:pt x="1" y="1858"/>
                    <a:pt x="417" y="2275"/>
                    <a:pt x="941" y="2275"/>
                  </a:cubicBezTo>
                  <a:lnTo>
                    <a:pt x="6894" y="2275"/>
                  </a:lnTo>
                  <a:lnTo>
                    <a:pt x="6490" y="4620"/>
                  </a:lnTo>
                  <a:lnTo>
                    <a:pt x="5406" y="4620"/>
                  </a:lnTo>
                  <a:cubicBezTo>
                    <a:pt x="4632" y="4620"/>
                    <a:pt x="4632" y="5775"/>
                    <a:pt x="5406" y="5775"/>
                  </a:cubicBezTo>
                  <a:lnTo>
                    <a:pt x="13622" y="5775"/>
                  </a:lnTo>
                  <a:cubicBezTo>
                    <a:pt x="14384" y="5775"/>
                    <a:pt x="14384" y="4620"/>
                    <a:pt x="13622" y="4620"/>
                  </a:cubicBezTo>
                  <a:lnTo>
                    <a:pt x="12574" y="4620"/>
                  </a:lnTo>
                  <a:lnTo>
                    <a:pt x="12205" y="2275"/>
                  </a:lnTo>
                  <a:lnTo>
                    <a:pt x="18098" y="2275"/>
                  </a:lnTo>
                  <a:cubicBezTo>
                    <a:pt x="18622" y="2275"/>
                    <a:pt x="19051" y="1846"/>
                    <a:pt x="19051" y="1334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5"/>
            <p:cNvSpPr/>
            <p:nvPr/>
          </p:nvSpPr>
          <p:spPr>
            <a:xfrm>
              <a:off x="3421119" y="3268667"/>
              <a:ext cx="115005" cy="243327"/>
            </a:xfrm>
            <a:custGeom>
              <a:avLst/>
              <a:gdLst/>
              <a:ahLst/>
              <a:cxnLst/>
              <a:rect l="l" t="t" r="r" b="b"/>
              <a:pathLst>
                <a:path w="5121" h="10835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lnTo>
                    <a:pt x="1" y="10835"/>
                  </a:lnTo>
                  <a:lnTo>
                    <a:pt x="4263" y="10835"/>
                  </a:lnTo>
                  <a:cubicBezTo>
                    <a:pt x="4085" y="10573"/>
                    <a:pt x="3977" y="10251"/>
                    <a:pt x="3977" y="9930"/>
                  </a:cubicBezTo>
                  <a:lnTo>
                    <a:pt x="3977" y="8263"/>
                  </a:lnTo>
                  <a:cubicBezTo>
                    <a:pt x="3370" y="8192"/>
                    <a:pt x="2954" y="7977"/>
                    <a:pt x="2751" y="7644"/>
                  </a:cubicBezTo>
                  <a:cubicBezTo>
                    <a:pt x="2584" y="7358"/>
                    <a:pt x="2561" y="7013"/>
                    <a:pt x="2703" y="6715"/>
                  </a:cubicBezTo>
                  <a:cubicBezTo>
                    <a:pt x="3001" y="6025"/>
                    <a:pt x="3513" y="4310"/>
                    <a:pt x="3632" y="3953"/>
                  </a:cubicBezTo>
                  <a:cubicBezTo>
                    <a:pt x="3596" y="2608"/>
                    <a:pt x="4156" y="1179"/>
                    <a:pt x="5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5" name="Google Shape;2095;p65"/>
          <p:cNvGrpSpPr/>
          <p:nvPr/>
        </p:nvGrpSpPr>
        <p:grpSpPr>
          <a:xfrm>
            <a:off x="7018177" y="3239894"/>
            <a:ext cx="414583" cy="414061"/>
            <a:chOff x="4048133" y="3239517"/>
            <a:chExt cx="428377" cy="427838"/>
          </a:xfrm>
        </p:grpSpPr>
        <p:sp>
          <p:nvSpPr>
            <p:cNvPr id="2096" name="Google Shape;2096;p65"/>
            <p:cNvSpPr/>
            <p:nvPr/>
          </p:nvSpPr>
          <p:spPr>
            <a:xfrm>
              <a:off x="4244411" y="3239517"/>
              <a:ext cx="232098" cy="427838"/>
            </a:xfrm>
            <a:custGeom>
              <a:avLst/>
              <a:gdLst/>
              <a:ahLst/>
              <a:cxnLst/>
              <a:rect l="l" t="t" r="r" b="b"/>
              <a:pathLst>
                <a:path w="10335" h="19051" extrusionOk="0">
                  <a:moveTo>
                    <a:pt x="822" y="0"/>
                  </a:moveTo>
                  <a:cubicBezTo>
                    <a:pt x="572" y="0"/>
                    <a:pt x="381" y="0"/>
                    <a:pt x="214" y="12"/>
                  </a:cubicBezTo>
                  <a:cubicBezTo>
                    <a:pt x="965" y="572"/>
                    <a:pt x="1417" y="1465"/>
                    <a:pt x="1417" y="2417"/>
                  </a:cubicBezTo>
                  <a:lnTo>
                    <a:pt x="1417" y="3513"/>
                  </a:lnTo>
                  <a:cubicBezTo>
                    <a:pt x="2905" y="3584"/>
                    <a:pt x="4310" y="4203"/>
                    <a:pt x="5346" y="5263"/>
                  </a:cubicBezTo>
                  <a:cubicBezTo>
                    <a:pt x="8989" y="8906"/>
                    <a:pt x="6560" y="15312"/>
                    <a:pt x="1405" y="15538"/>
                  </a:cubicBezTo>
                  <a:lnTo>
                    <a:pt x="1405" y="16348"/>
                  </a:lnTo>
                  <a:cubicBezTo>
                    <a:pt x="1393" y="17407"/>
                    <a:pt x="881" y="18407"/>
                    <a:pt x="0" y="19026"/>
                  </a:cubicBezTo>
                  <a:cubicBezTo>
                    <a:pt x="262" y="19050"/>
                    <a:pt x="536" y="19050"/>
                    <a:pt x="834" y="19050"/>
                  </a:cubicBezTo>
                  <a:cubicBezTo>
                    <a:pt x="1381" y="19050"/>
                    <a:pt x="1929" y="19003"/>
                    <a:pt x="2477" y="18919"/>
                  </a:cubicBezTo>
                  <a:cubicBezTo>
                    <a:pt x="2691" y="18884"/>
                    <a:pt x="2870" y="18705"/>
                    <a:pt x="2905" y="18491"/>
                  </a:cubicBezTo>
                  <a:lnTo>
                    <a:pt x="3084" y="17348"/>
                  </a:lnTo>
                  <a:cubicBezTo>
                    <a:pt x="3655" y="17181"/>
                    <a:pt x="4215" y="16943"/>
                    <a:pt x="4751" y="16645"/>
                  </a:cubicBezTo>
                  <a:lnTo>
                    <a:pt x="5679" y="17324"/>
                  </a:lnTo>
                  <a:cubicBezTo>
                    <a:pt x="5769" y="17389"/>
                    <a:pt x="5876" y="17422"/>
                    <a:pt x="5983" y="17422"/>
                  </a:cubicBezTo>
                  <a:cubicBezTo>
                    <a:pt x="6090" y="17422"/>
                    <a:pt x="6197" y="17389"/>
                    <a:pt x="6287" y="17324"/>
                  </a:cubicBezTo>
                  <a:cubicBezTo>
                    <a:pt x="7180" y="16681"/>
                    <a:pt x="7953" y="15895"/>
                    <a:pt x="8585" y="15002"/>
                  </a:cubicBezTo>
                  <a:cubicBezTo>
                    <a:pt x="8715" y="14824"/>
                    <a:pt x="8715" y="14573"/>
                    <a:pt x="8585" y="14395"/>
                  </a:cubicBezTo>
                  <a:lnTo>
                    <a:pt x="7918" y="13454"/>
                  </a:lnTo>
                  <a:cubicBezTo>
                    <a:pt x="8204" y="12919"/>
                    <a:pt x="8430" y="12359"/>
                    <a:pt x="8596" y="11776"/>
                  </a:cubicBezTo>
                  <a:lnTo>
                    <a:pt x="9728" y="11585"/>
                  </a:lnTo>
                  <a:cubicBezTo>
                    <a:pt x="9942" y="11537"/>
                    <a:pt x="10120" y="11371"/>
                    <a:pt x="10156" y="11156"/>
                  </a:cubicBezTo>
                  <a:cubicBezTo>
                    <a:pt x="10335" y="10061"/>
                    <a:pt x="10335" y="8954"/>
                    <a:pt x="10156" y="7870"/>
                  </a:cubicBezTo>
                  <a:cubicBezTo>
                    <a:pt x="10120" y="7644"/>
                    <a:pt x="9942" y="7477"/>
                    <a:pt x="9728" y="7442"/>
                  </a:cubicBezTo>
                  <a:lnTo>
                    <a:pt x="8596" y="7251"/>
                  </a:lnTo>
                  <a:cubicBezTo>
                    <a:pt x="8430" y="6668"/>
                    <a:pt x="8192" y="6108"/>
                    <a:pt x="7894" y="5572"/>
                  </a:cubicBezTo>
                  <a:lnTo>
                    <a:pt x="8561" y="4632"/>
                  </a:lnTo>
                  <a:cubicBezTo>
                    <a:pt x="8692" y="4441"/>
                    <a:pt x="8692" y="4215"/>
                    <a:pt x="8561" y="4036"/>
                  </a:cubicBezTo>
                  <a:cubicBezTo>
                    <a:pt x="7930" y="3144"/>
                    <a:pt x="7144" y="2358"/>
                    <a:pt x="6263" y="1715"/>
                  </a:cubicBezTo>
                  <a:cubicBezTo>
                    <a:pt x="6168" y="1649"/>
                    <a:pt x="6060" y="1617"/>
                    <a:pt x="5953" y="1617"/>
                  </a:cubicBezTo>
                  <a:cubicBezTo>
                    <a:pt x="5846" y="1617"/>
                    <a:pt x="5739" y="1649"/>
                    <a:pt x="5644" y="1715"/>
                  </a:cubicBezTo>
                  <a:lnTo>
                    <a:pt x="4727" y="2393"/>
                  </a:lnTo>
                  <a:cubicBezTo>
                    <a:pt x="4191" y="2096"/>
                    <a:pt x="3643" y="1870"/>
                    <a:pt x="3060" y="1703"/>
                  </a:cubicBezTo>
                  <a:lnTo>
                    <a:pt x="2870" y="560"/>
                  </a:lnTo>
                  <a:cubicBezTo>
                    <a:pt x="2834" y="334"/>
                    <a:pt x="2667" y="167"/>
                    <a:pt x="2441" y="131"/>
                  </a:cubicBezTo>
                  <a:cubicBezTo>
                    <a:pt x="1905" y="48"/>
                    <a:pt x="1369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5"/>
            <p:cNvSpPr/>
            <p:nvPr/>
          </p:nvSpPr>
          <p:spPr>
            <a:xfrm>
              <a:off x="4048133" y="3252475"/>
              <a:ext cx="201107" cy="400799"/>
            </a:xfrm>
            <a:custGeom>
              <a:avLst/>
              <a:gdLst/>
              <a:ahLst/>
              <a:cxnLst/>
              <a:rect l="l" t="t" r="r" b="b"/>
              <a:pathLst>
                <a:path w="8955" h="17847" extrusionOk="0">
                  <a:moveTo>
                    <a:pt x="7117" y="1"/>
                  </a:moveTo>
                  <a:cubicBezTo>
                    <a:pt x="6631" y="1"/>
                    <a:pt x="6138" y="194"/>
                    <a:pt x="5764" y="626"/>
                  </a:cubicBezTo>
                  <a:cubicBezTo>
                    <a:pt x="6216" y="816"/>
                    <a:pt x="6609" y="1126"/>
                    <a:pt x="6930" y="1507"/>
                  </a:cubicBezTo>
                  <a:cubicBezTo>
                    <a:pt x="7251" y="1952"/>
                    <a:pt x="6866" y="2450"/>
                    <a:pt x="6438" y="2450"/>
                  </a:cubicBezTo>
                  <a:cubicBezTo>
                    <a:pt x="6293" y="2450"/>
                    <a:pt x="6143" y="2392"/>
                    <a:pt x="6014" y="2257"/>
                  </a:cubicBezTo>
                  <a:cubicBezTo>
                    <a:pt x="5704" y="1888"/>
                    <a:pt x="5275" y="1638"/>
                    <a:pt x="4787" y="1578"/>
                  </a:cubicBezTo>
                  <a:lnTo>
                    <a:pt x="4775" y="1578"/>
                  </a:lnTo>
                  <a:lnTo>
                    <a:pt x="4740" y="1566"/>
                  </a:lnTo>
                  <a:cubicBezTo>
                    <a:pt x="4592" y="1535"/>
                    <a:pt x="4445" y="1520"/>
                    <a:pt x="4301" y="1520"/>
                  </a:cubicBezTo>
                  <a:cubicBezTo>
                    <a:pt x="3125" y="1520"/>
                    <a:pt x="2140" y="2515"/>
                    <a:pt x="2204" y="3745"/>
                  </a:cubicBezTo>
                  <a:cubicBezTo>
                    <a:pt x="2275" y="4221"/>
                    <a:pt x="2501" y="4662"/>
                    <a:pt x="2870" y="4983"/>
                  </a:cubicBezTo>
                  <a:cubicBezTo>
                    <a:pt x="3294" y="5398"/>
                    <a:pt x="2931" y="6014"/>
                    <a:pt x="2455" y="6014"/>
                  </a:cubicBezTo>
                  <a:cubicBezTo>
                    <a:pt x="2343" y="6014"/>
                    <a:pt x="2224" y="5980"/>
                    <a:pt x="2108" y="5900"/>
                  </a:cubicBezTo>
                  <a:cubicBezTo>
                    <a:pt x="1727" y="5579"/>
                    <a:pt x="1430" y="5162"/>
                    <a:pt x="1251" y="4710"/>
                  </a:cubicBezTo>
                  <a:lnTo>
                    <a:pt x="1251" y="4710"/>
                  </a:lnTo>
                  <a:cubicBezTo>
                    <a:pt x="1" y="5734"/>
                    <a:pt x="406" y="7829"/>
                    <a:pt x="1965" y="8305"/>
                  </a:cubicBezTo>
                  <a:cubicBezTo>
                    <a:pt x="2525" y="8496"/>
                    <a:pt x="2501" y="9294"/>
                    <a:pt x="1930" y="9448"/>
                  </a:cubicBezTo>
                  <a:cubicBezTo>
                    <a:pt x="180" y="9877"/>
                    <a:pt x="49" y="12318"/>
                    <a:pt x="1739" y="12937"/>
                  </a:cubicBezTo>
                  <a:cubicBezTo>
                    <a:pt x="2013" y="13044"/>
                    <a:pt x="2168" y="13330"/>
                    <a:pt x="2108" y="13615"/>
                  </a:cubicBezTo>
                  <a:cubicBezTo>
                    <a:pt x="1882" y="14687"/>
                    <a:pt x="2525" y="15759"/>
                    <a:pt x="3573" y="16068"/>
                  </a:cubicBezTo>
                  <a:cubicBezTo>
                    <a:pt x="3549" y="15913"/>
                    <a:pt x="3525" y="15723"/>
                    <a:pt x="3501" y="15509"/>
                  </a:cubicBezTo>
                  <a:cubicBezTo>
                    <a:pt x="3470" y="15094"/>
                    <a:pt x="3787" y="14871"/>
                    <a:pt x="4102" y="14871"/>
                  </a:cubicBezTo>
                  <a:cubicBezTo>
                    <a:pt x="4384" y="14871"/>
                    <a:pt x="4664" y="15049"/>
                    <a:pt x="4692" y="15425"/>
                  </a:cubicBezTo>
                  <a:cubicBezTo>
                    <a:pt x="4716" y="15806"/>
                    <a:pt x="4787" y="16175"/>
                    <a:pt x="4918" y="16533"/>
                  </a:cubicBezTo>
                  <a:cubicBezTo>
                    <a:pt x="5286" y="17435"/>
                    <a:pt x="6060" y="17846"/>
                    <a:pt x="6831" y="17846"/>
                  </a:cubicBezTo>
                  <a:cubicBezTo>
                    <a:pt x="7882" y="17846"/>
                    <a:pt x="8929" y="17084"/>
                    <a:pt x="8943" y="15759"/>
                  </a:cubicBezTo>
                  <a:lnTo>
                    <a:pt x="8943" y="13496"/>
                  </a:lnTo>
                  <a:cubicBezTo>
                    <a:pt x="8895" y="12306"/>
                    <a:pt x="8026" y="11711"/>
                    <a:pt x="7155" y="11711"/>
                  </a:cubicBezTo>
                  <a:cubicBezTo>
                    <a:pt x="6284" y="11711"/>
                    <a:pt x="5412" y="12306"/>
                    <a:pt x="5359" y="13496"/>
                  </a:cubicBezTo>
                  <a:cubicBezTo>
                    <a:pt x="5359" y="13895"/>
                    <a:pt x="5061" y="14095"/>
                    <a:pt x="4763" y="14095"/>
                  </a:cubicBezTo>
                  <a:cubicBezTo>
                    <a:pt x="4466" y="14095"/>
                    <a:pt x="4168" y="13895"/>
                    <a:pt x="4168" y="13496"/>
                  </a:cubicBezTo>
                  <a:cubicBezTo>
                    <a:pt x="4160" y="11740"/>
                    <a:pt x="5643" y="10520"/>
                    <a:pt x="7195" y="10520"/>
                  </a:cubicBezTo>
                  <a:cubicBezTo>
                    <a:pt x="7799" y="10520"/>
                    <a:pt x="8414" y="10705"/>
                    <a:pt x="8954" y="11115"/>
                  </a:cubicBezTo>
                  <a:lnTo>
                    <a:pt x="8954" y="7936"/>
                  </a:lnTo>
                  <a:lnTo>
                    <a:pt x="7847" y="7936"/>
                  </a:lnTo>
                  <a:cubicBezTo>
                    <a:pt x="7311" y="7936"/>
                    <a:pt x="6871" y="8365"/>
                    <a:pt x="6883" y="8889"/>
                  </a:cubicBezTo>
                  <a:cubicBezTo>
                    <a:pt x="6883" y="9288"/>
                    <a:pt x="6585" y="9487"/>
                    <a:pt x="6287" y="9487"/>
                  </a:cubicBezTo>
                  <a:cubicBezTo>
                    <a:pt x="5990" y="9487"/>
                    <a:pt x="5692" y="9288"/>
                    <a:pt x="5692" y="8889"/>
                  </a:cubicBezTo>
                  <a:cubicBezTo>
                    <a:pt x="5692" y="8472"/>
                    <a:pt x="5811" y="8055"/>
                    <a:pt x="6049" y="7698"/>
                  </a:cubicBezTo>
                  <a:cubicBezTo>
                    <a:pt x="6061" y="7686"/>
                    <a:pt x="6073" y="7674"/>
                    <a:pt x="6085" y="7662"/>
                  </a:cubicBezTo>
                  <a:cubicBezTo>
                    <a:pt x="6359" y="7281"/>
                    <a:pt x="6418" y="6650"/>
                    <a:pt x="6014" y="6281"/>
                  </a:cubicBezTo>
                  <a:cubicBezTo>
                    <a:pt x="5545" y="5869"/>
                    <a:pt x="5931" y="5229"/>
                    <a:pt x="6407" y="5229"/>
                  </a:cubicBezTo>
                  <a:cubicBezTo>
                    <a:pt x="6536" y="5229"/>
                    <a:pt x="6672" y="5276"/>
                    <a:pt x="6799" y="5388"/>
                  </a:cubicBezTo>
                  <a:lnTo>
                    <a:pt x="6811" y="5388"/>
                  </a:lnTo>
                  <a:cubicBezTo>
                    <a:pt x="7216" y="5745"/>
                    <a:pt x="7454" y="6246"/>
                    <a:pt x="7502" y="6781"/>
                  </a:cubicBezTo>
                  <a:cubicBezTo>
                    <a:pt x="7621" y="6752"/>
                    <a:pt x="7922" y="6746"/>
                    <a:pt x="8221" y="6746"/>
                  </a:cubicBezTo>
                  <a:cubicBezTo>
                    <a:pt x="8420" y="6746"/>
                    <a:pt x="8619" y="6748"/>
                    <a:pt x="8763" y="6748"/>
                  </a:cubicBezTo>
                  <a:cubicBezTo>
                    <a:pt x="8835" y="6748"/>
                    <a:pt x="8893" y="6748"/>
                    <a:pt x="8931" y="6746"/>
                  </a:cubicBezTo>
                  <a:lnTo>
                    <a:pt x="8931" y="1828"/>
                  </a:lnTo>
                  <a:cubicBezTo>
                    <a:pt x="8954" y="716"/>
                    <a:pt x="8050" y="1"/>
                    <a:pt x="7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5"/>
            <p:cNvSpPr/>
            <p:nvPr/>
          </p:nvSpPr>
          <p:spPr>
            <a:xfrm>
              <a:off x="4276211" y="3422928"/>
              <a:ext cx="27578" cy="60456"/>
            </a:xfrm>
            <a:custGeom>
              <a:avLst/>
              <a:gdLst/>
              <a:ahLst/>
              <a:cxnLst/>
              <a:rect l="l" t="t" r="r" b="b"/>
              <a:pathLst>
                <a:path w="1228" h="2692" extrusionOk="0">
                  <a:moveTo>
                    <a:pt x="1" y="1"/>
                  </a:moveTo>
                  <a:lnTo>
                    <a:pt x="1" y="2692"/>
                  </a:lnTo>
                  <a:cubicBezTo>
                    <a:pt x="263" y="2644"/>
                    <a:pt x="501" y="2513"/>
                    <a:pt x="692" y="2323"/>
                  </a:cubicBezTo>
                  <a:cubicBezTo>
                    <a:pt x="1227" y="1775"/>
                    <a:pt x="1227" y="918"/>
                    <a:pt x="692" y="370"/>
                  </a:cubicBezTo>
                  <a:cubicBezTo>
                    <a:pt x="501" y="180"/>
                    <a:pt x="263" y="4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5"/>
            <p:cNvSpPr/>
            <p:nvPr/>
          </p:nvSpPr>
          <p:spPr>
            <a:xfrm>
              <a:off x="4276211" y="3344865"/>
              <a:ext cx="134520" cy="216603"/>
            </a:xfrm>
            <a:custGeom>
              <a:avLst/>
              <a:gdLst/>
              <a:ahLst/>
              <a:cxnLst/>
              <a:rect l="l" t="t" r="r" b="b"/>
              <a:pathLst>
                <a:path w="5990" h="9645" extrusionOk="0">
                  <a:moveTo>
                    <a:pt x="1" y="0"/>
                  </a:moveTo>
                  <a:lnTo>
                    <a:pt x="1" y="9632"/>
                  </a:lnTo>
                  <a:lnTo>
                    <a:pt x="1" y="9644"/>
                  </a:lnTo>
                  <a:cubicBezTo>
                    <a:pt x="1" y="9644"/>
                    <a:pt x="2251" y="9085"/>
                    <a:pt x="3085" y="8239"/>
                  </a:cubicBezTo>
                  <a:cubicBezTo>
                    <a:pt x="5990" y="534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0" name="Google Shape;2100;p65"/>
          <p:cNvGrpSpPr/>
          <p:nvPr/>
        </p:nvGrpSpPr>
        <p:grpSpPr>
          <a:xfrm>
            <a:off x="1649775" y="3239633"/>
            <a:ext cx="537513" cy="414583"/>
            <a:chOff x="2097295" y="3894872"/>
            <a:chExt cx="555396" cy="428377"/>
          </a:xfrm>
        </p:grpSpPr>
        <p:sp>
          <p:nvSpPr>
            <p:cNvPr id="2101" name="Google Shape;2101;p65"/>
            <p:cNvSpPr/>
            <p:nvPr/>
          </p:nvSpPr>
          <p:spPr>
            <a:xfrm>
              <a:off x="2097295" y="3894872"/>
              <a:ext cx="555396" cy="362060"/>
            </a:xfrm>
            <a:custGeom>
              <a:avLst/>
              <a:gdLst/>
              <a:ahLst/>
              <a:cxnLst/>
              <a:rect l="l" t="t" r="r" b="b"/>
              <a:pathLst>
                <a:path w="24731" h="16122" extrusionOk="0">
                  <a:moveTo>
                    <a:pt x="12372" y="0"/>
                  </a:moveTo>
                  <a:cubicBezTo>
                    <a:pt x="3859" y="24"/>
                    <a:pt x="1" y="10621"/>
                    <a:pt x="6359" y="16121"/>
                  </a:cubicBezTo>
                  <a:lnTo>
                    <a:pt x="11776" y="16121"/>
                  </a:lnTo>
                  <a:lnTo>
                    <a:pt x="11776" y="12002"/>
                  </a:lnTo>
                  <a:cubicBezTo>
                    <a:pt x="11264" y="11883"/>
                    <a:pt x="10800" y="11621"/>
                    <a:pt x="10431" y="11252"/>
                  </a:cubicBezTo>
                  <a:lnTo>
                    <a:pt x="9133" y="12371"/>
                  </a:lnTo>
                  <a:lnTo>
                    <a:pt x="9133" y="14371"/>
                  </a:lnTo>
                  <a:cubicBezTo>
                    <a:pt x="9115" y="14734"/>
                    <a:pt x="8835" y="14916"/>
                    <a:pt x="8556" y="14916"/>
                  </a:cubicBezTo>
                  <a:cubicBezTo>
                    <a:pt x="8276" y="14916"/>
                    <a:pt x="7996" y="14734"/>
                    <a:pt x="7978" y="14371"/>
                  </a:cubicBezTo>
                  <a:lnTo>
                    <a:pt x="7978" y="12419"/>
                  </a:lnTo>
                  <a:lnTo>
                    <a:pt x="7014" y="11764"/>
                  </a:lnTo>
                  <a:lnTo>
                    <a:pt x="5406" y="12061"/>
                  </a:lnTo>
                  <a:cubicBezTo>
                    <a:pt x="5365" y="12069"/>
                    <a:pt x="5326" y="12072"/>
                    <a:pt x="5288" y="12072"/>
                  </a:cubicBezTo>
                  <a:cubicBezTo>
                    <a:pt x="4624" y="12072"/>
                    <a:pt x="4472" y="11042"/>
                    <a:pt x="5204" y="10907"/>
                  </a:cubicBezTo>
                  <a:lnTo>
                    <a:pt x="7038" y="10573"/>
                  </a:lnTo>
                  <a:cubicBezTo>
                    <a:pt x="7074" y="10568"/>
                    <a:pt x="7111" y="10565"/>
                    <a:pt x="7147" y="10565"/>
                  </a:cubicBezTo>
                  <a:cubicBezTo>
                    <a:pt x="7264" y="10565"/>
                    <a:pt x="7378" y="10596"/>
                    <a:pt x="7478" y="10668"/>
                  </a:cubicBezTo>
                  <a:lnTo>
                    <a:pt x="8502" y="11371"/>
                  </a:lnTo>
                  <a:lnTo>
                    <a:pt x="9812" y="10240"/>
                  </a:lnTo>
                  <a:cubicBezTo>
                    <a:pt x="9538" y="9418"/>
                    <a:pt x="9669" y="8513"/>
                    <a:pt x="10181" y="7811"/>
                  </a:cubicBezTo>
                  <a:lnTo>
                    <a:pt x="8835" y="5823"/>
                  </a:lnTo>
                  <a:lnTo>
                    <a:pt x="8240" y="5644"/>
                  </a:lnTo>
                  <a:lnTo>
                    <a:pt x="8240" y="7275"/>
                  </a:lnTo>
                  <a:cubicBezTo>
                    <a:pt x="8240" y="7406"/>
                    <a:pt x="8204" y="7525"/>
                    <a:pt x="8133" y="7632"/>
                  </a:cubicBezTo>
                  <a:cubicBezTo>
                    <a:pt x="8015" y="7782"/>
                    <a:pt x="7840" y="7874"/>
                    <a:pt x="7650" y="7874"/>
                  </a:cubicBezTo>
                  <a:cubicBezTo>
                    <a:pt x="7629" y="7874"/>
                    <a:pt x="7607" y="7873"/>
                    <a:pt x="7585" y="7870"/>
                  </a:cubicBezTo>
                  <a:lnTo>
                    <a:pt x="5680" y="7609"/>
                  </a:lnTo>
                  <a:cubicBezTo>
                    <a:pt x="4977" y="7493"/>
                    <a:pt x="5089" y="6462"/>
                    <a:pt x="5767" y="6462"/>
                  </a:cubicBezTo>
                  <a:cubicBezTo>
                    <a:pt x="5789" y="6462"/>
                    <a:pt x="5812" y="6463"/>
                    <a:pt x="5835" y="6466"/>
                  </a:cubicBezTo>
                  <a:lnTo>
                    <a:pt x="7073" y="6632"/>
                  </a:lnTo>
                  <a:lnTo>
                    <a:pt x="7073" y="4846"/>
                  </a:lnTo>
                  <a:cubicBezTo>
                    <a:pt x="7073" y="4727"/>
                    <a:pt x="7109" y="4620"/>
                    <a:pt x="7168" y="4525"/>
                  </a:cubicBezTo>
                  <a:cubicBezTo>
                    <a:pt x="7280" y="4348"/>
                    <a:pt x="7471" y="4251"/>
                    <a:pt x="7669" y="4251"/>
                  </a:cubicBezTo>
                  <a:cubicBezTo>
                    <a:pt x="7724" y="4251"/>
                    <a:pt x="7780" y="4259"/>
                    <a:pt x="7835" y="4275"/>
                  </a:cubicBezTo>
                  <a:lnTo>
                    <a:pt x="8907" y="4620"/>
                  </a:lnTo>
                  <a:lnTo>
                    <a:pt x="9990" y="2632"/>
                  </a:lnTo>
                  <a:cubicBezTo>
                    <a:pt x="10113" y="2409"/>
                    <a:pt x="10303" y="2316"/>
                    <a:pt x="10491" y="2316"/>
                  </a:cubicBezTo>
                  <a:cubicBezTo>
                    <a:pt x="10886" y="2316"/>
                    <a:pt x="11272" y="2724"/>
                    <a:pt x="11014" y="3191"/>
                  </a:cubicBezTo>
                  <a:lnTo>
                    <a:pt x="9883" y="5287"/>
                  </a:lnTo>
                  <a:lnTo>
                    <a:pt x="11062" y="7025"/>
                  </a:lnTo>
                  <a:cubicBezTo>
                    <a:pt x="11459" y="6812"/>
                    <a:pt x="11898" y="6705"/>
                    <a:pt x="12338" y="6705"/>
                  </a:cubicBezTo>
                  <a:cubicBezTo>
                    <a:pt x="12806" y="6705"/>
                    <a:pt x="13275" y="6827"/>
                    <a:pt x="13693" y="7073"/>
                  </a:cubicBezTo>
                  <a:lnTo>
                    <a:pt x="14681" y="6144"/>
                  </a:lnTo>
                  <a:lnTo>
                    <a:pt x="15110" y="5739"/>
                  </a:lnTo>
                  <a:lnTo>
                    <a:pt x="14348" y="5632"/>
                  </a:lnTo>
                  <a:cubicBezTo>
                    <a:pt x="14098" y="5608"/>
                    <a:pt x="13907" y="5418"/>
                    <a:pt x="13860" y="5168"/>
                  </a:cubicBezTo>
                  <a:lnTo>
                    <a:pt x="13479" y="3298"/>
                  </a:lnTo>
                  <a:cubicBezTo>
                    <a:pt x="13390" y="2854"/>
                    <a:pt x="13729" y="2590"/>
                    <a:pt x="14063" y="2590"/>
                  </a:cubicBezTo>
                  <a:cubicBezTo>
                    <a:pt x="14311" y="2590"/>
                    <a:pt x="14556" y="2736"/>
                    <a:pt x="14622" y="3060"/>
                  </a:cubicBezTo>
                  <a:lnTo>
                    <a:pt x="14919" y="4537"/>
                  </a:lnTo>
                  <a:lnTo>
                    <a:pt x="16491" y="4739"/>
                  </a:lnTo>
                  <a:cubicBezTo>
                    <a:pt x="16967" y="4822"/>
                    <a:pt x="17158" y="5406"/>
                    <a:pt x="16813" y="5751"/>
                  </a:cubicBezTo>
                  <a:lnTo>
                    <a:pt x="16015" y="6513"/>
                  </a:lnTo>
                  <a:lnTo>
                    <a:pt x="16932" y="7180"/>
                  </a:lnTo>
                  <a:lnTo>
                    <a:pt x="18503" y="6727"/>
                  </a:lnTo>
                  <a:cubicBezTo>
                    <a:pt x="18571" y="6707"/>
                    <a:pt x="18635" y="6698"/>
                    <a:pt x="18695" y="6698"/>
                  </a:cubicBezTo>
                  <a:cubicBezTo>
                    <a:pt x="19303" y="6698"/>
                    <a:pt x="19507" y="7652"/>
                    <a:pt x="18825" y="7847"/>
                  </a:cubicBezTo>
                  <a:lnTo>
                    <a:pt x="16991" y="8382"/>
                  </a:lnTo>
                  <a:cubicBezTo>
                    <a:pt x="16933" y="8402"/>
                    <a:pt x="16874" y="8411"/>
                    <a:pt x="16815" y="8411"/>
                  </a:cubicBezTo>
                  <a:cubicBezTo>
                    <a:pt x="16693" y="8411"/>
                    <a:pt x="16575" y="8371"/>
                    <a:pt x="16479" y="8299"/>
                  </a:cubicBezTo>
                  <a:lnTo>
                    <a:pt x="15146" y="7323"/>
                  </a:lnTo>
                  <a:lnTo>
                    <a:pt x="14562" y="7870"/>
                  </a:lnTo>
                  <a:cubicBezTo>
                    <a:pt x="15086" y="8644"/>
                    <a:pt x="15181" y="9633"/>
                    <a:pt x="14788" y="10490"/>
                  </a:cubicBezTo>
                  <a:lnTo>
                    <a:pt x="16146" y="11407"/>
                  </a:lnTo>
                  <a:lnTo>
                    <a:pt x="17289" y="12181"/>
                  </a:lnTo>
                  <a:lnTo>
                    <a:pt x="17765" y="10930"/>
                  </a:lnTo>
                  <a:cubicBezTo>
                    <a:pt x="17869" y="10666"/>
                    <a:pt x="18080" y="10555"/>
                    <a:pt x="18292" y="10555"/>
                  </a:cubicBezTo>
                  <a:cubicBezTo>
                    <a:pt x="18665" y="10555"/>
                    <a:pt x="19042" y="10897"/>
                    <a:pt x="18860" y="11359"/>
                  </a:cubicBezTo>
                  <a:lnTo>
                    <a:pt x="18122" y="13288"/>
                  </a:lnTo>
                  <a:cubicBezTo>
                    <a:pt x="18026" y="13527"/>
                    <a:pt x="17802" y="13665"/>
                    <a:pt x="17571" y="13665"/>
                  </a:cubicBezTo>
                  <a:cubicBezTo>
                    <a:pt x="17458" y="13665"/>
                    <a:pt x="17343" y="13632"/>
                    <a:pt x="17241" y="13562"/>
                  </a:cubicBezTo>
                  <a:lnTo>
                    <a:pt x="15860" y="12633"/>
                  </a:lnTo>
                  <a:lnTo>
                    <a:pt x="15527" y="12942"/>
                  </a:lnTo>
                  <a:lnTo>
                    <a:pt x="16420" y="13978"/>
                  </a:lnTo>
                  <a:cubicBezTo>
                    <a:pt x="16802" y="14423"/>
                    <a:pt x="16400" y="14961"/>
                    <a:pt x="15964" y="14961"/>
                  </a:cubicBezTo>
                  <a:cubicBezTo>
                    <a:pt x="15816" y="14961"/>
                    <a:pt x="15665" y="14900"/>
                    <a:pt x="15539" y="14752"/>
                  </a:cubicBezTo>
                  <a:lnTo>
                    <a:pt x="14265" y="13288"/>
                  </a:lnTo>
                  <a:cubicBezTo>
                    <a:pt x="14050" y="13050"/>
                    <a:pt x="14074" y="12681"/>
                    <a:pt x="14312" y="12466"/>
                  </a:cubicBezTo>
                  <a:lnTo>
                    <a:pt x="14860" y="11966"/>
                  </a:lnTo>
                  <a:lnTo>
                    <a:pt x="14074" y="11430"/>
                  </a:lnTo>
                  <a:cubicBezTo>
                    <a:pt x="13741" y="11704"/>
                    <a:pt x="13348" y="11907"/>
                    <a:pt x="12931" y="12002"/>
                  </a:cubicBezTo>
                  <a:lnTo>
                    <a:pt x="12931" y="16121"/>
                  </a:lnTo>
                  <a:lnTo>
                    <a:pt x="18384" y="16121"/>
                  </a:lnTo>
                  <a:cubicBezTo>
                    <a:pt x="24730" y="10621"/>
                    <a:pt x="20884" y="24"/>
                    <a:pt x="12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5"/>
            <p:cNvSpPr/>
            <p:nvPr/>
          </p:nvSpPr>
          <p:spPr>
            <a:xfrm>
              <a:off x="2188472" y="4283903"/>
              <a:ext cx="371425" cy="39346"/>
            </a:xfrm>
            <a:custGeom>
              <a:avLst/>
              <a:gdLst/>
              <a:ahLst/>
              <a:cxnLst/>
              <a:rect l="l" t="t" r="r" b="b"/>
              <a:pathLst>
                <a:path w="16539" h="1752" extrusionOk="0">
                  <a:moveTo>
                    <a:pt x="968" y="1"/>
                  </a:moveTo>
                  <a:cubicBezTo>
                    <a:pt x="442" y="1"/>
                    <a:pt x="13" y="437"/>
                    <a:pt x="13" y="977"/>
                  </a:cubicBezTo>
                  <a:lnTo>
                    <a:pt x="13" y="1251"/>
                  </a:lnTo>
                  <a:cubicBezTo>
                    <a:pt x="1" y="1525"/>
                    <a:pt x="215" y="1739"/>
                    <a:pt x="489" y="1751"/>
                  </a:cubicBezTo>
                  <a:lnTo>
                    <a:pt x="16051" y="1751"/>
                  </a:lnTo>
                  <a:cubicBezTo>
                    <a:pt x="16324" y="1751"/>
                    <a:pt x="16539" y="1525"/>
                    <a:pt x="16539" y="1263"/>
                  </a:cubicBezTo>
                  <a:lnTo>
                    <a:pt x="16539" y="977"/>
                  </a:lnTo>
                  <a:cubicBezTo>
                    <a:pt x="16539" y="430"/>
                    <a:pt x="16098" y="1"/>
                    <a:pt x="15551" y="1"/>
                  </a:cubicBezTo>
                  <a:lnTo>
                    <a:pt x="989" y="1"/>
                  </a:lnTo>
                  <a:cubicBezTo>
                    <a:pt x="982" y="1"/>
                    <a:pt x="975" y="1"/>
                    <a:pt x="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5"/>
            <p:cNvSpPr/>
            <p:nvPr/>
          </p:nvSpPr>
          <p:spPr>
            <a:xfrm>
              <a:off x="2329663" y="4071882"/>
              <a:ext cx="78893" cy="67664"/>
            </a:xfrm>
            <a:custGeom>
              <a:avLst/>
              <a:gdLst/>
              <a:ahLst/>
              <a:cxnLst/>
              <a:rect l="l" t="t" r="r" b="b"/>
              <a:pathLst>
                <a:path w="3513" h="3013" extrusionOk="0">
                  <a:moveTo>
                    <a:pt x="2001" y="0"/>
                  </a:moveTo>
                  <a:cubicBezTo>
                    <a:pt x="0" y="72"/>
                    <a:pt x="0" y="2929"/>
                    <a:pt x="2001" y="3013"/>
                  </a:cubicBezTo>
                  <a:cubicBezTo>
                    <a:pt x="2834" y="3013"/>
                    <a:pt x="3513" y="2334"/>
                    <a:pt x="3513" y="1501"/>
                  </a:cubicBezTo>
                  <a:cubicBezTo>
                    <a:pt x="3513" y="667"/>
                    <a:pt x="2834" y="0"/>
                    <a:pt x="2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4" name="Google Shape;2104;p65"/>
          <p:cNvSpPr txBox="1">
            <a:spLocks noGrp="1"/>
          </p:cNvSpPr>
          <p:nvPr>
            <p:ph type="subTitle" idx="7"/>
          </p:nvPr>
        </p:nvSpPr>
        <p:spPr>
          <a:xfrm>
            <a:off x="3675297" y="4171402"/>
            <a:ext cx="17934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</a:t>
            </a:r>
            <a:r>
              <a:rPr lang="en-MY" dirty="0"/>
              <a:t>B</a:t>
            </a:r>
            <a:r>
              <a:rPr lang="en" dirty="0"/>
              <a:t>ot TTPs</a:t>
            </a:r>
            <a:endParaRPr dirty="0"/>
          </a:p>
        </p:txBody>
      </p:sp>
      <p:cxnSp>
        <p:nvCxnSpPr>
          <p:cNvPr id="2105" name="Google Shape;2105;p65"/>
          <p:cNvCxnSpPr>
            <a:stCxn id="2104" idx="1"/>
            <a:endCxn id="2080" idx="4"/>
          </p:cNvCxnSpPr>
          <p:nvPr/>
        </p:nvCxnSpPr>
        <p:spPr>
          <a:xfrm rot="10800000">
            <a:off x="1918497" y="3850702"/>
            <a:ext cx="1756800" cy="582600"/>
          </a:xfrm>
          <a:prstGeom prst="bentConnector2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6" name="Google Shape;2106;p65"/>
          <p:cNvCxnSpPr>
            <a:stCxn id="2104" idx="3"/>
            <a:endCxn id="2082" idx="4"/>
          </p:cNvCxnSpPr>
          <p:nvPr/>
        </p:nvCxnSpPr>
        <p:spPr>
          <a:xfrm rot="10800000" flipH="1">
            <a:off x="5468697" y="3850702"/>
            <a:ext cx="1756800" cy="582600"/>
          </a:xfrm>
          <a:prstGeom prst="bentConnector2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7" name="Google Shape;2107;p65"/>
          <p:cNvCxnSpPr>
            <a:stCxn id="2081" idx="4"/>
            <a:endCxn id="2104" idx="0"/>
          </p:cNvCxnSpPr>
          <p:nvPr/>
        </p:nvCxnSpPr>
        <p:spPr>
          <a:xfrm rot="-5400000" flipH="1">
            <a:off x="4411972" y="4010625"/>
            <a:ext cx="320700" cy="600"/>
          </a:xfrm>
          <a:prstGeom prst="bentConnector3">
            <a:avLst>
              <a:gd name="adj1" fmla="val 5002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5073138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p65"/>
          <p:cNvSpPr/>
          <p:nvPr/>
        </p:nvSpPr>
        <p:spPr>
          <a:xfrm>
            <a:off x="1514881" y="3043269"/>
            <a:ext cx="807300" cy="807300"/>
          </a:xfrm>
          <a:prstGeom prst="ellipse">
            <a:avLst/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1" name="Google Shape;2081;p65"/>
          <p:cNvSpPr/>
          <p:nvPr/>
        </p:nvSpPr>
        <p:spPr>
          <a:xfrm>
            <a:off x="4168372" y="3043269"/>
            <a:ext cx="807300" cy="807300"/>
          </a:xfrm>
          <a:prstGeom prst="ellipse">
            <a:avLst/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2" name="Google Shape;2082;p65"/>
          <p:cNvSpPr/>
          <p:nvPr/>
        </p:nvSpPr>
        <p:spPr>
          <a:xfrm>
            <a:off x="6821819" y="3043269"/>
            <a:ext cx="807300" cy="807300"/>
          </a:xfrm>
          <a:prstGeom prst="ellipse">
            <a:avLst/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3" name="Google Shape;2083;p65"/>
          <p:cNvSpPr txBox="1">
            <a:spLocks noGrp="1"/>
          </p:cNvSpPr>
          <p:nvPr>
            <p:ph type="subTitle" idx="1"/>
          </p:nvPr>
        </p:nvSpPr>
        <p:spPr>
          <a:xfrm>
            <a:off x="693244" y="2566346"/>
            <a:ext cx="2439185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MY" b="1" dirty="0"/>
              <a:t>Collection</a:t>
            </a:r>
            <a:endParaRPr lang="en-MY" dirty="0"/>
          </a:p>
        </p:txBody>
      </p:sp>
      <p:sp>
        <p:nvSpPr>
          <p:cNvPr id="2084" name="Google Shape;2084;p65"/>
          <p:cNvSpPr txBox="1">
            <a:spLocks noGrp="1"/>
          </p:cNvSpPr>
          <p:nvPr>
            <p:ph type="subTitle" idx="2"/>
          </p:nvPr>
        </p:nvSpPr>
        <p:spPr>
          <a:xfrm>
            <a:off x="798860" y="715065"/>
            <a:ext cx="2151601" cy="16815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u="sng" dirty="0">
                <a:solidFill>
                  <a:schemeClr val="accent5"/>
                </a:solidFill>
              </a:rPr>
              <a:t>Data from Local System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ym typeface="Wingdings" panose="05000000000000000000" pitchFamily="2" charset="2"/>
              </a:rPr>
              <a:t> gathers data from the compromised system, including documents, files, and other sensitive information</a:t>
            </a:r>
            <a:endParaRPr lang="en-US" sz="1200" dirty="0"/>
          </a:p>
        </p:txBody>
      </p:sp>
      <p:sp>
        <p:nvSpPr>
          <p:cNvPr id="2086" name="Google Shape;2086;p65"/>
          <p:cNvSpPr txBox="1">
            <a:spLocks noGrp="1"/>
          </p:cNvSpPr>
          <p:nvPr>
            <p:ph type="subTitle" idx="3"/>
          </p:nvPr>
        </p:nvSpPr>
        <p:spPr>
          <a:xfrm>
            <a:off x="3496222" y="2566346"/>
            <a:ext cx="2151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Exfiltration</a:t>
            </a:r>
            <a:endParaRPr dirty="0"/>
          </a:p>
        </p:txBody>
      </p:sp>
      <p:sp>
        <p:nvSpPr>
          <p:cNvPr id="2087" name="Google Shape;2087;p65"/>
          <p:cNvSpPr txBox="1">
            <a:spLocks noGrp="1"/>
          </p:cNvSpPr>
          <p:nvPr>
            <p:ph type="subTitle" idx="4"/>
          </p:nvPr>
        </p:nvSpPr>
        <p:spPr>
          <a:xfrm>
            <a:off x="3223764" y="786803"/>
            <a:ext cx="2696466" cy="17735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u="sng" dirty="0">
                <a:solidFill>
                  <a:schemeClr val="accent5"/>
                </a:solidFill>
              </a:rPr>
              <a:t>Exfiltration Over C2 Channel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ym typeface="Wingdings" panose="05000000000000000000" pitchFamily="2" charset="2"/>
              </a:rPr>
              <a:t> exfiltrates stolen data over its command-and-control (C2) channels, often encrypting or encoding the data to avoid detection during transmission</a:t>
            </a:r>
            <a:endParaRPr lang="en-US" sz="1200" dirty="0"/>
          </a:p>
        </p:txBody>
      </p:sp>
      <p:sp>
        <p:nvSpPr>
          <p:cNvPr id="2088" name="Google Shape;2088;p65"/>
          <p:cNvSpPr txBox="1">
            <a:spLocks noGrp="1"/>
          </p:cNvSpPr>
          <p:nvPr>
            <p:ph type="subTitle" idx="5"/>
          </p:nvPr>
        </p:nvSpPr>
        <p:spPr>
          <a:xfrm>
            <a:off x="6057591" y="2566346"/>
            <a:ext cx="2301087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Command and Control</a:t>
            </a:r>
            <a:endParaRPr dirty="0"/>
          </a:p>
        </p:txBody>
      </p:sp>
      <p:sp>
        <p:nvSpPr>
          <p:cNvPr id="2089" name="Google Shape;2089;p65"/>
          <p:cNvSpPr txBox="1">
            <a:spLocks noGrp="1"/>
          </p:cNvSpPr>
          <p:nvPr>
            <p:ph type="subTitle" idx="6"/>
          </p:nvPr>
        </p:nvSpPr>
        <p:spPr>
          <a:xfrm>
            <a:off x="6067721" y="715066"/>
            <a:ext cx="2302829" cy="19398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u="sng" dirty="0">
                <a:solidFill>
                  <a:schemeClr val="accent5"/>
                </a:solidFill>
              </a:rPr>
              <a:t>Application Layer Protocol: Web Protocols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ym typeface="Wingdings" panose="05000000000000000000" pitchFamily="2" charset="2"/>
              </a:rPr>
              <a:t> communicates with its C2 servers using standard web protocols to blend in with normal web traffic and avoid detection</a:t>
            </a:r>
            <a:endParaRPr lang="en-US" sz="1200" dirty="0"/>
          </a:p>
        </p:txBody>
      </p:sp>
      <p:grpSp>
        <p:nvGrpSpPr>
          <p:cNvPr id="2090" name="Google Shape;2090;p65"/>
          <p:cNvGrpSpPr/>
          <p:nvPr/>
        </p:nvGrpSpPr>
        <p:grpSpPr>
          <a:xfrm>
            <a:off x="4364861" y="3239573"/>
            <a:ext cx="414322" cy="414692"/>
            <a:chOff x="3421119" y="3239136"/>
            <a:chExt cx="428107" cy="428489"/>
          </a:xfrm>
        </p:grpSpPr>
        <p:sp>
          <p:nvSpPr>
            <p:cNvPr id="2091" name="Google Shape;2091;p65"/>
            <p:cNvSpPr/>
            <p:nvPr/>
          </p:nvSpPr>
          <p:spPr>
            <a:xfrm>
              <a:off x="3746529" y="3268667"/>
              <a:ext cx="102698" cy="243327"/>
            </a:xfrm>
            <a:custGeom>
              <a:avLst/>
              <a:gdLst/>
              <a:ahLst/>
              <a:cxnLst/>
              <a:rect l="l" t="t" r="r" b="b"/>
              <a:pathLst>
                <a:path w="4573" h="10835" extrusionOk="0">
                  <a:moveTo>
                    <a:pt x="906" y="0"/>
                  </a:moveTo>
                  <a:cubicBezTo>
                    <a:pt x="1668" y="905"/>
                    <a:pt x="2037" y="2096"/>
                    <a:pt x="1918" y="3274"/>
                  </a:cubicBezTo>
                  <a:cubicBezTo>
                    <a:pt x="1775" y="4822"/>
                    <a:pt x="953" y="6203"/>
                    <a:pt x="405" y="7120"/>
                  </a:cubicBezTo>
                  <a:cubicBezTo>
                    <a:pt x="263" y="7358"/>
                    <a:pt x="132" y="7596"/>
                    <a:pt x="13" y="7834"/>
                  </a:cubicBezTo>
                  <a:cubicBezTo>
                    <a:pt x="13" y="9406"/>
                    <a:pt x="1" y="10394"/>
                    <a:pt x="1" y="10835"/>
                  </a:cubicBezTo>
                  <a:lnTo>
                    <a:pt x="4573" y="10835"/>
                  </a:lnTo>
                  <a:lnTo>
                    <a:pt x="4573" y="953"/>
                  </a:lnTo>
                  <a:cubicBezTo>
                    <a:pt x="4573" y="429"/>
                    <a:pt x="4144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5"/>
            <p:cNvSpPr/>
            <p:nvPr/>
          </p:nvSpPr>
          <p:spPr>
            <a:xfrm>
              <a:off x="3506952" y="3239136"/>
              <a:ext cx="279708" cy="272859"/>
            </a:xfrm>
            <a:custGeom>
              <a:avLst/>
              <a:gdLst/>
              <a:ahLst/>
              <a:cxnLst/>
              <a:rect l="l" t="t" r="r" b="b"/>
              <a:pathLst>
                <a:path w="12455" h="12150" extrusionOk="0">
                  <a:moveTo>
                    <a:pt x="7406" y="4260"/>
                  </a:moveTo>
                  <a:cubicBezTo>
                    <a:pt x="7531" y="4260"/>
                    <a:pt x="7659" y="4306"/>
                    <a:pt x="7764" y="4411"/>
                  </a:cubicBezTo>
                  <a:cubicBezTo>
                    <a:pt x="8085" y="4732"/>
                    <a:pt x="7859" y="5280"/>
                    <a:pt x="7406" y="5280"/>
                  </a:cubicBezTo>
                  <a:cubicBezTo>
                    <a:pt x="7121" y="5280"/>
                    <a:pt x="6894" y="5054"/>
                    <a:pt x="6894" y="4768"/>
                  </a:cubicBezTo>
                  <a:cubicBezTo>
                    <a:pt x="6894" y="4462"/>
                    <a:pt x="7144" y="4260"/>
                    <a:pt x="7406" y="4260"/>
                  </a:cubicBezTo>
                  <a:close/>
                  <a:moveTo>
                    <a:pt x="5045" y="1257"/>
                  </a:moveTo>
                  <a:cubicBezTo>
                    <a:pt x="5186" y="1257"/>
                    <a:pt x="5328" y="1307"/>
                    <a:pt x="5442" y="1410"/>
                  </a:cubicBezTo>
                  <a:cubicBezTo>
                    <a:pt x="5644" y="1601"/>
                    <a:pt x="5680" y="1910"/>
                    <a:pt x="5525" y="2137"/>
                  </a:cubicBezTo>
                  <a:lnTo>
                    <a:pt x="7466" y="2137"/>
                  </a:lnTo>
                  <a:cubicBezTo>
                    <a:pt x="10931" y="2291"/>
                    <a:pt x="10931" y="7209"/>
                    <a:pt x="7466" y="7352"/>
                  </a:cubicBezTo>
                  <a:cubicBezTo>
                    <a:pt x="7144" y="7352"/>
                    <a:pt x="6882" y="7090"/>
                    <a:pt x="6882" y="6768"/>
                  </a:cubicBezTo>
                  <a:lnTo>
                    <a:pt x="6894" y="6756"/>
                  </a:lnTo>
                  <a:cubicBezTo>
                    <a:pt x="6894" y="6447"/>
                    <a:pt x="7156" y="6197"/>
                    <a:pt x="7478" y="6197"/>
                  </a:cubicBezTo>
                  <a:cubicBezTo>
                    <a:pt x="7492" y="6197"/>
                    <a:pt x="7506" y="6197"/>
                    <a:pt x="7521" y="6197"/>
                  </a:cubicBezTo>
                  <a:cubicBezTo>
                    <a:pt x="8311" y="6197"/>
                    <a:pt x="8966" y="5551"/>
                    <a:pt x="8966" y="4744"/>
                  </a:cubicBezTo>
                  <a:cubicBezTo>
                    <a:pt x="8966" y="3937"/>
                    <a:pt x="8311" y="3291"/>
                    <a:pt x="7521" y="3291"/>
                  </a:cubicBezTo>
                  <a:cubicBezTo>
                    <a:pt x="7506" y="3291"/>
                    <a:pt x="7492" y="3291"/>
                    <a:pt x="7478" y="3291"/>
                  </a:cubicBezTo>
                  <a:lnTo>
                    <a:pt x="5442" y="3291"/>
                  </a:lnTo>
                  <a:lnTo>
                    <a:pt x="5466" y="3327"/>
                  </a:lnTo>
                  <a:cubicBezTo>
                    <a:pt x="5869" y="3749"/>
                    <a:pt x="5476" y="4305"/>
                    <a:pt x="5033" y="4305"/>
                  </a:cubicBezTo>
                  <a:cubicBezTo>
                    <a:pt x="4888" y="4305"/>
                    <a:pt x="4738" y="4245"/>
                    <a:pt x="4608" y="4101"/>
                  </a:cubicBezTo>
                  <a:lnTo>
                    <a:pt x="3704" y="3101"/>
                  </a:lnTo>
                  <a:cubicBezTo>
                    <a:pt x="3501" y="2875"/>
                    <a:pt x="3513" y="2518"/>
                    <a:pt x="3727" y="2303"/>
                  </a:cubicBezTo>
                  <a:lnTo>
                    <a:pt x="4620" y="1434"/>
                  </a:lnTo>
                  <a:cubicBezTo>
                    <a:pt x="4738" y="1316"/>
                    <a:pt x="4891" y="1257"/>
                    <a:pt x="5045" y="1257"/>
                  </a:cubicBezTo>
                  <a:close/>
                  <a:moveTo>
                    <a:pt x="6328" y="0"/>
                  </a:moveTo>
                  <a:cubicBezTo>
                    <a:pt x="3369" y="0"/>
                    <a:pt x="983" y="2647"/>
                    <a:pt x="965" y="5280"/>
                  </a:cubicBezTo>
                  <a:cubicBezTo>
                    <a:pt x="965" y="5363"/>
                    <a:pt x="953" y="5458"/>
                    <a:pt x="929" y="5554"/>
                  </a:cubicBezTo>
                  <a:cubicBezTo>
                    <a:pt x="834" y="5887"/>
                    <a:pt x="334" y="7542"/>
                    <a:pt x="1" y="8375"/>
                  </a:cubicBezTo>
                  <a:cubicBezTo>
                    <a:pt x="179" y="8423"/>
                    <a:pt x="358" y="8447"/>
                    <a:pt x="536" y="8459"/>
                  </a:cubicBezTo>
                  <a:cubicBezTo>
                    <a:pt x="977" y="8483"/>
                    <a:pt x="1310" y="8840"/>
                    <a:pt x="1310" y="9280"/>
                  </a:cubicBezTo>
                  <a:lnTo>
                    <a:pt x="1310" y="11245"/>
                  </a:lnTo>
                  <a:cubicBezTo>
                    <a:pt x="1310" y="11447"/>
                    <a:pt x="1453" y="11614"/>
                    <a:pt x="1644" y="11662"/>
                  </a:cubicBezTo>
                  <a:lnTo>
                    <a:pt x="1703" y="11662"/>
                  </a:lnTo>
                  <a:cubicBezTo>
                    <a:pt x="2453" y="11805"/>
                    <a:pt x="3068" y="11854"/>
                    <a:pt x="3561" y="11854"/>
                  </a:cubicBezTo>
                  <a:cubicBezTo>
                    <a:pt x="4008" y="11854"/>
                    <a:pt x="4354" y="11814"/>
                    <a:pt x="4608" y="11769"/>
                  </a:cubicBezTo>
                  <a:cubicBezTo>
                    <a:pt x="6013" y="11507"/>
                    <a:pt x="6192" y="10745"/>
                    <a:pt x="6192" y="10173"/>
                  </a:cubicBezTo>
                  <a:cubicBezTo>
                    <a:pt x="6180" y="9876"/>
                    <a:pt x="6406" y="9626"/>
                    <a:pt x="6692" y="9578"/>
                  </a:cubicBezTo>
                  <a:cubicBezTo>
                    <a:pt x="6713" y="9576"/>
                    <a:pt x="6734" y="9575"/>
                    <a:pt x="6755" y="9575"/>
                  </a:cubicBezTo>
                  <a:cubicBezTo>
                    <a:pt x="7074" y="9575"/>
                    <a:pt x="7347" y="9826"/>
                    <a:pt x="7347" y="10161"/>
                  </a:cubicBezTo>
                  <a:cubicBezTo>
                    <a:pt x="7347" y="10995"/>
                    <a:pt x="7061" y="11662"/>
                    <a:pt x="6513" y="12150"/>
                  </a:cubicBezTo>
                  <a:lnTo>
                    <a:pt x="9502" y="12150"/>
                  </a:lnTo>
                  <a:cubicBezTo>
                    <a:pt x="9502" y="11709"/>
                    <a:pt x="9502" y="10709"/>
                    <a:pt x="9502" y="9114"/>
                  </a:cubicBezTo>
                  <a:cubicBezTo>
                    <a:pt x="9502" y="8780"/>
                    <a:pt x="9704" y="8447"/>
                    <a:pt x="10061" y="7852"/>
                  </a:cubicBezTo>
                  <a:cubicBezTo>
                    <a:pt x="11574" y="5458"/>
                    <a:pt x="12455" y="2756"/>
                    <a:pt x="9204" y="851"/>
                  </a:cubicBezTo>
                  <a:cubicBezTo>
                    <a:pt x="8226" y="257"/>
                    <a:pt x="7249" y="0"/>
                    <a:pt x="6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5"/>
            <p:cNvSpPr/>
            <p:nvPr/>
          </p:nvSpPr>
          <p:spPr>
            <a:xfrm>
              <a:off x="3421119" y="3537910"/>
              <a:ext cx="428107" cy="129715"/>
            </a:xfrm>
            <a:custGeom>
              <a:avLst/>
              <a:gdLst/>
              <a:ahLst/>
              <a:cxnLst/>
              <a:rect l="l" t="t" r="r" b="b"/>
              <a:pathLst>
                <a:path w="19063" h="5776" extrusionOk="0">
                  <a:moveTo>
                    <a:pt x="1" y="1"/>
                  </a:moveTo>
                  <a:lnTo>
                    <a:pt x="1" y="1334"/>
                  </a:lnTo>
                  <a:cubicBezTo>
                    <a:pt x="1" y="1858"/>
                    <a:pt x="417" y="2275"/>
                    <a:pt x="941" y="2275"/>
                  </a:cubicBezTo>
                  <a:lnTo>
                    <a:pt x="6894" y="2275"/>
                  </a:lnTo>
                  <a:lnTo>
                    <a:pt x="6490" y="4620"/>
                  </a:lnTo>
                  <a:lnTo>
                    <a:pt x="5406" y="4620"/>
                  </a:lnTo>
                  <a:cubicBezTo>
                    <a:pt x="4632" y="4620"/>
                    <a:pt x="4632" y="5775"/>
                    <a:pt x="5406" y="5775"/>
                  </a:cubicBezTo>
                  <a:lnTo>
                    <a:pt x="13622" y="5775"/>
                  </a:lnTo>
                  <a:cubicBezTo>
                    <a:pt x="14384" y="5775"/>
                    <a:pt x="14384" y="4620"/>
                    <a:pt x="13622" y="4620"/>
                  </a:cubicBezTo>
                  <a:lnTo>
                    <a:pt x="12574" y="4620"/>
                  </a:lnTo>
                  <a:lnTo>
                    <a:pt x="12205" y="2275"/>
                  </a:lnTo>
                  <a:lnTo>
                    <a:pt x="18098" y="2275"/>
                  </a:lnTo>
                  <a:cubicBezTo>
                    <a:pt x="18622" y="2275"/>
                    <a:pt x="19051" y="1846"/>
                    <a:pt x="19051" y="1334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5"/>
            <p:cNvSpPr/>
            <p:nvPr/>
          </p:nvSpPr>
          <p:spPr>
            <a:xfrm>
              <a:off x="3421119" y="3268667"/>
              <a:ext cx="115005" cy="243327"/>
            </a:xfrm>
            <a:custGeom>
              <a:avLst/>
              <a:gdLst/>
              <a:ahLst/>
              <a:cxnLst/>
              <a:rect l="l" t="t" r="r" b="b"/>
              <a:pathLst>
                <a:path w="5121" h="10835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lnTo>
                    <a:pt x="1" y="10835"/>
                  </a:lnTo>
                  <a:lnTo>
                    <a:pt x="4263" y="10835"/>
                  </a:lnTo>
                  <a:cubicBezTo>
                    <a:pt x="4085" y="10573"/>
                    <a:pt x="3977" y="10251"/>
                    <a:pt x="3977" y="9930"/>
                  </a:cubicBezTo>
                  <a:lnTo>
                    <a:pt x="3977" y="8263"/>
                  </a:lnTo>
                  <a:cubicBezTo>
                    <a:pt x="3370" y="8192"/>
                    <a:pt x="2954" y="7977"/>
                    <a:pt x="2751" y="7644"/>
                  </a:cubicBezTo>
                  <a:cubicBezTo>
                    <a:pt x="2584" y="7358"/>
                    <a:pt x="2561" y="7013"/>
                    <a:pt x="2703" y="6715"/>
                  </a:cubicBezTo>
                  <a:cubicBezTo>
                    <a:pt x="3001" y="6025"/>
                    <a:pt x="3513" y="4310"/>
                    <a:pt x="3632" y="3953"/>
                  </a:cubicBezTo>
                  <a:cubicBezTo>
                    <a:pt x="3596" y="2608"/>
                    <a:pt x="4156" y="1179"/>
                    <a:pt x="5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5" name="Google Shape;2095;p65"/>
          <p:cNvGrpSpPr/>
          <p:nvPr/>
        </p:nvGrpSpPr>
        <p:grpSpPr>
          <a:xfrm>
            <a:off x="7018177" y="3239888"/>
            <a:ext cx="414583" cy="414061"/>
            <a:chOff x="4048133" y="3239517"/>
            <a:chExt cx="428377" cy="427838"/>
          </a:xfrm>
        </p:grpSpPr>
        <p:sp>
          <p:nvSpPr>
            <p:cNvPr id="2096" name="Google Shape;2096;p65"/>
            <p:cNvSpPr/>
            <p:nvPr/>
          </p:nvSpPr>
          <p:spPr>
            <a:xfrm>
              <a:off x="4244411" y="3239517"/>
              <a:ext cx="232098" cy="427838"/>
            </a:xfrm>
            <a:custGeom>
              <a:avLst/>
              <a:gdLst/>
              <a:ahLst/>
              <a:cxnLst/>
              <a:rect l="l" t="t" r="r" b="b"/>
              <a:pathLst>
                <a:path w="10335" h="19051" extrusionOk="0">
                  <a:moveTo>
                    <a:pt x="822" y="0"/>
                  </a:moveTo>
                  <a:cubicBezTo>
                    <a:pt x="572" y="0"/>
                    <a:pt x="381" y="0"/>
                    <a:pt x="214" y="12"/>
                  </a:cubicBezTo>
                  <a:cubicBezTo>
                    <a:pt x="965" y="572"/>
                    <a:pt x="1417" y="1465"/>
                    <a:pt x="1417" y="2417"/>
                  </a:cubicBezTo>
                  <a:lnTo>
                    <a:pt x="1417" y="3513"/>
                  </a:lnTo>
                  <a:cubicBezTo>
                    <a:pt x="2905" y="3584"/>
                    <a:pt x="4310" y="4203"/>
                    <a:pt x="5346" y="5263"/>
                  </a:cubicBezTo>
                  <a:cubicBezTo>
                    <a:pt x="8989" y="8906"/>
                    <a:pt x="6560" y="15312"/>
                    <a:pt x="1405" y="15538"/>
                  </a:cubicBezTo>
                  <a:lnTo>
                    <a:pt x="1405" y="16348"/>
                  </a:lnTo>
                  <a:cubicBezTo>
                    <a:pt x="1393" y="17407"/>
                    <a:pt x="881" y="18407"/>
                    <a:pt x="0" y="19026"/>
                  </a:cubicBezTo>
                  <a:cubicBezTo>
                    <a:pt x="262" y="19050"/>
                    <a:pt x="536" y="19050"/>
                    <a:pt x="834" y="19050"/>
                  </a:cubicBezTo>
                  <a:cubicBezTo>
                    <a:pt x="1381" y="19050"/>
                    <a:pt x="1929" y="19003"/>
                    <a:pt x="2477" y="18919"/>
                  </a:cubicBezTo>
                  <a:cubicBezTo>
                    <a:pt x="2691" y="18884"/>
                    <a:pt x="2870" y="18705"/>
                    <a:pt x="2905" y="18491"/>
                  </a:cubicBezTo>
                  <a:lnTo>
                    <a:pt x="3084" y="17348"/>
                  </a:lnTo>
                  <a:cubicBezTo>
                    <a:pt x="3655" y="17181"/>
                    <a:pt x="4215" y="16943"/>
                    <a:pt x="4751" y="16645"/>
                  </a:cubicBezTo>
                  <a:lnTo>
                    <a:pt x="5679" y="17324"/>
                  </a:lnTo>
                  <a:cubicBezTo>
                    <a:pt x="5769" y="17389"/>
                    <a:pt x="5876" y="17422"/>
                    <a:pt x="5983" y="17422"/>
                  </a:cubicBezTo>
                  <a:cubicBezTo>
                    <a:pt x="6090" y="17422"/>
                    <a:pt x="6197" y="17389"/>
                    <a:pt x="6287" y="17324"/>
                  </a:cubicBezTo>
                  <a:cubicBezTo>
                    <a:pt x="7180" y="16681"/>
                    <a:pt x="7953" y="15895"/>
                    <a:pt x="8585" y="15002"/>
                  </a:cubicBezTo>
                  <a:cubicBezTo>
                    <a:pt x="8715" y="14824"/>
                    <a:pt x="8715" y="14573"/>
                    <a:pt x="8585" y="14395"/>
                  </a:cubicBezTo>
                  <a:lnTo>
                    <a:pt x="7918" y="13454"/>
                  </a:lnTo>
                  <a:cubicBezTo>
                    <a:pt x="8204" y="12919"/>
                    <a:pt x="8430" y="12359"/>
                    <a:pt x="8596" y="11776"/>
                  </a:cubicBezTo>
                  <a:lnTo>
                    <a:pt x="9728" y="11585"/>
                  </a:lnTo>
                  <a:cubicBezTo>
                    <a:pt x="9942" y="11537"/>
                    <a:pt x="10120" y="11371"/>
                    <a:pt x="10156" y="11156"/>
                  </a:cubicBezTo>
                  <a:cubicBezTo>
                    <a:pt x="10335" y="10061"/>
                    <a:pt x="10335" y="8954"/>
                    <a:pt x="10156" y="7870"/>
                  </a:cubicBezTo>
                  <a:cubicBezTo>
                    <a:pt x="10120" y="7644"/>
                    <a:pt x="9942" y="7477"/>
                    <a:pt x="9728" y="7442"/>
                  </a:cubicBezTo>
                  <a:lnTo>
                    <a:pt x="8596" y="7251"/>
                  </a:lnTo>
                  <a:cubicBezTo>
                    <a:pt x="8430" y="6668"/>
                    <a:pt x="8192" y="6108"/>
                    <a:pt x="7894" y="5572"/>
                  </a:cubicBezTo>
                  <a:lnTo>
                    <a:pt x="8561" y="4632"/>
                  </a:lnTo>
                  <a:cubicBezTo>
                    <a:pt x="8692" y="4441"/>
                    <a:pt x="8692" y="4215"/>
                    <a:pt x="8561" y="4036"/>
                  </a:cubicBezTo>
                  <a:cubicBezTo>
                    <a:pt x="7930" y="3144"/>
                    <a:pt x="7144" y="2358"/>
                    <a:pt x="6263" y="1715"/>
                  </a:cubicBezTo>
                  <a:cubicBezTo>
                    <a:pt x="6168" y="1649"/>
                    <a:pt x="6060" y="1617"/>
                    <a:pt x="5953" y="1617"/>
                  </a:cubicBezTo>
                  <a:cubicBezTo>
                    <a:pt x="5846" y="1617"/>
                    <a:pt x="5739" y="1649"/>
                    <a:pt x="5644" y="1715"/>
                  </a:cubicBezTo>
                  <a:lnTo>
                    <a:pt x="4727" y="2393"/>
                  </a:lnTo>
                  <a:cubicBezTo>
                    <a:pt x="4191" y="2096"/>
                    <a:pt x="3643" y="1870"/>
                    <a:pt x="3060" y="1703"/>
                  </a:cubicBezTo>
                  <a:lnTo>
                    <a:pt x="2870" y="560"/>
                  </a:lnTo>
                  <a:cubicBezTo>
                    <a:pt x="2834" y="334"/>
                    <a:pt x="2667" y="167"/>
                    <a:pt x="2441" y="131"/>
                  </a:cubicBezTo>
                  <a:cubicBezTo>
                    <a:pt x="1905" y="48"/>
                    <a:pt x="1369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5"/>
            <p:cNvSpPr/>
            <p:nvPr/>
          </p:nvSpPr>
          <p:spPr>
            <a:xfrm>
              <a:off x="4048133" y="3252475"/>
              <a:ext cx="201107" cy="400799"/>
            </a:xfrm>
            <a:custGeom>
              <a:avLst/>
              <a:gdLst/>
              <a:ahLst/>
              <a:cxnLst/>
              <a:rect l="l" t="t" r="r" b="b"/>
              <a:pathLst>
                <a:path w="8955" h="17847" extrusionOk="0">
                  <a:moveTo>
                    <a:pt x="7117" y="1"/>
                  </a:moveTo>
                  <a:cubicBezTo>
                    <a:pt x="6631" y="1"/>
                    <a:pt x="6138" y="194"/>
                    <a:pt x="5764" y="626"/>
                  </a:cubicBezTo>
                  <a:cubicBezTo>
                    <a:pt x="6216" y="816"/>
                    <a:pt x="6609" y="1126"/>
                    <a:pt x="6930" y="1507"/>
                  </a:cubicBezTo>
                  <a:cubicBezTo>
                    <a:pt x="7251" y="1952"/>
                    <a:pt x="6866" y="2450"/>
                    <a:pt x="6438" y="2450"/>
                  </a:cubicBezTo>
                  <a:cubicBezTo>
                    <a:pt x="6293" y="2450"/>
                    <a:pt x="6143" y="2392"/>
                    <a:pt x="6014" y="2257"/>
                  </a:cubicBezTo>
                  <a:cubicBezTo>
                    <a:pt x="5704" y="1888"/>
                    <a:pt x="5275" y="1638"/>
                    <a:pt x="4787" y="1578"/>
                  </a:cubicBezTo>
                  <a:lnTo>
                    <a:pt x="4775" y="1578"/>
                  </a:lnTo>
                  <a:lnTo>
                    <a:pt x="4740" y="1566"/>
                  </a:lnTo>
                  <a:cubicBezTo>
                    <a:pt x="4592" y="1535"/>
                    <a:pt x="4445" y="1520"/>
                    <a:pt x="4301" y="1520"/>
                  </a:cubicBezTo>
                  <a:cubicBezTo>
                    <a:pt x="3125" y="1520"/>
                    <a:pt x="2140" y="2515"/>
                    <a:pt x="2204" y="3745"/>
                  </a:cubicBezTo>
                  <a:cubicBezTo>
                    <a:pt x="2275" y="4221"/>
                    <a:pt x="2501" y="4662"/>
                    <a:pt x="2870" y="4983"/>
                  </a:cubicBezTo>
                  <a:cubicBezTo>
                    <a:pt x="3294" y="5398"/>
                    <a:pt x="2931" y="6014"/>
                    <a:pt x="2455" y="6014"/>
                  </a:cubicBezTo>
                  <a:cubicBezTo>
                    <a:pt x="2343" y="6014"/>
                    <a:pt x="2224" y="5980"/>
                    <a:pt x="2108" y="5900"/>
                  </a:cubicBezTo>
                  <a:cubicBezTo>
                    <a:pt x="1727" y="5579"/>
                    <a:pt x="1430" y="5162"/>
                    <a:pt x="1251" y="4710"/>
                  </a:cubicBezTo>
                  <a:lnTo>
                    <a:pt x="1251" y="4710"/>
                  </a:lnTo>
                  <a:cubicBezTo>
                    <a:pt x="1" y="5734"/>
                    <a:pt x="406" y="7829"/>
                    <a:pt x="1965" y="8305"/>
                  </a:cubicBezTo>
                  <a:cubicBezTo>
                    <a:pt x="2525" y="8496"/>
                    <a:pt x="2501" y="9294"/>
                    <a:pt x="1930" y="9448"/>
                  </a:cubicBezTo>
                  <a:cubicBezTo>
                    <a:pt x="180" y="9877"/>
                    <a:pt x="49" y="12318"/>
                    <a:pt x="1739" y="12937"/>
                  </a:cubicBezTo>
                  <a:cubicBezTo>
                    <a:pt x="2013" y="13044"/>
                    <a:pt x="2168" y="13330"/>
                    <a:pt x="2108" y="13615"/>
                  </a:cubicBezTo>
                  <a:cubicBezTo>
                    <a:pt x="1882" y="14687"/>
                    <a:pt x="2525" y="15759"/>
                    <a:pt x="3573" y="16068"/>
                  </a:cubicBezTo>
                  <a:cubicBezTo>
                    <a:pt x="3549" y="15913"/>
                    <a:pt x="3525" y="15723"/>
                    <a:pt x="3501" y="15509"/>
                  </a:cubicBezTo>
                  <a:cubicBezTo>
                    <a:pt x="3470" y="15094"/>
                    <a:pt x="3787" y="14871"/>
                    <a:pt x="4102" y="14871"/>
                  </a:cubicBezTo>
                  <a:cubicBezTo>
                    <a:pt x="4384" y="14871"/>
                    <a:pt x="4664" y="15049"/>
                    <a:pt x="4692" y="15425"/>
                  </a:cubicBezTo>
                  <a:cubicBezTo>
                    <a:pt x="4716" y="15806"/>
                    <a:pt x="4787" y="16175"/>
                    <a:pt x="4918" y="16533"/>
                  </a:cubicBezTo>
                  <a:cubicBezTo>
                    <a:pt x="5286" y="17435"/>
                    <a:pt x="6060" y="17846"/>
                    <a:pt x="6831" y="17846"/>
                  </a:cubicBezTo>
                  <a:cubicBezTo>
                    <a:pt x="7882" y="17846"/>
                    <a:pt x="8929" y="17084"/>
                    <a:pt x="8943" y="15759"/>
                  </a:cubicBezTo>
                  <a:lnTo>
                    <a:pt x="8943" y="13496"/>
                  </a:lnTo>
                  <a:cubicBezTo>
                    <a:pt x="8895" y="12306"/>
                    <a:pt x="8026" y="11711"/>
                    <a:pt x="7155" y="11711"/>
                  </a:cubicBezTo>
                  <a:cubicBezTo>
                    <a:pt x="6284" y="11711"/>
                    <a:pt x="5412" y="12306"/>
                    <a:pt x="5359" y="13496"/>
                  </a:cubicBezTo>
                  <a:cubicBezTo>
                    <a:pt x="5359" y="13895"/>
                    <a:pt x="5061" y="14095"/>
                    <a:pt x="4763" y="14095"/>
                  </a:cubicBezTo>
                  <a:cubicBezTo>
                    <a:pt x="4466" y="14095"/>
                    <a:pt x="4168" y="13895"/>
                    <a:pt x="4168" y="13496"/>
                  </a:cubicBezTo>
                  <a:cubicBezTo>
                    <a:pt x="4160" y="11740"/>
                    <a:pt x="5643" y="10520"/>
                    <a:pt x="7195" y="10520"/>
                  </a:cubicBezTo>
                  <a:cubicBezTo>
                    <a:pt x="7799" y="10520"/>
                    <a:pt x="8414" y="10705"/>
                    <a:pt x="8954" y="11115"/>
                  </a:cubicBezTo>
                  <a:lnTo>
                    <a:pt x="8954" y="7936"/>
                  </a:lnTo>
                  <a:lnTo>
                    <a:pt x="7847" y="7936"/>
                  </a:lnTo>
                  <a:cubicBezTo>
                    <a:pt x="7311" y="7936"/>
                    <a:pt x="6871" y="8365"/>
                    <a:pt x="6883" y="8889"/>
                  </a:cubicBezTo>
                  <a:cubicBezTo>
                    <a:pt x="6883" y="9288"/>
                    <a:pt x="6585" y="9487"/>
                    <a:pt x="6287" y="9487"/>
                  </a:cubicBezTo>
                  <a:cubicBezTo>
                    <a:pt x="5990" y="9487"/>
                    <a:pt x="5692" y="9288"/>
                    <a:pt x="5692" y="8889"/>
                  </a:cubicBezTo>
                  <a:cubicBezTo>
                    <a:pt x="5692" y="8472"/>
                    <a:pt x="5811" y="8055"/>
                    <a:pt x="6049" y="7698"/>
                  </a:cubicBezTo>
                  <a:cubicBezTo>
                    <a:pt x="6061" y="7686"/>
                    <a:pt x="6073" y="7674"/>
                    <a:pt x="6085" y="7662"/>
                  </a:cubicBezTo>
                  <a:cubicBezTo>
                    <a:pt x="6359" y="7281"/>
                    <a:pt x="6418" y="6650"/>
                    <a:pt x="6014" y="6281"/>
                  </a:cubicBezTo>
                  <a:cubicBezTo>
                    <a:pt x="5545" y="5869"/>
                    <a:pt x="5931" y="5229"/>
                    <a:pt x="6407" y="5229"/>
                  </a:cubicBezTo>
                  <a:cubicBezTo>
                    <a:pt x="6536" y="5229"/>
                    <a:pt x="6672" y="5276"/>
                    <a:pt x="6799" y="5388"/>
                  </a:cubicBezTo>
                  <a:lnTo>
                    <a:pt x="6811" y="5388"/>
                  </a:lnTo>
                  <a:cubicBezTo>
                    <a:pt x="7216" y="5745"/>
                    <a:pt x="7454" y="6246"/>
                    <a:pt x="7502" y="6781"/>
                  </a:cubicBezTo>
                  <a:cubicBezTo>
                    <a:pt x="7621" y="6752"/>
                    <a:pt x="7922" y="6746"/>
                    <a:pt x="8221" y="6746"/>
                  </a:cubicBezTo>
                  <a:cubicBezTo>
                    <a:pt x="8420" y="6746"/>
                    <a:pt x="8619" y="6748"/>
                    <a:pt x="8763" y="6748"/>
                  </a:cubicBezTo>
                  <a:cubicBezTo>
                    <a:pt x="8835" y="6748"/>
                    <a:pt x="8893" y="6748"/>
                    <a:pt x="8931" y="6746"/>
                  </a:cubicBezTo>
                  <a:lnTo>
                    <a:pt x="8931" y="1828"/>
                  </a:lnTo>
                  <a:cubicBezTo>
                    <a:pt x="8954" y="716"/>
                    <a:pt x="8050" y="1"/>
                    <a:pt x="7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5"/>
            <p:cNvSpPr/>
            <p:nvPr/>
          </p:nvSpPr>
          <p:spPr>
            <a:xfrm>
              <a:off x="4276211" y="3422928"/>
              <a:ext cx="27578" cy="60456"/>
            </a:xfrm>
            <a:custGeom>
              <a:avLst/>
              <a:gdLst/>
              <a:ahLst/>
              <a:cxnLst/>
              <a:rect l="l" t="t" r="r" b="b"/>
              <a:pathLst>
                <a:path w="1228" h="2692" extrusionOk="0">
                  <a:moveTo>
                    <a:pt x="1" y="1"/>
                  </a:moveTo>
                  <a:lnTo>
                    <a:pt x="1" y="2692"/>
                  </a:lnTo>
                  <a:cubicBezTo>
                    <a:pt x="263" y="2644"/>
                    <a:pt x="501" y="2513"/>
                    <a:pt x="692" y="2323"/>
                  </a:cubicBezTo>
                  <a:cubicBezTo>
                    <a:pt x="1227" y="1775"/>
                    <a:pt x="1227" y="918"/>
                    <a:pt x="692" y="370"/>
                  </a:cubicBezTo>
                  <a:cubicBezTo>
                    <a:pt x="501" y="180"/>
                    <a:pt x="263" y="4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5"/>
            <p:cNvSpPr/>
            <p:nvPr/>
          </p:nvSpPr>
          <p:spPr>
            <a:xfrm>
              <a:off x="4276211" y="3344865"/>
              <a:ext cx="134520" cy="216603"/>
            </a:xfrm>
            <a:custGeom>
              <a:avLst/>
              <a:gdLst/>
              <a:ahLst/>
              <a:cxnLst/>
              <a:rect l="l" t="t" r="r" b="b"/>
              <a:pathLst>
                <a:path w="5990" h="9645" extrusionOk="0">
                  <a:moveTo>
                    <a:pt x="1" y="0"/>
                  </a:moveTo>
                  <a:lnTo>
                    <a:pt x="1" y="9632"/>
                  </a:lnTo>
                  <a:lnTo>
                    <a:pt x="1" y="9644"/>
                  </a:lnTo>
                  <a:cubicBezTo>
                    <a:pt x="1" y="9644"/>
                    <a:pt x="2251" y="9085"/>
                    <a:pt x="3085" y="8239"/>
                  </a:cubicBezTo>
                  <a:cubicBezTo>
                    <a:pt x="5990" y="534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0" name="Google Shape;2100;p65"/>
          <p:cNvGrpSpPr/>
          <p:nvPr/>
        </p:nvGrpSpPr>
        <p:grpSpPr>
          <a:xfrm>
            <a:off x="1649775" y="3239627"/>
            <a:ext cx="537513" cy="414583"/>
            <a:chOff x="2097295" y="3894872"/>
            <a:chExt cx="555396" cy="428377"/>
          </a:xfrm>
        </p:grpSpPr>
        <p:sp>
          <p:nvSpPr>
            <p:cNvPr id="2101" name="Google Shape;2101;p65"/>
            <p:cNvSpPr/>
            <p:nvPr/>
          </p:nvSpPr>
          <p:spPr>
            <a:xfrm>
              <a:off x="2097295" y="3894872"/>
              <a:ext cx="555396" cy="362060"/>
            </a:xfrm>
            <a:custGeom>
              <a:avLst/>
              <a:gdLst/>
              <a:ahLst/>
              <a:cxnLst/>
              <a:rect l="l" t="t" r="r" b="b"/>
              <a:pathLst>
                <a:path w="24731" h="16122" extrusionOk="0">
                  <a:moveTo>
                    <a:pt x="12372" y="0"/>
                  </a:moveTo>
                  <a:cubicBezTo>
                    <a:pt x="3859" y="24"/>
                    <a:pt x="1" y="10621"/>
                    <a:pt x="6359" y="16121"/>
                  </a:cubicBezTo>
                  <a:lnTo>
                    <a:pt x="11776" y="16121"/>
                  </a:lnTo>
                  <a:lnTo>
                    <a:pt x="11776" y="12002"/>
                  </a:lnTo>
                  <a:cubicBezTo>
                    <a:pt x="11264" y="11883"/>
                    <a:pt x="10800" y="11621"/>
                    <a:pt x="10431" y="11252"/>
                  </a:cubicBezTo>
                  <a:lnTo>
                    <a:pt x="9133" y="12371"/>
                  </a:lnTo>
                  <a:lnTo>
                    <a:pt x="9133" y="14371"/>
                  </a:lnTo>
                  <a:cubicBezTo>
                    <a:pt x="9115" y="14734"/>
                    <a:pt x="8835" y="14916"/>
                    <a:pt x="8556" y="14916"/>
                  </a:cubicBezTo>
                  <a:cubicBezTo>
                    <a:pt x="8276" y="14916"/>
                    <a:pt x="7996" y="14734"/>
                    <a:pt x="7978" y="14371"/>
                  </a:cubicBezTo>
                  <a:lnTo>
                    <a:pt x="7978" y="12419"/>
                  </a:lnTo>
                  <a:lnTo>
                    <a:pt x="7014" y="11764"/>
                  </a:lnTo>
                  <a:lnTo>
                    <a:pt x="5406" y="12061"/>
                  </a:lnTo>
                  <a:cubicBezTo>
                    <a:pt x="5365" y="12069"/>
                    <a:pt x="5326" y="12072"/>
                    <a:pt x="5288" y="12072"/>
                  </a:cubicBezTo>
                  <a:cubicBezTo>
                    <a:pt x="4624" y="12072"/>
                    <a:pt x="4472" y="11042"/>
                    <a:pt x="5204" y="10907"/>
                  </a:cubicBezTo>
                  <a:lnTo>
                    <a:pt x="7038" y="10573"/>
                  </a:lnTo>
                  <a:cubicBezTo>
                    <a:pt x="7074" y="10568"/>
                    <a:pt x="7111" y="10565"/>
                    <a:pt x="7147" y="10565"/>
                  </a:cubicBezTo>
                  <a:cubicBezTo>
                    <a:pt x="7264" y="10565"/>
                    <a:pt x="7378" y="10596"/>
                    <a:pt x="7478" y="10668"/>
                  </a:cubicBezTo>
                  <a:lnTo>
                    <a:pt x="8502" y="11371"/>
                  </a:lnTo>
                  <a:lnTo>
                    <a:pt x="9812" y="10240"/>
                  </a:lnTo>
                  <a:cubicBezTo>
                    <a:pt x="9538" y="9418"/>
                    <a:pt x="9669" y="8513"/>
                    <a:pt x="10181" y="7811"/>
                  </a:cubicBezTo>
                  <a:lnTo>
                    <a:pt x="8835" y="5823"/>
                  </a:lnTo>
                  <a:lnTo>
                    <a:pt x="8240" y="5644"/>
                  </a:lnTo>
                  <a:lnTo>
                    <a:pt x="8240" y="7275"/>
                  </a:lnTo>
                  <a:cubicBezTo>
                    <a:pt x="8240" y="7406"/>
                    <a:pt x="8204" y="7525"/>
                    <a:pt x="8133" y="7632"/>
                  </a:cubicBezTo>
                  <a:cubicBezTo>
                    <a:pt x="8015" y="7782"/>
                    <a:pt x="7840" y="7874"/>
                    <a:pt x="7650" y="7874"/>
                  </a:cubicBezTo>
                  <a:cubicBezTo>
                    <a:pt x="7629" y="7874"/>
                    <a:pt x="7607" y="7873"/>
                    <a:pt x="7585" y="7870"/>
                  </a:cubicBezTo>
                  <a:lnTo>
                    <a:pt x="5680" y="7609"/>
                  </a:lnTo>
                  <a:cubicBezTo>
                    <a:pt x="4977" y="7493"/>
                    <a:pt x="5089" y="6462"/>
                    <a:pt x="5767" y="6462"/>
                  </a:cubicBezTo>
                  <a:cubicBezTo>
                    <a:pt x="5789" y="6462"/>
                    <a:pt x="5812" y="6463"/>
                    <a:pt x="5835" y="6466"/>
                  </a:cubicBezTo>
                  <a:lnTo>
                    <a:pt x="7073" y="6632"/>
                  </a:lnTo>
                  <a:lnTo>
                    <a:pt x="7073" y="4846"/>
                  </a:lnTo>
                  <a:cubicBezTo>
                    <a:pt x="7073" y="4727"/>
                    <a:pt x="7109" y="4620"/>
                    <a:pt x="7168" y="4525"/>
                  </a:cubicBezTo>
                  <a:cubicBezTo>
                    <a:pt x="7280" y="4348"/>
                    <a:pt x="7471" y="4251"/>
                    <a:pt x="7669" y="4251"/>
                  </a:cubicBezTo>
                  <a:cubicBezTo>
                    <a:pt x="7724" y="4251"/>
                    <a:pt x="7780" y="4259"/>
                    <a:pt x="7835" y="4275"/>
                  </a:cubicBezTo>
                  <a:lnTo>
                    <a:pt x="8907" y="4620"/>
                  </a:lnTo>
                  <a:lnTo>
                    <a:pt x="9990" y="2632"/>
                  </a:lnTo>
                  <a:cubicBezTo>
                    <a:pt x="10113" y="2409"/>
                    <a:pt x="10303" y="2316"/>
                    <a:pt x="10491" y="2316"/>
                  </a:cubicBezTo>
                  <a:cubicBezTo>
                    <a:pt x="10886" y="2316"/>
                    <a:pt x="11272" y="2724"/>
                    <a:pt x="11014" y="3191"/>
                  </a:cubicBezTo>
                  <a:lnTo>
                    <a:pt x="9883" y="5287"/>
                  </a:lnTo>
                  <a:lnTo>
                    <a:pt x="11062" y="7025"/>
                  </a:lnTo>
                  <a:cubicBezTo>
                    <a:pt x="11459" y="6812"/>
                    <a:pt x="11898" y="6705"/>
                    <a:pt x="12338" y="6705"/>
                  </a:cubicBezTo>
                  <a:cubicBezTo>
                    <a:pt x="12806" y="6705"/>
                    <a:pt x="13275" y="6827"/>
                    <a:pt x="13693" y="7073"/>
                  </a:cubicBezTo>
                  <a:lnTo>
                    <a:pt x="14681" y="6144"/>
                  </a:lnTo>
                  <a:lnTo>
                    <a:pt x="15110" y="5739"/>
                  </a:lnTo>
                  <a:lnTo>
                    <a:pt x="14348" y="5632"/>
                  </a:lnTo>
                  <a:cubicBezTo>
                    <a:pt x="14098" y="5608"/>
                    <a:pt x="13907" y="5418"/>
                    <a:pt x="13860" y="5168"/>
                  </a:cubicBezTo>
                  <a:lnTo>
                    <a:pt x="13479" y="3298"/>
                  </a:lnTo>
                  <a:cubicBezTo>
                    <a:pt x="13390" y="2854"/>
                    <a:pt x="13729" y="2590"/>
                    <a:pt x="14063" y="2590"/>
                  </a:cubicBezTo>
                  <a:cubicBezTo>
                    <a:pt x="14311" y="2590"/>
                    <a:pt x="14556" y="2736"/>
                    <a:pt x="14622" y="3060"/>
                  </a:cubicBezTo>
                  <a:lnTo>
                    <a:pt x="14919" y="4537"/>
                  </a:lnTo>
                  <a:lnTo>
                    <a:pt x="16491" y="4739"/>
                  </a:lnTo>
                  <a:cubicBezTo>
                    <a:pt x="16967" y="4822"/>
                    <a:pt x="17158" y="5406"/>
                    <a:pt x="16813" y="5751"/>
                  </a:cubicBezTo>
                  <a:lnTo>
                    <a:pt x="16015" y="6513"/>
                  </a:lnTo>
                  <a:lnTo>
                    <a:pt x="16932" y="7180"/>
                  </a:lnTo>
                  <a:lnTo>
                    <a:pt x="18503" y="6727"/>
                  </a:lnTo>
                  <a:cubicBezTo>
                    <a:pt x="18571" y="6707"/>
                    <a:pt x="18635" y="6698"/>
                    <a:pt x="18695" y="6698"/>
                  </a:cubicBezTo>
                  <a:cubicBezTo>
                    <a:pt x="19303" y="6698"/>
                    <a:pt x="19507" y="7652"/>
                    <a:pt x="18825" y="7847"/>
                  </a:cubicBezTo>
                  <a:lnTo>
                    <a:pt x="16991" y="8382"/>
                  </a:lnTo>
                  <a:cubicBezTo>
                    <a:pt x="16933" y="8402"/>
                    <a:pt x="16874" y="8411"/>
                    <a:pt x="16815" y="8411"/>
                  </a:cubicBezTo>
                  <a:cubicBezTo>
                    <a:pt x="16693" y="8411"/>
                    <a:pt x="16575" y="8371"/>
                    <a:pt x="16479" y="8299"/>
                  </a:cubicBezTo>
                  <a:lnTo>
                    <a:pt x="15146" y="7323"/>
                  </a:lnTo>
                  <a:lnTo>
                    <a:pt x="14562" y="7870"/>
                  </a:lnTo>
                  <a:cubicBezTo>
                    <a:pt x="15086" y="8644"/>
                    <a:pt x="15181" y="9633"/>
                    <a:pt x="14788" y="10490"/>
                  </a:cubicBezTo>
                  <a:lnTo>
                    <a:pt x="16146" y="11407"/>
                  </a:lnTo>
                  <a:lnTo>
                    <a:pt x="17289" y="12181"/>
                  </a:lnTo>
                  <a:lnTo>
                    <a:pt x="17765" y="10930"/>
                  </a:lnTo>
                  <a:cubicBezTo>
                    <a:pt x="17869" y="10666"/>
                    <a:pt x="18080" y="10555"/>
                    <a:pt x="18292" y="10555"/>
                  </a:cubicBezTo>
                  <a:cubicBezTo>
                    <a:pt x="18665" y="10555"/>
                    <a:pt x="19042" y="10897"/>
                    <a:pt x="18860" y="11359"/>
                  </a:cubicBezTo>
                  <a:lnTo>
                    <a:pt x="18122" y="13288"/>
                  </a:lnTo>
                  <a:cubicBezTo>
                    <a:pt x="18026" y="13527"/>
                    <a:pt x="17802" y="13665"/>
                    <a:pt x="17571" y="13665"/>
                  </a:cubicBezTo>
                  <a:cubicBezTo>
                    <a:pt x="17458" y="13665"/>
                    <a:pt x="17343" y="13632"/>
                    <a:pt x="17241" y="13562"/>
                  </a:cubicBezTo>
                  <a:lnTo>
                    <a:pt x="15860" y="12633"/>
                  </a:lnTo>
                  <a:lnTo>
                    <a:pt x="15527" y="12942"/>
                  </a:lnTo>
                  <a:lnTo>
                    <a:pt x="16420" y="13978"/>
                  </a:lnTo>
                  <a:cubicBezTo>
                    <a:pt x="16802" y="14423"/>
                    <a:pt x="16400" y="14961"/>
                    <a:pt x="15964" y="14961"/>
                  </a:cubicBezTo>
                  <a:cubicBezTo>
                    <a:pt x="15816" y="14961"/>
                    <a:pt x="15665" y="14900"/>
                    <a:pt x="15539" y="14752"/>
                  </a:cubicBezTo>
                  <a:lnTo>
                    <a:pt x="14265" y="13288"/>
                  </a:lnTo>
                  <a:cubicBezTo>
                    <a:pt x="14050" y="13050"/>
                    <a:pt x="14074" y="12681"/>
                    <a:pt x="14312" y="12466"/>
                  </a:cubicBezTo>
                  <a:lnTo>
                    <a:pt x="14860" y="11966"/>
                  </a:lnTo>
                  <a:lnTo>
                    <a:pt x="14074" y="11430"/>
                  </a:lnTo>
                  <a:cubicBezTo>
                    <a:pt x="13741" y="11704"/>
                    <a:pt x="13348" y="11907"/>
                    <a:pt x="12931" y="12002"/>
                  </a:cubicBezTo>
                  <a:lnTo>
                    <a:pt x="12931" y="16121"/>
                  </a:lnTo>
                  <a:lnTo>
                    <a:pt x="18384" y="16121"/>
                  </a:lnTo>
                  <a:cubicBezTo>
                    <a:pt x="24730" y="10621"/>
                    <a:pt x="20884" y="24"/>
                    <a:pt x="12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5"/>
            <p:cNvSpPr/>
            <p:nvPr/>
          </p:nvSpPr>
          <p:spPr>
            <a:xfrm>
              <a:off x="2188472" y="4283903"/>
              <a:ext cx="371425" cy="39346"/>
            </a:xfrm>
            <a:custGeom>
              <a:avLst/>
              <a:gdLst/>
              <a:ahLst/>
              <a:cxnLst/>
              <a:rect l="l" t="t" r="r" b="b"/>
              <a:pathLst>
                <a:path w="16539" h="1752" extrusionOk="0">
                  <a:moveTo>
                    <a:pt x="968" y="1"/>
                  </a:moveTo>
                  <a:cubicBezTo>
                    <a:pt x="442" y="1"/>
                    <a:pt x="13" y="437"/>
                    <a:pt x="13" y="977"/>
                  </a:cubicBezTo>
                  <a:lnTo>
                    <a:pt x="13" y="1251"/>
                  </a:lnTo>
                  <a:cubicBezTo>
                    <a:pt x="1" y="1525"/>
                    <a:pt x="215" y="1739"/>
                    <a:pt x="489" y="1751"/>
                  </a:cubicBezTo>
                  <a:lnTo>
                    <a:pt x="16051" y="1751"/>
                  </a:lnTo>
                  <a:cubicBezTo>
                    <a:pt x="16324" y="1751"/>
                    <a:pt x="16539" y="1525"/>
                    <a:pt x="16539" y="1263"/>
                  </a:cubicBezTo>
                  <a:lnTo>
                    <a:pt x="16539" y="977"/>
                  </a:lnTo>
                  <a:cubicBezTo>
                    <a:pt x="16539" y="430"/>
                    <a:pt x="16098" y="1"/>
                    <a:pt x="15551" y="1"/>
                  </a:cubicBezTo>
                  <a:lnTo>
                    <a:pt x="989" y="1"/>
                  </a:lnTo>
                  <a:cubicBezTo>
                    <a:pt x="982" y="1"/>
                    <a:pt x="975" y="1"/>
                    <a:pt x="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5"/>
            <p:cNvSpPr/>
            <p:nvPr/>
          </p:nvSpPr>
          <p:spPr>
            <a:xfrm>
              <a:off x="2329663" y="4071882"/>
              <a:ext cx="78893" cy="67664"/>
            </a:xfrm>
            <a:custGeom>
              <a:avLst/>
              <a:gdLst/>
              <a:ahLst/>
              <a:cxnLst/>
              <a:rect l="l" t="t" r="r" b="b"/>
              <a:pathLst>
                <a:path w="3513" h="3013" extrusionOk="0">
                  <a:moveTo>
                    <a:pt x="2001" y="0"/>
                  </a:moveTo>
                  <a:cubicBezTo>
                    <a:pt x="0" y="72"/>
                    <a:pt x="0" y="2929"/>
                    <a:pt x="2001" y="3013"/>
                  </a:cubicBezTo>
                  <a:cubicBezTo>
                    <a:pt x="2834" y="3013"/>
                    <a:pt x="3513" y="2334"/>
                    <a:pt x="3513" y="1501"/>
                  </a:cubicBezTo>
                  <a:cubicBezTo>
                    <a:pt x="3513" y="667"/>
                    <a:pt x="2834" y="0"/>
                    <a:pt x="2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4" name="Google Shape;2104;p65"/>
          <p:cNvSpPr txBox="1">
            <a:spLocks noGrp="1"/>
          </p:cNvSpPr>
          <p:nvPr>
            <p:ph type="subTitle" idx="7"/>
          </p:nvPr>
        </p:nvSpPr>
        <p:spPr>
          <a:xfrm>
            <a:off x="3675297" y="4171396"/>
            <a:ext cx="17934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</a:t>
            </a:r>
            <a:r>
              <a:rPr lang="en-MY" dirty="0"/>
              <a:t>B</a:t>
            </a:r>
            <a:r>
              <a:rPr lang="en" dirty="0"/>
              <a:t>ot TTPs</a:t>
            </a:r>
            <a:endParaRPr dirty="0"/>
          </a:p>
        </p:txBody>
      </p:sp>
      <p:cxnSp>
        <p:nvCxnSpPr>
          <p:cNvPr id="2105" name="Google Shape;2105;p65"/>
          <p:cNvCxnSpPr>
            <a:stCxn id="2104" idx="1"/>
            <a:endCxn id="2080" idx="4"/>
          </p:cNvCxnSpPr>
          <p:nvPr/>
        </p:nvCxnSpPr>
        <p:spPr>
          <a:xfrm rot="10800000">
            <a:off x="1918497" y="3850696"/>
            <a:ext cx="1756800" cy="582600"/>
          </a:xfrm>
          <a:prstGeom prst="bentConnector2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6" name="Google Shape;2106;p65"/>
          <p:cNvCxnSpPr>
            <a:stCxn id="2104" idx="3"/>
            <a:endCxn id="2082" idx="4"/>
          </p:cNvCxnSpPr>
          <p:nvPr/>
        </p:nvCxnSpPr>
        <p:spPr>
          <a:xfrm rot="10800000" flipH="1">
            <a:off x="5468697" y="3850696"/>
            <a:ext cx="1756800" cy="582600"/>
          </a:xfrm>
          <a:prstGeom prst="bentConnector2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7" name="Google Shape;2107;p65"/>
          <p:cNvCxnSpPr>
            <a:stCxn id="2081" idx="4"/>
            <a:endCxn id="2104" idx="0"/>
          </p:cNvCxnSpPr>
          <p:nvPr/>
        </p:nvCxnSpPr>
        <p:spPr>
          <a:xfrm rot="-5400000" flipH="1">
            <a:off x="4411972" y="4010619"/>
            <a:ext cx="320700" cy="600"/>
          </a:xfrm>
          <a:prstGeom prst="bentConnector3">
            <a:avLst>
              <a:gd name="adj1" fmla="val 5002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8754388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58"/>
          <p:cNvSpPr/>
          <p:nvPr/>
        </p:nvSpPr>
        <p:spPr>
          <a:xfrm flipH="1">
            <a:off x="5002386" y="1071326"/>
            <a:ext cx="1313100" cy="1313100"/>
          </a:xfrm>
          <a:prstGeom prst="ellipse">
            <a:avLst/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7" name="Google Shape;1887;p58"/>
          <p:cNvSpPr txBox="1">
            <a:spLocks noGrp="1"/>
          </p:cNvSpPr>
          <p:nvPr>
            <p:ph type="title"/>
          </p:nvPr>
        </p:nvSpPr>
        <p:spPr>
          <a:xfrm>
            <a:off x="3546648" y="2571750"/>
            <a:ext cx="4224576" cy="23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CYBERSECURITY STRATEGIES AGAINST LOLBINS ATTACK</a:t>
            </a:r>
          </a:p>
        </p:txBody>
      </p:sp>
      <p:sp>
        <p:nvSpPr>
          <p:cNvPr id="1888" name="Google Shape;1888;p58"/>
          <p:cNvSpPr txBox="1">
            <a:spLocks noGrp="1"/>
          </p:cNvSpPr>
          <p:nvPr>
            <p:ph type="title" idx="2"/>
          </p:nvPr>
        </p:nvSpPr>
        <p:spPr>
          <a:xfrm>
            <a:off x="5002386" y="1283712"/>
            <a:ext cx="1313100" cy="7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890" name="Google Shape;1890;p58"/>
          <p:cNvGrpSpPr/>
          <p:nvPr/>
        </p:nvGrpSpPr>
        <p:grpSpPr>
          <a:xfrm rot="2700000">
            <a:off x="1073443" y="719427"/>
            <a:ext cx="2299362" cy="3471142"/>
            <a:chOff x="655175" y="2804425"/>
            <a:chExt cx="1736325" cy="2621175"/>
          </a:xfrm>
        </p:grpSpPr>
        <p:sp>
          <p:nvSpPr>
            <p:cNvPr id="1891" name="Google Shape;1891;p58"/>
            <p:cNvSpPr/>
            <p:nvPr/>
          </p:nvSpPr>
          <p:spPr>
            <a:xfrm>
              <a:off x="1195375" y="4615850"/>
              <a:ext cx="655900" cy="809750"/>
            </a:xfrm>
            <a:custGeom>
              <a:avLst/>
              <a:gdLst/>
              <a:ahLst/>
              <a:cxnLst/>
              <a:rect l="l" t="t" r="r" b="b"/>
              <a:pathLst>
                <a:path w="26236" h="32390" extrusionOk="0">
                  <a:moveTo>
                    <a:pt x="13118" y="1"/>
                  </a:moveTo>
                  <a:cubicBezTo>
                    <a:pt x="5868" y="1"/>
                    <a:pt x="0" y="7252"/>
                    <a:pt x="0" y="16219"/>
                  </a:cubicBezTo>
                  <a:cubicBezTo>
                    <a:pt x="0" y="25139"/>
                    <a:pt x="5868" y="32390"/>
                    <a:pt x="13118" y="32390"/>
                  </a:cubicBezTo>
                  <a:cubicBezTo>
                    <a:pt x="20369" y="32390"/>
                    <a:pt x="26236" y="25139"/>
                    <a:pt x="26236" y="16219"/>
                  </a:cubicBezTo>
                  <a:cubicBezTo>
                    <a:pt x="26236" y="7252"/>
                    <a:pt x="20369" y="1"/>
                    <a:pt x="1311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7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58"/>
            <p:cNvSpPr/>
            <p:nvPr/>
          </p:nvSpPr>
          <p:spPr>
            <a:xfrm>
              <a:off x="655175" y="2906975"/>
              <a:ext cx="1736325" cy="1687750"/>
            </a:xfrm>
            <a:custGeom>
              <a:avLst/>
              <a:gdLst/>
              <a:ahLst/>
              <a:cxnLst/>
              <a:rect l="l" t="t" r="r" b="b"/>
              <a:pathLst>
                <a:path w="69453" h="67510" extrusionOk="0">
                  <a:moveTo>
                    <a:pt x="23421" y="1"/>
                  </a:moveTo>
                  <a:cubicBezTo>
                    <a:pt x="9540" y="4771"/>
                    <a:pt x="143" y="17745"/>
                    <a:pt x="0" y="32437"/>
                  </a:cubicBezTo>
                  <a:lnTo>
                    <a:pt x="0" y="32819"/>
                  </a:lnTo>
                  <a:lnTo>
                    <a:pt x="0" y="33010"/>
                  </a:lnTo>
                  <a:cubicBezTo>
                    <a:pt x="48" y="41548"/>
                    <a:pt x="3244" y="49800"/>
                    <a:pt x="9015" y="56145"/>
                  </a:cubicBezTo>
                  <a:cubicBezTo>
                    <a:pt x="9111" y="56288"/>
                    <a:pt x="9254" y="56431"/>
                    <a:pt x="9397" y="56526"/>
                  </a:cubicBezTo>
                  <a:cubicBezTo>
                    <a:pt x="16242" y="63848"/>
                    <a:pt x="25472" y="67509"/>
                    <a:pt x="34708" y="67509"/>
                  </a:cubicBezTo>
                  <a:cubicBezTo>
                    <a:pt x="43944" y="67509"/>
                    <a:pt x="53186" y="63848"/>
                    <a:pt x="60055" y="56526"/>
                  </a:cubicBezTo>
                  <a:cubicBezTo>
                    <a:pt x="60198" y="56431"/>
                    <a:pt x="60294" y="56288"/>
                    <a:pt x="60437" y="56145"/>
                  </a:cubicBezTo>
                  <a:cubicBezTo>
                    <a:pt x="66161" y="49800"/>
                    <a:pt x="69405" y="41548"/>
                    <a:pt x="69452" y="33010"/>
                  </a:cubicBezTo>
                  <a:lnTo>
                    <a:pt x="69452" y="32819"/>
                  </a:lnTo>
                  <a:cubicBezTo>
                    <a:pt x="69452" y="32676"/>
                    <a:pt x="69452" y="32580"/>
                    <a:pt x="69452" y="32437"/>
                  </a:cubicBezTo>
                  <a:cubicBezTo>
                    <a:pt x="69309" y="17745"/>
                    <a:pt x="59912" y="4771"/>
                    <a:pt x="46031" y="1"/>
                  </a:cubicBezTo>
                  <a:lnTo>
                    <a:pt x="46031" y="3626"/>
                  </a:lnTo>
                  <a:cubicBezTo>
                    <a:pt x="54140" y="8682"/>
                    <a:pt x="57956" y="18461"/>
                    <a:pt x="55285" y="27667"/>
                  </a:cubicBezTo>
                  <a:cubicBezTo>
                    <a:pt x="52662" y="36873"/>
                    <a:pt x="44266" y="43218"/>
                    <a:pt x="34726" y="43218"/>
                  </a:cubicBezTo>
                  <a:cubicBezTo>
                    <a:pt x="25138" y="43218"/>
                    <a:pt x="16743" y="36873"/>
                    <a:pt x="14119" y="27667"/>
                  </a:cubicBezTo>
                  <a:cubicBezTo>
                    <a:pt x="11496" y="18461"/>
                    <a:pt x="15312" y="8682"/>
                    <a:pt x="23421" y="3626"/>
                  </a:cubicBezTo>
                  <a:lnTo>
                    <a:pt x="23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58"/>
            <p:cNvSpPr/>
            <p:nvPr/>
          </p:nvSpPr>
          <p:spPr>
            <a:xfrm>
              <a:off x="1039150" y="4332275"/>
              <a:ext cx="968350" cy="284375"/>
            </a:xfrm>
            <a:custGeom>
              <a:avLst/>
              <a:gdLst/>
              <a:ahLst/>
              <a:cxnLst/>
              <a:rect l="l" t="t" r="r" b="b"/>
              <a:pathLst>
                <a:path w="38734" h="11375" extrusionOk="0">
                  <a:moveTo>
                    <a:pt x="4056" y="1"/>
                  </a:moveTo>
                  <a:cubicBezTo>
                    <a:pt x="2640" y="1"/>
                    <a:pt x="1310" y="959"/>
                    <a:pt x="907" y="2424"/>
                  </a:cubicBezTo>
                  <a:lnTo>
                    <a:pt x="96" y="5715"/>
                  </a:lnTo>
                  <a:cubicBezTo>
                    <a:pt x="1" y="6145"/>
                    <a:pt x="144" y="6526"/>
                    <a:pt x="478" y="6765"/>
                  </a:cubicBezTo>
                  <a:cubicBezTo>
                    <a:pt x="3721" y="8864"/>
                    <a:pt x="7299" y="10390"/>
                    <a:pt x="11020" y="11344"/>
                  </a:cubicBezTo>
                  <a:cubicBezTo>
                    <a:pt x="11101" y="11364"/>
                    <a:pt x="11182" y="11374"/>
                    <a:pt x="11261" y="11374"/>
                  </a:cubicBezTo>
                  <a:cubicBezTo>
                    <a:pt x="11733" y="11374"/>
                    <a:pt x="12130" y="11024"/>
                    <a:pt x="12212" y="10533"/>
                  </a:cubicBezTo>
                  <a:lnTo>
                    <a:pt x="12498" y="8768"/>
                  </a:lnTo>
                  <a:cubicBezTo>
                    <a:pt x="12641" y="7671"/>
                    <a:pt x="13548" y="6908"/>
                    <a:pt x="14645" y="6908"/>
                  </a:cubicBezTo>
                  <a:lnTo>
                    <a:pt x="24090" y="6908"/>
                  </a:lnTo>
                  <a:cubicBezTo>
                    <a:pt x="25139" y="6908"/>
                    <a:pt x="26045" y="7671"/>
                    <a:pt x="26236" y="8768"/>
                  </a:cubicBezTo>
                  <a:lnTo>
                    <a:pt x="26475" y="10533"/>
                  </a:lnTo>
                  <a:cubicBezTo>
                    <a:pt x="26556" y="11024"/>
                    <a:pt x="26989" y="11374"/>
                    <a:pt x="27441" y="11374"/>
                  </a:cubicBezTo>
                  <a:cubicBezTo>
                    <a:pt x="27516" y="11374"/>
                    <a:pt x="27592" y="11364"/>
                    <a:pt x="27667" y="11344"/>
                  </a:cubicBezTo>
                  <a:cubicBezTo>
                    <a:pt x="31436" y="10390"/>
                    <a:pt x="35013" y="8864"/>
                    <a:pt x="38209" y="6765"/>
                  </a:cubicBezTo>
                  <a:cubicBezTo>
                    <a:pt x="38591" y="6526"/>
                    <a:pt x="38734" y="6097"/>
                    <a:pt x="38638" y="5715"/>
                  </a:cubicBezTo>
                  <a:lnTo>
                    <a:pt x="37827" y="2424"/>
                  </a:lnTo>
                  <a:cubicBezTo>
                    <a:pt x="37425" y="959"/>
                    <a:pt x="36095" y="1"/>
                    <a:pt x="34679" y="1"/>
                  </a:cubicBezTo>
                  <a:cubicBezTo>
                    <a:pt x="34250" y="1"/>
                    <a:pt x="33813" y="89"/>
                    <a:pt x="33391" y="277"/>
                  </a:cubicBezTo>
                  <a:cubicBezTo>
                    <a:pt x="28931" y="2257"/>
                    <a:pt x="24149" y="3247"/>
                    <a:pt x="19367" y="3247"/>
                  </a:cubicBezTo>
                  <a:cubicBezTo>
                    <a:pt x="14585" y="3247"/>
                    <a:pt x="9803" y="2257"/>
                    <a:pt x="5343" y="277"/>
                  </a:cubicBezTo>
                  <a:cubicBezTo>
                    <a:pt x="4922" y="89"/>
                    <a:pt x="4485" y="1"/>
                    <a:pt x="4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58"/>
            <p:cNvSpPr/>
            <p:nvPr/>
          </p:nvSpPr>
          <p:spPr>
            <a:xfrm>
              <a:off x="1897775" y="4054175"/>
              <a:ext cx="268325" cy="265975"/>
            </a:xfrm>
            <a:custGeom>
              <a:avLst/>
              <a:gdLst/>
              <a:ahLst/>
              <a:cxnLst/>
              <a:rect l="l" t="t" r="r" b="b"/>
              <a:pathLst>
                <a:path w="10733" h="10639" extrusionOk="0">
                  <a:moveTo>
                    <a:pt x="382" y="1"/>
                  </a:moveTo>
                  <a:lnTo>
                    <a:pt x="0" y="335"/>
                  </a:lnTo>
                  <a:lnTo>
                    <a:pt x="382" y="716"/>
                  </a:lnTo>
                  <a:lnTo>
                    <a:pt x="10351" y="10638"/>
                  </a:lnTo>
                  <a:cubicBezTo>
                    <a:pt x="10494" y="10543"/>
                    <a:pt x="10590" y="10400"/>
                    <a:pt x="10733" y="10257"/>
                  </a:cubicBezTo>
                  <a:lnTo>
                    <a:pt x="763" y="382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58"/>
            <p:cNvSpPr/>
            <p:nvPr/>
          </p:nvSpPr>
          <p:spPr>
            <a:xfrm>
              <a:off x="2118375" y="3652300"/>
              <a:ext cx="273125" cy="79925"/>
            </a:xfrm>
            <a:custGeom>
              <a:avLst/>
              <a:gdLst/>
              <a:ahLst/>
              <a:cxnLst/>
              <a:rect l="l" t="t" r="r" b="b"/>
              <a:pathLst>
                <a:path w="10925" h="3197" extrusionOk="0">
                  <a:moveTo>
                    <a:pt x="96" y="1"/>
                  </a:moveTo>
                  <a:cubicBezTo>
                    <a:pt x="49" y="144"/>
                    <a:pt x="49" y="335"/>
                    <a:pt x="1" y="525"/>
                  </a:cubicBezTo>
                  <a:lnTo>
                    <a:pt x="526" y="621"/>
                  </a:lnTo>
                  <a:lnTo>
                    <a:pt x="10924" y="3197"/>
                  </a:lnTo>
                  <a:lnTo>
                    <a:pt x="10924" y="3006"/>
                  </a:lnTo>
                  <a:cubicBezTo>
                    <a:pt x="10924" y="2863"/>
                    <a:pt x="10924" y="2767"/>
                    <a:pt x="10924" y="2624"/>
                  </a:cubicBezTo>
                  <a:lnTo>
                    <a:pt x="621" y="96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58"/>
            <p:cNvSpPr/>
            <p:nvPr/>
          </p:nvSpPr>
          <p:spPr>
            <a:xfrm>
              <a:off x="880550" y="4054175"/>
              <a:ext cx="268350" cy="265975"/>
            </a:xfrm>
            <a:custGeom>
              <a:avLst/>
              <a:gdLst/>
              <a:ahLst/>
              <a:cxnLst/>
              <a:rect l="l" t="t" r="r" b="b"/>
              <a:pathLst>
                <a:path w="10734" h="10639" extrusionOk="0">
                  <a:moveTo>
                    <a:pt x="10352" y="1"/>
                  </a:moveTo>
                  <a:lnTo>
                    <a:pt x="9970" y="382"/>
                  </a:lnTo>
                  <a:lnTo>
                    <a:pt x="0" y="10257"/>
                  </a:lnTo>
                  <a:cubicBezTo>
                    <a:pt x="96" y="10400"/>
                    <a:pt x="239" y="10543"/>
                    <a:pt x="382" y="10638"/>
                  </a:cubicBezTo>
                  <a:lnTo>
                    <a:pt x="10352" y="716"/>
                  </a:lnTo>
                  <a:lnTo>
                    <a:pt x="10733" y="335"/>
                  </a:lnTo>
                  <a:lnTo>
                    <a:pt x="103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58"/>
            <p:cNvSpPr/>
            <p:nvPr/>
          </p:nvSpPr>
          <p:spPr>
            <a:xfrm>
              <a:off x="655175" y="3652300"/>
              <a:ext cx="271900" cy="79925"/>
            </a:xfrm>
            <a:custGeom>
              <a:avLst/>
              <a:gdLst/>
              <a:ahLst/>
              <a:cxnLst/>
              <a:rect l="l" t="t" r="r" b="b"/>
              <a:pathLst>
                <a:path w="10876" h="3197" extrusionOk="0">
                  <a:moveTo>
                    <a:pt x="10828" y="1"/>
                  </a:moveTo>
                  <a:lnTo>
                    <a:pt x="10303" y="96"/>
                  </a:lnTo>
                  <a:lnTo>
                    <a:pt x="0" y="2624"/>
                  </a:lnTo>
                  <a:lnTo>
                    <a:pt x="0" y="3006"/>
                  </a:lnTo>
                  <a:lnTo>
                    <a:pt x="0" y="3197"/>
                  </a:lnTo>
                  <a:lnTo>
                    <a:pt x="10351" y="621"/>
                  </a:lnTo>
                  <a:lnTo>
                    <a:pt x="10876" y="525"/>
                  </a:lnTo>
                  <a:cubicBezTo>
                    <a:pt x="10876" y="335"/>
                    <a:pt x="10828" y="144"/>
                    <a:pt x="10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58"/>
            <p:cNvSpPr/>
            <p:nvPr/>
          </p:nvSpPr>
          <p:spPr>
            <a:xfrm>
              <a:off x="903200" y="2930825"/>
              <a:ext cx="1240250" cy="1289150"/>
            </a:xfrm>
            <a:custGeom>
              <a:avLst/>
              <a:gdLst/>
              <a:ahLst/>
              <a:cxnLst/>
              <a:rect l="l" t="t" r="r" b="b"/>
              <a:pathLst>
                <a:path w="49610" h="51566" extrusionOk="0">
                  <a:moveTo>
                    <a:pt x="13500" y="1"/>
                  </a:moveTo>
                  <a:cubicBezTo>
                    <a:pt x="5486" y="4532"/>
                    <a:pt x="1" y="13738"/>
                    <a:pt x="1" y="24280"/>
                  </a:cubicBezTo>
                  <a:cubicBezTo>
                    <a:pt x="1" y="25854"/>
                    <a:pt x="144" y="27429"/>
                    <a:pt x="382" y="29003"/>
                  </a:cubicBezTo>
                  <a:cubicBezTo>
                    <a:pt x="382" y="29146"/>
                    <a:pt x="430" y="29337"/>
                    <a:pt x="430" y="29527"/>
                  </a:cubicBezTo>
                  <a:cubicBezTo>
                    <a:pt x="1479" y="35585"/>
                    <a:pt x="4532" y="41119"/>
                    <a:pt x="9016" y="45316"/>
                  </a:cubicBezTo>
                  <a:cubicBezTo>
                    <a:pt x="9159" y="45460"/>
                    <a:pt x="9302" y="45555"/>
                    <a:pt x="9446" y="45698"/>
                  </a:cubicBezTo>
                  <a:cubicBezTo>
                    <a:pt x="13810" y="49610"/>
                    <a:pt x="19308" y="51565"/>
                    <a:pt x="24805" y="51565"/>
                  </a:cubicBezTo>
                  <a:cubicBezTo>
                    <a:pt x="30303" y="51565"/>
                    <a:pt x="35800" y="49610"/>
                    <a:pt x="40165" y="45698"/>
                  </a:cubicBezTo>
                  <a:cubicBezTo>
                    <a:pt x="40308" y="45555"/>
                    <a:pt x="40451" y="45460"/>
                    <a:pt x="40546" y="45316"/>
                  </a:cubicBezTo>
                  <a:cubicBezTo>
                    <a:pt x="45078" y="41166"/>
                    <a:pt x="48083" y="35585"/>
                    <a:pt x="49133" y="29527"/>
                  </a:cubicBezTo>
                  <a:cubicBezTo>
                    <a:pt x="49180" y="29337"/>
                    <a:pt x="49228" y="29146"/>
                    <a:pt x="49228" y="29003"/>
                  </a:cubicBezTo>
                  <a:cubicBezTo>
                    <a:pt x="49467" y="27429"/>
                    <a:pt x="49610" y="25854"/>
                    <a:pt x="49610" y="24280"/>
                  </a:cubicBezTo>
                  <a:cubicBezTo>
                    <a:pt x="49610" y="13691"/>
                    <a:pt x="44124" y="4532"/>
                    <a:pt x="36110" y="1"/>
                  </a:cubicBezTo>
                  <a:lnTo>
                    <a:pt x="36110" y="621"/>
                  </a:lnTo>
                  <a:cubicBezTo>
                    <a:pt x="43790" y="5105"/>
                    <a:pt x="49085" y="13977"/>
                    <a:pt x="49085" y="24233"/>
                  </a:cubicBezTo>
                  <a:cubicBezTo>
                    <a:pt x="49085" y="25759"/>
                    <a:pt x="48942" y="27286"/>
                    <a:pt x="48703" y="28812"/>
                  </a:cubicBezTo>
                  <a:cubicBezTo>
                    <a:pt x="48703" y="29003"/>
                    <a:pt x="48656" y="29194"/>
                    <a:pt x="48608" y="29337"/>
                  </a:cubicBezTo>
                  <a:cubicBezTo>
                    <a:pt x="47606" y="35347"/>
                    <a:pt x="44649" y="40833"/>
                    <a:pt x="40165" y="44935"/>
                  </a:cubicBezTo>
                  <a:lnTo>
                    <a:pt x="39783" y="45316"/>
                  </a:lnTo>
                  <a:cubicBezTo>
                    <a:pt x="35514" y="49109"/>
                    <a:pt x="30148" y="51005"/>
                    <a:pt x="24787" y="51005"/>
                  </a:cubicBezTo>
                  <a:cubicBezTo>
                    <a:pt x="19427" y="51005"/>
                    <a:pt x="14073" y="49109"/>
                    <a:pt x="9827" y="45316"/>
                  </a:cubicBezTo>
                  <a:lnTo>
                    <a:pt x="9398" y="44935"/>
                  </a:lnTo>
                  <a:cubicBezTo>
                    <a:pt x="4962" y="40833"/>
                    <a:pt x="2004" y="35347"/>
                    <a:pt x="955" y="29384"/>
                  </a:cubicBezTo>
                  <a:cubicBezTo>
                    <a:pt x="955" y="29194"/>
                    <a:pt x="907" y="29003"/>
                    <a:pt x="907" y="28860"/>
                  </a:cubicBezTo>
                  <a:cubicBezTo>
                    <a:pt x="669" y="27333"/>
                    <a:pt x="525" y="25807"/>
                    <a:pt x="525" y="24280"/>
                  </a:cubicBezTo>
                  <a:cubicBezTo>
                    <a:pt x="525" y="14025"/>
                    <a:pt x="5773" y="5105"/>
                    <a:pt x="13500" y="621"/>
                  </a:cubicBezTo>
                  <a:lnTo>
                    <a:pt x="135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8"/>
            <p:cNvSpPr/>
            <p:nvPr/>
          </p:nvSpPr>
          <p:spPr>
            <a:xfrm>
              <a:off x="1222800" y="3451950"/>
              <a:ext cx="601050" cy="814525"/>
            </a:xfrm>
            <a:custGeom>
              <a:avLst/>
              <a:gdLst/>
              <a:ahLst/>
              <a:cxnLst/>
              <a:rect l="l" t="t" r="r" b="b"/>
              <a:pathLst>
                <a:path w="24042" h="32581" extrusionOk="0">
                  <a:moveTo>
                    <a:pt x="9970" y="1"/>
                  </a:moveTo>
                  <a:cubicBezTo>
                    <a:pt x="8301" y="96"/>
                    <a:pt x="6822" y="1241"/>
                    <a:pt x="6440" y="2863"/>
                  </a:cubicBezTo>
                  <a:lnTo>
                    <a:pt x="382" y="25712"/>
                  </a:lnTo>
                  <a:cubicBezTo>
                    <a:pt x="1" y="27047"/>
                    <a:pt x="382" y="28431"/>
                    <a:pt x="1336" y="29480"/>
                  </a:cubicBezTo>
                  <a:lnTo>
                    <a:pt x="3197" y="31388"/>
                  </a:lnTo>
                  <a:cubicBezTo>
                    <a:pt x="3721" y="31960"/>
                    <a:pt x="4437" y="32342"/>
                    <a:pt x="5248" y="32533"/>
                  </a:cubicBezTo>
                  <a:cubicBezTo>
                    <a:pt x="5438" y="32581"/>
                    <a:pt x="5582" y="32581"/>
                    <a:pt x="5772" y="32581"/>
                  </a:cubicBezTo>
                  <a:lnTo>
                    <a:pt x="18270" y="32581"/>
                  </a:lnTo>
                  <a:cubicBezTo>
                    <a:pt x="18461" y="32581"/>
                    <a:pt x="18652" y="32581"/>
                    <a:pt x="18795" y="32533"/>
                  </a:cubicBezTo>
                  <a:cubicBezTo>
                    <a:pt x="19606" y="32342"/>
                    <a:pt x="20321" y="31960"/>
                    <a:pt x="20894" y="31388"/>
                  </a:cubicBezTo>
                  <a:lnTo>
                    <a:pt x="22706" y="29480"/>
                  </a:lnTo>
                  <a:cubicBezTo>
                    <a:pt x="23660" y="28431"/>
                    <a:pt x="24042" y="27000"/>
                    <a:pt x="23660" y="25664"/>
                  </a:cubicBezTo>
                  <a:lnTo>
                    <a:pt x="17602" y="2863"/>
                  </a:lnTo>
                  <a:cubicBezTo>
                    <a:pt x="17173" y="1241"/>
                    <a:pt x="15742" y="96"/>
                    <a:pt x="14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8"/>
            <p:cNvSpPr/>
            <p:nvPr/>
          </p:nvSpPr>
          <p:spPr>
            <a:xfrm>
              <a:off x="1472050" y="3451950"/>
              <a:ext cx="102575" cy="602281"/>
            </a:xfrm>
            <a:custGeom>
              <a:avLst/>
              <a:gdLst/>
              <a:ahLst/>
              <a:cxnLst/>
              <a:rect l="l" t="t" r="r" b="b"/>
              <a:pathLst>
                <a:path w="4103" h="21562" extrusionOk="0">
                  <a:moveTo>
                    <a:pt x="0" y="1"/>
                  </a:moveTo>
                  <a:lnTo>
                    <a:pt x="0" y="21562"/>
                  </a:lnTo>
                  <a:lnTo>
                    <a:pt x="4102" y="21562"/>
                  </a:lnTo>
                  <a:lnTo>
                    <a:pt x="4102" y="1"/>
                  </a:lnTo>
                  <a:lnTo>
                    <a:pt x="3578" y="1"/>
                  </a:lnTo>
                  <a:lnTo>
                    <a:pt x="3578" y="21085"/>
                  </a:lnTo>
                  <a:lnTo>
                    <a:pt x="525" y="21085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8"/>
            <p:cNvSpPr/>
            <p:nvPr/>
          </p:nvSpPr>
          <p:spPr>
            <a:xfrm>
              <a:off x="1406450" y="3547350"/>
              <a:ext cx="233750" cy="270750"/>
            </a:xfrm>
            <a:custGeom>
              <a:avLst/>
              <a:gdLst/>
              <a:ahLst/>
              <a:cxnLst/>
              <a:rect l="l" t="t" r="r" b="b"/>
              <a:pathLst>
                <a:path w="9350" h="10830" extrusionOk="0">
                  <a:moveTo>
                    <a:pt x="3960" y="1"/>
                  </a:moveTo>
                  <a:cubicBezTo>
                    <a:pt x="3340" y="1"/>
                    <a:pt x="2767" y="430"/>
                    <a:pt x="2576" y="1050"/>
                  </a:cubicBezTo>
                  <a:lnTo>
                    <a:pt x="1" y="10829"/>
                  </a:lnTo>
                  <a:lnTo>
                    <a:pt x="9350" y="10829"/>
                  </a:lnTo>
                  <a:lnTo>
                    <a:pt x="6726" y="1050"/>
                  </a:lnTo>
                  <a:cubicBezTo>
                    <a:pt x="6583" y="430"/>
                    <a:pt x="6011" y="1"/>
                    <a:pt x="53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8"/>
            <p:cNvSpPr/>
            <p:nvPr/>
          </p:nvSpPr>
          <p:spPr>
            <a:xfrm>
              <a:off x="1801175" y="2804425"/>
              <a:ext cx="101400" cy="444825"/>
            </a:xfrm>
            <a:custGeom>
              <a:avLst/>
              <a:gdLst/>
              <a:ahLst/>
              <a:cxnLst/>
              <a:rect l="l" t="t" r="r" b="b"/>
              <a:pathLst>
                <a:path w="4056" h="17793" extrusionOk="0">
                  <a:moveTo>
                    <a:pt x="716" y="0"/>
                  </a:moveTo>
                  <a:cubicBezTo>
                    <a:pt x="334" y="0"/>
                    <a:pt x="0" y="287"/>
                    <a:pt x="0" y="668"/>
                  </a:cubicBezTo>
                  <a:lnTo>
                    <a:pt x="0" y="17077"/>
                  </a:lnTo>
                  <a:cubicBezTo>
                    <a:pt x="0" y="17459"/>
                    <a:pt x="334" y="17793"/>
                    <a:pt x="716" y="17793"/>
                  </a:cubicBezTo>
                  <a:lnTo>
                    <a:pt x="3387" y="17793"/>
                  </a:lnTo>
                  <a:cubicBezTo>
                    <a:pt x="3769" y="17793"/>
                    <a:pt x="4055" y="17459"/>
                    <a:pt x="4055" y="17077"/>
                  </a:cubicBezTo>
                  <a:lnTo>
                    <a:pt x="4055" y="668"/>
                  </a:lnTo>
                  <a:cubicBezTo>
                    <a:pt x="4055" y="287"/>
                    <a:pt x="3769" y="0"/>
                    <a:pt x="3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8"/>
            <p:cNvSpPr/>
            <p:nvPr/>
          </p:nvSpPr>
          <p:spPr>
            <a:xfrm>
              <a:off x="1776125" y="2896250"/>
              <a:ext cx="152675" cy="332725"/>
            </a:xfrm>
            <a:custGeom>
              <a:avLst/>
              <a:gdLst/>
              <a:ahLst/>
              <a:cxnLst/>
              <a:rect l="l" t="t" r="r" b="b"/>
              <a:pathLst>
                <a:path w="6107" h="13309" extrusionOk="0">
                  <a:moveTo>
                    <a:pt x="1575" y="0"/>
                  </a:moveTo>
                  <a:cubicBezTo>
                    <a:pt x="716" y="0"/>
                    <a:pt x="1" y="668"/>
                    <a:pt x="1" y="1527"/>
                  </a:cubicBezTo>
                  <a:lnTo>
                    <a:pt x="1" y="11782"/>
                  </a:lnTo>
                  <a:cubicBezTo>
                    <a:pt x="1" y="12641"/>
                    <a:pt x="716" y="13309"/>
                    <a:pt x="1575" y="13309"/>
                  </a:cubicBezTo>
                  <a:lnTo>
                    <a:pt x="4532" y="13309"/>
                  </a:lnTo>
                  <a:cubicBezTo>
                    <a:pt x="5391" y="13309"/>
                    <a:pt x="6106" y="12641"/>
                    <a:pt x="6106" y="11782"/>
                  </a:cubicBezTo>
                  <a:lnTo>
                    <a:pt x="6106" y="1527"/>
                  </a:lnTo>
                  <a:cubicBezTo>
                    <a:pt x="6106" y="668"/>
                    <a:pt x="5391" y="0"/>
                    <a:pt x="4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8"/>
            <p:cNvSpPr/>
            <p:nvPr/>
          </p:nvSpPr>
          <p:spPr>
            <a:xfrm>
              <a:off x="1142900" y="2804425"/>
              <a:ext cx="101400" cy="444825"/>
            </a:xfrm>
            <a:custGeom>
              <a:avLst/>
              <a:gdLst/>
              <a:ahLst/>
              <a:cxnLst/>
              <a:rect l="l" t="t" r="r" b="b"/>
              <a:pathLst>
                <a:path w="4056" h="17793" extrusionOk="0">
                  <a:moveTo>
                    <a:pt x="716" y="0"/>
                  </a:moveTo>
                  <a:cubicBezTo>
                    <a:pt x="335" y="0"/>
                    <a:pt x="1" y="287"/>
                    <a:pt x="1" y="668"/>
                  </a:cubicBezTo>
                  <a:lnTo>
                    <a:pt x="1" y="17077"/>
                  </a:lnTo>
                  <a:cubicBezTo>
                    <a:pt x="1" y="17459"/>
                    <a:pt x="335" y="17793"/>
                    <a:pt x="716" y="17793"/>
                  </a:cubicBezTo>
                  <a:lnTo>
                    <a:pt x="3387" y="17793"/>
                  </a:lnTo>
                  <a:cubicBezTo>
                    <a:pt x="3769" y="17793"/>
                    <a:pt x="4055" y="17459"/>
                    <a:pt x="4055" y="17077"/>
                  </a:cubicBezTo>
                  <a:lnTo>
                    <a:pt x="4055" y="668"/>
                  </a:lnTo>
                  <a:cubicBezTo>
                    <a:pt x="4055" y="287"/>
                    <a:pt x="3769" y="0"/>
                    <a:pt x="3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8"/>
            <p:cNvSpPr/>
            <p:nvPr/>
          </p:nvSpPr>
          <p:spPr>
            <a:xfrm>
              <a:off x="1117850" y="2896250"/>
              <a:ext cx="151475" cy="332725"/>
            </a:xfrm>
            <a:custGeom>
              <a:avLst/>
              <a:gdLst/>
              <a:ahLst/>
              <a:cxnLst/>
              <a:rect l="l" t="t" r="r" b="b"/>
              <a:pathLst>
                <a:path w="6059" h="13309" extrusionOk="0">
                  <a:moveTo>
                    <a:pt x="1575" y="0"/>
                  </a:moveTo>
                  <a:cubicBezTo>
                    <a:pt x="716" y="0"/>
                    <a:pt x="1" y="668"/>
                    <a:pt x="1" y="1527"/>
                  </a:cubicBezTo>
                  <a:lnTo>
                    <a:pt x="1" y="11782"/>
                  </a:lnTo>
                  <a:cubicBezTo>
                    <a:pt x="1" y="12641"/>
                    <a:pt x="716" y="13309"/>
                    <a:pt x="1575" y="13309"/>
                  </a:cubicBezTo>
                  <a:lnTo>
                    <a:pt x="4532" y="13309"/>
                  </a:lnTo>
                  <a:cubicBezTo>
                    <a:pt x="5391" y="13309"/>
                    <a:pt x="6059" y="12641"/>
                    <a:pt x="6059" y="11782"/>
                  </a:cubicBezTo>
                  <a:lnTo>
                    <a:pt x="6059" y="1527"/>
                  </a:lnTo>
                  <a:cubicBezTo>
                    <a:pt x="6059" y="668"/>
                    <a:pt x="5391" y="0"/>
                    <a:pt x="4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8"/>
            <p:cNvSpPr/>
            <p:nvPr/>
          </p:nvSpPr>
          <p:spPr>
            <a:xfrm>
              <a:off x="1367100" y="3992175"/>
              <a:ext cx="312450" cy="274300"/>
            </a:xfrm>
            <a:custGeom>
              <a:avLst/>
              <a:gdLst/>
              <a:ahLst/>
              <a:cxnLst/>
              <a:rect l="l" t="t" r="r" b="b"/>
              <a:pathLst>
                <a:path w="12498" h="10972" extrusionOk="0">
                  <a:moveTo>
                    <a:pt x="1670" y="0"/>
                  </a:moveTo>
                  <a:lnTo>
                    <a:pt x="0" y="10972"/>
                  </a:lnTo>
                  <a:lnTo>
                    <a:pt x="12498" y="10972"/>
                  </a:lnTo>
                  <a:lnTo>
                    <a:pt x="108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050442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p66"/>
          <p:cNvSpPr/>
          <p:nvPr/>
        </p:nvSpPr>
        <p:spPr>
          <a:xfrm>
            <a:off x="4926546" y="1553964"/>
            <a:ext cx="807300" cy="807300"/>
          </a:xfrm>
          <a:prstGeom prst="ellipse">
            <a:avLst/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3" name="Google Shape;2113;p66"/>
          <p:cNvSpPr/>
          <p:nvPr/>
        </p:nvSpPr>
        <p:spPr>
          <a:xfrm>
            <a:off x="4926546" y="3080786"/>
            <a:ext cx="807300" cy="807300"/>
          </a:xfrm>
          <a:prstGeom prst="ellipse">
            <a:avLst/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4" name="Google Shape;2114;p66"/>
          <p:cNvSpPr/>
          <p:nvPr/>
        </p:nvSpPr>
        <p:spPr>
          <a:xfrm flipH="1">
            <a:off x="3410154" y="1553964"/>
            <a:ext cx="807300" cy="807300"/>
          </a:xfrm>
          <a:prstGeom prst="ellipse">
            <a:avLst/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5" name="Google Shape;2115;p66"/>
          <p:cNvSpPr/>
          <p:nvPr/>
        </p:nvSpPr>
        <p:spPr>
          <a:xfrm flipH="1">
            <a:off x="3410154" y="3080786"/>
            <a:ext cx="807300" cy="807300"/>
          </a:xfrm>
          <a:prstGeom prst="ellipse">
            <a:avLst/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6" name="Google Shape;2116;p66"/>
          <p:cNvSpPr txBox="1">
            <a:spLocks noGrp="1"/>
          </p:cNvSpPr>
          <p:nvPr>
            <p:ph type="subTitle" idx="4"/>
          </p:nvPr>
        </p:nvSpPr>
        <p:spPr>
          <a:xfrm flipH="1">
            <a:off x="999025" y="3019562"/>
            <a:ext cx="2304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Analyse Threats</a:t>
            </a:r>
            <a:endParaRPr dirty="0"/>
          </a:p>
        </p:txBody>
      </p:sp>
      <p:sp>
        <p:nvSpPr>
          <p:cNvPr id="2117" name="Google Shape;2117;p66"/>
          <p:cNvSpPr txBox="1">
            <a:spLocks noGrp="1"/>
          </p:cNvSpPr>
          <p:nvPr>
            <p:ph type="subTitle" idx="5"/>
          </p:nvPr>
        </p:nvSpPr>
        <p:spPr>
          <a:xfrm flipH="1">
            <a:off x="486229" y="3398486"/>
            <a:ext cx="2816796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External hackers, insider threats,</a:t>
            </a:r>
            <a:r>
              <a:rPr lang="en-MY" sz="1200" dirty="0"/>
              <a:t> Advanced Persistent Threats (APTs), malware developers</a:t>
            </a:r>
            <a:r>
              <a:rPr lang="en" sz="1200" dirty="0"/>
              <a:t> </a:t>
            </a:r>
            <a:endParaRPr sz="1200" dirty="0"/>
          </a:p>
        </p:txBody>
      </p:sp>
      <p:sp>
        <p:nvSpPr>
          <p:cNvPr id="2118" name="Google Shape;2118;p66"/>
          <p:cNvSpPr txBox="1">
            <a:spLocks noGrp="1"/>
          </p:cNvSpPr>
          <p:nvPr>
            <p:ph type="subTitle" idx="2"/>
          </p:nvPr>
        </p:nvSpPr>
        <p:spPr>
          <a:xfrm flipH="1">
            <a:off x="319316" y="1874669"/>
            <a:ext cx="2983709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User credentials, endpoint devices, email systems, network infrastructure, security software configurations</a:t>
            </a:r>
            <a:endParaRPr sz="1200" dirty="0"/>
          </a:p>
        </p:txBody>
      </p:sp>
      <p:sp>
        <p:nvSpPr>
          <p:cNvPr id="2119" name="Google Shape;2119;p66"/>
          <p:cNvSpPr txBox="1">
            <a:spLocks noGrp="1"/>
          </p:cNvSpPr>
          <p:nvPr>
            <p:ph type="subTitle" idx="7"/>
          </p:nvPr>
        </p:nvSpPr>
        <p:spPr>
          <a:xfrm>
            <a:off x="5840975" y="1492750"/>
            <a:ext cx="2304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Assess Vulnerabilities</a:t>
            </a:r>
            <a:endParaRPr dirty="0"/>
          </a:p>
        </p:txBody>
      </p:sp>
      <p:sp>
        <p:nvSpPr>
          <p:cNvPr id="2120" name="Google Shape;2120;p66"/>
          <p:cNvSpPr txBox="1">
            <a:spLocks noGrp="1"/>
          </p:cNvSpPr>
          <p:nvPr>
            <p:ph type="subTitle" idx="1"/>
          </p:nvPr>
        </p:nvSpPr>
        <p:spPr>
          <a:xfrm flipH="1">
            <a:off x="486229" y="1492750"/>
            <a:ext cx="2816796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Identify Critical Information</a:t>
            </a:r>
            <a:endParaRPr dirty="0"/>
          </a:p>
        </p:txBody>
      </p:sp>
      <p:sp>
        <p:nvSpPr>
          <p:cNvPr id="2121" name="Google Shape;2121;p66"/>
          <p:cNvSpPr txBox="1">
            <a:spLocks noGrp="1"/>
          </p:cNvSpPr>
          <p:nvPr>
            <p:ph type="title"/>
          </p:nvPr>
        </p:nvSpPr>
        <p:spPr>
          <a:xfrm flipH="1">
            <a:off x="3429804" y="1679626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22" name="Google Shape;2122;p66"/>
          <p:cNvSpPr txBox="1">
            <a:spLocks noGrp="1"/>
          </p:cNvSpPr>
          <p:nvPr>
            <p:ph type="title" idx="3"/>
          </p:nvPr>
        </p:nvSpPr>
        <p:spPr>
          <a:xfrm flipH="1">
            <a:off x="3429804" y="3206448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23" name="Google Shape;2123;p66"/>
          <p:cNvSpPr txBox="1">
            <a:spLocks noGrp="1"/>
          </p:cNvSpPr>
          <p:nvPr>
            <p:ph type="title" idx="6"/>
          </p:nvPr>
        </p:nvSpPr>
        <p:spPr>
          <a:xfrm>
            <a:off x="4946196" y="1679626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24" name="Google Shape;2124;p66"/>
          <p:cNvSpPr txBox="1">
            <a:spLocks noGrp="1"/>
          </p:cNvSpPr>
          <p:nvPr>
            <p:ph type="subTitle" idx="8"/>
          </p:nvPr>
        </p:nvSpPr>
        <p:spPr>
          <a:xfrm>
            <a:off x="5840975" y="2011614"/>
            <a:ext cx="3099823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Outdated software, weak email security, lack of endpoint protection, unsecured network configurations, insufficient user training</a:t>
            </a:r>
            <a:endParaRPr sz="1200" dirty="0"/>
          </a:p>
        </p:txBody>
      </p:sp>
      <p:sp>
        <p:nvSpPr>
          <p:cNvPr id="2125" name="Google Shape;2125;p66"/>
          <p:cNvSpPr txBox="1">
            <a:spLocks noGrp="1"/>
          </p:cNvSpPr>
          <p:nvPr>
            <p:ph type="title" idx="9"/>
          </p:nvPr>
        </p:nvSpPr>
        <p:spPr>
          <a:xfrm>
            <a:off x="719999" y="242242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Operational Security (OPSEC) Plan</a:t>
            </a:r>
            <a:endParaRPr dirty="0"/>
          </a:p>
        </p:txBody>
      </p:sp>
      <p:sp>
        <p:nvSpPr>
          <p:cNvPr id="2126" name="Google Shape;2126;p66"/>
          <p:cNvSpPr txBox="1">
            <a:spLocks noGrp="1"/>
          </p:cNvSpPr>
          <p:nvPr>
            <p:ph type="title" idx="13"/>
          </p:nvPr>
        </p:nvSpPr>
        <p:spPr>
          <a:xfrm>
            <a:off x="4946196" y="3206448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27" name="Google Shape;2127;p66"/>
          <p:cNvSpPr txBox="1">
            <a:spLocks noGrp="1"/>
          </p:cNvSpPr>
          <p:nvPr>
            <p:ph type="subTitle" idx="14"/>
          </p:nvPr>
        </p:nvSpPr>
        <p:spPr>
          <a:xfrm>
            <a:off x="5840975" y="3019576"/>
            <a:ext cx="2304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Evaluate Risk	</a:t>
            </a:r>
            <a:endParaRPr dirty="0"/>
          </a:p>
        </p:txBody>
      </p:sp>
      <p:sp>
        <p:nvSpPr>
          <p:cNvPr id="2128" name="Google Shape;2128;p66"/>
          <p:cNvSpPr txBox="1">
            <a:spLocks noGrp="1"/>
          </p:cNvSpPr>
          <p:nvPr>
            <p:ph type="subTitle" idx="15"/>
          </p:nvPr>
        </p:nvSpPr>
        <p:spPr>
          <a:xfrm>
            <a:off x="5840975" y="3538436"/>
            <a:ext cx="3099823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200" dirty="0"/>
              <a:t>Likelihood of phishing success, impact of credential theft, severity of lateral movement, effectiveness of current defenses</a:t>
            </a:r>
            <a:endParaRPr sz="1200" dirty="0"/>
          </a:p>
        </p:txBody>
      </p:sp>
      <p:grpSp>
        <p:nvGrpSpPr>
          <p:cNvPr id="2129" name="Google Shape;2129;p66"/>
          <p:cNvGrpSpPr/>
          <p:nvPr/>
        </p:nvGrpSpPr>
        <p:grpSpPr>
          <a:xfrm>
            <a:off x="3813804" y="1957736"/>
            <a:ext cx="1516392" cy="1526700"/>
            <a:chOff x="3813804" y="1957736"/>
            <a:chExt cx="1516392" cy="1526700"/>
          </a:xfrm>
        </p:grpSpPr>
        <p:cxnSp>
          <p:nvCxnSpPr>
            <p:cNvPr id="2130" name="Google Shape;2130;p66"/>
            <p:cNvCxnSpPr>
              <a:stCxn id="2114" idx="4"/>
              <a:endCxn id="2115" idx="0"/>
            </p:cNvCxnSpPr>
            <p:nvPr/>
          </p:nvCxnSpPr>
          <p:spPr>
            <a:xfrm>
              <a:off x="3813804" y="2361264"/>
              <a:ext cx="0" cy="71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med" len="med"/>
              <a:tailEnd type="triangle" w="med" len="med"/>
            </a:ln>
          </p:spPr>
        </p:cxnSp>
        <p:cxnSp>
          <p:nvCxnSpPr>
            <p:cNvPr id="2131" name="Google Shape;2131;p66"/>
            <p:cNvCxnSpPr>
              <a:stCxn id="2115" idx="2"/>
              <a:endCxn id="2112" idx="2"/>
            </p:cNvCxnSpPr>
            <p:nvPr/>
          </p:nvCxnSpPr>
          <p:spPr>
            <a:xfrm rot="10800000" flipH="1">
              <a:off x="4217454" y="1957736"/>
              <a:ext cx="709200" cy="1526700"/>
            </a:xfrm>
            <a:prstGeom prst="bentConnector3">
              <a:avLst>
                <a:gd name="adj1" fmla="val 49992"/>
              </a:avLst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med" len="med"/>
              <a:tailEnd type="triangle" w="med" len="med"/>
            </a:ln>
          </p:spPr>
        </p:cxnSp>
        <p:cxnSp>
          <p:nvCxnSpPr>
            <p:cNvPr id="2132" name="Google Shape;2132;p66"/>
            <p:cNvCxnSpPr>
              <a:stCxn id="2113" idx="0"/>
              <a:endCxn id="2112" idx="4"/>
            </p:cNvCxnSpPr>
            <p:nvPr/>
          </p:nvCxnSpPr>
          <p:spPr>
            <a:xfrm rot="10800000">
              <a:off x="5330196" y="2361386"/>
              <a:ext cx="0" cy="71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triangle" w="med" len="med"/>
              <a:tailEnd type="none" w="med" len="med"/>
            </a:ln>
          </p:spPr>
        </p:cxnSp>
      </p:grpSp>
      <p:sp>
        <p:nvSpPr>
          <p:cNvPr id="2" name="Google Shape;2117;p66">
            <a:extLst>
              <a:ext uri="{FF2B5EF4-FFF2-40B4-BE49-F238E27FC236}">
                <a16:creationId xmlns:a16="http://schemas.microsoft.com/office/drawing/2014/main" id="{E09785B0-292E-1A18-B538-FB3A054F1DBB}"/>
              </a:ext>
            </a:extLst>
          </p:cNvPr>
          <p:cNvSpPr txBox="1">
            <a:spLocks/>
          </p:cNvSpPr>
          <p:nvPr/>
        </p:nvSpPr>
        <p:spPr>
          <a:xfrm flipH="1">
            <a:off x="3916567" y="4761846"/>
            <a:ext cx="1310865" cy="34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/>
            <a:r>
              <a:rPr lang="en-US" sz="1200" i="1" dirty="0"/>
              <a:t>5-steps process</a:t>
            </a:r>
          </a:p>
        </p:txBody>
      </p:sp>
    </p:spTree>
    <p:extLst>
      <p:ext uri="{BB962C8B-B14F-4D97-AF65-F5344CB8AC3E}">
        <p14:creationId xmlns:p14="http://schemas.microsoft.com/office/powerpoint/2010/main" val="199164165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36;p56">
            <a:extLst>
              <a:ext uri="{FF2B5EF4-FFF2-40B4-BE49-F238E27FC236}">
                <a16:creationId xmlns:a16="http://schemas.microsoft.com/office/drawing/2014/main" id="{91E657E8-9982-F91E-810E-6CC22E0A5253}"/>
              </a:ext>
            </a:extLst>
          </p:cNvPr>
          <p:cNvSpPr/>
          <p:nvPr/>
        </p:nvSpPr>
        <p:spPr>
          <a:xfrm>
            <a:off x="2386684" y="3112400"/>
            <a:ext cx="807300" cy="807300"/>
          </a:xfrm>
          <a:prstGeom prst="ellipse">
            <a:avLst/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841;p56">
            <a:extLst>
              <a:ext uri="{FF2B5EF4-FFF2-40B4-BE49-F238E27FC236}">
                <a16:creationId xmlns:a16="http://schemas.microsoft.com/office/drawing/2014/main" id="{E3F800E9-2B5B-9E88-C967-50882CDB87A3}"/>
              </a:ext>
            </a:extLst>
          </p:cNvPr>
          <p:cNvSpPr txBox="1">
            <a:spLocks/>
          </p:cNvSpPr>
          <p:nvPr/>
        </p:nvSpPr>
        <p:spPr>
          <a:xfrm>
            <a:off x="2406334" y="3223631"/>
            <a:ext cx="7680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rantina"/>
              <a:buNone/>
              <a:defRPr sz="4000" b="0" i="0" u="none" strike="noStrike" cap="none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24" name="Google Shape;1843;p56">
            <a:hlinkClick r:id="" action="ppaction://noaction"/>
            <a:extLst>
              <a:ext uri="{FF2B5EF4-FFF2-40B4-BE49-F238E27FC236}">
                <a16:creationId xmlns:a16="http://schemas.microsoft.com/office/drawing/2014/main" id="{54D7FEE2-799C-6D31-8C42-07EE79A43181}"/>
              </a:ext>
            </a:extLst>
          </p:cNvPr>
          <p:cNvSpPr txBox="1">
            <a:spLocks/>
          </p:cNvSpPr>
          <p:nvPr/>
        </p:nvSpPr>
        <p:spPr>
          <a:xfrm>
            <a:off x="1990005" y="4033854"/>
            <a:ext cx="1600657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pPr marL="0" indent="0"/>
            <a:r>
              <a:rPr lang="en-MY" sz="2200" dirty="0"/>
              <a:t>TTPs OF QBOT ATTACKS</a:t>
            </a:r>
          </a:p>
        </p:txBody>
      </p:sp>
      <p:sp>
        <p:nvSpPr>
          <p:cNvPr id="1836" name="Google Shape;1836;p56"/>
          <p:cNvSpPr/>
          <p:nvPr/>
        </p:nvSpPr>
        <p:spPr>
          <a:xfrm>
            <a:off x="2382793" y="1248293"/>
            <a:ext cx="807300" cy="807300"/>
          </a:xfrm>
          <a:prstGeom prst="ellipse">
            <a:avLst/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56"/>
          <p:cNvSpPr txBox="1">
            <a:spLocks noGrp="1"/>
          </p:cNvSpPr>
          <p:nvPr>
            <p:ph type="title" idx="3"/>
          </p:nvPr>
        </p:nvSpPr>
        <p:spPr>
          <a:xfrm>
            <a:off x="2402443" y="1359524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43" name="Google Shape;1843;p56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1990005" y="2087242"/>
            <a:ext cx="1600657" cy="6747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OVERVIEW OF LOLBINS &amp; Q</a:t>
            </a:r>
            <a:r>
              <a:rPr lang="en-US" sz="2200" dirty="0"/>
              <a:t>BOT</a:t>
            </a:r>
            <a:endParaRPr sz="2200" dirty="0"/>
          </a:p>
        </p:txBody>
      </p:sp>
      <p:sp>
        <p:nvSpPr>
          <p:cNvPr id="21" name="Google Shape;1839;p56">
            <a:hlinkClick r:id="rId3" action="ppaction://hlinksldjump"/>
            <a:extLst>
              <a:ext uri="{FF2B5EF4-FFF2-40B4-BE49-F238E27FC236}">
                <a16:creationId xmlns:a16="http://schemas.microsoft.com/office/drawing/2014/main" id="{93FE5C3A-C077-4564-DEAA-98372F5DEB4A}"/>
              </a:ext>
            </a:extLst>
          </p:cNvPr>
          <p:cNvSpPr txBox="1">
            <a:spLocks/>
          </p:cNvSpPr>
          <p:nvPr/>
        </p:nvSpPr>
        <p:spPr>
          <a:xfrm>
            <a:off x="4770418" y="2169747"/>
            <a:ext cx="23592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2800" b="0" i="0" u="none" strike="noStrike" cap="none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pPr marL="0" indent="0"/>
            <a:r>
              <a:rPr lang="en-MY" sz="2200" dirty="0"/>
              <a:t>VULNERABILITIES ENABLING QBOT ATTACKS</a:t>
            </a:r>
          </a:p>
        </p:txBody>
      </p:sp>
      <p:sp>
        <p:nvSpPr>
          <p:cNvPr id="32" name="Google Shape;1851;p56">
            <a:extLst>
              <a:ext uri="{FF2B5EF4-FFF2-40B4-BE49-F238E27FC236}">
                <a16:creationId xmlns:a16="http://schemas.microsoft.com/office/drawing/2014/main" id="{C8E86FDB-A6CD-A2AE-6466-DF184AA6A390}"/>
              </a:ext>
            </a:extLst>
          </p:cNvPr>
          <p:cNvSpPr/>
          <p:nvPr/>
        </p:nvSpPr>
        <p:spPr>
          <a:xfrm>
            <a:off x="5546368" y="1248293"/>
            <a:ext cx="807300" cy="807300"/>
          </a:xfrm>
          <a:prstGeom prst="ellipse">
            <a:avLst/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852;p56">
            <a:extLst>
              <a:ext uri="{FF2B5EF4-FFF2-40B4-BE49-F238E27FC236}">
                <a16:creationId xmlns:a16="http://schemas.microsoft.com/office/drawing/2014/main" id="{D04E94CB-D631-8BD0-1660-B62B1F5FD012}"/>
              </a:ext>
            </a:extLst>
          </p:cNvPr>
          <p:cNvSpPr txBox="1">
            <a:spLocks/>
          </p:cNvSpPr>
          <p:nvPr/>
        </p:nvSpPr>
        <p:spPr>
          <a:xfrm>
            <a:off x="5566018" y="1359524"/>
            <a:ext cx="7680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rantina"/>
              <a:buNone/>
              <a:defRPr sz="4000" b="0" i="0" u="none" strike="noStrike" cap="none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1838" name="Google Shape;1838;p56"/>
          <p:cNvSpPr/>
          <p:nvPr/>
        </p:nvSpPr>
        <p:spPr>
          <a:xfrm>
            <a:off x="5546368" y="3115516"/>
            <a:ext cx="807300" cy="807300"/>
          </a:xfrm>
          <a:prstGeom prst="ellipse">
            <a:avLst/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56"/>
          <p:cNvSpPr txBox="1">
            <a:spLocks noGrp="1"/>
          </p:cNvSpPr>
          <p:nvPr>
            <p:ph type="title" idx="6"/>
          </p:nvPr>
        </p:nvSpPr>
        <p:spPr>
          <a:xfrm>
            <a:off x="349458" y="348762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845" name="Google Shape;1845;p56"/>
          <p:cNvSpPr txBox="1">
            <a:spLocks noGrp="1"/>
          </p:cNvSpPr>
          <p:nvPr>
            <p:ph type="title" idx="7"/>
          </p:nvPr>
        </p:nvSpPr>
        <p:spPr>
          <a:xfrm>
            <a:off x="5566018" y="3226747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846" name="Google Shape;1846;p56">
            <a:hlinkClick r:id="rId4" action="ppaction://hlinksldjump"/>
          </p:cNvPr>
          <p:cNvSpPr txBox="1">
            <a:spLocks noGrp="1"/>
          </p:cNvSpPr>
          <p:nvPr>
            <p:ph type="subTitle" idx="8"/>
          </p:nvPr>
        </p:nvSpPr>
        <p:spPr>
          <a:xfrm>
            <a:off x="4770418" y="3980820"/>
            <a:ext cx="2359200" cy="7016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200" dirty="0"/>
              <a:t>CYBERSECURITY STRATEGIES AGAINST LOLBINS ATTACK</a:t>
            </a:r>
            <a:endParaRPr sz="2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843" grpId="0" build="p"/>
      <p:bldP spid="21" grpId="0"/>
      <p:bldP spid="184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p66"/>
          <p:cNvSpPr/>
          <p:nvPr/>
        </p:nvSpPr>
        <p:spPr>
          <a:xfrm>
            <a:off x="1334260" y="1496788"/>
            <a:ext cx="807300" cy="807300"/>
          </a:xfrm>
          <a:prstGeom prst="ellipse">
            <a:avLst/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9" name="Google Shape;2119;p66"/>
          <p:cNvSpPr txBox="1">
            <a:spLocks noGrp="1"/>
          </p:cNvSpPr>
          <p:nvPr>
            <p:ph type="subTitle" idx="7"/>
          </p:nvPr>
        </p:nvSpPr>
        <p:spPr>
          <a:xfrm>
            <a:off x="2277718" y="1333097"/>
            <a:ext cx="2304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Apply Countermeasures</a:t>
            </a:r>
            <a:endParaRPr dirty="0"/>
          </a:p>
        </p:txBody>
      </p:sp>
      <p:sp>
        <p:nvSpPr>
          <p:cNvPr id="2123" name="Google Shape;2123;p66"/>
          <p:cNvSpPr txBox="1">
            <a:spLocks noGrp="1"/>
          </p:cNvSpPr>
          <p:nvPr>
            <p:ph type="title" idx="6"/>
          </p:nvPr>
        </p:nvSpPr>
        <p:spPr>
          <a:xfrm>
            <a:off x="1353910" y="1588260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124" name="Google Shape;2124;p66"/>
          <p:cNvSpPr txBox="1">
            <a:spLocks noGrp="1"/>
          </p:cNvSpPr>
          <p:nvPr>
            <p:ph type="subTitle" idx="8"/>
          </p:nvPr>
        </p:nvSpPr>
        <p:spPr>
          <a:xfrm>
            <a:off x="2277718" y="1851960"/>
            <a:ext cx="6757425" cy="27284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200" b="1" dirty="0"/>
              <a:t>Email Filtering and Security</a:t>
            </a:r>
            <a:r>
              <a:rPr lang="en-US" sz="1200" dirty="0"/>
              <a:t>: Use advanced solutions to detect and block phishing attempts.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200" b="1" dirty="0"/>
              <a:t>Endpoint Detection and Response (EDR)</a:t>
            </a:r>
            <a:r>
              <a:rPr lang="en-US" sz="1200" dirty="0"/>
              <a:t>: Deploy EDR to monitor and respond to LOLBins and suspicious activities.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200" b="1" dirty="0"/>
              <a:t>Software Updates and Patching</a:t>
            </a:r>
            <a:r>
              <a:rPr lang="en-US" sz="1200" dirty="0"/>
              <a:t>: Regularly update systems and applications to mitigate vulnerabilities.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200" b="1" dirty="0"/>
              <a:t>Network Segmentation</a:t>
            </a:r>
            <a:r>
              <a:rPr lang="en-US" sz="1200" dirty="0"/>
              <a:t>: Isolate critical systems to prevent QBot from lateral movement.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200" b="1" dirty="0"/>
              <a:t>User Training Programs</a:t>
            </a:r>
            <a:r>
              <a:rPr lang="en-US" sz="1200" dirty="0"/>
              <a:t>: Educate employees on phishing, email verification, and reporting suspicious activity.</a:t>
            </a:r>
            <a:endParaRPr sz="1200" dirty="0"/>
          </a:p>
        </p:txBody>
      </p:sp>
      <p:sp>
        <p:nvSpPr>
          <p:cNvPr id="2125" name="Google Shape;2125;p66"/>
          <p:cNvSpPr txBox="1">
            <a:spLocks noGrp="1"/>
          </p:cNvSpPr>
          <p:nvPr>
            <p:ph type="title" idx="9"/>
          </p:nvPr>
        </p:nvSpPr>
        <p:spPr>
          <a:xfrm>
            <a:off x="719999" y="242972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Operational Security (OPSEC) Plan</a:t>
            </a:r>
            <a:endParaRPr dirty="0"/>
          </a:p>
        </p:txBody>
      </p:sp>
      <p:cxnSp>
        <p:nvCxnSpPr>
          <p:cNvPr id="2131" name="Google Shape;2131;p66"/>
          <p:cNvCxnSpPr>
            <a:cxnSpLocks/>
            <a:endCxn id="2112" idx="2"/>
          </p:cNvCxnSpPr>
          <p:nvPr/>
        </p:nvCxnSpPr>
        <p:spPr>
          <a:xfrm flipV="1">
            <a:off x="-747486" y="1900438"/>
            <a:ext cx="2081746" cy="25429"/>
          </a:xfrm>
          <a:prstGeom prst="bentConnector3">
            <a:avLst>
              <a:gd name="adj1" fmla="val -36455"/>
            </a:avLst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2" name="Google Shape;2117;p66">
            <a:extLst>
              <a:ext uri="{FF2B5EF4-FFF2-40B4-BE49-F238E27FC236}">
                <a16:creationId xmlns:a16="http://schemas.microsoft.com/office/drawing/2014/main" id="{E09785B0-292E-1A18-B538-FB3A054F1DBB}"/>
              </a:ext>
            </a:extLst>
          </p:cNvPr>
          <p:cNvSpPr txBox="1">
            <a:spLocks/>
          </p:cNvSpPr>
          <p:nvPr/>
        </p:nvSpPr>
        <p:spPr>
          <a:xfrm flipH="1">
            <a:off x="3916567" y="4761846"/>
            <a:ext cx="1310865" cy="34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/>
            <a:r>
              <a:rPr lang="en-US" sz="1200" i="1" dirty="0"/>
              <a:t>5-steps process</a:t>
            </a:r>
          </a:p>
        </p:txBody>
      </p:sp>
    </p:spTree>
    <p:extLst>
      <p:ext uri="{BB962C8B-B14F-4D97-AF65-F5344CB8AC3E}">
        <p14:creationId xmlns:p14="http://schemas.microsoft.com/office/powerpoint/2010/main" val="19473694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0" name="Google Shape;2730;p83"/>
          <p:cNvSpPr/>
          <p:nvPr/>
        </p:nvSpPr>
        <p:spPr>
          <a:xfrm>
            <a:off x="3329650" y="1530333"/>
            <a:ext cx="2484600" cy="2484600"/>
          </a:xfrm>
          <a:prstGeom prst="arc">
            <a:avLst>
              <a:gd name="adj1" fmla="val 7086742"/>
              <a:gd name="adj2" fmla="val 3650682"/>
            </a:avLst>
          </a:prstGeom>
          <a:noFill/>
          <a:ln w="9525" cap="flat" cmpd="sng">
            <a:solidFill>
              <a:schemeClr val="dk1"/>
            </a:solidFill>
            <a:prstDash val="dot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1" name="Google Shape;2731;p8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General Security Plan</a:t>
            </a:r>
            <a:endParaRPr dirty="0"/>
          </a:p>
        </p:txBody>
      </p:sp>
      <p:grpSp>
        <p:nvGrpSpPr>
          <p:cNvPr id="2732" name="Google Shape;2732;p83"/>
          <p:cNvGrpSpPr/>
          <p:nvPr/>
        </p:nvGrpSpPr>
        <p:grpSpPr>
          <a:xfrm>
            <a:off x="3764421" y="1318837"/>
            <a:ext cx="1615221" cy="3642087"/>
            <a:chOff x="3811400" y="1176825"/>
            <a:chExt cx="1521210" cy="3430106"/>
          </a:xfrm>
        </p:grpSpPr>
        <p:sp>
          <p:nvSpPr>
            <p:cNvPr id="2733" name="Google Shape;2733;p83"/>
            <p:cNvSpPr/>
            <p:nvPr/>
          </p:nvSpPr>
          <p:spPr>
            <a:xfrm>
              <a:off x="4870626" y="2171342"/>
              <a:ext cx="249013" cy="647651"/>
            </a:xfrm>
            <a:custGeom>
              <a:avLst/>
              <a:gdLst/>
              <a:ahLst/>
              <a:cxnLst/>
              <a:rect l="l" t="t" r="r" b="b"/>
              <a:pathLst>
                <a:path w="10538" h="27408" extrusionOk="0">
                  <a:moveTo>
                    <a:pt x="6251" y="1"/>
                  </a:moveTo>
                  <a:cubicBezTo>
                    <a:pt x="6251" y="1"/>
                    <a:pt x="1" y="4990"/>
                    <a:pt x="286" y="8311"/>
                  </a:cubicBezTo>
                  <a:cubicBezTo>
                    <a:pt x="834" y="14788"/>
                    <a:pt x="3715" y="20753"/>
                    <a:pt x="3715" y="20753"/>
                  </a:cubicBezTo>
                  <a:cubicBezTo>
                    <a:pt x="3715" y="20753"/>
                    <a:pt x="4061" y="21039"/>
                    <a:pt x="4584" y="21408"/>
                  </a:cubicBezTo>
                  <a:cubicBezTo>
                    <a:pt x="4239" y="21873"/>
                    <a:pt x="3930" y="22373"/>
                    <a:pt x="3680" y="22897"/>
                  </a:cubicBezTo>
                  <a:cubicBezTo>
                    <a:pt x="3275" y="23849"/>
                    <a:pt x="4013" y="25956"/>
                    <a:pt x="4442" y="26302"/>
                  </a:cubicBezTo>
                  <a:cubicBezTo>
                    <a:pt x="4786" y="26589"/>
                    <a:pt x="5285" y="27407"/>
                    <a:pt x="6359" y="27407"/>
                  </a:cubicBezTo>
                  <a:cubicBezTo>
                    <a:pt x="6620" y="27407"/>
                    <a:pt x="6916" y="27359"/>
                    <a:pt x="7251" y="27242"/>
                  </a:cubicBezTo>
                  <a:cubicBezTo>
                    <a:pt x="8978" y="26647"/>
                    <a:pt x="10478" y="24468"/>
                    <a:pt x="10430" y="23349"/>
                  </a:cubicBezTo>
                  <a:cubicBezTo>
                    <a:pt x="10407" y="22837"/>
                    <a:pt x="10264" y="21825"/>
                    <a:pt x="10109" y="20884"/>
                  </a:cubicBezTo>
                  <a:cubicBezTo>
                    <a:pt x="10538" y="16384"/>
                    <a:pt x="7573" y="7168"/>
                    <a:pt x="7573" y="7168"/>
                  </a:cubicBezTo>
                  <a:cubicBezTo>
                    <a:pt x="8799" y="2787"/>
                    <a:pt x="6251" y="1"/>
                    <a:pt x="6251" y="1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83"/>
            <p:cNvSpPr/>
            <p:nvPr/>
          </p:nvSpPr>
          <p:spPr>
            <a:xfrm>
              <a:off x="4870626" y="2171342"/>
              <a:ext cx="249013" cy="657812"/>
            </a:xfrm>
            <a:custGeom>
              <a:avLst/>
              <a:gdLst/>
              <a:ahLst/>
              <a:cxnLst/>
              <a:rect l="l" t="t" r="r" b="b"/>
              <a:pathLst>
                <a:path w="10538" h="27838" extrusionOk="0">
                  <a:moveTo>
                    <a:pt x="10109" y="20884"/>
                  </a:moveTo>
                  <a:cubicBezTo>
                    <a:pt x="10538" y="16384"/>
                    <a:pt x="7573" y="7168"/>
                    <a:pt x="7573" y="7168"/>
                  </a:cubicBezTo>
                  <a:cubicBezTo>
                    <a:pt x="8799" y="2787"/>
                    <a:pt x="6251" y="1"/>
                    <a:pt x="6251" y="1"/>
                  </a:cubicBezTo>
                  <a:cubicBezTo>
                    <a:pt x="6251" y="1"/>
                    <a:pt x="1" y="4990"/>
                    <a:pt x="286" y="8311"/>
                  </a:cubicBezTo>
                  <a:cubicBezTo>
                    <a:pt x="834" y="14788"/>
                    <a:pt x="3715" y="20753"/>
                    <a:pt x="3715" y="20753"/>
                  </a:cubicBezTo>
                  <a:cubicBezTo>
                    <a:pt x="3715" y="20753"/>
                    <a:pt x="4061" y="21039"/>
                    <a:pt x="4584" y="21408"/>
                  </a:cubicBezTo>
                  <a:cubicBezTo>
                    <a:pt x="4239" y="21873"/>
                    <a:pt x="3930" y="22373"/>
                    <a:pt x="3680" y="22897"/>
                  </a:cubicBezTo>
                  <a:cubicBezTo>
                    <a:pt x="3275" y="23849"/>
                    <a:pt x="4013" y="25956"/>
                    <a:pt x="4442" y="26302"/>
                  </a:cubicBezTo>
                  <a:cubicBezTo>
                    <a:pt x="4870" y="26659"/>
                    <a:pt x="5537" y="27838"/>
                    <a:pt x="7251" y="27242"/>
                  </a:cubicBezTo>
                  <a:cubicBezTo>
                    <a:pt x="8978" y="26647"/>
                    <a:pt x="10478" y="24468"/>
                    <a:pt x="10430" y="23349"/>
                  </a:cubicBezTo>
                  <a:cubicBezTo>
                    <a:pt x="10407" y="22837"/>
                    <a:pt x="10264" y="21825"/>
                    <a:pt x="10109" y="208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83"/>
            <p:cNvSpPr/>
            <p:nvPr/>
          </p:nvSpPr>
          <p:spPr>
            <a:xfrm>
              <a:off x="4007499" y="2144333"/>
              <a:ext cx="278834" cy="620240"/>
            </a:xfrm>
            <a:custGeom>
              <a:avLst/>
              <a:gdLst/>
              <a:ahLst/>
              <a:cxnLst/>
              <a:rect l="l" t="t" r="r" b="b"/>
              <a:pathLst>
                <a:path w="11800" h="26248" extrusionOk="0">
                  <a:moveTo>
                    <a:pt x="5537" y="1"/>
                  </a:moveTo>
                  <a:cubicBezTo>
                    <a:pt x="5537" y="1"/>
                    <a:pt x="3001" y="2775"/>
                    <a:pt x="4227" y="7168"/>
                  </a:cubicBezTo>
                  <a:cubicBezTo>
                    <a:pt x="4227" y="7168"/>
                    <a:pt x="0" y="20325"/>
                    <a:pt x="2381" y="22885"/>
                  </a:cubicBezTo>
                  <a:cubicBezTo>
                    <a:pt x="2417" y="22932"/>
                    <a:pt x="2465" y="22968"/>
                    <a:pt x="2524" y="23016"/>
                  </a:cubicBezTo>
                  <a:cubicBezTo>
                    <a:pt x="2858" y="23932"/>
                    <a:pt x="3536" y="25028"/>
                    <a:pt x="4929" y="25885"/>
                  </a:cubicBezTo>
                  <a:cubicBezTo>
                    <a:pt x="5343" y="26138"/>
                    <a:pt x="5734" y="26247"/>
                    <a:pt x="6101" y="26247"/>
                  </a:cubicBezTo>
                  <a:cubicBezTo>
                    <a:pt x="8374" y="26247"/>
                    <a:pt x="9716" y="22063"/>
                    <a:pt x="9716" y="22063"/>
                  </a:cubicBezTo>
                  <a:lnTo>
                    <a:pt x="8466" y="19884"/>
                  </a:lnTo>
                  <a:cubicBezTo>
                    <a:pt x="9275" y="18003"/>
                    <a:pt x="11085" y="13300"/>
                    <a:pt x="11514" y="8299"/>
                  </a:cubicBezTo>
                  <a:cubicBezTo>
                    <a:pt x="11799" y="4990"/>
                    <a:pt x="5537" y="1"/>
                    <a:pt x="5537" y="1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83"/>
            <p:cNvSpPr/>
            <p:nvPr/>
          </p:nvSpPr>
          <p:spPr>
            <a:xfrm>
              <a:off x="4007499" y="2144333"/>
              <a:ext cx="278834" cy="654716"/>
            </a:xfrm>
            <a:custGeom>
              <a:avLst/>
              <a:gdLst/>
              <a:ahLst/>
              <a:cxnLst/>
              <a:rect l="l" t="t" r="r" b="b"/>
              <a:pathLst>
                <a:path w="11800" h="27707" extrusionOk="0">
                  <a:moveTo>
                    <a:pt x="5537" y="1"/>
                  </a:moveTo>
                  <a:cubicBezTo>
                    <a:pt x="5537" y="1"/>
                    <a:pt x="3001" y="2775"/>
                    <a:pt x="4227" y="7168"/>
                  </a:cubicBezTo>
                  <a:cubicBezTo>
                    <a:pt x="4227" y="7168"/>
                    <a:pt x="0" y="20325"/>
                    <a:pt x="2381" y="22885"/>
                  </a:cubicBezTo>
                  <a:cubicBezTo>
                    <a:pt x="2417" y="22932"/>
                    <a:pt x="2465" y="22968"/>
                    <a:pt x="2524" y="23016"/>
                  </a:cubicBezTo>
                  <a:cubicBezTo>
                    <a:pt x="2858" y="23932"/>
                    <a:pt x="3536" y="25028"/>
                    <a:pt x="4929" y="25885"/>
                  </a:cubicBezTo>
                  <a:cubicBezTo>
                    <a:pt x="7906" y="27707"/>
                    <a:pt x="9716" y="22063"/>
                    <a:pt x="9716" y="22063"/>
                  </a:cubicBezTo>
                  <a:lnTo>
                    <a:pt x="8466" y="19884"/>
                  </a:lnTo>
                  <a:cubicBezTo>
                    <a:pt x="9275" y="18003"/>
                    <a:pt x="11085" y="13300"/>
                    <a:pt x="11514" y="8299"/>
                  </a:cubicBezTo>
                  <a:cubicBezTo>
                    <a:pt x="11799" y="4990"/>
                    <a:pt x="5537" y="1"/>
                    <a:pt x="55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83"/>
            <p:cNvSpPr/>
            <p:nvPr/>
          </p:nvSpPr>
          <p:spPr>
            <a:xfrm>
              <a:off x="4289678" y="2418648"/>
              <a:ext cx="596468" cy="435832"/>
            </a:xfrm>
            <a:custGeom>
              <a:avLst/>
              <a:gdLst/>
              <a:ahLst/>
              <a:cxnLst/>
              <a:rect l="l" t="t" r="r" b="b"/>
              <a:pathLst>
                <a:path w="25242" h="18444" extrusionOk="0">
                  <a:moveTo>
                    <a:pt x="0" y="0"/>
                  </a:moveTo>
                  <a:cubicBezTo>
                    <a:pt x="0" y="0"/>
                    <a:pt x="5203" y="10216"/>
                    <a:pt x="4894" y="18443"/>
                  </a:cubicBezTo>
                  <a:lnTo>
                    <a:pt x="20348" y="18443"/>
                  </a:lnTo>
                  <a:cubicBezTo>
                    <a:pt x="20050" y="10216"/>
                    <a:pt x="25241" y="0"/>
                    <a:pt x="25241" y="0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83"/>
            <p:cNvSpPr/>
            <p:nvPr/>
          </p:nvSpPr>
          <p:spPr>
            <a:xfrm>
              <a:off x="4323421" y="1868908"/>
              <a:ext cx="524184" cy="458044"/>
            </a:xfrm>
            <a:custGeom>
              <a:avLst/>
              <a:gdLst/>
              <a:ahLst/>
              <a:cxnLst/>
              <a:rect l="l" t="t" r="r" b="b"/>
              <a:pathLst>
                <a:path w="22183" h="19384" extrusionOk="0">
                  <a:moveTo>
                    <a:pt x="5311" y="1"/>
                  </a:moveTo>
                  <a:cubicBezTo>
                    <a:pt x="5311" y="1"/>
                    <a:pt x="4763" y="5537"/>
                    <a:pt x="4371" y="6751"/>
                  </a:cubicBezTo>
                  <a:cubicBezTo>
                    <a:pt x="3978" y="7954"/>
                    <a:pt x="1" y="9514"/>
                    <a:pt x="1" y="9514"/>
                  </a:cubicBezTo>
                  <a:cubicBezTo>
                    <a:pt x="1" y="9514"/>
                    <a:pt x="7264" y="19182"/>
                    <a:pt x="11086" y="19384"/>
                  </a:cubicBezTo>
                  <a:cubicBezTo>
                    <a:pt x="14919" y="19182"/>
                    <a:pt x="22182" y="9514"/>
                    <a:pt x="22182" y="9514"/>
                  </a:cubicBezTo>
                  <a:cubicBezTo>
                    <a:pt x="22182" y="9514"/>
                    <a:pt x="18194" y="7954"/>
                    <a:pt x="17813" y="6751"/>
                  </a:cubicBezTo>
                  <a:cubicBezTo>
                    <a:pt x="17420" y="5537"/>
                    <a:pt x="16872" y="1"/>
                    <a:pt x="16872" y="1"/>
                  </a:cubicBezTo>
                  <a:lnTo>
                    <a:pt x="11098" y="286"/>
                  </a:lnTo>
                  <a:lnTo>
                    <a:pt x="5311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83"/>
            <p:cNvSpPr/>
            <p:nvPr/>
          </p:nvSpPr>
          <p:spPr>
            <a:xfrm>
              <a:off x="4323421" y="1868908"/>
              <a:ext cx="524184" cy="458044"/>
            </a:xfrm>
            <a:custGeom>
              <a:avLst/>
              <a:gdLst/>
              <a:ahLst/>
              <a:cxnLst/>
              <a:rect l="l" t="t" r="r" b="b"/>
              <a:pathLst>
                <a:path w="22183" h="19384" extrusionOk="0">
                  <a:moveTo>
                    <a:pt x="17813" y="6751"/>
                  </a:moveTo>
                  <a:cubicBezTo>
                    <a:pt x="17420" y="5537"/>
                    <a:pt x="16872" y="1"/>
                    <a:pt x="16872" y="1"/>
                  </a:cubicBezTo>
                  <a:lnTo>
                    <a:pt x="11098" y="286"/>
                  </a:lnTo>
                  <a:lnTo>
                    <a:pt x="5311" y="1"/>
                  </a:lnTo>
                  <a:cubicBezTo>
                    <a:pt x="5311" y="1"/>
                    <a:pt x="4763" y="5537"/>
                    <a:pt x="4371" y="6751"/>
                  </a:cubicBezTo>
                  <a:cubicBezTo>
                    <a:pt x="3978" y="7954"/>
                    <a:pt x="1" y="9514"/>
                    <a:pt x="1" y="9514"/>
                  </a:cubicBezTo>
                  <a:cubicBezTo>
                    <a:pt x="1" y="9514"/>
                    <a:pt x="7264" y="19182"/>
                    <a:pt x="11086" y="19384"/>
                  </a:cubicBezTo>
                  <a:cubicBezTo>
                    <a:pt x="14919" y="19182"/>
                    <a:pt x="22182" y="9514"/>
                    <a:pt x="22182" y="9514"/>
                  </a:cubicBezTo>
                  <a:cubicBezTo>
                    <a:pt x="22182" y="9514"/>
                    <a:pt x="18194" y="7954"/>
                    <a:pt x="17813" y="67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83"/>
            <p:cNvSpPr/>
            <p:nvPr/>
          </p:nvSpPr>
          <p:spPr>
            <a:xfrm>
              <a:off x="4260969" y="2074579"/>
              <a:ext cx="648809" cy="436375"/>
            </a:xfrm>
            <a:custGeom>
              <a:avLst/>
              <a:gdLst/>
              <a:ahLst/>
              <a:cxnLst/>
              <a:rect l="l" t="t" r="r" b="b"/>
              <a:pathLst>
                <a:path w="27457" h="18467" extrusionOk="0">
                  <a:moveTo>
                    <a:pt x="4799" y="0"/>
                  </a:moveTo>
                  <a:cubicBezTo>
                    <a:pt x="4799" y="0"/>
                    <a:pt x="1" y="1953"/>
                    <a:pt x="1" y="2227"/>
                  </a:cubicBezTo>
                  <a:cubicBezTo>
                    <a:pt x="1" y="2512"/>
                    <a:pt x="2632" y="11323"/>
                    <a:pt x="2632" y="11537"/>
                  </a:cubicBezTo>
                  <a:cubicBezTo>
                    <a:pt x="2632" y="11752"/>
                    <a:pt x="13717" y="18467"/>
                    <a:pt x="13717" y="18467"/>
                  </a:cubicBezTo>
                  <a:cubicBezTo>
                    <a:pt x="13717" y="18467"/>
                    <a:pt x="24801" y="11752"/>
                    <a:pt x="24801" y="11537"/>
                  </a:cubicBezTo>
                  <a:cubicBezTo>
                    <a:pt x="24801" y="11323"/>
                    <a:pt x="27457" y="2512"/>
                    <a:pt x="27457" y="2238"/>
                  </a:cubicBezTo>
                  <a:cubicBezTo>
                    <a:pt x="27457" y="1953"/>
                    <a:pt x="22658" y="0"/>
                    <a:pt x="22658" y="0"/>
                  </a:cubicBezTo>
                  <a:lnTo>
                    <a:pt x="13729" y="3870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83"/>
            <p:cNvSpPr/>
            <p:nvPr/>
          </p:nvSpPr>
          <p:spPr>
            <a:xfrm>
              <a:off x="4260969" y="2074579"/>
              <a:ext cx="648809" cy="436375"/>
            </a:xfrm>
            <a:custGeom>
              <a:avLst/>
              <a:gdLst/>
              <a:ahLst/>
              <a:cxnLst/>
              <a:rect l="l" t="t" r="r" b="b"/>
              <a:pathLst>
                <a:path w="27457" h="18467" extrusionOk="0">
                  <a:moveTo>
                    <a:pt x="22658" y="0"/>
                  </a:moveTo>
                  <a:lnTo>
                    <a:pt x="13729" y="3870"/>
                  </a:lnTo>
                  <a:lnTo>
                    <a:pt x="4799" y="0"/>
                  </a:lnTo>
                  <a:cubicBezTo>
                    <a:pt x="4799" y="0"/>
                    <a:pt x="1" y="1953"/>
                    <a:pt x="1" y="2227"/>
                  </a:cubicBezTo>
                  <a:cubicBezTo>
                    <a:pt x="1" y="2512"/>
                    <a:pt x="2632" y="11323"/>
                    <a:pt x="2632" y="11537"/>
                  </a:cubicBezTo>
                  <a:cubicBezTo>
                    <a:pt x="2632" y="11752"/>
                    <a:pt x="13717" y="18467"/>
                    <a:pt x="13717" y="18467"/>
                  </a:cubicBezTo>
                  <a:cubicBezTo>
                    <a:pt x="13717" y="18467"/>
                    <a:pt x="24801" y="11752"/>
                    <a:pt x="24801" y="11537"/>
                  </a:cubicBezTo>
                  <a:cubicBezTo>
                    <a:pt x="24801" y="11323"/>
                    <a:pt x="27457" y="2512"/>
                    <a:pt x="27457" y="2238"/>
                  </a:cubicBezTo>
                  <a:cubicBezTo>
                    <a:pt x="27457" y="1953"/>
                    <a:pt x="22658" y="0"/>
                    <a:pt x="226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83"/>
            <p:cNvSpPr/>
            <p:nvPr/>
          </p:nvSpPr>
          <p:spPr>
            <a:xfrm>
              <a:off x="4183607" y="1521461"/>
              <a:ext cx="218696" cy="152484"/>
            </a:xfrm>
            <a:custGeom>
              <a:avLst/>
              <a:gdLst/>
              <a:ahLst/>
              <a:cxnLst/>
              <a:rect l="l" t="t" r="r" b="b"/>
              <a:pathLst>
                <a:path w="9255" h="6453" extrusionOk="0">
                  <a:moveTo>
                    <a:pt x="893" y="0"/>
                  </a:moveTo>
                  <a:cubicBezTo>
                    <a:pt x="893" y="1"/>
                    <a:pt x="1" y="3977"/>
                    <a:pt x="2322" y="5715"/>
                  </a:cubicBezTo>
                  <a:cubicBezTo>
                    <a:pt x="3064" y="6277"/>
                    <a:pt x="3917" y="6453"/>
                    <a:pt x="4754" y="6453"/>
                  </a:cubicBezTo>
                  <a:cubicBezTo>
                    <a:pt x="6145" y="6453"/>
                    <a:pt x="7492" y="5968"/>
                    <a:pt x="8209" y="5968"/>
                  </a:cubicBezTo>
                  <a:cubicBezTo>
                    <a:pt x="8405" y="5968"/>
                    <a:pt x="8554" y="6005"/>
                    <a:pt x="8644" y="6096"/>
                  </a:cubicBezTo>
                  <a:cubicBezTo>
                    <a:pt x="8728" y="6181"/>
                    <a:pt x="8799" y="6218"/>
                    <a:pt x="8860" y="6218"/>
                  </a:cubicBezTo>
                  <a:cubicBezTo>
                    <a:pt x="9255" y="6218"/>
                    <a:pt x="9228" y="4692"/>
                    <a:pt x="9228" y="4692"/>
                  </a:cubicBezTo>
                  <a:cubicBezTo>
                    <a:pt x="9228" y="4692"/>
                    <a:pt x="8930" y="2810"/>
                    <a:pt x="6966" y="2275"/>
                  </a:cubicBezTo>
                  <a:cubicBezTo>
                    <a:pt x="6692" y="2200"/>
                    <a:pt x="6435" y="2168"/>
                    <a:pt x="6190" y="2168"/>
                  </a:cubicBezTo>
                  <a:cubicBezTo>
                    <a:pt x="4996" y="2168"/>
                    <a:pt x="4106" y="2912"/>
                    <a:pt x="3132" y="2912"/>
                  </a:cubicBezTo>
                  <a:cubicBezTo>
                    <a:pt x="2882" y="2912"/>
                    <a:pt x="2626" y="2862"/>
                    <a:pt x="2358" y="2739"/>
                  </a:cubicBezTo>
                  <a:cubicBezTo>
                    <a:pt x="834" y="2025"/>
                    <a:pt x="893" y="1"/>
                    <a:pt x="89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83"/>
            <p:cNvSpPr/>
            <p:nvPr/>
          </p:nvSpPr>
          <p:spPr>
            <a:xfrm>
              <a:off x="4183607" y="1521461"/>
              <a:ext cx="218908" cy="176422"/>
            </a:xfrm>
            <a:custGeom>
              <a:avLst/>
              <a:gdLst/>
              <a:ahLst/>
              <a:cxnLst/>
              <a:rect l="l" t="t" r="r" b="b"/>
              <a:pathLst>
                <a:path w="9264" h="7466" extrusionOk="0">
                  <a:moveTo>
                    <a:pt x="9228" y="4692"/>
                  </a:moveTo>
                  <a:cubicBezTo>
                    <a:pt x="9228" y="4692"/>
                    <a:pt x="8930" y="2810"/>
                    <a:pt x="6966" y="2275"/>
                  </a:cubicBezTo>
                  <a:cubicBezTo>
                    <a:pt x="5013" y="1739"/>
                    <a:pt x="3882" y="3441"/>
                    <a:pt x="2358" y="2739"/>
                  </a:cubicBezTo>
                  <a:cubicBezTo>
                    <a:pt x="834" y="2025"/>
                    <a:pt x="893" y="0"/>
                    <a:pt x="893" y="0"/>
                  </a:cubicBezTo>
                  <a:cubicBezTo>
                    <a:pt x="893" y="0"/>
                    <a:pt x="1" y="3977"/>
                    <a:pt x="2322" y="5715"/>
                  </a:cubicBezTo>
                  <a:cubicBezTo>
                    <a:pt x="4632" y="7466"/>
                    <a:pt x="8025" y="5465"/>
                    <a:pt x="8644" y="6096"/>
                  </a:cubicBezTo>
                  <a:cubicBezTo>
                    <a:pt x="9264" y="6727"/>
                    <a:pt x="9228" y="4692"/>
                    <a:pt x="9228" y="46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83"/>
            <p:cNvSpPr/>
            <p:nvPr/>
          </p:nvSpPr>
          <p:spPr>
            <a:xfrm>
              <a:off x="4234528" y="1672949"/>
              <a:ext cx="175902" cy="115031"/>
            </a:xfrm>
            <a:custGeom>
              <a:avLst/>
              <a:gdLst/>
              <a:ahLst/>
              <a:cxnLst/>
              <a:rect l="l" t="t" r="r" b="b"/>
              <a:pathLst>
                <a:path w="7444" h="4868" extrusionOk="0">
                  <a:moveTo>
                    <a:pt x="6127" y="0"/>
                  </a:moveTo>
                  <a:cubicBezTo>
                    <a:pt x="5415" y="0"/>
                    <a:pt x="4163" y="171"/>
                    <a:pt x="3787" y="1317"/>
                  </a:cubicBezTo>
                  <a:cubicBezTo>
                    <a:pt x="3581" y="1933"/>
                    <a:pt x="2998" y="2125"/>
                    <a:pt x="2348" y="2125"/>
                  </a:cubicBezTo>
                  <a:cubicBezTo>
                    <a:pt x="1266" y="2125"/>
                    <a:pt x="1" y="1590"/>
                    <a:pt x="1" y="1590"/>
                  </a:cubicBezTo>
                  <a:lnTo>
                    <a:pt x="1" y="1590"/>
                  </a:lnTo>
                  <a:cubicBezTo>
                    <a:pt x="1" y="1591"/>
                    <a:pt x="1025" y="4781"/>
                    <a:pt x="3942" y="4865"/>
                  </a:cubicBezTo>
                  <a:cubicBezTo>
                    <a:pt x="3999" y="4866"/>
                    <a:pt x="4056" y="4867"/>
                    <a:pt x="4111" y="4867"/>
                  </a:cubicBezTo>
                  <a:cubicBezTo>
                    <a:pt x="6882" y="4867"/>
                    <a:pt x="7443" y="2855"/>
                    <a:pt x="6918" y="614"/>
                  </a:cubicBezTo>
                  <a:lnTo>
                    <a:pt x="6632" y="31"/>
                  </a:lnTo>
                  <a:cubicBezTo>
                    <a:pt x="6632" y="31"/>
                    <a:pt x="6428" y="0"/>
                    <a:pt x="612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83"/>
            <p:cNvSpPr/>
            <p:nvPr/>
          </p:nvSpPr>
          <p:spPr>
            <a:xfrm>
              <a:off x="4234528" y="1665506"/>
              <a:ext cx="176138" cy="124365"/>
            </a:xfrm>
            <a:custGeom>
              <a:avLst/>
              <a:gdLst/>
              <a:ahLst/>
              <a:cxnLst/>
              <a:rect l="l" t="t" r="r" b="b"/>
              <a:pathLst>
                <a:path w="7454" h="5263" extrusionOk="0">
                  <a:moveTo>
                    <a:pt x="6632" y="346"/>
                  </a:moveTo>
                  <a:cubicBezTo>
                    <a:pt x="6632" y="346"/>
                    <a:pt x="4323" y="0"/>
                    <a:pt x="3787" y="1632"/>
                  </a:cubicBezTo>
                  <a:cubicBezTo>
                    <a:pt x="3239" y="3275"/>
                    <a:pt x="1" y="1905"/>
                    <a:pt x="1" y="1905"/>
                  </a:cubicBezTo>
                  <a:cubicBezTo>
                    <a:pt x="1" y="1905"/>
                    <a:pt x="1024" y="5096"/>
                    <a:pt x="3942" y="5180"/>
                  </a:cubicBezTo>
                  <a:cubicBezTo>
                    <a:pt x="6859" y="5263"/>
                    <a:pt x="7454" y="3215"/>
                    <a:pt x="6918" y="92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83"/>
            <p:cNvSpPr/>
            <p:nvPr/>
          </p:nvSpPr>
          <p:spPr>
            <a:xfrm>
              <a:off x="4374342" y="1626092"/>
              <a:ext cx="57421" cy="78830"/>
            </a:xfrm>
            <a:custGeom>
              <a:avLst/>
              <a:gdLst/>
              <a:ahLst/>
              <a:cxnLst/>
              <a:rect l="l" t="t" r="r" b="b"/>
              <a:pathLst>
                <a:path w="2430" h="3336" extrusionOk="0">
                  <a:moveTo>
                    <a:pt x="1492" y="1"/>
                  </a:moveTo>
                  <a:cubicBezTo>
                    <a:pt x="1309" y="1"/>
                    <a:pt x="418" y="49"/>
                    <a:pt x="215" y="966"/>
                  </a:cubicBezTo>
                  <a:cubicBezTo>
                    <a:pt x="1" y="2002"/>
                    <a:pt x="656" y="3311"/>
                    <a:pt x="1525" y="3335"/>
                  </a:cubicBezTo>
                  <a:cubicBezTo>
                    <a:pt x="1525" y="3335"/>
                    <a:pt x="2323" y="2038"/>
                    <a:pt x="2382" y="1668"/>
                  </a:cubicBezTo>
                  <a:cubicBezTo>
                    <a:pt x="2430" y="1287"/>
                    <a:pt x="1525" y="2"/>
                    <a:pt x="1525" y="2"/>
                  </a:cubicBezTo>
                  <a:cubicBezTo>
                    <a:pt x="1525" y="2"/>
                    <a:pt x="1513" y="1"/>
                    <a:pt x="1492" y="1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83"/>
            <p:cNvSpPr/>
            <p:nvPr/>
          </p:nvSpPr>
          <p:spPr>
            <a:xfrm>
              <a:off x="4374342" y="1624721"/>
              <a:ext cx="57421" cy="80200"/>
            </a:xfrm>
            <a:custGeom>
              <a:avLst/>
              <a:gdLst/>
              <a:ahLst/>
              <a:cxnLst/>
              <a:rect l="l" t="t" r="r" b="b"/>
              <a:pathLst>
                <a:path w="2430" h="3394" extrusionOk="0">
                  <a:moveTo>
                    <a:pt x="1525" y="60"/>
                  </a:moveTo>
                  <a:cubicBezTo>
                    <a:pt x="1525" y="60"/>
                    <a:pt x="441" y="0"/>
                    <a:pt x="215" y="1024"/>
                  </a:cubicBezTo>
                  <a:cubicBezTo>
                    <a:pt x="1" y="2060"/>
                    <a:pt x="656" y="3369"/>
                    <a:pt x="1525" y="3393"/>
                  </a:cubicBezTo>
                  <a:cubicBezTo>
                    <a:pt x="1525" y="3393"/>
                    <a:pt x="2323" y="2096"/>
                    <a:pt x="2382" y="1726"/>
                  </a:cubicBezTo>
                  <a:cubicBezTo>
                    <a:pt x="2430" y="1345"/>
                    <a:pt x="1525" y="60"/>
                    <a:pt x="1525" y="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83"/>
            <p:cNvSpPr/>
            <p:nvPr/>
          </p:nvSpPr>
          <p:spPr>
            <a:xfrm>
              <a:off x="4393481" y="1489939"/>
              <a:ext cx="391927" cy="503366"/>
            </a:xfrm>
            <a:custGeom>
              <a:avLst/>
              <a:gdLst/>
              <a:ahLst/>
              <a:cxnLst/>
              <a:rect l="l" t="t" r="r" b="b"/>
              <a:pathLst>
                <a:path w="16586" h="21302" extrusionOk="0">
                  <a:moveTo>
                    <a:pt x="8299" y="1"/>
                  </a:moveTo>
                  <a:cubicBezTo>
                    <a:pt x="8299" y="1"/>
                    <a:pt x="1" y="132"/>
                    <a:pt x="358" y="7740"/>
                  </a:cubicBezTo>
                  <a:cubicBezTo>
                    <a:pt x="358" y="7740"/>
                    <a:pt x="786" y="13705"/>
                    <a:pt x="1572" y="15336"/>
                  </a:cubicBezTo>
                  <a:cubicBezTo>
                    <a:pt x="2346" y="16967"/>
                    <a:pt x="4680" y="19313"/>
                    <a:pt x="6918" y="20730"/>
                  </a:cubicBezTo>
                  <a:cubicBezTo>
                    <a:pt x="6918" y="20730"/>
                    <a:pt x="7609" y="21230"/>
                    <a:pt x="8299" y="21301"/>
                  </a:cubicBezTo>
                  <a:cubicBezTo>
                    <a:pt x="8990" y="21230"/>
                    <a:pt x="9680" y="20730"/>
                    <a:pt x="9680" y="20730"/>
                  </a:cubicBezTo>
                  <a:cubicBezTo>
                    <a:pt x="11919" y="19301"/>
                    <a:pt x="14252" y="16967"/>
                    <a:pt x="15026" y="15324"/>
                  </a:cubicBezTo>
                  <a:cubicBezTo>
                    <a:pt x="15788" y="13693"/>
                    <a:pt x="16229" y="7740"/>
                    <a:pt x="16229" y="7740"/>
                  </a:cubicBezTo>
                  <a:cubicBezTo>
                    <a:pt x="16586" y="132"/>
                    <a:pt x="8299" y="1"/>
                    <a:pt x="8299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83"/>
            <p:cNvSpPr/>
            <p:nvPr/>
          </p:nvSpPr>
          <p:spPr>
            <a:xfrm>
              <a:off x="4393481" y="1489939"/>
              <a:ext cx="391927" cy="503366"/>
            </a:xfrm>
            <a:custGeom>
              <a:avLst/>
              <a:gdLst/>
              <a:ahLst/>
              <a:cxnLst/>
              <a:rect l="l" t="t" r="r" b="b"/>
              <a:pathLst>
                <a:path w="16586" h="21302" extrusionOk="0">
                  <a:moveTo>
                    <a:pt x="8299" y="1"/>
                  </a:moveTo>
                  <a:cubicBezTo>
                    <a:pt x="8299" y="1"/>
                    <a:pt x="1" y="132"/>
                    <a:pt x="358" y="7740"/>
                  </a:cubicBezTo>
                  <a:cubicBezTo>
                    <a:pt x="358" y="7740"/>
                    <a:pt x="786" y="13705"/>
                    <a:pt x="1572" y="15336"/>
                  </a:cubicBezTo>
                  <a:cubicBezTo>
                    <a:pt x="2346" y="16967"/>
                    <a:pt x="4680" y="19313"/>
                    <a:pt x="6918" y="20730"/>
                  </a:cubicBezTo>
                  <a:cubicBezTo>
                    <a:pt x="6918" y="20730"/>
                    <a:pt x="7609" y="21230"/>
                    <a:pt x="8299" y="21301"/>
                  </a:cubicBezTo>
                  <a:cubicBezTo>
                    <a:pt x="8990" y="21230"/>
                    <a:pt x="9680" y="20730"/>
                    <a:pt x="9680" y="20730"/>
                  </a:cubicBezTo>
                  <a:cubicBezTo>
                    <a:pt x="11919" y="19301"/>
                    <a:pt x="14252" y="16967"/>
                    <a:pt x="15026" y="15324"/>
                  </a:cubicBezTo>
                  <a:cubicBezTo>
                    <a:pt x="15788" y="13693"/>
                    <a:pt x="16229" y="7740"/>
                    <a:pt x="16229" y="7740"/>
                  </a:cubicBezTo>
                  <a:cubicBezTo>
                    <a:pt x="16586" y="132"/>
                    <a:pt x="8299" y="1"/>
                    <a:pt x="82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83"/>
            <p:cNvSpPr/>
            <p:nvPr/>
          </p:nvSpPr>
          <p:spPr>
            <a:xfrm>
              <a:off x="4424436" y="1684646"/>
              <a:ext cx="330324" cy="140977"/>
            </a:xfrm>
            <a:custGeom>
              <a:avLst/>
              <a:gdLst/>
              <a:ahLst/>
              <a:cxnLst/>
              <a:rect l="l" t="t" r="r" b="b"/>
              <a:pathLst>
                <a:path w="13979" h="5966" extrusionOk="0">
                  <a:moveTo>
                    <a:pt x="0" y="0"/>
                  </a:moveTo>
                  <a:lnTo>
                    <a:pt x="488" y="4155"/>
                  </a:lnTo>
                  <a:cubicBezTo>
                    <a:pt x="488" y="4155"/>
                    <a:pt x="2834" y="5965"/>
                    <a:pt x="6989" y="5965"/>
                  </a:cubicBezTo>
                  <a:cubicBezTo>
                    <a:pt x="11145" y="5965"/>
                    <a:pt x="13490" y="4155"/>
                    <a:pt x="13490" y="4155"/>
                  </a:cubicBezTo>
                  <a:lnTo>
                    <a:pt x="13978" y="0"/>
                  </a:lnTo>
                  <a:lnTo>
                    <a:pt x="13978" y="0"/>
                  </a:lnTo>
                  <a:cubicBezTo>
                    <a:pt x="11192" y="1179"/>
                    <a:pt x="6989" y="1441"/>
                    <a:pt x="6989" y="1441"/>
                  </a:cubicBezTo>
                  <a:cubicBezTo>
                    <a:pt x="6989" y="1441"/>
                    <a:pt x="2774" y="1179"/>
                    <a:pt x="0" y="0"/>
                  </a:cubicBez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83"/>
            <p:cNvSpPr/>
            <p:nvPr/>
          </p:nvSpPr>
          <p:spPr>
            <a:xfrm>
              <a:off x="4424436" y="1684646"/>
              <a:ext cx="330324" cy="140977"/>
            </a:xfrm>
            <a:custGeom>
              <a:avLst/>
              <a:gdLst/>
              <a:ahLst/>
              <a:cxnLst/>
              <a:rect l="l" t="t" r="r" b="b"/>
              <a:pathLst>
                <a:path w="13979" h="5966" extrusionOk="0">
                  <a:moveTo>
                    <a:pt x="6989" y="1441"/>
                  </a:moveTo>
                  <a:cubicBezTo>
                    <a:pt x="6989" y="1441"/>
                    <a:pt x="2774" y="1179"/>
                    <a:pt x="0" y="0"/>
                  </a:cubicBezTo>
                  <a:lnTo>
                    <a:pt x="488" y="4155"/>
                  </a:lnTo>
                  <a:cubicBezTo>
                    <a:pt x="488" y="4155"/>
                    <a:pt x="2834" y="5965"/>
                    <a:pt x="6989" y="5965"/>
                  </a:cubicBezTo>
                  <a:cubicBezTo>
                    <a:pt x="11145" y="5965"/>
                    <a:pt x="13490" y="4155"/>
                    <a:pt x="13490" y="4155"/>
                  </a:cubicBezTo>
                  <a:lnTo>
                    <a:pt x="13978" y="0"/>
                  </a:lnTo>
                  <a:cubicBezTo>
                    <a:pt x="11192" y="1179"/>
                    <a:pt x="6989" y="1441"/>
                    <a:pt x="6989" y="144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83"/>
            <p:cNvSpPr/>
            <p:nvPr/>
          </p:nvSpPr>
          <p:spPr>
            <a:xfrm>
              <a:off x="4452838" y="1724580"/>
              <a:ext cx="97663" cy="61462"/>
            </a:xfrm>
            <a:custGeom>
              <a:avLst/>
              <a:gdLst/>
              <a:ahLst/>
              <a:cxnLst/>
              <a:rect l="l" t="t" r="r" b="b"/>
              <a:pathLst>
                <a:path w="4133" h="2601" extrusionOk="0">
                  <a:moveTo>
                    <a:pt x="1" y="1"/>
                  </a:moveTo>
                  <a:cubicBezTo>
                    <a:pt x="1" y="1"/>
                    <a:pt x="215" y="1358"/>
                    <a:pt x="989" y="1977"/>
                  </a:cubicBezTo>
                  <a:cubicBezTo>
                    <a:pt x="1623" y="2486"/>
                    <a:pt x="3109" y="2600"/>
                    <a:pt x="3798" y="2600"/>
                  </a:cubicBezTo>
                  <a:cubicBezTo>
                    <a:pt x="3963" y="2600"/>
                    <a:pt x="4082" y="2594"/>
                    <a:pt x="4132" y="2584"/>
                  </a:cubicBezTo>
                  <a:cubicBezTo>
                    <a:pt x="4132" y="2584"/>
                    <a:pt x="3382" y="1358"/>
                    <a:pt x="2823" y="1037"/>
                  </a:cubicBezTo>
                  <a:cubicBezTo>
                    <a:pt x="2263" y="72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83"/>
            <p:cNvSpPr/>
            <p:nvPr/>
          </p:nvSpPr>
          <p:spPr>
            <a:xfrm>
              <a:off x="4628403" y="1724580"/>
              <a:ext cx="97639" cy="61462"/>
            </a:xfrm>
            <a:custGeom>
              <a:avLst/>
              <a:gdLst/>
              <a:ahLst/>
              <a:cxnLst/>
              <a:rect l="l" t="t" r="r" b="b"/>
              <a:pathLst>
                <a:path w="4132" h="2601" extrusionOk="0">
                  <a:moveTo>
                    <a:pt x="4132" y="1"/>
                  </a:moveTo>
                  <a:cubicBezTo>
                    <a:pt x="4132" y="1"/>
                    <a:pt x="1858" y="727"/>
                    <a:pt x="1310" y="1037"/>
                  </a:cubicBezTo>
                  <a:cubicBezTo>
                    <a:pt x="750" y="1358"/>
                    <a:pt x="0" y="2584"/>
                    <a:pt x="0" y="2584"/>
                  </a:cubicBezTo>
                  <a:cubicBezTo>
                    <a:pt x="51" y="2594"/>
                    <a:pt x="170" y="2600"/>
                    <a:pt x="335" y="2600"/>
                  </a:cubicBezTo>
                  <a:cubicBezTo>
                    <a:pt x="1023" y="2600"/>
                    <a:pt x="2510" y="2486"/>
                    <a:pt x="3144" y="1977"/>
                  </a:cubicBezTo>
                  <a:cubicBezTo>
                    <a:pt x="3917" y="1358"/>
                    <a:pt x="4132" y="1"/>
                    <a:pt x="4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83"/>
            <p:cNvSpPr/>
            <p:nvPr/>
          </p:nvSpPr>
          <p:spPr>
            <a:xfrm>
              <a:off x="4004120" y="2048398"/>
              <a:ext cx="721660" cy="684537"/>
            </a:xfrm>
            <a:custGeom>
              <a:avLst/>
              <a:gdLst/>
              <a:ahLst/>
              <a:cxnLst/>
              <a:rect l="l" t="t" r="r" b="b"/>
              <a:pathLst>
                <a:path w="30540" h="28969" extrusionOk="0">
                  <a:moveTo>
                    <a:pt x="0" y="1"/>
                  </a:moveTo>
                  <a:lnTo>
                    <a:pt x="21944" y="28969"/>
                  </a:lnTo>
                  <a:lnTo>
                    <a:pt x="30540" y="28969"/>
                  </a:lnTo>
                  <a:lnTo>
                    <a:pt x="14919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83"/>
            <p:cNvSpPr/>
            <p:nvPr/>
          </p:nvSpPr>
          <p:spPr>
            <a:xfrm>
              <a:off x="4444969" y="2048398"/>
              <a:ext cx="721660" cy="684537"/>
            </a:xfrm>
            <a:custGeom>
              <a:avLst/>
              <a:gdLst/>
              <a:ahLst/>
              <a:cxnLst/>
              <a:rect l="l" t="t" r="r" b="b"/>
              <a:pathLst>
                <a:path w="30540" h="28969" extrusionOk="0">
                  <a:moveTo>
                    <a:pt x="15621" y="1"/>
                  </a:moveTo>
                  <a:lnTo>
                    <a:pt x="0" y="28969"/>
                  </a:lnTo>
                  <a:lnTo>
                    <a:pt x="8597" y="28969"/>
                  </a:lnTo>
                  <a:lnTo>
                    <a:pt x="30540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83"/>
            <p:cNvSpPr/>
            <p:nvPr/>
          </p:nvSpPr>
          <p:spPr>
            <a:xfrm>
              <a:off x="4004120" y="2048398"/>
              <a:ext cx="721660" cy="684537"/>
            </a:xfrm>
            <a:custGeom>
              <a:avLst/>
              <a:gdLst/>
              <a:ahLst/>
              <a:cxnLst/>
              <a:rect l="l" t="t" r="r" b="b"/>
              <a:pathLst>
                <a:path w="30540" h="28969" extrusionOk="0">
                  <a:moveTo>
                    <a:pt x="14919" y="1"/>
                  </a:moveTo>
                  <a:lnTo>
                    <a:pt x="0" y="1"/>
                  </a:lnTo>
                  <a:lnTo>
                    <a:pt x="21944" y="28969"/>
                  </a:lnTo>
                  <a:lnTo>
                    <a:pt x="30540" y="2896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83"/>
            <p:cNvSpPr/>
            <p:nvPr/>
          </p:nvSpPr>
          <p:spPr>
            <a:xfrm>
              <a:off x="4444969" y="2048398"/>
              <a:ext cx="721660" cy="684537"/>
            </a:xfrm>
            <a:custGeom>
              <a:avLst/>
              <a:gdLst/>
              <a:ahLst/>
              <a:cxnLst/>
              <a:rect l="l" t="t" r="r" b="b"/>
              <a:pathLst>
                <a:path w="30540" h="28969" extrusionOk="0">
                  <a:moveTo>
                    <a:pt x="15621" y="1"/>
                  </a:moveTo>
                  <a:lnTo>
                    <a:pt x="30540" y="1"/>
                  </a:lnTo>
                  <a:lnTo>
                    <a:pt x="8597" y="28969"/>
                  </a:lnTo>
                  <a:lnTo>
                    <a:pt x="0" y="2896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83"/>
            <p:cNvSpPr/>
            <p:nvPr/>
          </p:nvSpPr>
          <p:spPr>
            <a:xfrm>
              <a:off x="3811400" y="4340503"/>
              <a:ext cx="286703" cy="247264"/>
            </a:xfrm>
            <a:custGeom>
              <a:avLst/>
              <a:gdLst/>
              <a:ahLst/>
              <a:cxnLst/>
              <a:rect l="l" t="t" r="r" b="b"/>
              <a:pathLst>
                <a:path w="12133" h="10464" extrusionOk="0">
                  <a:moveTo>
                    <a:pt x="8978" y="1"/>
                  </a:moveTo>
                  <a:cubicBezTo>
                    <a:pt x="8346" y="1"/>
                    <a:pt x="7906" y="344"/>
                    <a:pt x="7906" y="344"/>
                  </a:cubicBezTo>
                  <a:cubicBezTo>
                    <a:pt x="7906" y="344"/>
                    <a:pt x="2370" y="5130"/>
                    <a:pt x="1310" y="6035"/>
                  </a:cubicBezTo>
                  <a:cubicBezTo>
                    <a:pt x="251" y="6940"/>
                    <a:pt x="1" y="8345"/>
                    <a:pt x="251" y="8905"/>
                  </a:cubicBezTo>
                  <a:cubicBezTo>
                    <a:pt x="440" y="9321"/>
                    <a:pt x="2978" y="10464"/>
                    <a:pt x="5314" y="10464"/>
                  </a:cubicBezTo>
                  <a:cubicBezTo>
                    <a:pt x="6055" y="10464"/>
                    <a:pt x="6775" y="10349"/>
                    <a:pt x="7394" y="10060"/>
                  </a:cubicBezTo>
                  <a:cubicBezTo>
                    <a:pt x="9978" y="8857"/>
                    <a:pt x="10573" y="7547"/>
                    <a:pt x="11978" y="6785"/>
                  </a:cubicBezTo>
                  <a:cubicBezTo>
                    <a:pt x="11978" y="6785"/>
                    <a:pt x="12133" y="2761"/>
                    <a:pt x="10728" y="999"/>
                  </a:cubicBezTo>
                  <a:cubicBezTo>
                    <a:pt x="10106" y="218"/>
                    <a:pt x="9481" y="1"/>
                    <a:pt x="8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83"/>
            <p:cNvSpPr/>
            <p:nvPr/>
          </p:nvSpPr>
          <p:spPr>
            <a:xfrm>
              <a:off x="3811400" y="4322450"/>
              <a:ext cx="286703" cy="284198"/>
            </a:xfrm>
            <a:custGeom>
              <a:avLst/>
              <a:gdLst/>
              <a:ahLst/>
              <a:cxnLst/>
              <a:rect l="l" t="t" r="r" b="b"/>
              <a:pathLst>
                <a:path w="12133" h="12027" extrusionOk="0">
                  <a:moveTo>
                    <a:pt x="7906" y="1108"/>
                  </a:moveTo>
                  <a:cubicBezTo>
                    <a:pt x="7906" y="1108"/>
                    <a:pt x="2370" y="5894"/>
                    <a:pt x="1310" y="6799"/>
                  </a:cubicBezTo>
                  <a:cubicBezTo>
                    <a:pt x="251" y="7704"/>
                    <a:pt x="1" y="9109"/>
                    <a:pt x="251" y="9669"/>
                  </a:cubicBezTo>
                  <a:cubicBezTo>
                    <a:pt x="501" y="10216"/>
                    <a:pt x="4823" y="12026"/>
                    <a:pt x="7394" y="10824"/>
                  </a:cubicBezTo>
                  <a:cubicBezTo>
                    <a:pt x="9978" y="9621"/>
                    <a:pt x="10573" y="8311"/>
                    <a:pt x="11978" y="7549"/>
                  </a:cubicBezTo>
                  <a:cubicBezTo>
                    <a:pt x="11978" y="7549"/>
                    <a:pt x="12133" y="3525"/>
                    <a:pt x="10728" y="1763"/>
                  </a:cubicBezTo>
                  <a:cubicBezTo>
                    <a:pt x="9323" y="1"/>
                    <a:pt x="7906" y="1108"/>
                    <a:pt x="7906" y="11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83"/>
            <p:cNvSpPr/>
            <p:nvPr/>
          </p:nvSpPr>
          <p:spPr>
            <a:xfrm>
              <a:off x="3986114" y="3820560"/>
              <a:ext cx="303031" cy="565466"/>
            </a:xfrm>
            <a:custGeom>
              <a:avLst/>
              <a:gdLst/>
              <a:ahLst/>
              <a:cxnLst/>
              <a:rect l="l" t="t" r="r" b="b"/>
              <a:pathLst>
                <a:path w="12824" h="23930" extrusionOk="0">
                  <a:moveTo>
                    <a:pt x="8906" y="0"/>
                  </a:moveTo>
                  <a:lnTo>
                    <a:pt x="6001" y="2036"/>
                  </a:lnTo>
                  <a:cubicBezTo>
                    <a:pt x="6001" y="2036"/>
                    <a:pt x="3798" y="6668"/>
                    <a:pt x="2703" y="13335"/>
                  </a:cubicBezTo>
                  <a:cubicBezTo>
                    <a:pt x="1965" y="17895"/>
                    <a:pt x="0" y="22610"/>
                    <a:pt x="0" y="22610"/>
                  </a:cubicBezTo>
                  <a:cubicBezTo>
                    <a:pt x="0" y="22610"/>
                    <a:pt x="200" y="23930"/>
                    <a:pt x="1836" y="23930"/>
                  </a:cubicBezTo>
                  <a:cubicBezTo>
                    <a:pt x="2314" y="23930"/>
                    <a:pt x="2914" y="23817"/>
                    <a:pt x="3667" y="23527"/>
                  </a:cubicBezTo>
                  <a:cubicBezTo>
                    <a:pt x="3667" y="23527"/>
                    <a:pt x="6073" y="17014"/>
                    <a:pt x="7608" y="14645"/>
                  </a:cubicBezTo>
                  <a:cubicBezTo>
                    <a:pt x="9156" y="12275"/>
                    <a:pt x="12823" y="6203"/>
                    <a:pt x="12716" y="3203"/>
                  </a:cubicBezTo>
                  <a:cubicBezTo>
                    <a:pt x="12621" y="191"/>
                    <a:pt x="8906" y="0"/>
                    <a:pt x="89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83"/>
            <p:cNvSpPr/>
            <p:nvPr/>
          </p:nvSpPr>
          <p:spPr>
            <a:xfrm>
              <a:off x="3986114" y="3820560"/>
              <a:ext cx="303031" cy="586331"/>
            </a:xfrm>
            <a:custGeom>
              <a:avLst/>
              <a:gdLst/>
              <a:ahLst/>
              <a:cxnLst/>
              <a:rect l="l" t="t" r="r" b="b"/>
              <a:pathLst>
                <a:path w="12824" h="24813" extrusionOk="0">
                  <a:moveTo>
                    <a:pt x="6001" y="2036"/>
                  </a:moveTo>
                  <a:cubicBezTo>
                    <a:pt x="6001" y="2036"/>
                    <a:pt x="3798" y="6668"/>
                    <a:pt x="2703" y="13335"/>
                  </a:cubicBezTo>
                  <a:cubicBezTo>
                    <a:pt x="1965" y="17895"/>
                    <a:pt x="0" y="22610"/>
                    <a:pt x="0" y="22610"/>
                  </a:cubicBezTo>
                  <a:cubicBezTo>
                    <a:pt x="0" y="22610"/>
                    <a:pt x="334" y="24813"/>
                    <a:pt x="3667" y="23527"/>
                  </a:cubicBezTo>
                  <a:cubicBezTo>
                    <a:pt x="3667" y="23527"/>
                    <a:pt x="6073" y="17014"/>
                    <a:pt x="7608" y="14645"/>
                  </a:cubicBezTo>
                  <a:cubicBezTo>
                    <a:pt x="9156" y="12275"/>
                    <a:pt x="12823" y="6203"/>
                    <a:pt x="12716" y="3203"/>
                  </a:cubicBezTo>
                  <a:cubicBezTo>
                    <a:pt x="12621" y="191"/>
                    <a:pt x="8906" y="0"/>
                    <a:pt x="89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83"/>
            <p:cNvSpPr/>
            <p:nvPr/>
          </p:nvSpPr>
          <p:spPr>
            <a:xfrm>
              <a:off x="4015934" y="2869356"/>
              <a:ext cx="556250" cy="1063208"/>
            </a:xfrm>
            <a:custGeom>
              <a:avLst/>
              <a:gdLst/>
              <a:ahLst/>
              <a:cxnLst/>
              <a:rect l="l" t="t" r="r" b="b"/>
              <a:pathLst>
                <a:path w="23540" h="44994" extrusionOk="0">
                  <a:moveTo>
                    <a:pt x="23408" y="0"/>
                  </a:moveTo>
                  <a:lnTo>
                    <a:pt x="14240" y="1084"/>
                  </a:lnTo>
                  <a:lnTo>
                    <a:pt x="3822" y="34231"/>
                  </a:lnTo>
                  <a:cubicBezTo>
                    <a:pt x="3822" y="34231"/>
                    <a:pt x="1096" y="36564"/>
                    <a:pt x="548" y="37148"/>
                  </a:cubicBezTo>
                  <a:cubicBezTo>
                    <a:pt x="0" y="37731"/>
                    <a:pt x="2286" y="42589"/>
                    <a:pt x="3370" y="42898"/>
                  </a:cubicBezTo>
                  <a:cubicBezTo>
                    <a:pt x="3496" y="42932"/>
                    <a:pt x="3677" y="42947"/>
                    <a:pt x="3902" y="42947"/>
                  </a:cubicBezTo>
                  <a:cubicBezTo>
                    <a:pt x="5200" y="42947"/>
                    <a:pt x="7930" y="42460"/>
                    <a:pt x="9558" y="42460"/>
                  </a:cubicBezTo>
                  <a:cubicBezTo>
                    <a:pt x="10103" y="42460"/>
                    <a:pt x="10524" y="42515"/>
                    <a:pt x="10728" y="42660"/>
                  </a:cubicBezTo>
                  <a:cubicBezTo>
                    <a:pt x="11641" y="43301"/>
                    <a:pt x="14269" y="44994"/>
                    <a:pt x="14618" y="44994"/>
                  </a:cubicBezTo>
                  <a:cubicBezTo>
                    <a:pt x="14619" y="44994"/>
                    <a:pt x="14620" y="44994"/>
                    <a:pt x="14621" y="44994"/>
                  </a:cubicBezTo>
                  <a:cubicBezTo>
                    <a:pt x="14967" y="44994"/>
                    <a:pt x="20134" y="41565"/>
                    <a:pt x="20027" y="39874"/>
                  </a:cubicBezTo>
                  <a:cubicBezTo>
                    <a:pt x="19908" y="38195"/>
                    <a:pt x="18288" y="34993"/>
                    <a:pt x="18288" y="34993"/>
                  </a:cubicBezTo>
                  <a:lnTo>
                    <a:pt x="23539" y="22777"/>
                  </a:lnTo>
                  <a:lnTo>
                    <a:pt x="234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83"/>
            <p:cNvSpPr/>
            <p:nvPr/>
          </p:nvSpPr>
          <p:spPr>
            <a:xfrm>
              <a:off x="4015934" y="2869356"/>
              <a:ext cx="556250" cy="1063492"/>
            </a:xfrm>
            <a:custGeom>
              <a:avLst/>
              <a:gdLst/>
              <a:ahLst/>
              <a:cxnLst/>
              <a:rect l="l" t="t" r="r" b="b"/>
              <a:pathLst>
                <a:path w="23540" h="45006" extrusionOk="0">
                  <a:moveTo>
                    <a:pt x="14240" y="1084"/>
                  </a:moveTo>
                  <a:lnTo>
                    <a:pt x="3822" y="34231"/>
                  </a:lnTo>
                  <a:cubicBezTo>
                    <a:pt x="3822" y="34231"/>
                    <a:pt x="1096" y="36564"/>
                    <a:pt x="548" y="37148"/>
                  </a:cubicBezTo>
                  <a:cubicBezTo>
                    <a:pt x="0" y="37731"/>
                    <a:pt x="2286" y="42589"/>
                    <a:pt x="3370" y="42898"/>
                  </a:cubicBezTo>
                  <a:cubicBezTo>
                    <a:pt x="4465" y="43196"/>
                    <a:pt x="9811" y="42005"/>
                    <a:pt x="10728" y="42660"/>
                  </a:cubicBezTo>
                  <a:cubicBezTo>
                    <a:pt x="11645" y="43303"/>
                    <a:pt x="14288" y="45006"/>
                    <a:pt x="14621" y="44994"/>
                  </a:cubicBezTo>
                  <a:cubicBezTo>
                    <a:pt x="14967" y="44994"/>
                    <a:pt x="20134" y="41565"/>
                    <a:pt x="20027" y="39874"/>
                  </a:cubicBezTo>
                  <a:cubicBezTo>
                    <a:pt x="19908" y="38195"/>
                    <a:pt x="18288" y="34993"/>
                    <a:pt x="18288" y="34993"/>
                  </a:cubicBezTo>
                  <a:lnTo>
                    <a:pt x="23539" y="22777"/>
                  </a:lnTo>
                  <a:lnTo>
                    <a:pt x="234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83"/>
            <p:cNvSpPr/>
            <p:nvPr/>
          </p:nvSpPr>
          <p:spPr>
            <a:xfrm>
              <a:off x="5045907" y="4340668"/>
              <a:ext cx="286703" cy="247382"/>
            </a:xfrm>
            <a:custGeom>
              <a:avLst/>
              <a:gdLst/>
              <a:ahLst/>
              <a:cxnLst/>
              <a:rect l="l" t="t" r="r" b="b"/>
              <a:pathLst>
                <a:path w="12133" h="10469" extrusionOk="0">
                  <a:moveTo>
                    <a:pt x="3157" y="1"/>
                  </a:moveTo>
                  <a:cubicBezTo>
                    <a:pt x="2656" y="1"/>
                    <a:pt x="2032" y="219"/>
                    <a:pt x="1405" y="1004"/>
                  </a:cubicBezTo>
                  <a:cubicBezTo>
                    <a:pt x="0" y="2766"/>
                    <a:pt x="155" y="6790"/>
                    <a:pt x="155" y="6790"/>
                  </a:cubicBezTo>
                  <a:cubicBezTo>
                    <a:pt x="1560" y="7540"/>
                    <a:pt x="2155" y="8850"/>
                    <a:pt x="4739" y="10064"/>
                  </a:cubicBezTo>
                  <a:cubicBezTo>
                    <a:pt x="5361" y="10354"/>
                    <a:pt x="6083" y="10469"/>
                    <a:pt x="6824" y="10469"/>
                  </a:cubicBezTo>
                  <a:cubicBezTo>
                    <a:pt x="9162" y="10469"/>
                    <a:pt x="11693" y="9325"/>
                    <a:pt x="11883" y="8910"/>
                  </a:cubicBezTo>
                  <a:cubicBezTo>
                    <a:pt x="12133" y="8350"/>
                    <a:pt x="11883" y="6945"/>
                    <a:pt x="10823" y="6040"/>
                  </a:cubicBezTo>
                  <a:cubicBezTo>
                    <a:pt x="9763" y="5135"/>
                    <a:pt x="4227" y="349"/>
                    <a:pt x="4227" y="349"/>
                  </a:cubicBezTo>
                  <a:cubicBezTo>
                    <a:pt x="4227" y="349"/>
                    <a:pt x="3790" y="1"/>
                    <a:pt x="3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83"/>
            <p:cNvSpPr/>
            <p:nvPr/>
          </p:nvSpPr>
          <p:spPr>
            <a:xfrm>
              <a:off x="5045907" y="4322450"/>
              <a:ext cx="286703" cy="284482"/>
            </a:xfrm>
            <a:custGeom>
              <a:avLst/>
              <a:gdLst/>
              <a:ahLst/>
              <a:cxnLst/>
              <a:rect l="l" t="t" r="r" b="b"/>
              <a:pathLst>
                <a:path w="12133" h="12039" extrusionOk="0">
                  <a:moveTo>
                    <a:pt x="4227" y="1120"/>
                  </a:moveTo>
                  <a:cubicBezTo>
                    <a:pt x="4227" y="1120"/>
                    <a:pt x="9763" y="5906"/>
                    <a:pt x="10823" y="6811"/>
                  </a:cubicBezTo>
                  <a:cubicBezTo>
                    <a:pt x="11883" y="7716"/>
                    <a:pt x="12133" y="9121"/>
                    <a:pt x="11883" y="9681"/>
                  </a:cubicBezTo>
                  <a:cubicBezTo>
                    <a:pt x="11633" y="10228"/>
                    <a:pt x="7323" y="12038"/>
                    <a:pt x="4739" y="10835"/>
                  </a:cubicBezTo>
                  <a:cubicBezTo>
                    <a:pt x="2155" y="9621"/>
                    <a:pt x="1560" y="8311"/>
                    <a:pt x="155" y="7561"/>
                  </a:cubicBezTo>
                  <a:cubicBezTo>
                    <a:pt x="155" y="7561"/>
                    <a:pt x="0" y="3537"/>
                    <a:pt x="1405" y="1775"/>
                  </a:cubicBezTo>
                  <a:cubicBezTo>
                    <a:pt x="2822" y="1"/>
                    <a:pt x="4227" y="1120"/>
                    <a:pt x="4227" y="11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83"/>
            <p:cNvSpPr/>
            <p:nvPr/>
          </p:nvSpPr>
          <p:spPr>
            <a:xfrm>
              <a:off x="4854865" y="3820844"/>
              <a:ext cx="303031" cy="565466"/>
            </a:xfrm>
            <a:custGeom>
              <a:avLst/>
              <a:gdLst/>
              <a:ahLst/>
              <a:cxnLst/>
              <a:rect l="l" t="t" r="r" b="b"/>
              <a:pathLst>
                <a:path w="12824" h="23930" extrusionOk="0">
                  <a:moveTo>
                    <a:pt x="3918" y="0"/>
                  </a:moveTo>
                  <a:cubicBezTo>
                    <a:pt x="3918" y="0"/>
                    <a:pt x="203" y="191"/>
                    <a:pt x="108" y="3191"/>
                  </a:cubicBezTo>
                  <a:cubicBezTo>
                    <a:pt x="1" y="6203"/>
                    <a:pt x="3668" y="12275"/>
                    <a:pt x="5216" y="14633"/>
                  </a:cubicBezTo>
                  <a:cubicBezTo>
                    <a:pt x="6752" y="17002"/>
                    <a:pt x="9157" y="23527"/>
                    <a:pt x="9157" y="23527"/>
                  </a:cubicBezTo>
                  <a:cubicBezTo>
                    <a:pt x="9910" y="23817"/>
                    <a:pt x="10510" y="23930"/>
                    <a:pt x="10988" y="23930"/>
                  </a:cubicBezTo>
                  <a:cubicBezTo>
                    <a:pt x="12624" y="23930"/>
                    <a:pt x="12824" y="22610"/>
                    <a:pt x="12824" y="22610"/>
                  </a:cubicBezTo>
                  <a:cubicBezTo>
                    <a:pt x="12824" y="22610"/>
                    <a:pt x="10859" y="17895"/>
                    <a:pt x="10121" y="13335"/>
                  </a:cubicBezTo>
                  <a:cubicBezTo>
                    <a:pt x="9026" y="6668"/>
                    <a:pt x="6823" y="2036"/>
                    <a:pt x="6823" y="2036"/>
                  </a:cubicBezTo>
                  <a:lnTo>
                    <a:pt x="3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83"/>
            <p:cNvSpPr/>
            <p:nvPr/>
          </p:nvSpPr>
          <p:spPr>
            <a:xfrm>
              <a:off x="4854865" y="3820844"/>
              <a:ext cx="303031" cy="586331"/>
            </a:xfrm>
            <a:custGeom>
              <a:avLst/>
              <a:gdLst/>
              <a:ahLst/>
              <a:cxnLst/>
              <a:rect l="l" t="t" r="r" b="b"/>
              <a:pathLst>
                <a:path w="12824" h="24813" extrusionOk="0">
                  <a:moveTo>
                    <a:pt x="6823" y="2036"/>
                  </a:moveTo>
                  <a:cubicBezTo>
                    <a:pt x="6823" y="2036"/>
                    <a:pt x="9026" y="6668"/>
                    <a:pt x="10121" y="13335"/>
                  </a:cubicBezTo>
                  <a:cubicBezTo>
                    <a:pt x="10859" y="17895"/>
                    <a:pt x="12824" y="22610"/>
                    <a:pt x="12824" y="22610"/>
                  </a:cubicBezTo>
                  <a:cubicBezTo>
                    <a:pt x="12824" y="22610"/>
                    <a:pt x="12490" y="24813"/>
                    <a:pt x="9157" y="23527"/>
                  </a:cubicBezTo>
                  <a:cubicBezTo>
                    <a:pt x="9157" y="23527"/>
                    <a:pt x="6752" y="17002"/>
                    <a:pt x="5216" y="14633"/>
                  </a:cubicBezTo>
                  <a:cubicBezTo>
                    <a:pt x="3668" y="12275"/>
                    <a:pt x="1" y="6203"/>
                    <a:pt x="108" y="3191"/>
                  </a:cubicBezTo>
                  <a:cubicBezTo>
                    <a:pt x="203" y="191"/>
                    <a:pt x="3918" y="0"/>
                    <a:pt x="39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83"/>
            <p:cNvSpPr/>
            <p:nvPr/>
          </p:nvSpPr>
          <p:spPr>
            <a:xfrm>
              <a:off x="4572142" y="2869640"/>
              <a:ext cx="555943" cy="1063208"/>
            </a:xfrm>
            <a:custGeom>
              <a:avLst/>
              <a:gdLst/>
              <a:ahLst/>
              <a:cxnLst/>
              <a:rect l="l" t="t" r="r" b="b"/>
              <a:pathLst>
                <a:path w="23527" h="44994" extrusionOk="0">
                  <a:moveTo>
                    <a:pt x="119" y="0"/>
                  </a:moveTo>
                  <a:lnTo>
                    <a:pt x="0" y="22765"/>
                  </a:lnTo>
                  <a:lnTo>
                    <a:pt x="5239" y="34992"/>
                  </a:lnTo>
                  <a:cubicBezTo>
                    <a:pt x="5239" y="34992"/>
                    <a:pt x="3620" y="38195"/>
                    <a:pt x="3500" y="39874"/>
                  </a:cubicBezTo>
                  <a:cubicBezTo>
                    <a:pt x="3381" y="41553"/>
                    <a:pt x="8561" y="44982"/>
                    <a:pt x="8906" y="44994"/>
                  </a:cubicBezTo>
                  <a:cubicBezTo>
                    <a:pt x="8907" y="44994"/>
                    <a:pt x="8908" y="44994"/>
                    <a:pt x="8909" y="44994"/>
                  </a:cubicBezTo>
                  <a:cubicBezTo>
                    <a:pt x="9258" y="44994"/>
                    <a:pt x="11886" y="43301"/>
                    <a:pt x="12799" y="42648"/>
                  </a:cubicBezTo>
                  <a:cubicBezTo>
                    <a:pt x="13000" y="42508"/>
                    <a:pt x="13412" y="42455"/>
                    <a:pt x="13945" y="42455"/>
                  </a:cubicBezTo>
                  <a:cubicBezTo>
                    <a:pt x="15571" y="42455"/>
                    <a:pt x="18322" y="42947"/>
                    <a:pt x="19626" y="42947"/>
                  </a:cubicBezTo>
                  <a:cubicBezTo>
                    <a:pt x="19850" y="42947"/>
                    <a:pt x="20032" y="42932"/>
                    <a:pt x="20157" y="42898"/>
                  </a:cubicBezTo>
                  <a:cubicBezTo>
                    <a:pt x="21241" y="42589"/>
                    <a:pt x="23527" y="37719"/>
                    <a:pt x="22979" y="37148"/>
                  </a:cubicBezTo>
                  <a:cubicBezTo>
                    <a:pt x="22443" y="36564"/>
                    <a:pt x="19705" y="34230"/>
                    <a:pt x="19705" y="34230"/>
                  </a:cubicBezTo>
                  <a:lnTo>
                    <a:pt x="9287" y="108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83"/>
            <p:cNvSpPr/>
            <p:nvPr/>
          </p:nvSpPr>
          <p:spPr>
            <a:xfrm>
              <a:off x="4572142" y="2869640"/>
              <a:ext cx="555943" cy="1063492"/>
            </a:xfrm>
            <a:custGeom>
              <a:avLst/>
              <a:gdLst/>
              <a:ahLst/>
              <a:cxnLst/>
              <a:rect l="l" t="t" r="r" b="b"/>
              <a:pathLst>
                <a:path w="23527" h="45006" extrusionOk="0">
                  <a:moveTo>
                    <a:pt x="9287" y="1084"/>
                  </a:moveTo>
                  <a:lnTo>
                    <a:pt x="19705" y="34230"/>
                  </a:lnTo>
                  <a:cubicBezTo>
                    <a:pt x="19705" y="34230"/>
                    <a:pt x="22443" y="36564"/>
                    <a:pt x="22979" y="37148"/>
                  </a:cubicBezTo>
                  <a:cubicBezTo>
                    <a:pt x="23527" y="37719"/>
                    <a:pt x="21241" y="42589"/>
                    <a:pt x="20157" y="42898"/>
                  </a:cubicBezTo>
                  <a:cubicBezTo>
                    <a:pt x="19062" y="43196"/>
                    <a:pt x="13716" y="42005"/>
                    <a:pt x="12799" y="42648"/>
                  </a:cubicBezTo>
                  <a:cubicBezTo>
                    <a:pt x="11882" y="43303"/>
                    <a:pt x="9239" y="45006"/>
                    <a:pt x="8906" y="44994"/>
                  </a:cubicBezTo>
                  <a:cubicBezTo>
                    <a:pt x="8561" y="44982"/>
                    <a:pt x="3381" y="41553"/>
                    <a:pt x="3500" y="39874"/>
                  </a:cubicBezTo>
                  <a:cubicBezTo>
                    <a:pt x="3620" y="38195"/>
                    <a:pt x="5239" y="34992"/>
                    <a:pt x="5239" y="34992"/>
                  </a:cubicBezTo>
                  <a:lnTo>
                    <a:pt x="0" y="2276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83"/>
            <p:cNvSpPr/>
            <p:nvPr/>
          </p:nvSpPr>
          <p:spPr>
            <a:xfrm>
              <a:off x="4434549" y="2900854"/>
              <a:ext cx="252108" cy="496892"/>
            </a:xfrm>
            <a:custGeom>
              <a:avLst/>
              <a:gdLst/>
              <a:ahLst/>
              <a:cxnLst/>
              <a:rect l="l" t="t" r="r" b="b"/>
              <a:pathLst>
                <a:path w="10669" h="21028" extrusionOk="0">
                  <a:moveTo>
                    <a:pt x="1382" y="1"/>
                  </a:moveTo>
                  <a:lnTo>
                    <a:pt x="1" y="21027"/>
                  </a:lnTo>
                  <a:lnTo>
                    <a:pt x="10669" y="21027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83"/>
            <p:cNvSpPr/>
            <p:nvPr/>
          </p:nvSpPr>
          <p:spPr>
            <a:xfrm>
              <a:off x="4434549" y="2900854"/>
              <a:ext cx="252108" cy="496892"/>
            </a:xfrm>
            <a:custGeom>
              <a:avLst/>
              <a:gdLst/>
              <a:ahLst/>
              <a:cxnLst/>
              <a:rect l="l" t="t" r="r" b="b"/>
              <a:pathLst>
                <a:path w="10669" h="21028" extrusionOk="0">
                  <a:moveTo>
                    <a:pt x="1382" y="1"/>
                  </a:moveTo>
                  <a:lnTo>
                    <a:pt x="1" y="21027"/>
                  </a:lnTo>
                  <a:lnTo>
                    <a:pt x="10669" y="21027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83"/>
            <p:cNvSpPr/>
            <p:nvPr/>
          </p:nvSpPr>
          <p:spPr>
            <a:xfrm>
              <a:off x="4562856" y="2679446"/>
              <a:ext cx="49528" cy="524161"/>
            </a:xfrm>
            <a:custGeom>
              <a:avLst/>
              <a:gdLst/>
              <a:ahLst/>
              <a:cxnLst/>
              <a:rect l="l" t="t" r="r" b="b"/>
              <a:pathLst>
                <a:path w="2096" h="22182" extrusionOk="0">
                  <a:moveTo>
                    <a:pt x="1038" y="0"/>
                  </a:moveTo>
                  <a:cubicBezTo>
                    <a:pt x="464" y="0"/>
                    <a:pt x="0" y="460"/>
                    <a:pt x="12" y="1036"/>
                  </a:cubicBezTo>
                  <a:lnTo>
                    <a:pt x="12" y="21134"/>
                  </a:lnTo>
                  <a:cubicBezTo>
                    <a:pt x="12" y="21717"/>
                    <a:pt x="476" y="22182"/>
                    <a:pt x="1060" y="22182"/>
                  </a:cubicBezTo>
                  <a:cubicBezTo>
                    <a:pt x="1631" y="22182"/>
                    <a:pt x="2096" y="21717"/>
                    <a:pt x="2096" y="21134"/>
                  </a:cubicBezTo>
                  <a:lnTo>
                    <a:pt x="2096" y="1036"/>
                  </a:lnTo>
                  <a:cubicBezTo>
                    <a:pt x="2096" y="465"/>
                    <a:pt x="1631" y="0"/>
                    <a:pt x="1060" y="0"/>
                  </a:cubicBezTo>
                  <a:cubicBezTo>
                    <a:pt x="1052" y="0"/>
                    <a:pt x="1045" y="0"/>
                    <a:pt x="1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83"/>
            <p:cNvSpPr/>
            <p:nvPr/>
          </p:nvSpPr>
          <p:spPr>
            <a:xfrm>
              <a:off x="4353251" y="2845725"/>
              <a:ext cx="466764" cy="68952"/>
            </a:xfrm>
            <a:custGeom>
              <a:avLst/>
              <a:gdLst/>
              <a:ahLst/>
              <a:cxnLst/>
              <a:rect l="l" t="t" r="r" b="b"/>
              <a:pathLst>
                <a:path w="16872" h="2918" extrusionOk="0">
                  <a:moveTo>
                    <a:pt x="1" y="0"/>
                  </a:moveTo>
                  <a:lnTo>
                    <a:pt x="1" y="2917"/>
                  </a:lnTo>
                  <a:lnTo>
                    <a:pt x="16872" y="2917"/>
                  </a:lnTo>
                  <a:lnTo>
                    <a:pt x="168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83"/>
            <p:cNvSpPr/>
            <p:nvPr/>
          </p:nvSpPr>
          <p:spPr>
            <a:xfrm>
              <a:off x="4531901" y="2829139"/>
              <a:ext cx="144072" cy="195893"/>
            </a:xfrm>
            <a:custGeom>
              <a:avLst/>
              <a:gdLst/>
              <a:ahLst/>
              <a:cxnLst/>
              <a:rect l="l" t="t" r="r" b="b"/>
              <a:pathLst>
                <a:path w="6097" h="8290" extrusionOk="0">
                  <a:moveTo>
                    <a:pt x="2839" y="0"/>
                  </a:moveTo>
                  <a:cubicBezTo>
                    <a:pt x="2432" y="0"/>
                    <a:pt x="2018" y="69"/>
                    <a:pt x="1632" y="250"/>
                  </a:cubicBezTo>
                  <a:cubicBezTo>
                    <a:pt x="0" y="1024"/>
                    <a:pt x="322" y="7489"/>
                    <a:pt x="1298" y="7989"/>
                  </a:cubicBezTo>
                  <a:cubicBezTo>
                    <a:pt x="1701" y="8195"/>
                    <a:pt x="2240" y="8290"/>
                    <a:pt x="2806" y="8290"/>
                  </a:cubicBezTo>
                  <a:cubicBezTo>
                    <a:pt x="3611" y="8290"/>
                    <a:pt x="4471" y="8098"/>
                    <a:pt x="5073" y="7762"/>
                  </a:cubicBezTo>
                  <a:cubicBezTo>
                    <a:pt x="6096" y="7191"/>
                    <a:pt x="5573" y="1571"/>
                    <a:pt x="5382" y="714"/>
                  </a:cubicBezTo>
                  <a:cubicBezTo>
                    <a:pt x="5382" y="714"/>
                    <a:pt x="4148" y="0"/>
                    <a:pt x="28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83"/>
            <p:cNvSpPr/>
            <p:nvPr/>
          </p:nvSpPr>
          <p:spPr>
            <a:xfrm>
              <a:off x="4516708" y="2854635"/>
              <a:ext cx="66140" cy="92771"/>
            </a:xfrm>
            <a:custGeom>
              <a:avLst/>
              <a:gdLst/>
              <a:ahLst/>
              <a:cxnLst/>
              <a:rect l="l" t="t" r="r" b="b"/>
              <a:pathLst>
                <a:path w="2799" h="3926" extrusionOk="0">
                  <a:moveTo>
                    <a:pt x="1645" y="1"/>
                  </a:moveTo>
                  <a:cubicBezTo>
                    <a:pt x="1254" y="1"/>
                    <a:pt x="656" y="98"/>
                    <a:pt x="477" y="659"/>
                  </a:cubicBezTo>
                  <a:cubicBezTo>
                    <a:pt x="60" y="1957"/>
                    <a:pt x="1" y="3040"/>
                    <a:pt x="477" y="3576"/>
                  </a:cubicBezTo>
                  <a:cubicBezTo>
                    <a:pt x="709" y="3843"/>
                    <a:pt x="1040" y="3926"/>
                    <a:pt x="1336" y="3926"/>
                  </a:cubicBezTo>
                  <a:cubicBezTo>
                    <a:pt x="1648" y="3926"/>
                    <a:pt x="1921" y="3834"/>
                    <a:pt x="2001" y="3766"/>
                  </a:cubicBezTo>
                  <a:cubicBezTo>
                    <a:pt x="2156" y="3647"/>
                    <a:pt x="2798" y="2659"/>
                    <a:pt x="2798" y="2564"/>
                  </a:cubicBezTo>
                  <a:cubicBezTo>
                    <a:pt x="2798" y="2469"/>
                    <a:pt x="2001" y="28"/>
                    <a:pt x="2001" y="28"/>
                  </a:cubicBezTo>
                  <a:cubicBezTo>
                    <a:pt x="2001" y="28"/>
                    <a:pt x="1852" y="1"/>
                    <a:pt x="1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83"/>
            <p:cNvSpPr/>
            <p:nvPr/>
          </p:nvSpPr>
          <p:spPr>
            <a:xfrm>
              <a:off x="4695344" y="2665481"/>
              <a:ext cx="372811" cy="307426"/>
            </a:xfrm>
            <a:custGeom>
              <a:avLst/>
              <a:gdLst/>
              <a:ahLst/>
              <a:cxnLst/>
              <a:rect l="l" t="t" r="r" b="b"/>
              <a:pathLst>
                <a:path w="15777" h="13010" extrusionOk="0">
                  <a:moveTo>
                    <a:pt x="11403" y="0"/>
                  </a:moveTo>
                  <a:cubicBezTo>
                    <a:pt x="10937" y="0"/>
                    <a:pt x="10457" y="107"/>
                    <a:pt x="9978" y="341"/>
                  </a:cubicBezTo>
                  <a:cubicBezTo>
                    <a:pt x="5228" y="2687"/>
                    <a:pt x="1" y="8164"/>
                    <a:pt x="1" y="8164"/>
                  </a:cubicBezTo>
                  <a:lnTo>
                    <a:pt x="1430" y="13010"/>
                  </a:lnTo>
                  <a:cubicBezTo>
                    <a:pt x="8371" y="12474"/>
                    <a:pt x="14836" y="8688"/>
                    <a:pt x="15348" y="5461"/>
                  </a:cubicBezTo>
                  <a:cubicBezTo>
                    <a:pt x="15776" y="2764"/>
                    <a:pt x="13775" y="0"/>
                    <a:pt x="11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83"/>
            <p:cNvSpPr/>
            <p:nvPr/>
          </p:nvSpPr>
          <p:spPr>
            <a:xfrm>
              <a:off x="4634027" y="2835306"/>
              <a:ext cx="108627" cy="182046"/>
            </a:xfrm>
            <a:custGeom>
              <a:avLst/>
              <a:gdLst/>
              <a:ahLst/>
              <a:cxnLst/>
              <a:rect l="l" t="t" r="r" b="b"/>
              <a:pathLst>
                <a:path w="4597" h="7704" extrusionOk="0">
                  <a:moveTo>
                    <a:pt x="0" y="1"/>
                  </a:moveTo>
                  <a:lnTo>
                    <a:pt x="0" y="1"/>
                  </a:lnTo>
                  <a:cubicBezTo>
                    <a:pt x="1072" y="3715"/>
                    <a:pt x="358" y="7704"/>
                    <a:pt x="358" y="7704"/>
                  </a:cubicBezTo>
                  <a:cubicBezTo>
                    <a:pt x="1751" y="7299"/>
                    <a:pt x="3072" y="6632"/>
                    <a:pt x="4227" y="5763"/>
                  </a:cubicBezTo>
                  <a:cubicBezTo>
                    <a:pt x="4596" y="4192"/>
                    <a:pt x="4501" y="2560"/>
                    <a:pt x="3953" y="1048"/>
                  </a:cubicBezTo>
                  <a:cubicBezTo>
                    <a:pt x="2310" y="262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83"/>
            <p:cNvSpPr/>
            <p:nvPr/>
          </p:nvSpPr>
          <p:spPr>
            <a:xfrm>
              <a:off x="4577482" y="1176825"/>
              <a:ext cx="15761" cy="1477631"/>
            </a:xfrm>
            <a:custGeom>
              <a:avLst/>
              <a:gdLst/>
              <a:ahLst/>
              <a:cxnLst/>
              <a:rect l="l" t="t" r="r" b="b"/>
              <a:pathLst>
                <a:path w="667" h="62532" extrusionOk="0">
                  <a:moveTo>
                    <a:pt x="274" y="0"/>
                  </a:moveTo>
                  <a:lnTo>
                    <a:pt x="0" y="2667"/>
                  </a:lnTo>
                  <a:lnTo>
                    <a:pt x="0" y="62532"/>
                  </a:lnTo>
                  <a:lnTo>
                    <a:pt x="667" y="62532"/>
                  </a:lnTo>
                  <a:lnTo>
                    <a:pt x="667" y="26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83"/>
            <p:cNvSpPr/>
            <p:nvPr/>
          </p:nvSpPr>
          <p:spPr>
            <a:xfrm>
              <a:off x="4509666" y="2686937"/>
              <a:ext cx="144072" cy="196034"/>
            </a:xfrm>
            <a:custGeom>
              <a:avLst/>
              <a:gdLst/>
              <a:ahLst/>
              <a:cxnLst/>
              <a:rect l="l" t="t" r="r" b="b"/>
              <a:pathLst>
                <a:path w="6097" h="8296" extrusionOk="0">
                  <a:moveTo>
                    <a:pt x="3253" y="1"/>
                  </a:moveTo>
                  <a:cubicBezTo>
                    <a:pt x="1945" y="1"/>
                    <a:pt x="715" y="719"/>
                    <a:pt x="715" y="719"/>
                  </a:cubicBezTo>
                  <a:cubicBezTo>
                    <a:pt x="525" y="1577"/>
                    <a:pt x="1" y="7196"/>
                    <a:pt x="1025" y="7768"/>
                  </a:cubicBezTo>
                  <a:cubicBezTo>
                    <a:pt x="1619" y="8103"/>
                    <a:pt x="2476" y="8295"/>
                    <a:pt x="3282" y="8295"/>
                  </a:cubicBezTo>
                  <a:cubicBezTo>
                    <a:pt x="3849" y="8295"/>
                    <a:pt x="4391" y="8200"/>
                    <a:pt x="4799" y="7994"/>
                  </a:cubicBezTo>
                  <a:cubicBezTo>
                    <a:pt x="5775" y="7494"/>
                    <a:pt x="6097" y="1017"/>
                    <a:pt x="4466" y="255"/>
                  </a:cubicBezTo>
                  <a:cubicBezTo>
                    <a:pt x="4077" y="71"/>
                    <a:pt x="3661" y="1"/>
                    <a:pt x="32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83"/>
            <p:cNvSpPr/>
            <p:nvPr/>
          </p:nvSpPr>
          <p:spPr>
            <a:xfrm>
              <a:off x="4602789" y="2712362"/>
              <a:ext cx="66140" cy="92866"/>
            </a:xfrm>
            <a:custGeom>
              <a:avLst/>
              <a:gdLst/>
              <a:ahLst/>
              <a:cxnLst/>
              <a:rect l="l" t="t" r="r" b="b"/>
              <a:pathLst>
                <a:path w="2799" h="3930" extrusionOk="0">
                  <a:moveTo>
                    <a:pt x="1138" y="0"/>
                  </a:moveTo>
                  <a:cubicBezTo>
                    <a:pt x="940" y="0"/>
                    <a:pt x="799" y="24"/>
                    <a:pt x="799" y="24"/>
                  </a:cubicBezTo>
                  <a:cubicBezTo>
                    <a:pt x="799" y="24"/>
                    <a:pt x="1" y="2477"/>
                    <a:pt x="1" y="2572"/>
                  </a:cubicBezTo>
                  <a:cubicBezTo>
                    <a:pt x="1" y="2667"/>
                    <a:pt x="632" y="3644"/>
                    <a:pt x="799" y="3775"/>
                  </a:cubicBezTo>
                  <a:cubicBezTo>
                    <a:pt x="877" y="3841"/>
                    <a:pt x="1147" y="3930"/>
                    <a:pt x="1456" y="3930"/>
                  </a:cubicBezTo>
                  <a:cubicBezTo>
                    <a:pt x="1754" y="3930"/>
                    <a:pt x="2089" y="3847"/>
                    <a:pt x="2323" y="3584"/>
                  </a:cubicBezTo>
                  <a:cubicBezTo>
                    <a:pt x="2799" y="3037"/>
                    <a:pt x="2727" y="1965"/>
                    <a:pt x="2323" y="655"/>
                  </a:cubicBezTo>
                  <a:cubicBezTo>
                    <a:pt x="2141" y="94"/>
                    <a:pt x="1529" y="0"/>
                    <a:pt x="1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83"/>
            <p:cNvSpPr/>
            <p:nvPr/>
          </p:nvSpPr>
          <p:spPr>
            <a:xfrm>
              <a:off x="4075055" y="2574791"/>
              <a:ext cx="392163" cy="261395"/>
            </a:xfrm>
            <a:custGeom>
              <a:avLst/>
              <a:gdLst/>
              <a:ahLst/>
              <a:cxnLst/>
              <a:rect l="l" t="t" r="r" b="b"/>
              <a:pathLst>
                <a:path w="16596" h="11062" extrusionOk="0">
                  <a:moveTo>
                    <a:pt x="4431" y="0"/>
                  </a:moveTo>
                  <a:cubicBezTo>
                    <a:pt x="1761" y="0"/>
                    <a:pt x="0" y="3391"/>
                    <a:pt x="1023" y="6168"/>
                  </a:cubicBezTo>
                  <a:cubicBezTo>
                    <a:pt x="1996" y="8840"/>
                    <a:pt x="7474" y="11062"/>
                    <a:pt x="13429" y="11062"/>
                  </a:cubicBezTo>
                  <a:cubicBezTo>
                    <a:pt x="14320" y="11062"/>
                    <a:pt x="15221" y="11012"/>
                    <a:pt x="16120" y="10906"/>
                  </a:cubicBezTo>
                  <a:lnTo>
                    <a:pt x="16596" y="5882"/>
                  </a:lnTo>
                  <a:cubicBezTo>
                    <a:pt x="16596" y="5882"/>
                    <a:pt x="10417" y="1512"/>
                    <a:pt x="5309" y="119"/>
                  </a:cubicBezTo>
                  <a:cubicBezTo>
                    <a:pt x="5007" y="38"/>
                    <a:pt x="4714" y="0"/>
                    <a:pt x="44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83"/>
            <p:cNvSpPr/>
            <p:nvPr/>
          </p:nvSpPr>
          <p:spPr>
            <a:xfrm>
              <a:off x="4443008" y="2693222"/>
              <a:ext cx="108320" cy="181786"/>
            </a:xfrm>
            <a:custGeom>
              <a:avLst/>
              <a:gdLst/>
              <a:ahLst/>
              <a:cxnLst/>
              <a:rect l="l" t="t" r="r" b="b"/>
              <a:pathLst>
                <a:path w="4584" h="7693" extrusionOk="0">
                  <a:moveTo>
                    <a:pt x="4584" y="1"/>
                  </a:moveTo>
                  <a:cubicBezTo>
                    <a:pt x="4584" y="1"/>
                    <a:pt x="2286" y="251"/>
                    <a:pt x="643" y="1037"/>
                  </a:cubicBezTo>
                  <a:cubicBezTo>
                    <a:pt x="95" y="2549"/>
                    <a:pt x="0" y="4192"/>
                    <a:pt x="357" y="5752"/>
                  </a:cubicBezTo>
                  <a:cubicBezTo>
                    <a:pt x="1524" y="6633"/>
                    <a:pt x="2846" y="7287"/>
                    <a:pt x="4251" y="7692"/>
                  </a:cubicBezTo>
                  <a:cubicBezTo>
                    <a:pt x="4251" y="7692"/>
                    <a:pt x="3524" y="3716"/>
                    <a:pt x="4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83"/>
            <p:cNvSpPr/>
            <p:nvPr/>
          </p:nvSpPr>
          <p:spPr>
            <a:xfrm>
              <a:off x="4499553" y="2654399"/>
              <a:ext cx="171365" cy="35469"/>
            </a:xfrm>
            <a:custGeom>
              <a:avLst/>
              <a:gdLst/>
              <a:ahLst/>
              <a:cxnLst/>
              <a:rect l="l" t="t" r="r" b="b"/>
              <a:pathLst>
                <a:path w="7252" h="1501" extrusionOk="0">
                  <a:moveTo>
                    <a:pt x="0" y="1"/>
                  </a:moveTo>
                  <a:lnTo>
                    <a:pt x="0" y="1501"/>
                  </a:lnTo>
                  <a:lnTo>
                    <a:pt x="7251" y="1501"/>
                  </a:lnTo>
                  <a:lnTo>
                    <a:pt x="72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4" name="Google Shape;2784;p83"/>
          <p:cNvSpPr txBox="1"/>
          <p:nvPr/>
        </p:nvSpPr>
        <p:spPr>
          <a:xfrm>
            <a:off x="370114" y="3845501"/>
            <a:ext cx="2433511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encryption (AES-256, End-to-End), full disk encryption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5" name="Google Shape;2785;p83"/>
          <p:cNvSpPr txBox="1"/>
          <p:nvPr/>
        </p:nvSpPr>
        <p:spPr>
          <a:xfrm>
            <a:off x="732725" y="1220505"/>
            <a:ext cx="20709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rPr>
              <a:t>Authentication</a:t>
            </a:r>
            <a:endParaRPr sz="2800" dirty="0">
              <a:solidFill>
                <a:schemeClr val="dk1"/>
              </a:solidFill>
              <a:latin typeface="Karantina"/>
              <a:ea typeface="Karantina"/>
              <a:cs typeface="Karantina"/>
              <a:sym typeface="Karantina"/>
            </a:endParaRPr>
          </a:p>
        </p:txBody>
      </p:sp>
      <p:sp>
        <p:nvSpPr>
          <p:cNvPr id="2786" name="Google Shape;2786;p83"/>
          <p:cNvSpPr txBox="1"/>
          <p:nvPr/>
        </p:nvSpPr>
        <p:spPr>
          <a:xfrm>
            <a:off x="732725" y="2347302"/>
            <a:ext cx="20709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rPr>
              <a:t>Authorization</a:t>
            </a:r>
            <a:endParaRPr sz="2800" dirty="0">
              <a:solidFill>
                <a:schemeClr val="dk1"/>
              </a:solidFill>
              <a:latin typeface="Karantina"/>
              <a:ea typeface="Karantina"/>
              <a:cs typeface="Karantina"/>
              <a:sym typeface="Karantina"/>
            </a:endParaRPr>
          </a:p>
        </p:txBody>
      </p:sp>
      <p:sp>
        <p:nvSpPr>
          <p:cNvPr id="2787" name="Google Shape;2787;p83"/>
          <p:cNvSpPr txBox="1"/>
          <p:nvPr/>
        </p:nvSpPr>
        <p:spPr>
          <a:xfrm>
            <a:off x="370114" y="2718701"/>
            <a:ext cx="2433511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Role-based access control (RBAC), least privilege principle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8" name="Google Shape;2788;p83"/>
          <p:cNvSpPr txBox="1"/>
          <p:nvPr/>
        </p:nvSpPr>
        <p:spPr>
          <a:xfrm>
            <a:off x="6340324" y="3474101"/>
            <a:ext cx="2694819" cy="770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rPr>
              <a:t>Lightweight Directory Access Protocol (LDAP)</a:t>
            </a:r>
            <a:endParaRPr sz="2800" dirty="0">
              <a:solidFill>
                <a:schemeClr val="dk1"/>
              </a:solidFill>
              <a:latin typeface="Karantina"/>
              <a:ea typeface="Karantina"/>
              <a:cs typeface="Karantina"/>
              <a:sym typeface="Karantina"/>
            </a:endParaRPr>
          </a:p>
        </p:txBody>
      </p:sp>
      <p:sp>
        <p:nvSpPr>
          <p:cNvPr id="2789" name="Google Shape;2789;p83"/>
          <p:cNvSpPr txBox="1"/>
          <p:nvPr/>
        </p:nvSpPr>
        <p:spPr>
          <a:xfrm>
            <a:off x="6340178" y="4351487"/>
            <a:ext cx="2574905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MY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Centralized authentication and authorisation, secure LDAP communications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0" name="Google Shape;2790;p83"/>
          <p:cNvSpPr txBox="1"/>
          <p:nvPr/>
        </p:nvSpPr>
        <p:spPr>
          <a:xfrm>
            <a:off x="732725" y="3474102"/>
            <a:ext cx="20709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800" dirty="0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rPr>
              <a:t>Encryption</a:t>
            </a:r>
            <a:endParaRPr sz="2800" dirty="0">
              <a:solidFill>
                <a:schemeClr val="dk1"/>
              </a:solidFill>
              <a:latin typeface="Karantina"/>
              <a:ea typeface="Karantina"/>
              <a:cs typeface="Karantina"/>
              <a:sym typeface="Karantina"/>
            </a:endParaRPr>
          </a:p>
        </p:txBody>
      </p:sp>
      <p:sp>
        <p:nvSpPr>
          <p:cNvPr id="2791" name="Google Shape;2791;p83"/>
          <p:cNvSpPr txBox="1"/>
          <p:nvPr/>
        </p:nvSpPr>
        <p:spPr>
          <a:xfrm>
            <a:off x="6340275" y="1220505"/>
            <a:ext cx="2578754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MY" sz="2800" dirty="0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rPr>
              <a:t>SSL/TLS and Certificates</a:t>
            </a:r>
            <a:endParaRPr sz="2800" dirty="0">
              <a:solidFill>
                <a:schemeClr val="dk1"/>
              </a:solidFill>
              <a:latin typeface="Karantina"/>
              <a:ea typeface="Karantina"/>
              <a:cs typeface="Karantina"/>
              <a:sym typeface="Karantina"/>
            </a:endParaRPr>
          </a:p>
        </p:txBody>
      </p:sp>
      <p:sp>
        <p:nvSpPr>
          <p:cNvPr id="2792" name="Google Shape;2792;p83"/>
          <p:cNvSpPr txBox="1"/>
          <p:nvPr/>
        </p:nvSpPr>
        <p:spPr>
          <a:xfrm>
            <a:off x="6340325" y="2347305"/>
            <a:ext cx="20709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rPr>
              <a:t>Single-Sign-On (SSO)</a:t>
            </a:r>
            <a:endParaRPr sz="2800" dirty="0">
              <a:solidFill>
                <a:schemeClr val="dk1"/>
              </a:solidFill>
              <a:latin typeface="Karantina"/>
              <a:ea typeface="Karantina"/>
              <a:cs typeface="Karantina"/>
              <a:sym typeface="Karantina"/>
            </a:endParaRPr>
          </a:p>
        </p:txBody>
      </p:sp>
      <p:sp>
        <p:nvSpPr>
          <p:cNvPr id="2793" name="Google Shape;2793;p83"/>
          <p:cNvSpPr txBox="1"/>
          <p:nvPr/>
        </p:nvSpPr>
        <p:spPr>
          <a:xfrm>
            <a:off x="370114" y="1591899"/>
            <a:ext cx="2433511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Multi-factor authentication (MFA), strong password policies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4" name="Google Shape;2794;p83"/>
          <p:cNvSpPr txBox="1"/>
          <p:nvPr/>
        </p:nvSpPr>
        <p:spPr>
          <a:xfrm>
            <a:off x="6340274" y="1591899"/>
            <a:ext cx="2574809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MY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Enforce SSL/TLS, certificate management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5" name="Google Shape;2795;p83"/>
          <p:cNvSpPr txBox="1"/>
          <p:nvPr/>
        </p:nvSpPr>
        <p:spPr>
          <a:xfrm>
            <a:off x="6340325" y="2718699"/>
            <a:ext cx="2574758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Centralised identity management, MFA integration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6" name="Google Shape;2796;p83"/>
          <p:cNvSpPr/>
          <p:nvPr/>
        </p:nvSpPr>
        <p:spPr>
          <a:xfrm>
            <a:off x="3261035" y="2533125"/>
            <a:ext cx="157800" cy="157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7" name="Google Shape;2797;p83"/>
          <p:cNvSpPr/>
          <p:nvPr/>
        </p:nvSpPr>
        <p:spPr>
          <a:xfrm>
            <a:off x="5725178" y="2533125"/>
            <a:ext cx="157800" cy="157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8" name="Google Shape;2798;p83"/>
          <p:cNvSpPr/>
          <p:nvPr/>
        </p:nvSpPr>
        <p:spPr>
          <a:xfrm>
            <a:off x="3758815" y="1689525"/>
            <a:ext cx="157800" cy="157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83"/>
          <p:cNvSpPr/>
          <p:nvPr/>
        </p:nvSpPr>
        <p:spPr>
          <a:xfrm>
            <a:off x="5220634" y="1689525"/>
            <a:ext cx="157800" cy="157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0" name="Google Shape;2800;p83"/>
          <p:cNvSpPr/>
          <p:nvPr/>
        </p:nvSpPr>
        <p:spPr>
          <a:xfrm>
            <a:off x="3447252" y="3376725"/>
            <a:ext cx="157800" cy="157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1" name="Google Shape;2801;p83"/>
          <p:cNvSpPr/>
          <p:nvPr/>
        </p:nvSpPr>
        <p:spPr>
          <a:xfrm>
            <a:off x="5523631" y="3376725"/>
            <a:ext cx="157800" cy="15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02" name="Google Shape;2802;p83"/>
          <p:cNvCxnSpPr>
            <a:stCxn id="2785" idx="3"/>
            <a:endCxn id="2798" idx="2"/>
          </p:cNvCxnSpPr>
          <p:nvPr/>
        </p:nvCxnSpPr>
        <p:spPr>
          <a:xfrm>
            <a:off x="2803625" y="1406205"/>
            <a:ext cx="955200" cy="3621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1"/>
            </a:solidFill>
            <a:prstDash val="dot"/>
            <a:round/>
            <a:headEnd type="triangle" w="med" len="med"/>
            <a:tailEnd type="none" w="med" len="med"/>
          </a:ln>
        </p:spPr>
      </p:cxnSp>
      <p:cxnSp>
        <p:nvCxnSpPr>
          <p:cNvPr id="2803" name="Google Shape;2803;p83"/>
          <p:cNvCxnSpPr>
            <a:stCxn id="2786" idx="3"/>
            <a:endCxn id="2796" idx="2"/>
          </p:cNvCxnSpPr>
          <p:nvPr/>
        </p:nvCxnSpPr>
        <p:spPr>
          <a:xfrm>
            <a:off x="2803625" y="2533002"/>
            <a:ext cx="457500" cy="7890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chemeClr val="dk1"/>
            </a:solidFill>
            <a:prstDash val="dot"/>
            <a:round/>
            <a:headEnd type="triangle" w="med" len="med"/>
            <a:tailEnd type="none" w="med" len="med"/>
          </a:ln>
        </p:spPr>
      </p:cxnSp>
      <p:cxnSp>
        <p:nvCxnSpPr>
          <p:cNvPr id="2804" name="Google Shape;2804;p83"/>
          <p:cNvCxnSpPr>
            <a:stCxn id="2790" idx="3"/>
            <a:endCxn id="2800" idx="2"/>
          </p:cNvCxnSpPr>
          <p:nvPr/>
        </p:nvCxnSpPr>
        <p:spPr>
          <a:xfrm rot="10800000" flipH="1">
            <a:off x="2803625" y="3455502"/>
            <a:ext cx="643500" cy="2043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chemeClr val="dk1"/>
            </a:solidFill>
            <a:prstDash val="dot"/>
            <a:round/>
            <a:headEnd type="triangle" w="med" len="med"/>
            <a:tailEnd type="none" w="med" len="med"/>
          </a:ln>
        </p:spPr>
      </p:cxnSp>
      <p:cxnSp>
        <p:nvCxnSpPr>
          <p:cNvPr id="2805" name="Google Shape;2805;p83"/>
          <p:cNvCxnSpPr>
            <a:cxnSpLocks/>
            <a:stCxn id="2799" idx="6"/>
            <a:endCxn id="2791" idx="1"/>
          </p:cNvCxnSpPr>
          <p:nvPr/>
        </p:nvCxnSpPr>
        <p:spPr>
          <a:xfrm flipV="1">
            <a:off x="5378434" y="1406205"/>
            <a:ext cx="961841" cy="36222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2806" name="Google Shape;2806;p83"/>
          <p:cNvCxnSpPr>
            <a:stCxn id="2797" idx="6"/>
            <a:endCxn id="2792" idx="1"/>
          </p:cNvCxnSpPr>
          <p:nvPr/>
        </p:nvCxnSpPr>
        <p:spPr>
          <a:xfrm rot="10800000" flipH="1">
            <a:off x="5882978" y="2533125"/>
            <a:ext cx="457200" cy="78900"/>
          </a:xfrm>
          <a:prstGeom prst="bentConnector3">
            <a:avLst>
              <a:gd name="adj1" fmla="val 50016"/>
            </a:avLst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2807" name="Google Shape;2807;p83"/>
          <p:cNvCxnSpPr>
            <a:cxnSpLocks/>
            <a:stCxn id="2801" idx="6"/>
            <a:endCxn id="2788" idx="1"/>
          </p:cNvCxnSpPr>
          <p:nvPr/>
        </p:nvCxnSpPr>
        <p:spPr>
          <a:xfrm>
            <a:off x="5681431" y="3455625"/>
            <a:ext cx="658893" cy="40386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0" name="Google Shape;2700;p82"/>
          <p:cNvGrpSpPr/>
          <p:nvPr/>
        </p:nvGrpSpPr>
        <p:grpSpPr>
          <a:xfrm>
            <a:off x="1937957" y="1946136"/>
            <a:ext cx="2073900" cy="2247624"/>
            <a:chOff x="1918307" y="1876098"/>
            <a:chExt cx="2073900" cy="2247624"/>
          </a:xfrm>
        </p:grpSpPr>
        <p:cxnSp>
          <p:nvCxnSpPr>
            <p:cNvPr id="2701" name="Google Shape;2701;p82"/>
            <p:cNvCxnSpPr>
              <a:cxnSpLocks/>
              <a:stCxn id="2702" idx="2"/>
            </p:cNvCxnSpPr>
            <p:nvPr/>
          </p:nvCxnSpPr>
          <p:spPr>
            <a:xfrm flipH="1">
              <a:off x="1918307" y="1876098"/>
              <a:ext cx="2073900" cy="215100"/>
            </a:xfrm>
            <a:prstGeom prst="bentConnector2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triangle" w="med" len="med"/>
              <a:tailEnd type="none" w="med" len="med"/>
            </a:ln>
          </p:spPr>
        </p:cxnSp>
        <p:cxnSp>
          <p:nvCxnSpPr>
            <p:cNvPr id="2704" name="Google Shape;2704;p82"/>
            <p:cNvCxnSpPr>
              <a:cxnSpLocks/>
              <a:stCxn id="2705" idx="2"/>
            </p:cNvCxnSpPr>
            <p:nvPr/>
          </p:nvCxnSpPr>
          <p:spPr>
            <a:xfrm rot="10800000">
              <a:off x="1918307" y="3908622"/>
              <a:ext cx="2073900" cy="215100"/>
            </a:xfrm>
            <a:prstGeom prst="bentConnector2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triangle" w="med" len="med"/>
              <a:tailEnd type="none" w="med" len="med"/>
            </a:ln>
          </p:spPr>
        </p:cxnSp>
        <p:cxnSp>
          <p:nvCxnSpPr>
            <p:cNvPr id="2706" name="Google Shape;2706;p82"/>
            <p:cNvCxnSpPr>
              <a:cxnSpLocks/>
              <a:stCxn id="2707" idx="2"/>
            </p:cNvCxnSpPr>
            <p:nvPr/>
          </p:nvCxnSpPr>
          <p:spPr>
            <a:xfrm flipH="1">
              <a:off x="2827007" y="2999910"/>
              <a:ext cx="1165200" cy="600"/>
            </a:xfrm>
            <a:prstGeom prst="bentConnector3">
              <a:avLst>
                <a:gd name="adj1" fmla="val 49997"/>
              </a:avLst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triangle" w="med" len="med"/>
              <a:tailEnd type="none" w="med" len="med"/>
            </a:ln>
          </p:spPr>
        </p:cxnSp>
      </p:grpSp>
      <p:sp>
        <p:nvSpPr>
          <p:cNvPr id="2702" name="Google Shape;2702;p82"/>
          <p:cNvSpPr/>
          <p:nvPr/>
        </p:nvSpPr>
        <p:spPr>
          <a:xfrm>
            <a:off x="3992207" y="1472448"/>
            <a:ext cx="807300" cy="807300"/>
          </a:xfrm>
          <a:prstGeom prst="ellipse">
            <a:avLst/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7" name="Google Shape;2707;p82"/>
          <p:cNvSpPr/>
          <p:nvPr/>
        </p:nvSpPr>
        <p:spPr>
          <a:xfrm>
            <a:off x="3992207" y="2596260"/>
            <a:ext cx="807300" cy="807300"/>
          </a:xfrm>
          <a:prstGeom prst="ellipse">
            <a:avLst/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5" name="Google Shape;2705;p82"/>
          <p:cNvSpPr/>
          <p:nvPr/>
        </p:nvSpPr>
        <p:spPr>
          <a:xfrm>
            <a:off x="3992207" y="3720072"/>
            <a:ext cx="807300" cy="807300"/>
          </a:xfrm>
          <a:prstGeom prst="ellipse">
            <a:avLst/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8" name="Google Shape;2708;p82"/>
          <p:cNvSpPr txBox="1">
            <a:spLocks noGrp="1"/>
          </p:cNvSpPr>
          <p:nvPr>
            <p:ph type="subTitle" idx="1"/>
          </p:nvPr>
        </p:nvSpPr>
        <p:spPr>
          <a:xfrm>
            <a:off x="4895635" y="1411234"/>
            <a:ext cx="2896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Preventative Measures </a:t>
            </a:r>
            <a:endParaRPr dirty="0"/>
          </a:p>
        </p:txBody>
      </p:sp>
      <p:sp>
        <p:nvSpPr>
          <p:cNvPr id="2709" name="Google Shape;2709;p8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Technical Security Plan</a:t>
            </a:r>
            <a:endParaRPr dirty="0"/>
          </a:p>
        </p:txBody>
      </p:sp>
      <p:sp>
        <p:nvSpPr>
          <p:cNvPr id="2710" name="Google Shape;2710;p82"/>
          <p:cNvSpPr txBox="1">
            <a:spLocks noGrp="1"/>
          </p:cNvSpPr>
          <p:nvPr>
            <p:ph type="title" idx="2"/>
          </p:nvPr>
        </p:nvSpPr>
        <p:spPr>
          <a:xfrm>
            <a:off x="4011857" y="1583679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11" name="Google Shape;2711;p82"/>
          <p:cNvSpPr txBox="1">
            <a:spLocks noGrp="1"/>
          </p:cNvSpPr>
          <p:nvPr>
            <p:ph type="subTitle" idx="3"/>
          </p:nvPr>
        </p:nvSpPr>
        <p:spPr>
          <a:xfrm>
            <a:off x="4895634" y="1735291"/>
            <a:ext cx="3950653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 dirty="0"/>
              <a:t>Firewall, intrusion prevention system (IPS), multi-factor authentication (MFA), antivirus</a:t>
            </a:r>
            <a:endParaRPr sz="1400" dirty="0"/>
          </a:p>
        </p:txBody>
      </p:sp>
      <p:sp>
        <p:nvSpPr>
          <p:cNvPr id="2720" name="Google Shape;2720;p82"/>
          <p:cNvSpPr txBox="1">
            <a:spLocks noGrp="1"/>
          </p:cNvSpPr>
          <p:nvPr>
            <p:ph type="title" idx="4"/>
          </p:nvPr>
        </p:nvSpPr>
        <p:spPr>
          <a:xfrm>
            <a:off x="4011857" y="3831314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21" name="Google Shape;2721;p82"/>
          <p:cNvSpPr txBox="1">
            <a:spLocks noGrp="1"/>
          </p:cNvSpPr>
          <p:nvPr>
            <p:ph type="subTitle" idx="5"/>
          </p:nvPr>
        </p:nvSpPr>
        <p:spPr>
          <a:xfrm>
            <a:off x="4895635" y="3658859"/>
            <a:ext cx="2896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Corrective Measures</a:t>
            </a:r>
            <a:endParaRPr dirty="0"/>
          </a:p>
        </p:txBody>
      </p:sp>
      <p:sp>
        <p:nvSpPr>
          <p:cNvPr id="2722" name="Google Shape;2722;p82"/>
          <p:cNvSpPr txBox="1">
            <a:spLocks noGrp="1"/>
          </p:cNvSpPr>
          <p:nvPr>
            <p:ph type="subTitle" idx="6"/>
          </p:nvPr>
        </p:nvSpPr>
        <p:spPr>
          <a:xfrm>
            <a:off x="4895635" y="3982934"/>
            <a:ext cx="3950652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Vulnerability patching, reboot a system, quarantine malware</a:t>
            </a:r>
            <a:endParaRPr sz="1400" dirty="0"/>
          </a:p>
        </p:txBody>
      </p:sp>
      <p:sp>
        <p:nvSpPr>
          <p:cNvPr id="2723" name="Google Shape;2723;p82"/>
          <p:cNvSpPr txBox="1">
            <a:spLocks noGrp="1"/>
          </p:cNvSpPr>
          <p:nvPr>
            <p:ph type="subTitle" idx="8"/>
          </p:nvPr>
        </p:nvSpPr>
        <p:spPr>
          <a:xfrm>
            <a:off x="4895635" y="2535044"/>
            <a:ext cx="2896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Detective Measures</a:t>
            </a:r>
            <a:endParaRPr dirty="0"/>
          </a:p>
        </p:txBody>
      </p:sp>
      <p:sp>
        <p:nvSpPr>
          <p:cNvPr id="2724" name="Google Shape;2724;p82"/>
          <p:cNvSpPr txBox="1">
            <a:spLocks noGrp="1"/>
          </p:cNvSpPr>
          <p:nvPr>
            <p:ph type="subTitle" idx="9"/>
          </p:nvPr>
        </p:nvSpPr>
        <p:spPr>
          <a:xfrm>
            <a:off x="4895634" y="2859106"/>
            <a:ext cx="3950653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 dirty="0"/>
              <a:t>Intrusion detection system (IDS), honeypots</a:t>
            </a:r>
            <a:endParaRPr sz="1400" dirty="0"/>
          </a:p>
        </p:txBody>
      </p:sp>
      <p:sp>
        <p:nvSpPr>
          <p:cNvPr id="2725" name="Google Shape;2725;p82"/>
          <p:cNvSpPr txBox="1">
            <a:spLocks noGrp="1"/>
          </p:cNvSpPr>
          <p:nvPr>
            <p:ph type="title" idx="7"/>
          </p:nvPr>
        </p:nvSpPr>
        <p:spPr>
          <a:xfrm>
            <a:off x="4011857" y="2707491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" name="Google Shape;4472;p121">
            <a:extLst>
              <a:ext uri="{FF2B5EF4-FFF2-40B4-BE49-F238E27FC236}">
                <a16:creationId xmlns:a16="http://schemas.microsoft.com/office/drawing/2014/main" id="{0716B6F9-6100-B8C0-D645-B9595BFFAC29}"/>
              </a:ext>
            </a:extLst>
          </p:cNvPr>
          <p:cNvGrpSpPr/>
          <p:nvPr/>
        </p:nvGrpSpPr>
        <p:grpSpPr>
          <a:xfrm>
            <a:off x="1044443" y="2161236"/>
            <a:ext cx="1754150" cy="2409175"/>
            <a:chOff x="4700000" y="1947975"/>
            <a:chExt cx="1953688" cy="2655815"/>
          </a:xfrm>
        </p:grpSpPr>
        <p:sp>
          <p:nvSpPr>
            <p:cNvPr id="3" name="Google Shape;4473;p121">
              <a:extLst>
                <a:ext uri="{FF2B5EF4-FFF2-40B4-BE49-F238E27FC236}">
                  <a16:creationId xmlns:a16="http://schemas.microsoft.com/office/drawing/2014/main" id="{0894E267-46B3-11D1-A7A5-B56534823C70}"/>
                </a:ext>
              </a:extLst>
            </p:cNvPr>
            <p:cNvSpPr/>
            <p:nvPr/>
          </p:nvSpPr>
          <p:spPr>
            <a:xfrm>
              <a:off x="4700000" y="1947975"/>
              <a:ext cx="1953688" cy="1953688"/>
            </a:xfrm>
            <a:custGeom>
              <a:avLst/>
              <a:gdLst/>
              <a:ahLst/>
              <a:cxnLst/>
              <a:rect l="l" t="t" r="r" b="b"/>
              <a:pathLst>
                <a:path w="103097" h="103097" extrusionOk="0">
                  <a:moveTo>
                    <a:pt x="88000" y="15097"/>
                  </a:moveTo>
                  <a:cubicBezTo>
                    <a:pt x="97668" y="24765"/>
                    <a:pt x="103097" y="37874"/>
                    <a:pt x="103097" y="51554"/>
                  </a:cubicBezTo>
                  <a:cubicBezTo>
                    <a:pt x="103097" y="65222"/>
                    <a:pt x="97668" y="78331"/>
                    <a:pt x="88000" y="87999"/>
                  </a:cubicBezTo>
                  <a:cubicBezTo>
                    <a:pt x="78332" y="97667"/>
                    <a:pt x="65223" y="103096"/>
                    <a:pt x="51543" y="103096"/>
                  </a:cubicBezTo>
                  <a:cubicBezTo>
                    <a:pt x="37874" y="103096"/>
                    <a:pt x="24766" y="97667"/>
                    <a:pt x="15098" y="87999"/>
                  </a:cubicBezTo>
                  <a:cubicBezTo>
                    <a:pt x="5430" y="78331"/>
                    <a:pt x="1" y="65222"/>
                    <a:pt x="1" y="51554"/>
                  </a:cubicBezTo>
                  <a:cubicBezTo>
                    <a:pt x="1" y="37874"/>
                    <a:pt x="5430" y="24765"/>
                    <a:pt x="15098" y="15097"/>
                  </a:cubicBezTo>
                  <a:cubicBezTo>
                    <a:pt x="24766" y="5441"/>
                    <a:pt x="37874" y="0"/>
                    <a:pt x="51543" y="0"/>
                  </a:cubicBezTo>
                  <a:cubicBezTo>
                    <a:pt x="65223" y="0"/>
                    <a:pt x="78332" y="5441"/>
                    <a:pt x="88000" y="1509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18039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474;p121">
              <a:extLst>
                <a:ext uri="{FF2B5EF4-FFF2-40B4-BE49-F238E27FC236}">
                  <a16:creationId xmlns:a16="http://schemas.microsoft.com/office/drawing/2014/main" id="{6795AE3A-582E-4EF8-2CD9-4EC55B954B72}"/>
                </a:ext>
              </a:extLst>
            </p:cNvPr>
            <p:cNvSpPr/>
            <p:nvPr/>
          </p:nvSpPr>
          <p:spPr>
            <a:xfrm>
              <a:off x="6218057" y="4295224"/>
              <a:ext cx="331151" cy="253456"/>
            </a:xfrm>
            <a:custGeom>
              <a:avLst/>
              <a:gdLst/>
              <a:ahLst/>
              <a:cxnLst/>
              <a:rect l="l" t="t" r="r" b="b"/>
              <a:pathLst>
                <a:path w="17475" h="13375" extrusionOk="0">
                  <a:moveTo>
                    <a:pt x="1013" y="1"/>
                  </a:moveTo>
                  <a:cubicBezTo>
                    <a:pt x="1013" y="1"/>
                    <a:pt x="1" y="620"/>
                    <a:pt x="251" y="3025"/>
                  </a:cubicBezTo>
                  <a:cubicBezTo>
                    <a:pt x="501" y="5430"/>
                    <a:pt x="251" y="11228"/>
                    <a:pt x="251" y="11228"/>
                  </a:cubicBezTo>
                  <a:cubicBezTo>
                    <a:pt x="251" y="11228"/>
                    <a:pt x="4942" y="12157"/>
                    <a:pt x="9728" y="13026"/>
                  </a:cubicBezTo>
                  <a:cubicBezTo>
                    <a:pt x="11051" y="13263"/>
                    <a:pt x="12240" y="13374"/>
                    <a:pt x="13263" y="13374"/>
                  </a:cubicBezTo>
                  <a:cubicBezTo>
                    <a:pt x="15940" y="13374"/>
                    <a:pt x="17475" y="12610"/>
                    <a:pt x="17277" y="11335"/>
                  </a:cubicBezTo>
                  <a:cubicBezTo>
                    <a:pt x="17015" y="9573"/>
                    <a:pt x="15110" y="8013"/>
                    <a:pt x="11574" y="6692"/>
                  </a:cubicBezTo>
                  <a:cubicBezTo>
                    <a:pt x="8038" y="5370"/>
                    <a:pt x="6514" y="3025"/>
                    <a:pt x="6514" y="3025"/>
                  </a:cubicBezTo>
                  <a:lnTo>
                    <a:pt x="10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475;p121">
              <a:extLst>
                <a:ext uri="{FF2B5EF4-FFF2-40B4-BE49-F238E27FC236}">
                  <a16:creationId xmlns:a16="http://schemas.microsoft.com/office/drawing/2014/main" id="{3C8DC46D-1E5A-98DA-CA47-AC9E1FDEAB5A}"/>
                </a:ext>
              </a:extLst>
            </p:cNvPr>
            <p:cNvSpPr/>
            <p:nvPr/>
          </p:nvSpPr>
          <p:spPr>
            <a:xfrm>
              <a:off x="6025592" y="3977987"/>
              <a:ext cx="315897" cy="393099"/>
            </a:xfrm>
            <a:custGeom>
              <a:avLst/>
              <a:gdLst/>
              <a:ahLst/>
              <a:cxnLst/>
              <a:rect l="l" t="t" r="r" b="b"/>
              <a:pathLst>
                <a:path w="16670" h="20744" extrusionOk="0">
                  <a:moveTo>
                    <a:pt x="11419" y="0"/>
                  </a:moveTo>
                  <a:lnTo>
                    <a:pt x="1" y="1239"/>
                  </a:lnTo>
                  <a:lnTo>
                    <a:pt x="10395" y="19765"/>
                  </a:lnTo>
                  <a:cubicBezTo>
                    <a:pt x="11836" y="20499"/>
                    <a:pt x="13013" y="20744"/>
                    <a:pt x="13943" y="20744"/>
                  </a:cubicBezTo>
                  <a:cubicBezTo>
                    <a:pt x="15802" y="20744"/>
                    <a:pt x="16670" y="19765"/>
                    <a:pt x="16670" y="19765"/>
                  </a:cubicBezTo>
                  <a:lnTo>
                    <a:pt x="114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476;p121">
              <a:extLst>
                <a:ext uri="{FF2B5EF4-FFF2-40B4-BE49-F238E27FC236}">
                  <a16:creationId xmlns:a16="http://schemas.microsoft.com/office/drawing/2014/main" id="{C1468189-535B-368D-95CD-62625E07FC0A}"/>
                </a:ext>
              </a:extLst>
            </p:cNvPr>
            <p:cNvSpPr/>
            <p:nvPr/>
          </p:nvSpPr>
          <p:spPr>
            <a:xfrm>
              <a:off x="4766783" y="4362689"/>
              <a:ext cx="253627" cy="241101"/>
            </a:xfrm>
            <a:custGeom>
              <a:avLst/>
              <a:gdLst/>
              <a:ahLst/>
              <a:cxnLst/>
              <a:rect l="l" t="t" r="r" b="b"/>
              <a:pathLst>
                <a:path w="13384" h="12723" extrusionOk="0">
                  <a:moveTo>
                    <a:pt x="9966" y="0"/>
                  </a:moveTo>
                  <a:lnTo>
                    <a:pt x="6859" y="298"/>
                  </a:lnTo>
                  <a:cubicBezTo>
                    <a:pt x="6859" y="298"/>
                    <a:pt x="6073" y="2572"/>
                    <a:pt x="3989" y="4061"/>
                  </a:cubicBezTo>
                  <a:cubicBezTo>
                    <a:pt x="1906" y="5549"/>
                    <a:pt x="1" y="7144"/>
                    <a:pt x="191" y="11002"/>
                  </a:cubicBezTo>
                  <a:cubicBezTo>
                    <a:pt x="191" y="11002"/>
                    <a:pt x="1851" y="12723"/>
                    <a:pt x="5188" y="12723"/>
                  </a:cubicBezTo>
                  <a:cubicBezTo>
                    <a:pt x="5438" y="12723"/>
                    <a:pt x="5697" y="12713"/>
                    <a:pt x="5966" y="12693"/>
                  </a:cubicBezTo>
                  <a:cubicBezTo>
                    <a:pt x="9812" y="12395"/>
                    <a:pt x="11955" y="10418"/>
                    <a:pt x="11955" y="10418"/>
                  </a:cubicBezTo>
                  <a:cubicBezTo>
                    <a:pt x="11955" y="10418"/>
                    <a:pt x="11681" y="4489"/>
                    <a:pt x="12538" y="2298"/>
                  </a:cubicBezTo>
                  <a:cubicBezTo>
                    <a:pt x="13383" y="108"/>
                    <a:pt x="9966" y="0"/>
                    <a:pt x="99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477;p121">
              <a:extLst>
                <a:ext uri="{FF2B5EF4-FFF2-40B4-BE49-F238E27FC236}">
                  <a16:creationId xmlns:a16="http://schemas.microsoft.com/office/drawing/2014/main" id="{0572CBB4-E4E7-2AF3-BB5A-17205EB8B87F}"/>
                </a:ext>
              </a:extLst>
            </p:cNvPr>
            <p:cNvSpPr/>
            <p:nvPr/>
          </p:nvSpPr>
          <p:spPr>
            <a:xfrm>
              <a:off x="4886382" y="3899474"/>
              <a:ext cx="460504" cy="520159"/>
            </a:xfrm>
            <a:custGeom>
              <a:avLst/>
              <a:gdLst/>
              <a:ahLst/>
              <a:cxnLst/>
              <a:rect l="l" t="t" r="r" b="b"/>
              <a:pathLst>
                <a:path w="24301" h="27449" extrusionOk="0">
                  <a:moveTo>
                    <a:pt x="13383" y="0"/>
                  </a:moveTo>
                  <a:lnTo>
                    <a:pt x="0" y="24694"/>
                  </a:lnTo>
                  <a:cubicBezTo>
                    <a:pt x="1018" y="27026"/>
                    <a:pt x="3274" y="27448"/>
                    <a:pt x="4772" y="27448"/>
                  </a:cubicBezTo>
                  <a:cubicBezTo>
                    <a:pt x="5621" y="27448"/>
                    <a:pt x="6227" y="27313"/>
                    <a:pt x="6227" y="27313"/>
                  </a:cubicBezTo>
                  <a:lnTo>
                    <a:pt x="24301" y="5060"/>
                  </a:lnTo>
                  <a:lnTo>
                    <a:pt x="13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78;p121">
              <a:extLst>
                <a:ext uri="{FF2B5EF4-FFF2-40B4-BE49-F238E27FC236}">
                  <a16:creationId xmlns:a16="http://schemas.microsoft.com/office/drawing/2014/main" id="{8C3F3F0C-F9C4-3F0C-BCE8-9FCADC98126C}"/>
                </a:ext>
              </a:extLst>
            </p:cNvPr>
            <p:cNvSpPr/>
            <p:nvPr/>
          </p:nvSpPr>
          <p:spPr>
            <a:xfrm>
              <a:off x="5821170" y="2694637"/>
              <a:ext cx="340948" cy="315271"/>
            </a:xfrm>
            <a:custGeom>
              <a:avLst/>
              <a:gdLst/>
              <a:ahLst/>
              <a:cxnLst/>
              <a:rect l="l" t="t" r="r" b="b"/>
              <a:pathLst>
                <a:path w="17992" h="16637" extrusionOk="0">
                  <a:moveTo>
                    <a:pt x="8936" y="1"/>
                  </a:moveTo>
                  <a:cubicBezTo>
                    <a:pt x="7728" y="1"/>
                    <a:pt x="6526" y="485"/>
                    <a:pt x="6287" y="510"/>
                  </a:cubicBezTo>
                  <a:cubicBezTo>
                    <a:pt x="5942" y="545"/>
                    <a:pt x="1191" y="1617"/>
                    <a:pt x="989" y="1855"/>
                  </a:cubicBezTo>
                  <a:cubicBezTo>
                    <a:pt x="787" y="2081"/>
                    <a:pt x="1" y="4891"/>
                    <a:pt x="1" y="4891"/>
                  </a:cubicBezTo>
                  <a:lnTo>
                    <a:pt x="1108" y="10332"/>
                  </a:lnTo>
                  <a:lnTo>
                    <a:pt x="4311" y="13630"/>
                  </a:lnTo>
                  <a:cubicBezTo>
                    <a:pt x="4311" y="13630"/>
                    <a:pt x="6906" y="15631"/>
                    <a:pt x="7823" y="15988"/>
                  </a:cubicBezTo>
                  <a:cubicBezTo>
                    <a:pt x="8610" y="16295"/>
                    <a:pt x="11435" y="16636"/>
                    <a:pt x="12880" y="16636"/>
                  </a:cubicBezTo>
                  <a:cubicBezTo>
                    <a:pt x="13118" y="16636"/>
                    <a:pt x="13319" y="16627"/>
                    <a:pt x="13467" y="16607"/>
                  </a:cubicBezTo>
                  <a:cubicBezTo>
                    <a:pt x="14503" y="16464"/>
                    <a:pt x="17765" y="14238"/>
                    <a:pt x="17872" y="13916"/>
                  </a:cubicBezTo>
                  <a:cubicBezTo>
                    <a:pt x="17991" y="13595"/>
                    <a:pt x="16003" y="9427"/>
                    <a:pt x="16003" y="9427"/>
                  </a:cubicBezTo>
                  <a:lnTo>
                    <a:pt x="14741" y="5784"/>
                  </a:lnTo>
                  <a:cubicBezTo>
                    <a:pt x="14741" y="5784"/>
                    <a:pt x="11955" y="1284"/>
                    <a:pt x="10478" y="379"/>
                  </a:cubicBezTo>
                  <a:cubicBezTo>
                    <a:pt x="10021" y="98"/>
                    <a:pt x="9478" y="1"/>
                    <a:pt x="89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479;p121">
              <a:extLst>
                <a:ext uri="{FF2B5EF4-FFF2-40B4-BE49-F238E27FC236}">
                  <a16:creationId xmlns:a16="http://schemas.microsoft.com/office/drawing/2014/main" id="{4E5D3172-9349-E3A3-0B04-A99372C48B08}"/>
                </a:ext>
              </a:extLst>
            </p:cNvPr>
            <p:cNvSpPr/>
            <p:nvPr/>
          </p:nvSpPr>
          <p:spPr>
            <a:xfrm>
              <a:off x="5518373" y="2465560"/>
              <a:ext cx="222265" cy="77183"/>
            </a:xfrm>
            <a:custGeom>
              <a:avLst/>
              <a:gdLst/>
              <a:ahLst/>
              <a:cxnLst/>
              <a:rect l="l" t="t" r="r" b="b"/>
              <a:pathLst>
                <a:path w="11729" h="4073" extrusionOk="0">
                  <a:moveTo>
                    <a:pt x="11335" y="1"/>
                  </a:moveTo>
                  <a:lnTo>
                    <a:pt x="358" y="763"/>
                  </a:lnTo>
                  <a:lnTo>
                    <a:pt x="1" y="3632"/>
                  </a:lnTo>
                  <a:lnTo>
                    <a:pt x="11728" y="4073"/>
                  </a:lnTo>
                  <a:lnTo>
                    <a:pt x="11728" y="407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480;p121">
              <a:extLst>
                <a:ext uri="{FF2B5EF4-FFF2-40B4-BE49-F238E27FC236}">
                  <a16:creationId xmlns:a16="http://schemas.microsoft.com/office/drawing/2014/main" id="{B1C236DB-E878-F166-A670-6C55D27933F4}"/>
                </a:ext>
              </a:extLst>
            </p:cNvPr>
            <p:cNvSpPr/>
            <p:nvPr/>
          </p:nvSpPr>
          <p:spPr>
            <a:xfrm>
              <a:off x="5068916" y="3242866"/>
              <a:ext cx="1212516" cy="785705"/>
            </a:xfrm>
            <a:custGeom>
              <a:avLst/>
              <a:gdLst/>
              <a:ahLst/>
              <a:cxnLst/>
              <a:rect l="l" t="t" r="r" b="b"/>
              <a:pathLst>
                <a:path w="63985" h="41462" extrusionOk="0">
                  <a:moveTo>
                    <a:pt x="41878" y="0"/>
                  </a:moveTo>
                  <a:cubicBezTo>
                    <a:pt x="41846" y="0"/>
                    <a:pt x="41886" y="72"/>
                    <a:pt x="41886" y="72"/>
                  </a:cubicBezTo>
                  <a:lnTo>
                    <a:pt x="21229" y="72"/>
                  </a:lnTo>
                  <a:cubicBezTo>
                    <a:pt x="21229" y="72"/>
                    <a:pt x="15967" y="13074"/>
                    <a:pt x="12954" y="16217"/>
                  </a:cubicBezTo>
                  <a:cubicBezTo>
                    <a:pt x="12954" y="16217"/>
                    <a:pt x="2560" y="26516"/>
                    <a:pt x="1274" y="27659"/>
                  </a:cubicBezTo>
                  <a:cubicBezTo>
                    <a:pt x="0" y="28802"/>
                    <a:pt x="2382" y="36196"/>
                    <a:pt x="4334" y="37220"/>
                  </a:cubicBezTo>
                  <a:cubicBezTo>
                    <a:pt x="6287" y="38244"/>
                    <a:pt x="9335" y="38672"/>
                    <a:pt x="9335" y="38672"/>
                  </a:cubicBezTo>
                  <a:cubicBezTo>
                    <a:pt x="9335" y="38672"/>
                    <a:pt x="16229" y="41387"/>
                    <a:pt x="17633" y="41435"/>
                  </a:cubicBezTo>
                  <a:cubicBezTo>
                    <a:pt x="17637" y="41435"/>
                    <a:pt x="17641" y="41435"/>
                    <a:pt x="17645" y="41435"/>
                  </a:cubicBezTo>
                  <a:cubicBezTo>
                    <a:pt x="19068" y="41435"/>
                    <a:pt x="24241" y="35179"/>
                    <a:pt x="24110" y="33660"/>
                  </a:cubicBezTo>
                  <a:cubicBezTo>
                    <a:pt x="23968" y="32124"/>
                    <a:pt x="23241" y="29826"/>
                    <a:pt x="23241" y="29826"/>
                  </a:cubicBezTo>
                  <a:cubicBezTo>
                    <a:pt x="23241" y="29826"/>
                    <a:pt x="28182" y="19920"/>
                    <a:pt x="31433" y="17729"/>
                  </a:cubicBezTo>
                  <a:cubicBezTo>
                    <a:pt x="31433" y="17729"/>
                    <a:pt x="40589" y="23921"/>
                    <a:pt x="44232" y="33588"/>
                  </a:cubicBezTo>
                  <a:lnTo>
                    <a:pt x="44232" y="39327"/>
                  </a:lnTo>
                  <a:cubicBezTo>
                    <a:pt x="44232" y="39327"/>
                    <a:pt x="51492" y="41462"/>
                    <a:pt x="53483" y="41462"/>
                  </a:cubicBezTo>
                  <a:cubicBezTo>
                    <a:pt x="53579" y="41462"/>
                    <a:pt x="53663" y="41457"/>
                    <a:pt x="53733" y="41446"/>
                  </a:cubicBezTo>
                  <a:cubicBezTo>
                    <a:pt x="55269" y="41220"/>
                    <a:pt x="56031" y="40339"/>
                    <a:pt x="56031" y="40339"/>
                  </a:cubicBezTo>
                  <a:cubicBezTo>
                    <a:pt x="56031" y="40339"/>
                    <a:pt x="56242" y="40343"/>
                    <a:pt x="56587" y="40343"/>
                  </a:cubicBezTo>
                  <a:cubicBezTo>
                    <a:pt x="57772" y="40343"/>
                    <a:pt x="60542" y="40293"/>
                    <a:pt x="61841" y="39851"/>
                  </a:cubicBezTo>
                  <a:cubicBezTo>
                    <a:pt x="63520" y="39291"/>
                    <a:pt x="63984" y="32469"/>
                    <a:pt x="63984" y="32469"/>
                  </a:cubicBezTo>
                  <a:lnTo>
                    <a:pt x="60222" y="30802"/>
                  </a:lnTo>
                  <a:cubicBezTo>
                    <a:pt x="60222" y="30802"/>
                    <a:pt x="43553" y="1656"/>
                    <a:pt x="42613" y="680"/>
                  </a:cubicBezTo>
                  <a:cubicBezTo>
                    <a:pt x="42082" y="122"/>
                    <a:pt x="41919" y="0"/>
                    <a:pt x="418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481;p121">
              <a:extLst>
                <a:ext uri="{FF2B5EF4-FFF2-40B4-BE49-F238E27FC236}">
                  <a16:creationId xmlns:a16="http://schemas.microsoft.com/office/drawing/2014/main" id="{6E5DECAE-021C-C8A7-DB2C-40EFE64281E4}"/>
                </a:ext>
              </a:extLst>
            </p:cNvPr>
            <p:cNvSpPr/>
            <p:nvPr/>
          </p:nvSpPr>
          <p:spPr>
            <a:xfrm>
              <a:off x="5447308" y="3189462"/>
              <a:ext cx="160886" cy="127439"/>
            </a:xfrm>
            <a:custGeom>
              <a:avLst/>
              <a:gdLst/>
              <a:ahLst/>
              <a:cxnLst/>
              <a:rect l="l" t="t" r="r" b="b"/>
              <a:pathLst>
                <a:path w="8490" h="6725" extrusionOk="0">
                  <a:moveTo>
                    <a:pt x="1560" y="1"/>
                  </a:moveTo>
                  <a:cubicBezTo>
                    <a:pt x="1170" y="1"/>
                    <a:pt x="875" y="45"/>
                    <a:pt x="738" y="152"/>
                  </a:cubicBezTo>
                  <a:cubicBezTo>
                    <a:pt x="0" y="711"/>
                    <a:pt x="536" y="3736"/>
                    <a:pt x="536" y="3736"/>
                  </a:cubicBezTo>
                  <a:cubicBezTo>
                    <a:pt x="2608" y="6045"/>
                    <a:pt x="7608" y="6724"/>
                    <a:pt x="7608" y="6724"/>
                  </a:cubicBezTo>
                  <a:lnTo>
                    <a:pt x="8489" y="2795"/>
                  </a:lnTo>
                  <a:cubicBezTo>
                    <a:pt x="8489" y="2795"/>
                    <a:pt x="7013" y="973"/>
                    <a:pt x="6858" y="890"/>
                  </a:cubicBezTo>
                  <a:cubicBezTo>
                    <a:pt x="6723" y="822"/>
                    <a:pt x="3249" y="1"/>
                    <a:pt x="15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482;p121">
              <a:extLst>
                <a:ext uri="{FF2B5EF4-FFF2-40B4-BE49-F238E27FC236}">
                  <a16:creationId xmlns:a16="http://schemas.microsoft.com/office/drawing/2014/main" id="{F4E49A71-C4F0-B055-7C89-9C6936228795}"/>
                </a:ext>
              </a:extLst>
            </p:cNvPr>
            <p:cNvSpPr/>
            <p:nvPr/>
          </p:nvSpPr>
          <p:spPr>
            <a:xfrm>
              <a:off x="5743547" y="3195716"/>
              <a:ext cx="145555" cy="114856"/>
            </a:xfrm>
            <a:custGeom>
              <a:avLst/>
              <a:gdLst/>
              <a:ahLst/>
              <a:cxnLst/>
              <a:rect l="l" t="t" r="r" b="b"/>
              <a:pathLst>
                <a:path w="7681" h="6061" extrusionOk="0">
                  <a:moveTo>
                    <a:pt x="4062" y="1"/>
                  </a:moveTo>
                  <a:cubicBezTo>
                    <a:pt x="2854" y="1"/>
                    <a:pt x="2029" y="431"/>
                    <a:pt x="1918" y="524"/>
                  </a:cubicBezTo>
                  <a:cubicBezTo>
                    <a:pt x="1775" y="655"/>
                    <a:pt x="1" y="2346"/>
                    <a:pt x="37" y="2560"/>
                  </a:cubicBezTo>
                  <a:cubicBezTo>
                    <a:pt x="84" y="2763"/>
                    <a:pt x="275" y="5144"/>
                    <a:pt x="275" y="5144"/>
                  </a:cubicBezTo>
                  <a:lnTo>
                    <a:pt x="1799" y="6061"/>
                  </a:lnTo>
                  <a:cubicBezTo>
                    <a:pt x="1799" y="6061"/>
                    <a:pt x="5752" y="5120"/>
                    <a:pt x="7014" y="3156"/>
                  </a:cubicBezTo>
                  <a:cubicBezTo>
                    <a:pt x="7014" y="3156"/>
                    <a:pt x="7681" y="882"/>
                    <a:pt x="5656" y="251"/>
                  </a:cubicBezTo>
                  <a:cubicBezTo>
                    <a:pt x="5079" y="68"/>
                    <a:pt x="4541" y="1"/>
                    <a:pt x="40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483;p121">
              <a:extLst>
                <a:ext uri="{FF2B5EF4-FFF2-40B4-BE49-F238E27FC236}">
                  <a16:creationId xmlns:a16="http://schemas.microsoft.com/office/drawing/2014/main" id="{2D69FE7A-6313-6E83-24C6-9E1DD530329C}"/>
                </a:ext>
              </a:extLst>
            </p:cNvPr>
            <p:cNvSpPr/>
            <p:nvPr/>
          </p:nvSpPr>
          <p:spPr>
            <a:xfrm>
              <a:off x="5623740" y="3240554"/>
              <a:ext cx="113511" cy="86279"/>
            </a:xfrm>
            <a:custGeom>
              <a:avLst/>
              <a:gdLst/>
              <a:ahLst/>
              <a:cxnLst/>
              <a:rect l="l" t="t" r="r" b="b"/>
              <a:pathLst>
                <a:path w="5990" h="4553" extrusionOk="0">
                  <a:moveTo>
                    <a:pt x="3426" y="0"/>
                  </a:moveTo>
                  <a:cubicBezTo>
                    <a:pt x="2490" y="0"/>
                    <a:pt x="1596" y="194"/>
                    <a:pt x="1596" y="194"/>
                  </a:cubicBezTo>
                  <a:lnTo>
                    <a:pt x="382" y="825"/>
                  </a:lnTo>
                  <a:cubicBezTo>
                    <a:pt x="382" y="825"/>
                    <a:pt x="1" y="2980"/>
                    <a:pt x="513" y="4028"/>
                  </a:cubicBezTo>
                  <a:cubicBezTo>
                    <a:pt x="513" y="4028"/>
                    <a:pt x="1799" y="4552"/>
                    <a:pt x="3305" y="4552"/>
                  </a:cubicBezTo>
                  <a:cubicBezTo>
                    <a:pt x="4058" y="4552"/>
                    <a:pt x="4866" y="4421"/>
                    <a:pt x="5597" y="4028"/>
                  </a:cubicBezTo>
                  <a:cubicBezTo>
                    <a:pt x="5597" y="4028"/>
                    <a:pt x="5990" y="2195"/>
                    <a:pt x="5466" y="825"/>
                  </a:cubicBezTo>
                  <a:cubicBezTo>
                    <a:pt x="5213" y="170"/>
                    <a:pt x="4301" y="0"/>
                    <a:pt x="34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484;p121">
              <a:extLst>
                <a:ext uri="{FF2B5EF4-FFF2-40B4-BE49-F238E27FC236}">
                  <a16:creationId xmlns:a16="http://schemas.microsoft.com/office/drawing/2014/main" id="{5FDFD4B2-326B-A59E-4623-ACBBD18F0D7D}"/>
                </a:ext>
              </a:extLst>
            </p:cNvPr>
            <p:cNvSpPr/>
            <p:nvPr/>
          </p:nvSpPr>
          <p:spPr>
            <a:xfrm>
              <a:off x="5547027" y="3250313"/>
              <a:ext cx="90278" cy="70153"/>
            </a:xfrm>
            <a:custGeom>
              <a:avLst/>
              <a:gdLst/>
              <a:ahLst/>
              <a:cxnLst/>
              <a:rect l="l" t="t" r="r" b="b"/>
              <a:pathLst>
                <a:path w="4764" h="3702" extrusionOk="0">
                  <a:moveTo>
                    <a:pt x="1227" y="1"/>
                  </a:moveTo>
                  <a:lnTo>
                    <a:pt x="1227" y="1"/>
                  </a:lnTo>
                  <a:cubicBezTo>
                    <a:pt x="1" y="1775"/>
                    <a:pt x="1608" y="3525"/>
                    <a:pt x="1608" y="3525"/>
                  </a:cubicBezTo>
                  <a:cubicBezTo>
                    <a:pt x="1974" y="3657"/>
                    <a:pt x="2416" y="3702"/>
                    <a:pt x="2846" y="3702"/>
                  </a:cubicBezTo>
                  <a:cubicBezTo>
                    <a:pt x="3730" y="3702"/>
                    <a:pt x="4561" y="3513"/>
                    <a:pt x="4561" y="3513"/>
                  </a:cubicBezTo>
                  <a:lnTo>
                    <a:pt x="4763" y="441"/>
                  </a:lnTo>
                  <a:lnTo>
                    <a:pt x="12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485;p121">
              <a:extLst>
                <a:ext uri="{FF2B5EF4-FFF2-40B4-BE49-F238E27FC236}">
                  <a16:creationId xmlns:a16="http://schemas.microsoft.com/office/drawing/2014/main" id="{01A33A39-B2A9-048E-AA78-5EFCA9D34542}"/>
                </a:ext>
              </a:extLst>
            </p:cNvPr>
            <p:cNvSpPr/>
            <p:nvPr/>
          </p:nvSpPr>
          <p:spPr>
            <a:xfrm>
              <a:off x="5710383" y="3235702"/>
              <a:ext cx="91851" cy="83437"/>
            </a:xfrm>
            <a:custGeom>
              <a:avLst/>
              <a:gdLst/>
              <a:ahLst/>
              <a:cxnLst/>
              <a:rect l="l" t="t" r="r" b="b"/>
              <a:pathLst>
                <a:path w="4847" h="4403" extrusionOk="0">
                  <a:moveTo>
                    <a:pt x="2587" y="0"/>
                  </a:moveTo>
                  <a:cubicBezTo>
                    <a:pt x="1667" y="0"/>
                    <a:pt x="715" y="260"/>
                    <a:pt x="715" y="260"/>
                  </a:cubicBezTo>
                  <a:lnTo>
                    <a:pt x="1" y="1712"/>
                  </a:lnTo>
                  <a:lnTo>
                    <a:pt x="1025" y="4284"/>
                  </a:lnTo>
                  <a:cubicBezTo>
                    <a:pt x="1025" y="4284"/>
                    <a:pt x="1590" y="4403"/>
                    <a:pt x="2256" y="4403"/>
                  </a:cubicBezTo>
                  <a:cubicBezTo>
                    <a:pt x="2800" y="4403"/>
                    <a:pt x="3411" y="4323"/>
                    <a:pt x="3835" y="4034"/>
                  </a:cubicBezTo>
                  <a:cubicBezTo>
                    <a:pt x="4763" y="3391"/>
                    <a:pt x="4847" y="1093"/>
                    <a:pt x="3954" y="355"/>
                  </a:cubicBezTo>
                  <a:cubicBezTo>
                    <a:pt x="3632" y="86"/>
                    <a:pt x="3115" y="0"/>
                    <a:pt x="25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486;p121">
              <a:extLst>
                <a:ext uri="{FF2B5EF4-FFF2-40B4-BE49-F238E27FC236}">
                  <a16:creationId xmlns:a16="http://schemas.microsoft.com/office/drawing/2014/main" id="{AAE6C559-878F-A173-B633-76AF731C0B9D}"/>
                </a:ext>
              </a:extLst>
            </p:cNvPr>
            <p:cNvSpPr/>
            <p:nvPr/>
          </p:nvSpPr>
          <p:spPr>
            <a:xfrm>
              <a:off x="5529422" y="2520517"/>
              <a:ext cx="215499" cy="234544"/>
            </a:xfrm>
            <a:custGeom>
              <a:avLst/>
              <a:gdLst/>
              <a:ahLst/>
              <a:cxnLst/>
              <a:rect l="l" t="t" r="r" b="b"/>
              <a:pathLst>
                <a:path w="11372" h="12377" extrusionOk="0">
                  <a:moveTo>
                    <a:pt x="4189" y="1"/>
                  </a:moveTo>
                  <a:cubicBezTo>
                    <a:pt x="4178" y="1"/>
                    <a:pt x="4170" y="3"/>
                    <a:pt x="4168" y="6"/>
                  </a:cubicBezTo>
                  <a:cubicBezTo>
                    <a:pt x="4085" y="137"/>
                    <a:pt x="1" y="1602"/>
                    <a:pt x="1" y="1602"/>
                  </a:cubicBezTo>
                  <a:lnTo>
                    <a:pt x="6121" y="12377"/>
                  </a:lnTo>
                  <a:lnTo>
                    <a:pt x="11371" y="2268"/>
                  </a:lnTo>
                  <a:cubicBezTo>
                    <a:pt x="11371" y="2268"/>
                    <a:pt x="4626" y="1"/>
                    <a:pt x="4189" y="1"/>
                  </a:cubicBezTo>
                  <a:close/>
                </a:path>
              </a:pathLst>
            </a:custGeom>
            <a:solidFill>
              <a:srgbClr val="919395"/>
            </a:solidFill>
            <a:ln w="900" cap="flat" cmpd="sng">
              <a:solidFill>
                <a:srgbClr val="CB237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487;p121">
              <a:extLst>
                <a:ext uri="{FF2B5EF4-FFF2-40B4-BE49-F238E27FC236}">
                  <a16:creationId xmlns:a16="http://schemas.microsoft.com/office/drawing/2014/main" id="{444B22D1-D228-E58E-1D76-CF4D06DE481D}"/>
                </a:ext>
              </a:extLst>
            </p:cNvPr>
            <p:cNvSpPr/>
            <p:nvPr/>
          </p:nvSpPr>
          <p:spPr>
            <a:xfrm>
              <a:off x="5377133" y="2542860"/>
              <a:ext cx="600848" cy="721787"/>
            </a:xfrm>
            <a:custGeom>
              <a:avLst/>
              <a:gdLst/>
              <a:ahLst/>
              <a:cxnLst/>
              <a:rect l="l" t="t" r="r" b="b"/>
              <a:pathLst>
                <a:path w="31707" h="38089" extrusionOk="0">
                  <a:moveTo>
                    <a:pt x="4559" y="1"/>
                  </a:moveTo>
                  <a:cubicBezTo>
                    <a:pt x="3563" y="1"/>
                    <a:pt x="2911" y="26"/>
                    <a:pt x="2834" y="77"/>
                  </a:cubicBezTo>
                  <a:cubicBezTo>
                    <a:pt x="2572" y="292"/>
                    <a:pt x="2346" y="542"/>
                    <a:pt x="2155" y="815"/>
                  </a:cubicBezTo>
                  <a:lnTo>
                    <a:pt x="607" y="7721"/>
                  </a:lnTo>
                  <a:lnTo>
                    <a:pt x="0" y="13007"/>
                  </a:lnTo>
                  <a:cubicBezTo>
                    <a:pt x="0" y="13007"/>
                    <a:pt x="4501" y="20758"/>
                    <a:pt x="4048" y="27723"/>
                  </a:cubicBezTo>
                  <a:cubicBezTo>
                    <a:pt x="4048" y="27723"/>
                    <a:pt x="3394" y="31462"/>
                    <a:pt x="1560" y="33367"/>
                  </a:cubicBezTo>
                  <a:cubicBezTo>
                    <a:pt x="1560" y="33367"/>
                    <a:pt x="4790" y="38088"/>
                    <a:pt x="14905" y="38088"/>
                  </a:cubicBezTo>
                  <a:cubicBezTo>
                    <a:pt x="15446" y="38088"/>
                    <a:pt x="16006" y="38075"/>
                    <a:pt x="16586" y="38046"/>
                  </a:cubicBezTo>
                  <a:cubicBezTo>
                    <a:pt x="28028" y="37498"/>
                    <a:pt x="28516" y="33915"/>
                    <a:pt x="28516" y="33915"/>
                  </a:cubicBezTo>
                  <a:cubicBezTo>
                    <a:pt x="28516" y="33915"/>
                    <a:pt x="27563" y="32188"/>
                    <a:pt x="27539" y="30926"/>
                  </a:cubicBezTo>
                  <a:cubicBezTo>
                    <a:pt x="27432" y="21235"/>
                    <a:pt x="29623" y="18591"/>
                    <a:pt x="29623" y="18591"/>
                  </a:cubicBezTo>
                  <a:cubicBezTo>
                    <a:pt x="29623" y="18591"/>
                    <a:pt x="31707" y="5125"/>
                    <a:pt x="31635" y="4911"/>
                  </a:cubicBezTo>
                  <a:cubicBezTo>
                    <a:pt x="31564" y="4697"/>
                    <a:pt x="29778" y="2673"/>
                    <a:pt x="29778" y="2673"/>
                  </a:cubicBezTo>
                  <a:cubicBezTo>
                    <a:pt x="29778" y="2673"/>
                    <a:pt x="20396" y="1411"/>
                    <a:pt x="16979" y="756"/>
                  </a:cubicBezTo>
                  <a:cubicBezTo>
                    <a:pt x="14369" y="258"/>
                    <a:pt x="7728" y="1"/>
                    <a:pt x="4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4488;p121">
              <a:extLst>
                <a:ext uri="{FF2B5EF4-FFF2-40B4-BE49-F238E27FC236}">
                  <a16:creationId xmlns:a16="http://schemas.microsoft.com/office/drawing/2014/main" id="{AF52CA18-B3F4-9BC0-ADDE-2D4B9AC2C5C2}"/>
                </a:ext>
              </a:extLst>
            </p:cNvPr>
            <p:cNvSpPr/>
            <p:nvPr/>
          </p:nvSpPr>
          <p:spPr>
            <a:xfrm>
              <a:off x="5421345" y="2555140"/>
              <a:ext cx="379303" cy="672611"/>
            </a:xfrm>
            <a:custGeom>
              <a:avLst/>
              <a:gdLst/>
              <a:ahLst/>
              <a:cxnLst/>
              <a:rect l="l" t="t" r="r" b="b"/>
              <a:pathLst>
                <a:path w="20016" h="35494" extrusionOk="0">
                  <a:moveTo>
                    <a:pt x="17241" y="1"/>
                  </a:moveTo>
                  <a:lnTo>
                    <a:pt x="1" y="33493"/>
                  </a:lnTo>
                  <a:cubicBezTo>
                    <a:pt x="1" y="33493"/>
                    <a:pt x="1965" y="35243"/>
                    <a:pt x="3275" y="35493"/>
                  </a:cubicBezTo>
                  <a:lnTo>
                    <a:pt x="20015" y="572"/>
                  </a:lnTo>
                  <a:lnTo>
                    <a:pt x="172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489;p121">
              <a:extLst>
                <a:ext uri="{FF2B5EF4-FFF2-40B4-BE49-F238E27FC236}">
                  <a16:creationId xmlns:a16="http://schemas.microsoft.com/office/drawing/2014/main" id="{DDF20B0D-4750-2F44-9E81-1AB98DE16FFB}"/>
                </a:ext>
              </a:extLst>
            </p:cNvPr>
            <p:cNvSpPr/>
            <p:nvPr/>
          </p:nvSpPr>
          <p:spPr>
            <a:xfrm>
              <a:off x="5479107" y="2546802"/>
              <a:ext cx="169697" cy="267820"/>
            </a:xfrm>
            <a:custGeom>
              <a:avLst/>
              <a:gdLst/>
              <a:ahLst/>
              <a:cxnLst/>
              <a:rect l="l" t="t" r="r" b="b"/>
              <a:pathLst>
                <a:path w="8955" h="14133" extrusionOk="0">
                  <a:moveTo>
                    <a:pt x="2561" y="0"/>
                  </a:moveTo>
                  <a:lnTo>
                    <a:pt x="1" y="310"/>
                  </a:lnTo>
                  <a:lnTo>
                    <a:pt x="7740" y="14133"/>
                  </a:lnTo>
                  <a:lnTo>
                    <a:pt x="8954" y="11371"/>
                  </a:lnTo>
                  <a:lnTo>
                    <a:pt x="25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490;p121">
              <a:extLst>
                <a:ext uri="{FF2B5EF4-FFF2-40B4-BE49-F238E27FC236}">
                  <a16:creationId xmlns:a16="http://schemas.microsoft.com/office/drawing/2014/main" id="{FF0570CE-963C-1A33-AA6D-F1E1D7032BA9}"/>
                </a:ext>
              </a:extLst>
            </p:cNvPr>
            <p:cNvSpPr/>
            <p:nvPr/>
          </p:nvSpPr>
          <p:spPr>
            <a:xfrm>
              <a:off x="5970351" y="2652358"/>
              <a:ext cx="168750" cy="323969"/>
            </a:xfrm>
            <a:custGeom>
              <a:avLst/>
              <a:gdLst/>
              <a:ahLst/>
              <a:cxnLst/>
              <a:rect l="l" t="t" r="r" b="b"/>
              <a:pathLst>
                <a:path w="8905" h="17096" extrusionOk="0">
                  <a:moveTo>
                    <a:pt x="5693" y="1"/>
                  </a:moveTo>
                  <a:cubicBezTo>
                    <a:pt x="5687" y="1"/>
                    <a:pt x="5682" y="1"/>
                    <a:pt x="5678" y="2"/>
                  </a:cubicBezTo>
                  <a:cubicBezTo>
                    <a:pt x="5392" y="74"/>
                    <a:pt x="4666" y="1407"/>
                    <a:pt x="4309" y="2467"/>
                  </a:cubicBezTo>
                  <a:cubicBezTo>
                    <a:pt x="3952" y="3527"/>
                    <a:pt x="654" y="9777"/>
                    <a:pt x="332" y="12563"/>
                  </a:cubicBezTo>
                  <a:cubicBezTo>
                    <a:pt x="0" y="15505"/>
                    <a:pt x="3243" y="17096"/>
                    <a:pt x="5448" y="17096"/>
                  </a:cubicBezTo>
                  <a:cubicBezTo>
                    <a:pt x="6170" y="17096"/>
                    <a:pt x="6781" y="16925"/>
                    <a:pt x="7119" y="16576"/>
                  </a:cubicBezTo>
                  <a:cubicBezTo>
                    <a:pt x="8488" y="15171"/>
                    <a:pt x="8690" y="10896"/>
                    <a:pt x="8536" y="8015"/>
                  </a:cubicBezTo>
                  <a:cubicBezTo>
                    <a:pt x="8369" y="5146"/>
                    <a:pt x="8905" y="1872"/>
                    <a:pt x="8905" y="1872"/>
                  </a:cubicBezTo>
                  <a:cubicBezTo>
                    <a:pt x="8905" y="1872"/>
                    <a:pt x="6052" y="1"/>
                    <a:pt x="5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491;p121">
              <a:extLst>
                <a:ext uri="{FF2B5EF4-FFF2-40B4-BE49-F238E27FC236}">
                  <a16:creationId xmlns:a16="http://schemas.microsoft.com/office/drawing/2014/main" id="{9AB2BFE1-9F1D-E43C-3BDA-E3AEB2C95106}"/>
                </a:ext>
              </a:extLst>
            </p:cNvPr>
            <p:cNvSpPr/>
            <p:nvPr/>
          </p:nvSpPr>
          <p:spPr>
            <a:xfrm>
              <a:off x="5435122" y="2125828"/>
              <a:ext cx="385822" cy="439924"/>
            </a:xfrm>
            <a:custGeom>
              <a:avLst/>
              <a:gdLst/>
              <a:ahLst/>
              <a:cxnLst/>
              <a:rect l="l" t="t" r="r" b="b"/>
              <a:pathLst>
                <a:path w="20360" h="23215" extrusionOk="0">
                  <a:moveTo>
                    <a:pt x="10180" y="0"/>
                  </a:moveTo>
                  <a:cubicBezTo>
                    <a:pt x="8034" y="0"/>
                    <a:pt x="5888" y="682"/>
                    <a:pt x="4084" y="2045"/>
                  </a:cubicBezTo>
                  <a:cubicBezTo>
                    <a:pt x="0" y="7236"/>
                    <a:pt x="2060" y="14880"/>
                    <a:pt x="4084" y="18392"/>
                  </a:cubicBezTo>
                  <a:cubicBezTo>
                    <a:pt x="4477" y="19047"/>
                    <a:pt x="4941" y="19666"/>
                    <a:pt x="5477" y="20214"/>
                  </a:cubicBezTo>
                  <a:cubicBezTo>
                    <a:pt x="6799" y="21547"/>
                    <a:pt x="8406" y="22571"/>
                    <a:pt x="10180" y="23214"/>
                  </a:cubicBezTo>
                  <a:cubicBezTo>
                    <a:pt x="11775" y="22631"/>
                    <a:pt x="13240" y="21750"/>
                    <a:pt x="14490" y="20607"/>
                  </a:cubicBezTo>
                  <a:cubicBezTo>
                    <a:pt x="15193" y="19964"/>
                    <a:pt x="15788" y="19214"/>
                    <a:pt x="16276" y="18392"/>
                  </a:cubicBezTo>
                  <a:cubicBezTo>
                    <a:pt x="18300" y="14892"/>
                    <a:pt x="20360" y="7248"/>
                    <a:pt x="16276" y="2045"/>
                  </a:cubicBezTo>
                  <a:cubicBezTo>
                    <a:pt x="14472" y="682"/>
                    <a:pt x="12326" y="0"/>
                    <a:pt x="10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492;p121">
              <a:extLst>
                <a:ext uri="{FF2B5EF4-FFF2-40B4-BE49-F238E27FC236}">
                  <a16:creationId xmlns:a16="http://schemas.microsoft.com/office/drawing/2014/main" id="{0249F41A-1197-B0B3-DB23-F914328E3812}"/>
                </a:ext>
              </a:extLst>
            </p:cNvPr>
            <p:cNvSpPr/>
            <p:nvPr/>
          </p:nvSpPr>
          <p:spPr>
            <a:xfrm>
              <a:off x="5475734" y="2329512"/>
              <a:ext cx="285880" cy="102235"/>
            </a:xfrm>
            <a:custGeom>
              <a:avLst/>
              <a:gdLst/>
              <a:ahLst/>
              <a:cxnLst/>
              <a:rect l="l" t="t" r="r" b="b"/>
              <a:pathLst>
                <a:path w="15086" h="5395" extrusionOk="0">
                  <a:moveTo>
                    <a:pt x="0" y="0"/>
                  </a:moveTo>
                  <a:lnTo>
                    <a:pt x="1119" y="4025"/>
                  </a:lnTo>
                  <a:cubicBezTo>
                    <a:pt x="1119" y="4025"/>
                    <a:pt x="3658" y="5394"/>
                    <a:pt x="8152" y="5394"/>
                  </a:cubicBezTo>
                  <a:cubicBezTo>
                    <a:pt x="10041" y="5394"/>
                    <a:pt x="12275" y="5152"/>
                    <a:pt x="14812" y="4465"/>
                  </a:cubicBezTo>
                  <a:lnTo>
                    <a:pt x="15085" y="298"/>
                  </a:lnTo>
                  <a:lnTo>
                    <a:pt x="15085" y="298"/>
                  </a:lnTo>
                  <a:cubicBezTo>
                    <a:pt x="15085" y="298"/>
                    <a:pt x="12470" y="1063"/>
                    <a:pt x="8373" y="1063"/>
                  </a:cubicBezTo>
                  <a:cubicBezTo>
                    <a:pt x="6005" y="1063"/>
                    <a:pt x="3141" y="807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493;p121">
              <a:extLst>
                <a:ext uri="{FF2B5EF4-FFF2-40B4-BE49-F238E27FC236}">
                  <a16:creationId xmlns:a16="http://schemas.microsoft.com/office/drawing/2014/main" id="{B4CB56B3-D4CC-A528-84DC-3497893695F3}"/>
                </a:ext>
              </a:extLst>
            </p:cNvPr>
            <p:cNvSpPr/>
            <p:nvPr/>
          </p:nvSpPr>
          <p:spPr>
            <a:xfrm>
              <a:off x="5526503" y="2357711"/>
              <a:ext cx="75592" cy="48379"/>
            </a:xfrm>
            <a:custGeom>
              <a:avLst/>
              <a:gdLst/>
              <a:ahLst/>
              <a:cxnLst/>
              <a:rect l="l" t="t" r="r" b="b"/>
              <a:pathLst>
                <a:path w="3989" h="2553" extrusionOk="0">
                  <a:moveTo>
                    <a:pt x="0" y="1"/>
                  </a:moveTo>
                  <a:cubicBezTo>
                    <a:pt x="0" y="1"/>
                    <a:pt x="119" y="1370"/>
                    <a:pt x="976" y="2025"/>
                  </a:cubicBezTo>
                  <a:cubicBezTo>
                    <a:pt x="1570" y="2480"/>
                    <a:pt x="2758" y="2552"/>
                    <a:pt x="3451" y="2552"/>
                  </a:cubicBezTo>
                  <a:cubicBezTo>
                    <a:pt x="3773" y="2552"/>
                    <a:pt x="3989" y="2537"/>
                    <a:pt x="3989" y="2537"/>
                  </a:cubicBezTo>
                  <a:cubicBezTo>
                    <a:pt x="3989" y="2537"/>
                    <a:pt x="465" y="27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494;p121">
              <a:extLst>
                <a:ext uri="{FF2B5EF4-FFF2-40B4-BE49-F238E27FC236}">
                  <a16:creationId xmlns:a16="http://schemas.microsoft.com/office/drawing/2014/main" id="{39DED9B0-3A68-F09E-E729-D22B13AAE44F}"/>
                </a:ext>
              </a:extLst>
            </p:cNvPr>
            <p:cNvSpPr/>
            <p:nvPr/>
          </p:nvSpPr>
          <p:spPr>
            <a:xfrm>
              <a:off x="5651275" y="2357711"/>
              <a:ext cx="75592" cy="48379"/>
            </a:xfrm>
            <a:custGeom>
              <a:avLst/>
              <a:gdLst/>
              <a:ahLst/>
              <a:cxnLst/>
              <a:rect l="l" t="t" r="r" b="b"/>
              <a:pathLst>
                <a:path w="3989" h="2553" extrusionOk="0">
                  <a:moveTo>
                    <a:pt x="3989" y="1"/>
                  </a:moveTo>
                  <a:lnTo>
                    <a:pt x="3989" y="1"/>
                  </a:lnTo>
                  <a:cubicBezTo>
                    <a:pt x="3525" y="275"/>
                    <a:pt x="0" y="2537"/>
                    <a:pt x="0" y="2537"/>
                  </a:cubicBezTo>
                  <a:cubicBezTo>
                    <a:pt x="0" y="2537"/>
                    <a:pt x="216" y="2552"/>
                    <a:pt x="537" y="2552"/>
                  </a:cubicBezTo>
                  <a:cubicBezTo>
                    <a:pt x="1230" y="2552"/>
                    <a:pt x="2415" y="2480"/>
                    <a:pt x="3001" y="2025"/>
                  </a:cubicBezTo>
                  <a:cubicBezTo>
                    <a:pt x="3870" y="1370"/>
                    <a:pt x="3989" y="1"/>
                    <a:pt x="39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495;p121">
              <a:extLst>
                <a:ext uri="{FF2B5EF4-FFF2-40B4-BE49-F238E27FC236}">
                  <a16:creationId xmlns:a16="http://schemas.microsoft.com/office/drawing/2014/main" id="{516763E8-2826-2001-C2EB-B97C32BBD63F}"/>
                </a:ext>
              </a:extLst>
            </p:cNvPr>
            <p:cNvSpPr/>
            <p:nvPr/>
          </p:nvSpPr>
          <p:spPr>
            <a:xfrm>
              <a:off x="5435350" y="2126056"/>
              <a:ext cx="385595" cy="390275"/>
            </a:xfrm>
            <a:custGeom>
              <a:avLst/>
              <a:gdLst/>
              <a:ahLst/>
              <a:cxnLst/>
              <a:rect l="l" t="t" r="r" b="b"/>
              <a:pathLst>
                <a:path w="20348" h="20595" extrusionOk="0">
                  <a:moveTo>
                    <a:pt x="10169" y="0"/>
                  </a:moveTo>
                  <a:cubicBezTo>
                    <a:pt x="8025" y="0"/>
                    <a:pt x="5882" y="682"/>
                    <a:pt x="4084" y="2045"/>
                  </a:cubicBezTo>
                  <a:cubicBezTo>
                    <a:pt x="0" y="7236"/>
                    <a:pt x="2060" y="14880"/>
                    <a:pt x="4084" y="18380"/>
                  </a:cubicBezTo>
                  <a:cubicBezTo>
                    <a:pt x="4465" y="19047"/>
                    <a:pt x="4929" y="19654"/>
                    <a:pt x="5465" y="20202"/>
                  </a:cubicBezTo>
                  <a:cubicBezTo>
                    <a:pt x="4524" y="18440"/>
                    <a:pt x="3250" y="15356"/>
                    <a:pt x="3393" y="11606"/>
                  </a:cubicBezTo>
                  <a:cubicBezTo>
                    <a:pt x="3620" y="5653"/>
                    <a:pt x="7703" y="3426"/>
                    <a:pt x="10085" y="3426"/>
                  </a:cubicBezTo>
                  <a:cubicBezTo>
                    <a:pt x="12466" y="3426"/>
                    <a:pt x="16550" y="5653"/>
                    <a:pt x="16764" y="11606"/>
                  </a:cubicBezTo>
                  <a:cubicBezTo>
                    <a:pt x="16919" y="15654"/>
                    <a:pt x="15431" y="18928"/>
                    <a:pt x="14478" y="20595"/>
                  </a:cubicBezTo>
                  <a:cubicBezTo>
                    <a:pt x="15181" y="19952"/>
                    <a:pt x="15776" y="19202"/>
                    <a:pt x="16264" y="18380"/>
                  </a:cubicBezTo>
                  <a:cubicBezTo>
                    <a:pt x="18288" y="14880"/>
                    <a:pt x="20348" y="7236"/>
                    <a:pt x="16264" y="2045"/>
                  </a:cubicBezTo>
                  <a:cubicBezTo>
                    <a:pt x="14460" y="682"/>
                    <a:pt x="12314" y="0"/>
                    <a:pt x="101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496;p121">
              <a:extLst>
                <a:ext uri="{FF2B5EF4-FFF2-40B4-BE49-F238E27FC236}">
                  <a16:creationId xmlns:a16="http://schemas.microsoft.com/office/drawing/2014/main" id="{58835E6B-F94B-7177-8DDA-5D69E384047D}"/>
                </a:ext>
              </a:extLst>
            </p:cNvPr>
            <p:cNvSpPr/>
            <p:nvPr/>
          </p:nvSpPr>
          <p:spPr>
            <a:xfrm>
              <a:off x="5935349" y="2499406"/>
              <a:ext cx="44911" cy="174207"/>
            </a:xfrm>
            <a:custGeom>
              <a:avLst/>
              <a:gdLst/>
              <a:ahLst/>
              <a:cxnLst/>
              <a:rect l="l" t="t" r="r" b="b"/>
              <a:pathLst>
                <a:path w="2370" h="9193" extrusionOk="0">
                  <a:moveTo>
                    <a:pt x="1096" y="1"/>
                  </a:moveTo>
                  <a:lnTo>
                    <a:pt x="0" y="9062"/>
                  </a:lnTo>
                  <a:lnTo>
                    <a:pt x="929" y="9192"/>
                  </a:lnTo>
                  <a:lnTo>
                    <a:pt x="2370" y="191"/>
                  </a:lnTo>
                  <a:lnTo>
                    <a:pt x="10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497;p121">
              <a:extLst>
                <a:ext uri="{FF2B5EF4-FFF2-40B4-BE49-F238E27FC236}">
                  <a16:creationId xmlns:a16="http://schemas.microsoft.com/office/drawing/2014/main" id="{4868EC82-FE8A-CC49-EE62-0204E3480E30}"/>
                </a:ext>
              </a:extLst>
            </p:cNvPr>
            <p:cNvSpPr/>
            <p:nvPr/>
          </p:nvSpPr>
          <p:spPr>
            <a:xfrm>
              <a:off x="4913671" y="2507555"/>
              <a:ext cx="1034954" cy="104907"/>
            </a:xfrm>
            <a:custGeom>
              <a:avLst/>
              <a:gdLst/>
              <a:ahLst/>
              <a:cxnLst/>
              <a:rect l="l" t="t" r="r" b="b"/>
              <a:pathLst>
                <a:path w="54615" h="5536" extrusionOk="0">
                  <a:moveTo>
                    <a:pt x="27105" y="1"/>
                  </a:moveTo>
                  <a:cubicBezTo>
                    <a:pt x="20311" y="1"/>
                    <a:pt x="12455" y="446"/>
                    <a:pt x="3763" y="1690"/>
                  </a:cubicBezTo>
                  <a:lnTo>
                    <a:pt x="1" y="5238"/>
                  </a:lnTo>
                  <a:cubicBezTo>
                    <a:pt x="1" y="5238"/>
                    <a:pt x="11030" y="2419"/>
                    <a:pt x="26732" y="2419"/>
                  </a:cubicBezTo>
                  <a:cubicBezTo>
                    <a:pt x="34941" y="2419"/>
                    <a:pt x="44427" y="3190"/>
                    <a:pt x="54281" y="5536"/>
                  </a:cubicBezTo>
                  <a:lnTo>
                    <a:pt x="54615" y="2833"/>
                  </a:lnTo>
                  <a:cubicBezTo>
                    <a:pt x="54615" y="2833"/>
                    <a:pt x="44237" y="1"/>
                    <a:pt x="27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498;p121">
              <a:extLst>
                <a:ext uri="{FF2B5EF4-FFF2-40B4-BE49-F238E27FC236}">
                  <a16:creationId xmlns:a16="http://schemas.microsoft.com/office/drawing/2014/main" id="{B471E7C2-726E-FAEE-A52F-431B95F210E1}"/>
                </a:ext>
              </a:extLst>
            </p:cNvPr>
            <p:cNvSpPr/>
            <p:nvPr/>
          </p:nvSpPr>
          <p:spPr>
            <a:xfrm>
              <a:off x="6059894" y="2579018"/>
              <a:ext cx="126150" cy="117755"/>
            </a:xfrm>
            <a:custGeom>
              <a:avLst/>
              <a:gdLst/>
              <a:ahLst/>
              <a:cxnLst/>
              <a:rect l="l" t="t" r="r" b="b"/>
              <a:pathLst>
                <a:path w="6657" h="6214" extrusionOk="0">
                  <a:moveTo>
                    <a:pt x="2034" y="0"/>
                  </a:moveTo>
                  <a:cubicBezTo>
                    <a:pt x="1866" y="0"/>
                    <a:pt x="1775" y="15"/>
                    <a:pt x="1775" y="15"/>
                  </a:cubicBezTo>
                  <a:cubicBezTo>
                    <a:pt x="1489" y="360"/>
                    <a:pt x="1239" y="741"/>
                    <a:pt x="1013" y="1122"/>
                  </a:cubicBezTo>
                  <a:cubicBezTo>
                    <a:pt x="1013" y="1122"/>
                    <a:pt x="1" y="3979"/>
                    <a:pt x="417" y="4991"/>
                  </a:cubicBezTo>
                  <a:cubicBezTo>
                    <a:pt x="787" y="5915"/>
                    <a:pt x="2802" y="6214"/>
                    <a:pt x="3875" y="6214"/>
                  </a:cubicBezTo>
                  <a:cubicBezTo>
                    <a:pt x="3978" y="6214"/>
                    <a:pt x="4072" y="6211"/>
                    <a:pt x="4156" y="6206"/>
                  </a:cubicBezTo>
                  <a:cubicBezTo>
                    <a:pt x="5120" y="6134"/>
                    <a:pt x="5811" y="5349"/>
                    <a:pt x="6239" y="4801"/>
                  </a:cubicBezTo>
                  <a:cubicBezTo>
                    <a:pt x="6656" y="4253"/>
                    <a:pt x="6537" y="2205"/>
                    <a:pt x="6537" y="2205"/>
                  </a:cubicBezTo>
                  <a:cubicBezTo>
                    <a:pt x="4418" y="209"/>
                    <a:pt x="2671" y="0"/>
                    <a:pt x="20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499;p121">
              <a:extLst>
                <a:ext uri="{FF2B5EF4-FFF2-40B4-BE49-F238E27FC236}">
                  <a16:creationId xmlns:a16="http://schemas.microsoft.com/office/drawing/2014/main" id="{B2C52BA6-DFAC-4050-A46B-CF135933936B}"/>
                </a:ext>
              </a:extLst>
            </p:cNvPr>
            <p:cNvSpPr/>
            <p:nvPr/>
          </p:nvSpPr>
          <p:spPr>
            <a:xfrm>
              <a:off x="5963547" y="2563043"/>
              <a:ext cx="339129" cy="142144"/>
            </a:xfrm>
            <a:custGeom>
              <a:avLst/>
              <a:gdLst/>
              <a:ahLst/>
              <a:cxnLst/>
              <a:rect l="l" t="t" r="r" b="b"/>
              <a:pathLst>
                <a:path w="17896" h="7501" extrusionOk="0">
                  <a:moveTo>
                    <a:pt x="1" y="0"/>
                  </a:moveTo>
                  <a:lnTo>
                    <a:pt x="72" y="2536"/>
                  </a:lnTo>
                  <a:cubicBezTo>
                    <a:pt x="7156" y="3668"/>
                    <a:pt x="16312" y="7454"/>
                    <a:pt x="16312" y="7454"/>
                  </a:cubicBezTo>
                  <a:cubicBezTo>
                    <a:pt x="16312" y="7454"/>
                    <a:pt x="16407" y="7500"/>
                    <a:pt x="16549" y="7500"/>
                  </a:cubicBezTo>
                  <a:cubicBezTo>
                    <a:pt x="16787" y="7500"/>
                    <a:pt x="17160" y="7369"/>
                    <a:pt x="17443" y="6668"/>
                  </a:cubicBezTo>
                  <a:cubicBezTo>
                    <a:pt x="17896" y="5549"/>
                    <a:pt x="17253" y="5251"/>
                    <a:pt x="17253" y="5251"/>
                  </a:cubicBezTo>
                  <a:cubicBezTo>
                    <a:pt x="13764" y="3525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500;p121">
              <a:extLst>
                <a:ext uri="{FF2B5EF4-FFF2-40B4-BE49-F238E27FC236}">
                  <a16:creationId xmlns:a16="http://schemas.microsoft.com/office/drawing/2014/main" id="{075892AE-B5A3-CC62-C04E-3E8234982CC0}"/>
                </a:ext>
              </a:extLst>
            </p:cNvPr>
            <p:cNvSpPr/>
            <p:nvPr/>
          </p:nvSpPr>
          <p:spPr>
            <a:xfrm>
              <a:off x="5285524" y="2553340"/>
              <a:ext cx="527739" cy="464673"/>
            </a:xfrm>
            <a:custGeom>
              <a:avLst/>
              <a:gdLst/>
              <a:ahLst/>
              <a:cxnLst/>
              <a:rect l="l" t="t" r="r" b="b"/>
              <a:pathLst>
                <a:path w="27849" h="24521" extrusionOk="0">
                  <a:moveTo>
                    <a:pt x="7168" y="0"/>
                  </a:moveTo>
                  <a:cubicBezTo>
                    <a:pt x="7168" y="0"/>
                    <a:pt x="1405" y="3465"/>
                    <a:pt x="738" y="4489"/>
                  </a:cubicBezTo>
                  <a:cubicBezTo>
                    <a:pt x="84" y="5501"/>
                    <a:pt x="0" y="10645"/>
                    <a:pt x="405" y="10978"/>
                  </a:cubicBezTo>
                  <a:cubicBezTo>
                    <a:pt x="810" y="11299"/>
                    <a:pt x="6120" y="14419"/>
                    <a:pt x="6739" y="15229"/>
                  </a:cubicBezTo>
                  <a:cubicBezTo>
                    <a:pt x="7358" y="16038"/>
                    <a:pt x="13919" y="24384"/>
                    <a:pt x="14764" y="24515"/>
                  </a:cubicBezTo>
                  <a:cubicBezTo>
                    <a:pt x="14784" y="24519"/>
                    <a:pt x="14806" y="24520"/>
                    <a:pt x="14831" y="24520"/>
                  </a:cubicBezTo>
                  <a:cubicBezTo>
                    <a:pt x="15804" y="24520"/>
                    <a:pt x="20285" y="22094"/>
                    <a:pt x="21313" y="22094"/>
                  </a:cubicBezTo>
                  <a:cubicBezTo>
                    <a:pt x="21339" y="22094"/>
                    <a:pt x="21363" y="22095"/>
                    <a:pt x="21384" y="22098"/>
                  </a:cubicBezTo>
                  <a:cubicBezTo>
                    <a:pt x="22277" y="22217"/>
                    <a:pt x="23884" y="23110"/>
                    <a:pt x="23884" y="23110"/>
                  </a:cubicBezTo>
                  <a:cubicBezTo>
                    <a:pt x="23884" y="23110"/>
                    <a:pt x="27337" y="19681"/>
                    <a:pt x="27587" y="19122"/>
                  </a:cubicBezTo>
                  <a:cubicBezTo>
                    <a:pt x="27849" y="18550"/>
                    <a:pt x="25301" y="14276"/>
                    <a:pt x="25301" y="14276"/>
                  </a:cubicBezTo>
                  <a:lnTo>
                    <a:pt x="23313" y="13312"/>
                  </a:lnTo>
                  <a:lnTo>
                    <a:pt x="22229" y="14276"/>
                  </a:lnTo>
                  <a:cubicBezTo>
                    <a:pt x="22229" y="14276"/>
                    <a:pt x="21753" y="12978"/>
                    <a:pt x="20622" y="12323"/>
                  </a:cubicBezTo>
                  <a:cubicBezTo>
                    <a:pt x="19479" y="11657"/>
                    <a:pt x="9942" y="7668"/>
                    <a:pt x="9204" y="6370"/>
                  </a:cubicBezTo>
                  <a:cubicBezTo>
                    <a:pt x="8466" y="5084"/>
                    <a:pt x="8704" y="643"/>
                    <a:pt x="7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501;p121">
              <a:extLst>
                <a:ext uri="{FF2B5EF4-FFF2-40B4-BE49-F238E27FC236}">
                  <a16:creationId xmlns:a16="http://schemas.microsoft.com/office/drawing/2014/main" id="{59DE91CE-2FF7-E37A-2558-48DA1E7FFEC6}"/>
                </a:ext>
              </a:extLst>
            </p:cNvPr>
            <p:cNvSpPr/>
            <p:nvPr/>
          </p:nvSpPr>
          <p:spPr>
            <a:xfrm>
              <a:off x="6074561" y="2616389"/>
              <a:ext cx="81239" cy="39283"/>
            </a:xfrm>
            <a:custGeom>
              <a:avLst/>
              <a:gdLst/>
              <a:ahLst/>
              <a:cxnLst/>
              <a:rect l="l" t="t" r="r" b="b"/>
              <a:pathLst>
                <a:path w="4287" h="2073" extrusionOk="0">
                  <a:moveTo>
                    <a:pt x="1068" y="0"/>
                  </a:moveTo>
                  <a:cubicBezTo>
                    <a:pt x="1008" y="0"/>
                    <a:pt x="961" y="10"/>
                    <a:pt x="929" y="31"/>
                  </a:cubicBezTo>
                  <a:cubicBezTo>
                    <a:pt x="679" y="210"/>
                    <a:pt x="0" y="1269"/>
                    <a:pt x="0" y="1269"/>
                  </a:cubicBezTo>
                  <a:cubicBezTo>
                    <a:pt x="551" y="1776"/>
                    <a:pt x="1417" y="2073"/>
                    <a:pt x="2260" y="2073"/>
                  </a:cubicBezTo>
                  <a:cubicBezTo>
                    <a:pt x="2584" y="2073"/>
                    <a:pt x="2905" y="2029"/>
                    <a:pt x="3203" y="1936"/>
                  </a:cubicBezTo>
                  <a:cubicBezTo>
                    <a:pt x="4287" y="1603"/>
                    <a:pt x="4037" y="888"/>
                    <a:pt x="3227" y="650"/>
                  </a:cubicBezTo>
                  <a:cubicBezTo>
                    <a:pt x="2509" y="453"/>
                    <a:pt x="1483" y="0"/>
                    <a:pt x="1068" y="0"/>
                  </a:cubicBez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502;p121">
              <a:extLst>
                <a:ext uri="{FF2B5EF4-FFF2-40B4-BE49-F238E27FC236}">
                  <a16:creationId xmlns:a16="http://schemas.microsoft.com/office/drawing/2014/main" id="{1FCE06BD-0ED8-F3BD-8D82-88A3B6B0F094}"/>
                </a:ext>
              </a:extLst>
            </p:cNvPr>
            <p:cNvSpPr/>
            <p:nvPr/>
          </p:nvSpPr>
          <p:spPr>
            <a:xfrm>
              <a:off x="6068270" y="2578999"/>
              <a:ext cx="119802" cy="94940"/>
            </a:xfrm>
            <a:custGeom>
              <a:avLst/>
              <a:gdLst/>
              <a:ahLst/>
              <a:cxnLst/>
              <a:rect l="l" t="t" r="r" b="b"/>
              <a:pathLst>
                <a:path w="6322" h="5010" extrusionOk="0">
                  <a:moveTo>
                    <a:pt x="1585" y="0"/>
                  </a:moveTo>
                  <a:cubicBezTo>
                    <a:pt x="1495" y="0"/>
                    <a:pt x="1410" y="5"/>
                    <a:pt x="1333" y="16"/>
                  </a:cubicBezTo>
                  <a:cubicBezTo>
                    <a:pt x="1333" y="16"/>
                    <a:pt x="666" y="694"/>
                    <a:pt x="332" y="2183"/>
                  </a:cubicBezTo>
                  <a:cubicBezTo>
                    <a:pt x="1" y="3612"/>
                    <a:pt x="1053" y="4042"/>
                    <a:pt x="1221" y="4042"/>
                  </a:cubicBezTo>
                  <a:cubicBezTo>
                    <a:pt x="1228" y="4042"/>
                    <a:pt x="1234" y="4041"/>
                    <a:pt x="1237" y="4040"/>
                  </a:cubicBezTo>
                  <a:cubicBezTo>
                    <a:pt x="1238" y="4040"/>
                    <a:pt x="1240" y="4040"/>
                    <a:pt x="1241" y="4040"/>
                  </a:cubicBezTo>
                  <a:cubicBezTo>
                    <a:pt x="1392" y="4040"/>
                    <a:pt x="4331" y="5009"/>
                    <a:pt x="5239" y="5009"/>
                  </a:cubicBezTo>
                  <a:cubicBezTo>
                    <a:pt x="5306" y="5009"/>
                    <a:pt x="5362" y="5004"/>
                    <a:pt x="5405" y="4992"/>
                  </a:cubicBezTo>
                  <a:cubicBezTo>
                    <a:pt x="6024" y="4814"/>
                    <a:pt x="6321" y="3302"/>
                    <a:pt x="6107" y="2266"/>
                  </a:cubicBezTo>
                  <a:cubicBezTo>
                    <a:pt x="5894" y="1291"/>
                    <a:pt x="3024" y="0"/>
                    <a:pt x="15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503;p121">
              <a:extLst>
                <a:ext uri="{FF2B5EF4-FFF2-40B4-BE49-F238E27FC236}">
                  <a16:creationId xmlns:a16="http://schemas.microsoft.com/office/drawing/2014/main" id="{2F80B666-223F-8D66-5C63-6D0BC9DA39F9}"/>
                </a:ext>
              </a:extLst>
            </p:cNvPr>
            <p:cNvSpPr/>
            <p:nvPr/>
          </p:nvSpPr>
          <p:spPr>
            <a:xfrm>
              <a:off x="5966712" y="2559859"/>
              <a:ext cx="131778" cy="102519"/>
            </a:xfrm>
            <a:custGeom>
              <a:avLst/>
              <a:gdLst/>
              <a:ahLst/>
              <a:cxnLst/>
              <a:rect l="l" t="t" r="r" b="b"/>
              <a:pathLst>
                <a:path w="6954" h="5410" extrusionOk="0">
                  <a:moveTo>
                    <a:pt x="1462" y="0"/>
                  </a:moveTo>
                  <a:cubicBezTo>
                    <a:pt x="1415" y="0"/>
                    <a:pt x="1368" y="1"/>
                    <a:pt x="1322" y="2"/>
                  </a:cubicBezTo>
                  <a:cubicBezTo>
                    <a:pt x="691" y="871"/>
                    <a:pt x="0" y="3586"/>
                    <a:pt x="0" y="3586"/>
                  </a:cubicBezTo>
                  <a:cubicBezTo>
                    <a:pt x="0" y="3586"/>
                    <a:pt x="822" y="3978"/>
                    <a:pt x="1000" y="4062"/>
                  </a:cubicBezTo>
                  <a:lnTo>
                    <a:pt x="2858" y="5086"/>
                  </a:lnTo>
                  <a:cubicBezTo>
                    <a:pt x="2858" y="5086"/>
                    <a:pt x="3773" y="5410"/>
                    <a:pt x="4674" y="5410"/>
                  </a:cubicBezTo>
                  <a:cubicBezTo>
                    <a:pt x="5259" y="5410"/>
                    <a:pt x="5837" y="5273"/>
                    <a:pt x="6156" y="4824"/>
                  </a:cubicBezTo>
                  <a:cubicBezTo>
                    <a:pt x="6954" y="3669"/>
                    <a:pt x="6620" y="1990"/>
                    <a:pt x="6620" y="1990"/>
                  </a:cubicBezTo>
                  <a:cubicBezTo>
                    <a:pt x="5202" y="712"/>
                    <a:pt x="3365" y="0"/>
                    <a:pt x="14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504;p121">
              <a:extLst>
                <a:ext uri="{FF2B5EF4-FFF2-40B4-BE49-F238E27FC236}">
                  <a16:creationId xmlns:a16="http://schemas.microsoft.com/office/drawing/2014/main" id="{E3B29A5C-9226-CADE-5185-D679FF0449A8}"/>
                </a:ext>
              </a:extLst>
            </p:cNvPr>
            <p:cNvSpPr/>
            <p:nvPr/>
          </p:nvSpPr>
          <p:spPr>
            <a:xfrm>
              <a:off x="5704527" y="2679553"/>
              <a:ext cx="341574" cy="270038"/>
            </a:xfrm>
            <a:custGeom>
              <a:avLst/>
              <a:gdLst/>
              <a:ahLst/>
              <a:cxnLst/>
              <a:rect l="l" t="t" r="r" b="b"/>
              <a:pathLst>
                <a:path w="18025" h="14250" extrusionOk="0">
                  <a:moveTo>
                    <a:pt x="15727" y="1"/>
                  </a:moveTo>
                  <a:cubicBezTo>
                    <a:pt x="14705" y="1"/>
                    <a:pt x="13549" y="307"/>
                    <a:pt x="13109" y="639"/>
                  </a:cubicBezTo>
                  <a:cubicBezTo>
                    <a:pt x="13109" y="639"/>
                    <a:pt x="4513" y="6068"/>
                    <a:pt x="2262" y="7818"/>
                  </a:cubicBezTo>
                  <a:cubicBezTo>
                    <a:pt x="0" y="9557"/>
                    <a:pt x="3334" y="14117"/>
                    <a:pt x="5965" y="14248"/>
                  </a:cubicBezTo>
                  <a:cubicBezTo>
                    <a:pt x="5982" y="14249"/>
                    <a:pt x="6000" y="14249"/>
                    <a:pt x="6017" y="14249"/>
                  </a:cubicBezTo>
                  <a:cubicBezTo>
                    <a:pt x="8682" y="14249"/>
                    <a:pt x="16070" y="4444"/>
                    <a:pt x="17324" y="1877"/>
                  </a:cubicBezTo>
                  <a:cubicBezTo>
                    <a:pt x="18024" y="457"/>
                    <a:pt x="16976" y="1"/>
                    <a:pt x="157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505;p121">
              <a:extLst>
                <a:ext uri="{FF2B5EF4-FFF2-40B4-BE49-F238E27FC236}">
                  <a16:creationId xmlns:a16="http://schemas.microsoft.com/office/drawing/2014/main" id="{F918F70F-27B4-BF95-75E0-839373EDEC95}"/>
                </a:ext>
              </a:extLst>
            </p:cNvPr>
            <p:cNvSpPr/>
            <p:nvPr/>
          </p:nvSpPr>
          <p:spPr>
            <a:xfrm>
              <a:off x="5952935" y="2582903"/>
              <a:ext cx="136535" cy="132252"/>
            </a:xfrm>
            <a:custGeom>
              <a:avLst/>
              <a:gdLst/>
              <a:ahLst/>
              <a:cxnLst/>
              <a:rect l="l" t="t" r="r" b="b"/>
              <a:pathLst>
                <a:path w="7205" h="6979" extrusionOk="0">
                  <a:moveTo>
                    <a:pt x="1977" y="0"/>
                  </a:moveTo>
                  <a:cubicBezTo>
                    <a:pt x="751" y="631"/>
                    <a:pt x="1" y="5739"/>
                    <a:pt x="1" y="5739"/>
                  </a:cubicBezTo>
                  <a:cubicBezTo>
                    <a:pt x="2098" y="6865"/>
                    <a:pt x="3965" y="6979"/>
                    <a:pt x="4193" y="6979"/>
                  </a:cubicBezTo>
                  <a:cubicBezTo>
                    <a:pt x="4208" y="6979"/>
                    <a:pt x="4216" y="6978"/>
                    <a:pt x="4216" y="6977"/>
                  </a:cubicBezTo>
                  <a:cubicBezTo>
                    <a:pt x="6395" y="5608"/>
                    <a:pt x="7204" y="2572"/>
                    <a:pt x="7204" y="2572"/>
                  </a:cubicBezTo>
                  <a:cubicBezTo>
                    <a:pt x="5514" y="429"/>
                    <a:pt x="1977" y="0"/>
                    <a:pt x="1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506;p121">
              <a:extLst>
                <a:ext uri="{FF2B5EF4-FFF2-40B4-BE49-F238E27FC236}">
                  <a16:creationId xmlns:a16="http://schemas.microsoft.com/office/drawing/2014/main" id="{C264F1E4-52D0-F338-CC49-D722C5B004C8}"/>
                </a:ext>
              </a:extLst>
            </p:cNvPr>
            <p:cNvSpPr/>
            <p:nvPr/>
          </p:nvSpPr>
          <p:spPr>
            <a:xfrm>
              <a:off x="5447080" y="2174058"/>
              <a:ext cx="66799" cy="218645"/>
            </a:xfrm>
            <a:custGeom>
              <a:avLst/>
              <a:gdLst/>
              <a:ahLst/>
              <a:cxnLst/>
              <a:rect l="l" t="t" r="r" b="b"/>
              <a:pathLst>
                <a:path w="3525" h="11538" extrusionOk="0">
                  <a:moveTo>
                    <a:pt x="3524" y="0"/>
                  </a:moveTo>
                  <a:cubicBezTo>
                    <a:pt x="0" y="4655"/>
                    <a:pt x="2060" y="11537"/>
                    <a:pt x="2060" y="11537"/>
                  </a:cubicBezTo>
                  <a:cubicBezTo>
                    <a:pt x="1298" y="5906"/>
                    <a:pt x="3393" y="2061"/>
                    <a:pt x="3393" y="2060"/>
                  </a:cubicBezTo>
                  <a:lnTo>
                    <a:pt x="3393" y="2060"/>
                  </a:lnTo>
                  <a:cubicBezTo>
                    <a:pt x="2929" y="2667"/>
                    <a:pt x="2536" y="3334"/>
                    <a:pt x="2250" y="4048"/>
                  </a:cubicBezTo>
                  <a:cubicBezTo>
                    <a:pt x="2429" y="2631"/>
                    <a:pt x="2858" y="1262"/>
                    <a:pt x="3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07;p121">
              <a:extLst>
                <a:ext uri="{FF2B5EF4-FFF2-40B4-BE49-F238E27FC236}">
                  <a16:creationId xmlns:a16="http://schemas.microsoft.com/office/drawing/2014/main" id="{DD37779C-BDD7-86A3-422D-E4E28B51A584}"/>
                </a:ext>
              </a:extLst>
            </p:cNvPr>
            <p:cNvSpPr/>
            <p:nvPr/>
          </p:nvSpPr>
          <p:spPr>
            <a:xfrm>
              <a:off x="5288670" y="2662554"/>
              <a:ext cx="268749" cy="338674"/>
            </a:xfrm>
            <a:custGeom>
              <a:avLst/>
              <a:gdLst/>
              <a:ahLst/>
              <a:cxnLst/>
              <a:rect l="l" t="t" r="r" b="b"/>
              <a:pathLst>
                <a:path w="14182" h="17872" extrusionOk="0">
                  <a:moveTo>
                    <a:pt x="811" y="0"/>
                  </a:moveTo>
                  <a:cubicBezTo>
                    <a:pt x="811" y="0"/>
                    <a:pt x="1" y="2655"/>
                    <a:pt x="525" y="4882"/>
                  </a:cubicBezTo>
                  <a:cubicBezTo>
                    <a:pt x="525" y="4882"/>
                    <a:pt x="6418" y="8835"/>
                    <a:pt x="7002" y="9263"/>
                  </a:cubicBezTo>
                  <a:cubicBezTo>
                    <a:pt x="7585" y="9692"/>
                    <a:pt x="14181" y="17871"/>
                    <a:pt x="14181" y="17871"/>
                  </a:cubicBezTo>
                  <a:cubicBezTo>
                    <a:pt x="14181" y="17871"/>
                    <a:pt x="13015" y="15442"/>
                    <a:pt x="13015" y="14419"/>
                  </a:cubicBezTo>
                  <a:cubicBezTo>
                    <a:pt x="13015" y="14419"/>
                    <a:pt x="10443" y="12049"/>
                    <a:pt x="8919" y="10501"/>
                  </a:cubicBezTo>
                  <a:cubicBezTo>
                    <a:pt x="7407" y="8942"/>
                    <a:pt x="7002" y="8239"/>
                    <a:pt x="7002" y="8239"/>
                  </a:cubicBezTo>
                  <a:cubicBezTo>
                    <a:pt x="7002" y="8239"/>
                    <a:pt x="1727" y="4036"/>
                    <a:pt x="8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508;p121">
              <a:extLst>
                <a:ext uri="{FF2B5EF4-FFF2-40B4-BE49-F238E27FC236}">
                  <a16:creationId xmlns:a16="http://schemas.microsoft.com/office/drawing/2014/main" id="{54621EE6-65FB-D15F-B126-B96EA7A936B8}"/>
                </a:ext>
              </a:extLst>
            </p:cNvPr>
            <p:cNvSpPr/>
            <p:nvPr/>
          </p:nvSpPr>
          <p:spPr>
            <a:xfrm>
              <a:off x="5781013" y="2721661"/>
              <a:ext cx="243015" cy="223060"/>
            </a:xfrm>
            <a:custGeom>
              <a:avLst/>
              <a:gdLst/>
              <a:ahLst/>
              <a:cxnLst/>
              <a:rect l="l" t="t" r="r" b="b"/>
              <a:pathLst>
                <a:path w="12824" h="11771" extrusionOk="0">
                  <a:moveTo>
                    <a:pt x="12823" y="1"/>
                  </a:moveTo>
                  <a:cubicBezTo>
                    <a:pt x="12823" y="1"/>
                    <a:pt x="12649" y="285"/>
                    <a:pt x="12336" y="767"/>
                  </a:cubicBezTo>
                  <a:lnTo>
                    <a:pt x="12336" y="767"/>
                  </a:lnTo>
                  <a:cubicBezTo>
                    <a:pt x="12516" y="500"/>
                    <a:pt x="12680" y="244"/>
                    <a:pt x="12823" y="1"/>
                  </a:cubicBezTo>
                  <a:close/>
                  <a:moveTo>
                    <a:pt x="12336" y="767"/>
                  </a:moveTo>
                  <a:cubicBezTo>
                    <a:pt x="9873" y="4411"/>
                    <a:pt x="4265" y="9961"/>
                    <a:pt x="2822" y="10549"/>
                  </a:cubicBezTo>
                  <a:cubicBezTo>
                    <a:pt x="2212" y="10802"/>
                    <a:pt x="1563" y="10932"/>
                    <a:pt x="909" y="10932"/>
                  </a:cubicBezTo>
                  <a:cubicBezTo>
                    <a:pt x="606" y="10932"/>
                    <a:pt x="302" y="10904"/>
                    <a:pt x="0" y="10847"/>
                  </a:cubicBezTo>
                  <a:lnTo>
                    <a:pt x="0" y="10847"/>
                  </a:lnTo>
                  <a:lnTo>
                    <a:pt x="60" y="10895"/>
                  </a:lnTo>
                  <a:cubicBezTo>
                    <a:pt x="914" y="11684"/>
                    <a:pt x="1790" y="11771"/>
                    <a:pt x="2134" y="11771"/>
                  </a:cubicBezTo>
                  <a:cubicBezTo>
                    <a:pt x="2232" y="11771"/>
                    <a:pt x="2286" y="11764"/>
                    <a:pt x="2286" y="11764"/>
                  </a:cubicBezTo>
                  <a:cubicBezTo>
                    <a:pt x="6294" y="9711"/>
                    <a:pt x="10860" y="3039"/>
                    <a:pt x="12336" y="7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509;p121">
              <a:extLst>
                <a:ext uri="{FF2B5EF4-FFF2-40B4-BE49-F238E27FC236}">
                  <a16:creationId xmlns:a16="http://schemas.microsoft.com/office/drawing/2014/main" id="{0632C736-9225-9276-34B7-6D2FACCFA6E3}"/>
                </a:ext>
              </a:extLst>
            </p:cNvPr>
            <p:cNvSpPr/>
            <p:nvPr/>
          </p:nvSpPr>
          <p:spPr>
            <a:xfrm>
              <a:off x="6019282" y="2700000"/>
              <a:ext cx="113511" cy="271554"/>
            </a:xfrm>
            <a:custGeom>
              <a:avLst/>
              <a:gdLst/>
              <a:ahLst/>
              <a:cxnLst/>
              <a:rect l="l" t="t" r="r" b="b"/>
              <a:pathLst>
                <a:path w="5990" h="14330" extrusionOk="0">
                  <a:moveTo>
                    <a:pt x="5858" y="1"/>
                  </a:moveTo>
                  <a:lnTo>
                    <a:pt x="5858" y="1"/>
                  </a:lnTo>
                  <a:cubicBezTo>
                    <a:pt x="5573" y="512"/>
                    <a:pt x="5072" y="4465"/>
                    <a:pt x="5215" y="6037"/>
                  </a:cubicBezTo>
                  <a:cubicBezTo>
                    <a:pt x="5453" y="8537"/>
                    <a:pt x="5156" y="11681"/>
                    <a:pt x="3918" y="13085"/>
                  </a:cubicBezTo>
                  <a:cubicBezTo>
                    <a:pt x="3467" y="13601"/>
                    <a:pt x="2826" y="13765"/>
                    <a:pt x="2192" y="13765"/>
                  </a:cubicBezTo>
                  <a:cubicBezTo>
                    <a:pt x="1084" y="13765"/>
                    <a:pt x="1" y="13264"/>
                    <a:pt x="0" y="13264"/>
                  </a:cubicBezTo>
                  <a:lnTo>
                    <a:pt x="0" y="13264"/>
                  </a:lnTo>
                  <a:cubicBezTo>
                    <a:pt x="293" y="13593"/>
                    <a:pt x="1648" y="14330"/>
                    <a:pt x="2907" y="14330"/>
                  </a:cubicBezTo>
                  <a:cubicBezTo>
                    <a:pt x="3700" y="14330"/>
                    <a:pt x="4454" y="14038"/>
                    <a:pt x="4882" y="13169"/>
                  </a:cubicBezTo>
                  <a:cubicBezTo>
                    <a:pt x="5989" y="10907"/>
                    <a:pt x="5763" y="5930"/>
                    <a:pt x="5656" y="4394"/>
                  </a:cubicBezTo>
                  <a:cubicBezTo>
                    <a:pt x="5549" y="2858"/>
                    <a:pt x="5858" y="1"/>
                    <a:pt x="58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10;p121">
              <a:extLst>
                <a:ext uri="{FF2B5EF4-FFF2-40B4-BE49-F238E27FC236}">
                  <a16:creationId xmlns:a16="http://schemas.microsoft.com/office/drawing/2014/main" id="{3D654BF2-0616-6D9A-8E4F-3697195DF572}"/>
                </a:ext>
              </a:extLst>
            </p:cNvPr>
            <p:cNvSpPr/>
            <p:nvPr/>
          </p:nvSpPr>
          <p:spPr>
            <a:xfrm>
              <a:off x="6101642" y="2897430"/>
              <a:ext cx="54614" cy="96588"/>
            </a:xfrm>
            <a:custGeom>
              <a:avLst/>
              <a:gdLst/>
              <a:ahLst/>
              <a:cxnLst/>
              <a:rect l="l" t="t" r="r" b="b"/>
              <a:pathLst>
                <a:path w="2882" h="5097" extrusionOk="0">
                  <a:moveTo>
                    <a:pt x="1643" y="0"/>
                  </a:moveTo>
                  <a:cubicBezTo>
                    <a:pt x="1334" y="2608"/>
                    <a:pt x="488" y="3453"/>
                    <a:pt x="488" y="3453"/>
                  </a:cubicBezTo>
                  <a:cubicBezTo>
                    <a:pt x="1548" y="2715"/>
                    <a:pt x="1727" y="1739"/>
                    <a:pt x="1727" y="1739"/>
                  </a:cubicBezTo>
                  <a:cubicBezTo>
                    <a:pt x="1727" y="1739"/>
                    <a:pt x="2215" y="2917"/>
                    <a:pt x="2048" y="3394"/>
                  </a:cubicBezTo>
                  <a:cubicBezTo>
                    <a:pt x="1893" y="3870"/>
                    <a:pt x="0" y="5096"/>
                    <a:pt x="0" y="5096"/>
                  </a:cubicBezTo>
                  <a:cubicBezTo>
                    <a:pt x="1655" y="4358"/>
                    <a:pt x="2882" y="3227"/>
                    <a:pt x="2846" y="3060"/>
                  </a:cubicBezTo>
                  <a:cubicBezTo>
                    <a:pt x="2810" y="2906"/>
                    <a:pt x="1643" y="0"/>
                    <a:pt x="1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511;p121">
              <a:extLst>
                <a:ext uri="{FF2B5EF4-FFF2-40B4-BE49-F238E27FC236}">
                  <a16:creationId xmlns:a16="http://schemas.microsoft.com/office/drawing/2014/main" id="{A431B7A4-0E09-9F19-5A93-4662168C00E5}"/>
                </a:ext>
              </a:extLst>
            </p:cNvPr>
            <p:cNvSpPr/>
            <p:nvPr/>
          </p:nvSpPr>
          <p:spPr>
            <a:xfrm>
              <a:off x="6179928" y="2656679"/>
              <a:ext cx="111938" cy="44476"/>
            </a:xfrm>
            <a:custGeom>
              <a:avLst/>
              <a:gdLst/>
              <a:ahLst/>
              <a:cxnLst/>
              <a:rect l="l" t="t" r="r" b="b"/>
              <a:pathLst>
                <a:path w="5907" h="2347" extrusionOk="0">
                  <a:moveTo>
                    <a:pt x="263" y="1"/>
                  </a:moveTo>
                  <a:lnTo>
                    <a:pt x="1" y="512"/>
                  </a:lnTo>
                  <a:lnTo>
                    <a:pt x="275" y="584"/>
                  </a:lnTo>
                  <a:lnTo>
                    <a:pt x="5037" y="2346"/>
                  </a:lnTo>
                  <a:cubicBezTo>
                    <a:pt x="5037" y="2346"/>
                    <a:pt x="5038" y="2346"/>
                    <a:pt x="5041" y="2346"/>
                  </a:cubicBezTo>
                  <a:cubicBezTo>
                    <a:pt x="5100" y="2346"/>
                    <a:pt x="5826" y="2324"/>
                    <a:pt x="5906" y="1251"/>
                  </a:cubicBezTo>
                  <a:lnTo>
                    <a:pt x="5906" y="1251"/>
                  </a:lnTo>
                  <a:cubicBezTo>
                    <a:pt x="5763" y="1548"/>
                    <a:pt x="5489" y="1739"/>
                    <a:pt x="5156" y="1763"/>
                  </a:cubicBezTo>
                  <a:cubicBezTo>
                    <a:pt x="5153" y="1763"/>
                    <a:pt x="5149" y="1763"/>
                    <a:pt x="5145" y="1763"/>
                  </a:cubicBezTo>
                  <a:cubicBezTo>
                    <a:pt x="4575" y="1763"/>
                    <a:pt x="263" y="1"/>
                    <a:pt x="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512;p121">
              <a:extLst>
                <a:ext uri="{FF2B5EF4-FFF2-40B4-BE49-F238E27FC236}">
                  <a16:creationId xmlns:a16="http://schemas.microsoft.com/office/drawing/2014/main" id="{E43CFCE5-B56F-2637-6D99-83E05CB492EC}"/>
                </a:ext>
              </a:extLst>
            </p:cNvPr>
            <p:cNvSpPr/>
            <p:nvPr/>
          </p:nvSpPr>
          <p:spPr>
            <a:xfrm>
              <a:off x="5873512" y="2949545"/>
              <a:ext cx="36574" cy="250690"/>
            </a:xfrm>
            <a:custGeom>
              <a:avLst/>
              <a:gdLst/>
              <a:ahLst/>
              <a:cxnLst/>
              <a:rect l="l" t="t" r="r" b="b"/>
              <a:pathLst>
                <a:path w="1930" h="13229" extrusionOk="0">
                  <a:moveTo>
                    <a:pt x="894" y="1"/>
                  </a:moveTo>
                  <a:cubicBezTo>
                    <a:pt x="894" y="1"/>
                    <a:pt x="1" y="7859"/>
                    <a:pt x="263" y="9538"/>
                  </a:cubicBezTo>
                  <a:cubicBezTo>
                    <a:pt x="525" y="11228"/>
                    <a:pt x="263" y="13229"/>
                    <a:pt x="263" y="13229"/>
                  </a:cubicBezTo>
                  <a:cubicBezTo>
                    <a:pt x="1489" y="13133"/>
                    <a:pt x="1930" y="12657"/>
                    <a:pt x="1930" y="12657"/>
                  </a:cubicBezTo>
                  <a:cubicBezTo>
                    <a:pt x="1418" y="11705"/>
                    <a:pt x="1084" y="10681"/>
                    <a:pt x="930" y="9609"/>
                  </a:cubicBezTo>
                  <a:cubicBezTo>
                    <a:pt x="692" y="7847"/>
                    <a:pt x="1525" y="739"/>
                    <a:pt x="1525" y="739"/>
                  </a:cubicBezTo>
                  <a:lnTo>
                    <a:pt x="8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513;p121">
              <a:extLst>
                <a:ext uri="{FF2B5EF4-FFF2-40B4-BE49-F238E27FC236}">
                  <a16:creationId xmlns:a16="http://schemas.microsoft.com/office/drawing/2014/main" id="{1389B644-4A86-FEEE-5F69-C071D90665B9}"/>
                </a:ext>
              </a:extLst>
            </p:cNvPr>
            <p:cNvSpPr/>
            <p:nvPr/>
          </p:nvSpPr>
          <p:spPr>
            <a:xfrm>
              <a:off x="5415489" y="2869231"/>
              <a:ext cx="69963" cy="333937"/>
            </a:xfrm>
            <a:custGeom>
              <a:avLst/>
              <a:gdLst/>
              <a:ahLst/>
              <a:cxnLst/>
              <a:rect l="l" t="t" r="r" b="b"/>
              <a:pathLst>
                <a:path w="3692" h="17622" extrusionOk="0">
                  <a:moveTo>
                    <a:pt x="572" y="0"/>
                  </a:moveTo>
                  <a:cubicBezTo>
                    <a:pt x="572" y="1"/>
                    <a:pt x="2358" y="4894"/>
                    <a:pt x="2441" y="8763"/>
                  </a:cubicBezTo>
                  <a:cubicBezTo>
                    <a:pt x="2513" y="12621"/>
                    <a:pt x="0" y="16216"/>
                    <a:pt x="0" y="16216"/>
                  </a:cubicBezTo>
                  <a:cubicBezTo>
                    <a:pt x="0" y="16216"/>
                    <a:pt x="1250" y="17479"/>
                    <a:pt x="1667" y="17621"/>
                  </a:cubicBezTo>
                  <a:cubicBezTo>
                    <a:pt x="1667" y="17621"/>
                    <a:pt x="3691" y="11692"/>
                    <a:pt x="3358" y="8894"/>
                  </a:cubicBezTo>
                  <a:cubicBezTo>
                    <a:pt x="3013" y="6084"/>
                    <a:pt x="1810" y="941"/>
                    <a:pt x="1810" y="941"/>
                  </a:cubicBezTo>
                  <a:lnTo>
                    <a:pt x="5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514;p121">
              <a:extLst>
                <a:ext uri="{FF2B5EF4-FFF2-40B4-BE49-F238E27FC236}">
                  <a16:creationId xmlns:a16="http://schemas.microsoft.com/office/drawing/2014/main" id="{50350BB2-31C1-7C65-52DA-BE8915C01AE7}"/>
                </a:ext>
              </a:extLst>
            </p:cNvPr>
            <p:cNvSpPr/>
            <p:nvPr/>
          </p:nvSpPr>
          <p:spPr>
            <a:xfrm>
              <a:off x="5457901" y="3221432"/>
              <a:ext cx="35228" cy="60716"/>
            </a:xfrm>
            <a:custGeom>
              <a:avLst/>
              <a:gdLst/>
              <a:ahLst/>
              <a:cxnLst/>
              <a:rect l="l" t="t" r="r" b="b"/>
              <a:pathLst>
                <a:path w="1859" h="3204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72" y="1703"/>
                    <a:pt x="227" y="2072"/>
                  </a:cubicBezTo>
                  <a:cubicBezTo>
                    <a:pt x="370" y="2442"/>
                    <a:pt x="1858" y="3204"/>
                    <a:pt x="1858" y="3204"/>
                  </a:cubicBezTo>
                  <a:cubicBezTo>
                    <a:pt x="1858" y="3204"/>
                    <a:pt x="1644" y="1465"/>
                    <a:pt x="1608" y="846"/>
                  </a:cubicBezTo>
                  <a:cubicBezTo>
                    <a:pt x="1608" y="846"/>
                    <a:pt x="1608" y="846"/>
                    <a:pt x="1607" y="846"/>
                  </a:cubicBezTo>
                  <a:cubicBezTo>
                    <a:pt x="1579" y="846"/>
                    <a:pt x="576" y="447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15;p121">
              <a:extLst>
                <a:ext uri="{FF2B5EF4-FFF2-40B4-BE49-F238E27FC236}">
                  <a16:creationId xmlns:a16="http://schemas.microsoft.com/office/drawing/2014/main" id="{B8239E4D-E3FA-04AA-40EA-C20D49444C4D}"/>
                </a:ext>
              </a:extLst>
            </p:cNvPr>
            <p:cNvSpPr/>
            <p:nvPr/>
          </p:nvSpPr>
          <p:spPr>
            <a:xfrm>
              <a:off x="5095315" y="3277394"/>
              <a:ext cx="391924" cy="606950"/>
            </a:xfrm>
            <a:custGeom>
              <a:avLst/>
              <a:gdLst/>
              <a:ahLst/>
              <a:cxnLst/>
              <a:rect l="l" t="t" r="r" b="b"/>
              <a:pathLst>
                <a:path w="20682" h="32029" extrusionOk="0">
                  <a:moveTo>
                    <a:pt x="19574" y="1"/>
                  </a:moveTo>
                  <a:cubicBezTo>
                    <a:pt x="19574" y="1"/>
                    <a:pt x="16038" y="9895"/>
                    <a:pt x="13276" y="13550"/>
                  </a:cubicBezTo>
                  <a:cubicBezTo>
                    <a:pt x="10514" y="17205"/>
                    <a:pt x="679" y="25849"/>
                    <a:pt x="679" y="25849"/>
                  </a:cubicBezTo>
                  <a:cubicBezTo>
                    <a:pt x="679" y="25849"/>
                    <a:pt x="0" y="28552"/>
                    <a:pt x="1572" y="32028"/>
                  </a:cubicBezTo>
                  <a:cubicBezTo>
                    <a:pt x="1572" y="32028"/>
                    <a:pt x="1739" y="27409"/>
                    <a:pt x="2584" y="26992"/>
                  </a:cubicBezTo>
                  <a:cubicBezTo>
                    <a:pt x="2655" y="26958"/>
                    <a:pt x="2755" y="26943"/>
                    <a:pt x="2878" y="26943"/>
                  </a:cubicBezTo>
                  <a:cubicBezTo>
                    <a:pt x="4228" y="26943"/>
                    <a:pt x="8406" y="28802"/>
                    <a:pt x="8406" y="28802"/>
                  </a:cubicBezTo>
                  <a:cubicBezTo>
                    <a:pt x="8406" y="28802"/>
                    <a:pt x="6918" y="24242"/>
                    <a:pt x="7346" y="22337"/>
                  </a:cubicBezTo>
                  <a:cubicBezTo>
                    <a:pt x="7775" y="20432"/>
                    <a:pt x="16395" y="13026"/>
                    <a:pt x="16395" y="13026"/>
                  </a:cubicBezTo>
                  <a:lnTo>
                    <a:pt x="16395" y="13026"/>
                  </a:lnTo>
                  <a:cubicBezTo>
                    <a:pt x="16395" y="13026"/>
                    <a:pt x="15591" y="13347"/>
                    <a:pt x="15145" y="13347"/>
                  </a:cubicBezTo>
                  <a:cubicBezTo>
                    <a:pt x="14937" y="13347"/>
                    <a:pt x="14807" y="13278"/>
                    <a:pt x="14871" y="13074"/>
                  </a:cubicBezTo>
                  <a:cubicBezTo>
                    <a:pt x="15074" y="12443"/>
                    <a:pt x="19408" y="5847"/>
                    <a:pt x="20681" y="691"/>
                  </a:cubicBezTo>
                  <a:lnTo>
                    <a:pt x="19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516;p121">
              <a:extLst>
                <a:ext uri="{FF2B5EF4-FFF2-40B4-BE49-F238E27FC236}">
                  <a16:creationId xmlns:a16="http://schemas.microsoft.com/office/drawing/2014/main" id="{5C740C25-118A-A615-696E-1775ADBCB308}"/>
                </a:ext>
              </a:extLst>
            </p:cNvPr>
            <p:cNvSpPr/>
            <p:nvPr/>
          </p:nvSpPr>
          <p:spPr>
            <a:xfrm>
              <a:off x="4896748" y="3941431"/>
              <a:ext cx="259482" cy="441346"/>
            </a:xfrm>
            <a:custGeom>
              <a:avLst/>
              <a:gdLst/>
              <a:ahLst/>
              <a:cxnLst/>
              <a:rect l="l" t="t" r="r" b="b"/>
              <a:pathLst>
                <a:path w="13693" h="23290" extrusionOk="0">
                  <a:moveTo>
                    <a:pt x="12276" y="1"/>
                  </a:moveTo>
                  <a:lnTo>
                    <a:pt x="1" y="22527"/>
                  </a:lnTo>
                  <a:lnTo>
                    <a:pt x="560" y="23289"/>
                  </a:lnTo>
                  <a:lnTo>
                    <a:pt x="13693" y="1060"/>
                  </a:lnTo>
                  <a:cubicBezTo>
                    <a:pt x="13264" y="989"/>
                    <a:pt x="12276" y="1"/>
                    <a:pt x="122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517;p121">
              <a:extLst>
                <a:ext uri="{FF2B5EF4-FFF2-40B4-BE49-F238E27FC236}">
                  <a16:creationId xmlns:a16="http://schemas.microsoft.com/office/drawing/2014/main" id="{95578C9B-79AC-A761-A620-2258F1C17AB2}"/>
                </a:ext>
              </a:extLst>
            </p:cNvPr>
            <p:cNvSpPr/>
            <p:nvPr/>
          </p:nvSpPr>
          <p:spPr>
            <a:xfrm>
              <a:off x="5860587" y="3229562"/>
              <a:ext cx="14080" cy="35209"/>
            </a:xfrm>
            <a:custGeom>
              <a:avLst/>
              <a:gdLst/>
              <a:ahLst/>
              <a:cxnLst/>
              <a:rect l="l" t="t" r="r" b="b"/>
              <a:pathLst>
                <a:path w="743" h="1858" extrusionOk="0">
                  <a:moveTo>
                    <a:pt x="623" y="0"/>
                  </a:moveTo>
                  <a:cubicBezTo>
                    <a:pt x="623" y="0"/>
                    <a:pt x="254" y="167"/>
                    <a:pt x="111" y="250"/>
                  </a:cubicBezTo>
                  <a:cubicBezTo>
                    <a:pt x="0" y="315"/>
                    <a:pt x="26" y="322"/>
                    <a:pt x="43" y="322"/>
                  </a:cubicBezTo>
                  <a:cubicBezTo>
                    <a:pt x="48" y="322"/>
                    <a:pt x="52" y="322"/>
                    <a:pt x="52" y="322"/>
                  </a:cubicBezTo>
                  <a:cubicBezTo>
                    <a:pt x="207" y="822"/>
                    <a:pt x="231" y="1346"/>
                    <a:pt x="111" y="1858"/>
                  </a:cubicBezTo>
                  <a:cubicBezTo>
                    <a:pt x="111" y="1858"/>
                    <a:pt x="588" y="1536"/>
                    <a:pt x="623" y="1358"/>
                  </a:cubicBezTo>
                  <a:cubicBezTo>
                    <a:pt x="659" y="1191"/>
                    <a:pt x="743" y="453"/>
                    <a:pt x="6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518;p121">
              <a:extLst>
                <a:ext uri="{FF2B5EF4-FFF2-40B4-BE49-F238E27FC236}">
                  <a16:creationId xmlns:a16="http://schemas.microsoft.com/office/drawing/2014/main" id="{9EA8E33E-A64B-A56C-DFE2-C20794718CD7}"/>
                </a:ext>
              </a:extLst>
            </p:cNvPr>
            <p:cNvSpPr/>
            <p:nvPr/>
          </p:nvSpPr>
          <p:spPr>
            <a:xfrm>
              <a:off x="5830873" y="3277394"/>
              <a:ext cx="430051" cy="690784"/>
            </a:xfrm>
            <a:custGeom>
              <a:avLst/>
              <a:gdLst/>
              <a:ahLst/>
              <a:cxnLst/>
              <a:rect l="l" t="t" r="r" b="b"/>
              <a:pathLst>
                <a:path w="22694" h="36453" extrusionOk="0">
                  <a:moveTo>
                    <a:pt x="1" y="1167"/>
                  </a:moveTo>
                  <a:lnTo>
                    <a:pt x="1" y="1167"/>
                  </a:lnTo>
                  <a:cubicBezTo>
                    <a:pt x="16" y="1177"/>
                    <a:pt x="33" y="1184"/>
                    <a:pt x="53" y="1189"/>
                  </a:cubicBezTo>
                  <a:lnTo>
                    <a:pt x="53" y="1189"/>
                  </a:lnTo>
                  <a:cubicBezTo>
                    <a:pt x="19" y="1175"/>
                    <a:pt x="1" y="1167"/>
                    <a:pt x="1" y="1167"/>
                  </a:cubicBezTo>
                  <a:close/>
                  <a:moveTo>
                    <a:pt x="2263" y="1"/>
                  </a:moveTo>
                  <a:cubicBezTo>
                    <a:pt x="2263" y="1"/>
                    <a:pt x="684" y="1197"/>
                    <a:pt x="124" y="1197"/>
                  </a:cubicBezTo>
                  <a:cubicBezTo>
                    <a:pt x="98" y="1197"/>
                    <a:pt x="74" y="1194"/>
                    <a:pt x="53" y="1189"/>
                  </a:cubicBezTo>
                  <a:lnTo>
                    <a:pt x="53" y="1189"/>
                  </a:lnTo>
                  <a:cubicBezTo>
                    <a:pt x="357" y="1318"/>
                    <a:pt x="1909" y="1997"/>
                    <a:pt x="2263" y="2608"/>
                  </a:cubicBezTo>
                  <a:cubicBezTo>
                    <a:pt x="2656" y="3287"/>
                    <a:pt x="17122" y="30171"/>
                    <a:pt x="17265" y="31159"/>
                  </a:cubicBezTo>
                  <a:cubicBezTo>
                    <a:pt x="17396" y="32147"/>
                    <a:pt x="18062" y="34576"/>
                    <a:pt x="16205" y="36172"/>
                  </a:cubicBezTo>
                  <a:cubicBezTo>
                    <a:pt x="16205" y="36172"/>
                    <a:pt x="18057" y="36452"/>
                    <a:pt x="19415" y="36452"/>
                  </a:cubicBezTo>
                  <a:cubicBezTo>
                    <a:pt x="20094" y="36452"/>
                    <a:pt x="20650" y="36382"/>
                    <a:pt x="20789" y="36172"/>
                  </a:cubicBezTo>
                  <a:cubicBezTo>
                    <a:pt x="21206" y="35541"/>
                    <a:pt x="22694" y="32219"/>
                    <a:pt x="22480" y="31302"/>
                  </a:cubicBezTo>
                  <a:lnTo>
                    <a:pt x="19360" y="29897"/>
                  </a:lnTo>
                  <a:cubicBezTo>
                    <a:pt x="19360" y="29897"/>
                    <a:pt x="5311" y="4311"/>
                    <a:pt x="2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519;p121">
              <a:extLst>
                <a:ext uri="{FF2B5EF4-FFF2-40B4-BE49-F238E27FC236}">
                  <a16:creationId xmlns:a16="http://schemas.microsoft.com/office/drawing/2014/main" id="{9EB05A94-1F06-3568-C20A-18486ED078AA}"/>
                </a:ext>
              </a:extLst>
            </p:cNvPr>
            <p:cNvSpPr/>
            <p:nvPr/>
          </p:nvSpPr>
          <p:spPr>
            <a:xfrm>
              <a:off x="6206099" y="4006413"/>
              <a:ext cx="124577" cy="349741"/>
            </a:xfrm>
            <a:custGeom>
              <a:avLst/>
              <a:gdLst/>
              <a:ahLst/>
              <a:cxnLst/>
              <a:rect l="l" t="t" r="r" b="b"/>
              <a:pathLst>
                <a:path w="6574" h="18456" extrusionOk="0">
                  <a:moveTo>
                    <a:pt x="1834" y="1"/>
                  </a:moveTo>
                  <a:cubicBezTo>
                    <a:pt x="1834" y="1"/>
                    <a:pt x="251" y="310"/>
                    <a:pt x="1" y="310"/>
                  </a:cubicBezTo>
                  <a:lnTo>
                    <a:pt x="5799" y="18455"/>
                  </a:lnTo>
                  <a:cubicBezTo>
                    <a:pt x="6061" y="18312"/>
                    <a:pt x="6323" y="18134"/>
                    <a:pt x="6573" y="17955"/>
                  </a:cubicBezTo>
                  <a:lnTo>
                    <a:pt x="18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520;p121">
              <a:extLst>
                <a:ext uri="{FF2B5EF4-FFF2-40B4-BE49-F238E27FC236}">
                  <a16:creationId xmlns:a16="http://schemas.microsoft.com/office/drawing/2014/main" id="{B1F9DAFE-9585-A271-7A1F-21F72CDD783F}"/>
                </a:ext>
              </a:extLst>
            </p:cNvPr>
            <p:cNvSpPr/>
            <p:nvPr/>
          </p:nvSpPr>
          <p:spPr>
            <a:xfrm>
              <a:off x="6321851" y="4363371"/>
              <a:ext cx="219100" cy="168105"/>
            </a:xfrm>
            <a:custGeom>
              <a:avLst/>
              <a:gdLst/>
              <a:ahLst/>
              <a:cxnLst/>
              <a:rect l="l" t="t" r="r" b="b"/>
              <a:pathLst>
                <a:path w="11562" h="8871" extrusionOk="0">
                  <a:moveTo>
                    <a:pt x="1037" y="0"/>
                  </a:moveTo>
                  <a:cubicBezTo>
                    <a:pt x="715" y="203"/>
                    <a:pt x="358" y="345"/>
                    <a:pt x="1" y="417"/>
                  </a:cubicBezTo>
                  <a:cubicBezTo>
                    <a:pt x="1" y="417"/>
                    <a:pt x="1346" y="2250"/>
                    <a:pt x="3465" y="3286"/>
                  </a:cubicBezTo>
                  <a:cubicBezTo>
                    <a:pt x="5585" y="4310"/>
                    <a:pt x="10026" y="5191"/>
                    <a:pt x="10823" y="8870"/>
                  </a:cubicBezTo>
                  <a:cubicBezTo>
                    <a:pt x="10823" y="8870"/>
                    <a:pt x="11443" y="8477"/>
                    <a:pt x="11562" y="8239"/>
                  </a:cubicBezTo>
                  <a:cubicBezTo>
                    <a:pt x="11562" y="8227"/>
                    <a:pt x="11133" y="6180"/>
                    <a:pt x="9395" y="5215"/>
                  </a:cubicBezTo>
                  <a:cubicBezTo>
                    <a:pt x="7656" y="4239"/>
                    <a:pt x="2549" y="2774"/>
                    <a:pt x="1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521;p121">
              <a:extLst>
                <a:ext uri="{FF2B5EF4-FFF2-40B4-BE49-F238E27FC236}">
                  <a16:creationId xmlns:a16="http://schemas.microsoft.com/office/drawing/2014/main" id="{B165F74E-214A-3995-BDBA-C6D73AE332AC}"/>
                </a:ext>
              </a:extLst>
            </p:cNvPr>
            <p:cNvSpPr/>
            <p:nvPr/>
          </p:nvSpPr>
          <p:spPr>
            <a:xfrm>
              <a:off x="5721886" y="2174058"/>
              <a:ext cx="99298" cy="263538"/>
            </a:xfrm>
            <a:custGeom>
              <a:avLst/>
              <a:gdLst/>
              <a:ahLst/>
              <a:cxnLst/>
              <a:rect l="l" t="t" r="r" b="b"/>
              <a:pathLst>
                <a:path w="5240" h="13907" extrusionOk="0">
                  <a:moveTo>
                    <a:pt x="1204" y="0"/>
                  </a:moveTo>
                  <a:lnTo>
                    <a:pt x="1" y="917"/>
                  </a:lnTo>
                  <a:cubicBezTo>
                    <a:pt x="1" y="917"/>
                    <a:pt x="4168" y="4870"/>
                    <a:pt x="1799" y="13907"/>
                  </a:cubicBezTo>
                  <a:cubicBezTo>
                    <a:pt x="1799" y="13907"/>
                    <a:pt x="5240" y="5715"/>
                    <a:pt x="1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522;p121">
              <a:extLst>
                <a:ext uri="{FF2B5EF4-FFF2-40B4-BE49-F238E27FC236}">
                  <a16:creationId xmlns:a16="http://schemas.microsoft.com/office/drawing/2014/main" id="{0AABACA4-CF43-0EF7-F35A-0A2CA787571F}"/>
                </a:ext>
              </a:extLst>
            </p:cNvPr>
            <p:cNvSpPr/>
            <p:nvPr/>
          </p:nvSpPr>
          <p:spPr>
            <a:xfrm>
              <a:off x="5681957" y="2913898"/>
              <a:ext cx="94333" cy="68163"/>
            </a:xfrm>
            <a:custGeom>
              <a:avLst/>
              <a:gdLst/>
              <a:ahLst/>
              <a:cxnLst/>
              <a:rect l="l" t="t" r="r" b="b"/>
              <a:pathLst>
                <a:path w="4978" h="3597" extrusionOk="0">
                  <a:moveTo>
                    <a:pt x="3489" y="1"/>
                  </a:moveTo>
                  <a:cubicBezTo>
                    <a:pt x="3489" y="1"/>
                    <a:pt x="3305" y="2194"/>
                    <a:pt x="2701" y="2194"/>
                  </a:cubicBezTo>
                  <a:cubicBezTo>
                    <a:pt x="2690" y="2194"/>
                    <a:pt x="2679" y="2193"/>
                    <a:pt x="2668" y="2191"/>
                  </a:cubicBezTo>
                  <a:cubicBezTo>
                    <a:pt x="2507" y="2169"/>
                    <a:pt x="2349" y="2160"/>
                    <a:pt x="2193" y="2160"/>
                  </a:cubicBezTo>
                  <a:cubicBezTo>
                    <a:pt x="1006" y="2160"/>
                    <a:pt x="1" y="2727"/>
                    <a:pt x="1" y="2727"/>
                  </a:cubicBezTo>
                  <a:cubicBezTo>
                    <a:pt x="125" y="2698"/>
                    <a:pt x="256" y="2685"/>
                    <a:pt x="390" y="2685"/>
                  </a:cubicBezTo>
                  <a:cubicBezTo>
                    <a:pt x="1510" y="2685"/>
                    <a:pt x="2858" y="3596"/>
                    <a:pt x="2858" y="3596"/>
                  </a:cubicBezTo>
                  <a:lnTo>
                    <a:pt x="4977" y="1394"/>
                  </a:lnTo>
                  <a:lnTo>
                    <a:pt x="34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p77"/>
          <p:cNvSpPr txBox="1">
            <a:spLocks noGrp="1"/>
          </p:cNvSpPr>
          <p:nvPr>
            <p:ph type="title"/>
          </p:nvPr>
        </p:nvSpPr>
        <p:spPr>
          <a:xfrm>
            <a:off x="2135550" y="1321625"/>
            <a:ext cx="4872900" cy="26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ANY </a:t>
            </a:r>
            <a:br>
              <a:rPr lang="en" dirty="0"/>
            </a:br>
            <a:r>
              <a:rPr lang="en" dirty="0">
                <a:solidFill>
                  <a:schemeClr val="accent5"/>
                </a:solidFill>
              </a:rPr>
              <a:t>QUESTIONS?</a:t>
            </a:r>
            <a:endParaRPr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" name="Google Shape;3799;p114"/>
          <p:cNvSpPr txBox="1">
            <a:spLocks noGrp="1"/>
          </p:cNvSpPr>
          <p:nvPr>
            <p:ph type="title"/>
          </p:nvPr>
        </p:nvSpPr>
        <p:spPr>
          <a:xfrm>
            <a:off x="877784" y="2085300"/>
            <a:ext cx="38520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3817" name="Google Shape;3817;p114"/>
          <p:cNvGrpSpPr/>
          <p:nvPr/>
        </p:nvGrpSpPr>
        <p:grpSpPr>
          <a:xfrm>
            <a:off x="5299081" y="764172"/>
            <a:ext cx="2852992" cy="5592774"/>
            <a:chOff x="5344725" y="774911"/>
            <a:chExt cx="2623923" cy="5143727"/>
          </a:xfrm>
        </p:grpSpPr>
        <p:grpSp>
          <p:nvGrpSpPr>
            <p:cNvPr id="3818" name="Google Shape;3818;p114"/>
            <p:cNvGrpSpPr/>
            <p:nvPr/>
          </p:nvGrpSpPr>
          <p:grpSpPr>
            <a:xfrm>
              <a:off x="5344725" y="774911"/>
              <a:ext cx="2623923" cy="5143727"/>
              <a:chOff x="5344725" y="774911"/>
              <a:chExt cx="2623923" cy="5143727"/>
            </a:xfrm>
          </p:grpSpPr>
          <p:sp>
            <p:nvSpPr>
              <p:cNvPr id="3819" name="Google Shape;3819;p114"/>
              <p:cNvSpPr/>
              <p:nvPr/>
            </p:nvSpPr>
            <p:spPr>
              <a:xfrm>
                <a:off x="5440550" y="1943275"/>
                <a:ext cx="2432250" cy="3467350"/>
              </a:xfrm>
              <a:custGeom>
                <a:avLst/>
                <a:gdLst/>
                <a:ahLst/>
                <a:cxnLst/>
                <a:rect l="l" t="t" r="r" b="b"/>
                <a:pathLst>
                  <a:path w="97290" h="138694" extrusionOk="0">
                    <a:moveTo>
                      <a:pt x="16113" y="138694"/>
                    </a:moveTo>
                    <a:lnTo>
                      <a:pt x="79776" y="138675"/>
                    </a:lnTo>
                    <a:lnTo>
                      <a:pt x="90154" y="130793"/>
                    </a:lnTo>
                    <a:lnTo>
                      <a:pt x="97290" y="110853"/>
                    </a:lnTo>
                    <a:lnTo>
                      <a:pt x="93302" y="82480"/>
                    </a:lnTo>
                    <a:lnTo>
                      <a:pt x="84172" y="27649"/>
                    </a:lnTo>
                    <a:lnTo>
                      <a:pt x="77770" y="7031"/>
                    </a:lnTo>
                    <a:lnTo>
                      <a:pt x="59823" y="0"/>
                    </a:lnTo>
                    <a:lnTo>
                      <a:pt x="41142" y="1259"/>
                    </a:lnTo>
                    <a:lnTo>
                      <a:pt x="32325" y="630"/>
                    </a:lnTo>
                    <a:lnTo>
                      <a:pt x="22040" y="6297"/>
                    </a:lnTo>
                    <a:lnTo>
                      <a:pt x="13644" y="9970"/>
                    </a:lnTo>
                    <a:lnTo>
                      <a:pt x="9052" y="55521"/>
                    </a:lnTo>
                    <a:lnTo>
                      <a:pt x="0" y="98340"/>
                    </a:lnTo>
                    <a:lnTo>
                      <a:pt x="735" y="12121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3820" name="Google Shape;3820;p114"/>
              <p:cNvSpPr/>
              <p:nvPr/>
            </p:nvSpPr>
            <p:spPr>
              <a:xfrm>
                <a:off x="7276497" y="1899499"/>
                <a:ext cx="692152" cy="3511135"/>
              </a:xfrm>
              <a:custGeom>
                <a:avLst/>
                <a:gdLst/>
                <a:ahLst/>
                <a:cxnLst/>
                <a:rect l="l" t="t" r="r" b="b"/>
                <a:pathLst>
                  <a:path w="28162" h="125960" extrusionOk="0">
                    <a:moveTo>
                      <a:pt x="4904" y="1"/>
                    </a:moveTo>
                    <a:lnTo>
                      <a:pt x="0" y="4858"/>
                    </a:lnTo>
                    <a:cubicBezTo>
                      <a:pt x="0" y="4858"/>
                      <a:pt x="15178" y="66737"/>
                      <a:pt x="15692" y="90648"/>
                    </a:cubicBezTo>
                    <a:cubicBezTo>
                      <a:pt x="16171" y="112939"/>
                      <a:pt x="8897" y="124597"/>
                      <a:pt x="7304" y="125847"/>
                    </a:cubicBezTo>
                    <a:lnTo>
                      <a:pt x="7304" y="125847"/>
                    </a:lnTo>
                    <a:cubicBezTo>
                      <a:pt x="9551" y="125318"/>
                      <a:pt x="24732" y="122566"/>
                      <a:pt x="26340" y="104285"/>
                    </a:cubicBezTo>
                    <a:cubicBezTo>
                      <a:pt x="28161" y="84063"/>
                      <a:pt x="4904" y="1"/>
                      <a:pt x="4904" y="1"/>
                    </a:cubicBezTo>
                    <a:close/>
                    <a:moveTo>
                      <a:pt x="7304" y="125847"/>
                    </a:moveTo>
                    <a:cubicBezTo>
                      <a:pt x="7071" y="125902"/>
                      <a:pt x="6977" y="125933"/>
                      <a:pt x="7052" y="125955"/>
                    </a:cubicBezTo>
                    <a:cubicBezTo>
                      <a:pt x="7061" y="125958"/>
                      <a:pt x="7071" y="125960"/>
                      <a:pt x="7081" y="125960"/>
                    </a:cubicBezTo>
                    <a:cubicBezTo>
                      <a:pt x="7133" y="125960"/>
                      <a:pt x="7208" y="125922"/>
                      <a:pt x="7304" y="12584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114"/>
              <p:cNvSpPr/>
              <p:nvPr/>
            </p:nvSpPr>
            <p:spPr>
              <a:xfrm>
                <a:off x="5344725" y="1899499"/>
                <a:ext cx="692152" cy="3511135"/>
              </a:xfrm>
              <a:custGeom>
                <a:avLst/>
                <a:gdLst/>
                <a:ahLst/>
                <a:cxnLst/>
                <a:rect l="l" t="t" r="r" b="b"/>
                <a:pathLst>
                  <a:path w="28162" h="125960" extrusionOk="0">
                    <a:moveTo>
                      <a:pt x="23211" y="1"/>
                    </a:moveTo>
                    <a:cubicBezTo>
                      <a:pt x="23211" y="1"/>
                      <a:pt x="1" y="84063"/>
                      <a:pt x="1775" y="104285"/>
                    </a:cubicBezTo>
                    <a:cubicBezTo>
                      <a:pt x="3385" y="122580"/>
                      <a:pt x="18588" y="125322"/>
                      <a:pt x="20851" y="125848"/>
                    </a:cubicBezTo>
                    <a:lnTo>
                      <a:pt x="20851" y="125848"/>
                    </a:lnTo>
                    <a:cubicBezTo>
                      <a:pt x="19229" y="124604"/>
                      <a:pt x="11991" y="112947"/>
                      <a:pt x="12470" y="90648"/>
                    </a:cubicBezTo>
                    <a:cubicBezTo>
                      <a:pt x="12984" y="66737"/>
                      <a:pt x="28162" y="4858"/>
                      <a:pt x="28162" y="4858"/>
                    </a:cubicBezTo>
                    <a:lnTo>
                      <a:pt x="23211" y="1"/>
                    </a:lnTo>
                    <a:close/>
                    <a:moveTo>
                      <a:pt x="20851" y="125848"/>
                    </a:moveTo>
                    <a:cubicBezTo>
                      <a:pt x="20948" y="125923"/>
                      <a:pt x="21025" y="125960"/>
                      <a:pt x="21079" y="125960"/>
                    </a:cubicBezTo>
                    <a:cubicBezTo>
                      <a:pt x="21090" y="125960"/>
                      <a:pt x="21100" y="125958"/>
                      <a:pt x="21110" y="125955"/>
                    </a:cubicBezTo>
                    <a:cubicBezTo>
                      <a:pt x="21179" y="125933"/>
                      <a:pt x="21084" y="125902"/>
                      <a:pt x="20851" y="12584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114"/>
              <p:cNvSpPr/>
              <p:nvPr/>
            </p:nvSpPr>
            <p:spPr>
              <a:xfrm>
                <a:off x="6769175" y="4377629"/>
                <a:ext cx="391397" cy="1212703"/>
              </a:xfrm>
              <a:custGeom>
                <a:avLst/>
                <a:gdLst/>
                <a:ahLst/>
                <a:cxnLst/>
                <a:rect l="l" t="t" r="r" b="b"/>
                <a:pathLst>
                  <a:path w="15925" h="49342" extrusionOk="0">
                    <a:moveTo>
                      <a:pt x="13590" y="0"/>
                    </a:moveTo>
                    <a:cubicBezTo>
                      <a:pt x="13590" y="0"/>
                      <a:pt x="3736" y="2102"/>
                      <a:pt x="1868" y="5184"/>
                    </a:cubicBezTo>
                    <a:cubicBezTo>
                      <a:pt x="0" y="8266"/>
                      <a:pt x="1448" y="12750"/>
                      <a:pt x="1868" y="18681"/>
                    </a:cubicBezTo>
                    <a:cubicBezTo>
                      <a:pt x="2289" y="24659"/>
                      <a:pt x="3970" y="49084"/>
                      <a:pt x="3876" y="49317"/>
                    </a:cubicBezTo>
                    <a:cubicBezTo>
                      <a:pt x="3871" y="49334"/>
                      <a:pt x="3895" y="49341"/>
                      <a:pt x="3947" y="49341"/>
                    </a:cubicBezTo>
                    <a:cubicBezTo>
                      <a:pt x="4757" y="49341"/>
                      <a:pt x="12226" y="47402"/>
                      <a:pt x="12645" y="47402"/>
                    </a:cubicBezTo>
                    <a:cubicBezTo>
                      <a:pt x="12650" y="47402"/>
                      <a:pt x="12653" y="47402"/>
                      <a:pt x="12656" y="47402"/>
                    </a:cubicBezTo>
                    <a:cubicBezTo>
                      <a:pt x="12657" y="47403"/>
                      <a:pt x="12657" y="47403"/>
                      <a:pt x="12657" y="47403"/>
                    </a:cubicBezTo>
                    <a:cubicBezTo>
                      <a:pt x="12899" y="47403"/>
                      <a:pt x="15924" y="17646"/>
                      <a:pt x="15412" y="12937"/>
                    </a:cubicBezTo>
                    <a:cubicBezTo>
                      <a:pt x="14898" y="8173"/>
                      <a:pt x="15505" y="4904"/>
                      <a:pt x="15412" y="2662"/>
                    </a:cubicBezTo>
                    <a:cubicBezTo>
                      <a:pt x="15412" y="1495"/>
                      <a:pt x="14711" y="421"/>
                      <a:pt x="135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114"/>
              <p:cNvSpPr/>
              <p:nvPr/>
            </p:nvSpPr>
            <p:spPr>
              <a:xfrm>
                <a:off x="6152821" y="4377629"/>
                <a:ext cx="391397" cy="1212703"/>
              </a:xfrm>
              <a:custGeom>
                <a:avLst/>
                <a:gdLst/>
                <a:ahLst/>
                <a:cxnLst/>
                <a:rect l="l" t="t" r="r" b="b"/>
                <a:pathLst>
                  <a:path w="15925" h="49342" extrusionOk="0">
                    <a:moveTo>
                      <a:pt x="2335" y="0"/>
                    </a:moveTo>
                    <a:cubicBezTo>
                      <a:pt x="1214" y="421"/>
                      <a:pt x="467" y="1495"/>
                      <a:pt x="513" y="2662"/>
                    </a:cubicBezTo>
                    <a:cubicBezTo>
                      <a:pt x="373" y="4904"/>
                      <a:pt x="980" y="8173"/>
                      <a:pt x="513" y="12937"/>
                    </a:cubicBezTo>
                    <a:cubicBezTo>
                      <a:pt x="0" y="17646"/>
                      <a:pt x="3026" y="47403"/>
                      <a:pt x="3267" y="47403"/>
                    </a:cubicBezTo>
                    <a:cubicBezTo>
                      <a:pt x="3268" y="47403"/>
                      <a:pt x="3268" y="47403"/>
                      <a:pt x="3269" y="47402"/>
                    </a:cubicBezTo>
                    <a:cubicBezTo>
                      <a:pt x="3271" y="47402"/>
                      <a:pt x="3274" y="47402"/>
                      <a:pt x="3278" y="47402"/>
                    </a:cubicBezTo>
                    <a:cubicBezTo>
                      <a:pt x="3655" y="47402"/>
                      <a:pt x="11122" y="49341"/>
                      <a:pt x="11931" y="49341"/>
                    </a:cubicBezTo>
                    <a:cubicBezTo>
                      <a:pt x="11983" y="49341"/>
                      <a:pt x="12007" y="49334"/>
                      <a:pt x="12002" y="49317"/>
                    </a:cubicBezTo>
                    <a:cubicBezTo>
                      <a:pt x="11908" y="49084"/>
                      <a:pt x="13636" y="24659"/>
                      <a:pt x="14057" y="18728"/>
                    </a:cubicBezTo>
                    <a:cubicBezTo>
                      <a:pt x="14477" y="12750"/>
                      <a:pt x="15925" y="8266"/>
                      <a:pt x="14057" y="5184"/>
                    </a:cubicBezTo>
                    <a:cubicBezTo>
                      <a:pt x="12189" y="2102"/>
                      <a:pt x="2335" y="0"/>
                      <a:pt x="23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114"/>
              <p:cNvSpPr/>
              <p:nvPr/>
            </p:nvSpPr>
            <p:spPr>
              <a:xfrm>
                <a:off x="7111220" y="1742626"/>
                <a:ext cx="600305" cy="1731706"/>
              </a:xfrm>
              <a:custGeom>
                <a:avLst/>
                <a:gdLst/>
                <a:ahLst/>
                <a:cxnLst/>
                <a:rect l="l" t="t" r="r" b="b"/>
                <a:pathLst>
                  <a:path w="24425" h="70459" extrusionOk="0">
                    <a:moveTo>
                      <a:pt x="11580" y="1"/>
                    </a:moveTo>
                    <a:cubicBezTo>
                      <a:pt x="9798" y="1"/>
                      <a:pt x="8453" y="266"/>
                      <a:pt x="8453" y="266"/>
                    </a:cubicBezTo>
                    <a:cubicBezTo>
                      <a:pt x="8453" y="266"/>
                      <a:pt x="0" y="11894"/>
                      <a:pt x="2475" y="19553"/>
                    </a:cubicBezTo>
                    <a:cubicBezTo>
                      <a:pt x="4950" y="27212"/>
                      <a:pt x="9621" y="33891"/>
                      <a:pt x="9481" y="37954"/>
                    </a:cubicBezTo>
                    <a:cubicBezTo>
                      <a:pt x="9340" y="42017"/>
                      <a:pt x="10134" y="43885"/>
                      <a:pt x="10648" y="50423"/>
                    </a:cubicBezTo>
                    <a:cubicBezTo>
                      <a:pt x="11162" y="57008"/>
                      <a:pt x="12096" y="68543"/>
                      <a:pt x="12096" y="68543"/>
                    </a:cubicBezTo>
                    <a:lnTo>
                      <a:pt x="20035" y="70458"/>
                    </a:lnTo>
                    <a:cubicBezTo>
                      <a:pt x="20035" y="70458"/>
                      <a:pt x="24425" y="50750"/>
                      <a:pt x="24145" y="45473"/>
                    </a:cubicBezTo>
                    <a:cubicBezTo>
                      <a:pt x="23865" y="41830"/>
                      <a:pt x="23071" y="38281"/>
                      <a:pt x="21810" y="34872"/>
                    </a:cubicBezTo>
                    <a:cubicBezTo>
                      <a:pt x="21810" y="34872"/>
                      <a:pt x="20829" y="34264"/>
                      <a:pt x="20969" y="28800"/>
                    </a:cubicBezTo>
                    <a:cubicBezTo>
                      <a:pt x="21109" y="23476"/>
                      <a:pt x="21062" y="17779"/>
                      <a:pt x="21389" y="13903"/>
                    </a:cubicBezTo>
                    <a:cubicBezTo>
                      <a:pt x="21716" y="9980"/>
                      <a:pt x="21343" y="4282"/>
                      <a:pt x="17840" y="1667"/>
                    </a:cubicBezTo>
                    <a:cubicBezTo>
                      <a:pt x="16030" y="321"/>
                      <a:pt x="13540" y="1"/>
                      <a:pt x="115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114"/>
              <p:cNvSpPr/>
              <p:nvPr/>
            </p:nvSpPr>
            <p:spPr>
              <a:xfrm>
                <a:off x="5601842" y="1742626"/>
                <a:ext cx="600330" cy="1731706"/>
              </a:xfrm>
              <a:custGeom>
                <a:avLst/>
                <a:gdLst/>
                <a:ahLst/>
                <a:cxnLst/>
                <a:rect l="l" t="t" r="r" b="b"/>
                <a:pathLst>
                  <a:path w="24426" h="70459" extrusionOk="0">
                    <a:moveTo>
                      <a:pt x="12841" y="1"/>
                    </a:moveTo>
                    <a:cubicBezTo>
                      <a:pt x="10875" y="1"/>
                      <a:pt x="8374" y="321"/>
                      <a:pt x="6539" y="1667"/>
                    </a:cubicBezTo>
                    <a:cubicBezTo>
                      <a:pt x="3083" y="4282"/>
                      <a:pt x="2663" y="9980"/>
                      <a:pt x="2990" y="13903"/>
                    </a:cubicBezTo>
                    <a:cubicBezTo>
                      <a:pt x="3317" y="17779"/>
                      <a:pt x="3270" y="23476"/>
                      <a:pt x="3410" y="28800"/>
                    </a:cubicBezTo>
                    <a:cubicBezTo>
                      <a:pt x="3550" y="34264"/>
                      <a:pt x="2616" y="34872"/>
                      <a:pt x="2616" y="34872"/>
                    </a:cubicBezTo>
                    <a:cubicBezTo>
                      <a:pt x="1355" y="38281"/>
                      <a:pt x="561" y="41830"/>
                      <a:pt x="281" y="45473"/>
                    </a:cubicBezTo>
                    <a:cubicBezTo>
                      <a:pt x="1" y="50750"/>
                      <a:pt x="4344" y="70458"/>
                      <a:pt x="4344" y="70458"/>
                    </a:cubicBezTo>
                    <a:lnTo>
                      <a:pt x="12330" y="68543"/>
                    </a:lnTo>
                    <a:cubicBezTo>
                      <a:pt x="12330" y="68543"/>
                      <a:pt x="13264" y="57008"/>
                      <a:pt x="13778" y="50423"/>
                    </a:cubicBezTo>
                    <a:cubicBezTo>
                      <a:pt x="14291" y="43885"/>
                      <a:pt x="15085" y="42017"/>
                      <a:pt x="14945" y="37954"/>
                    </a:cubicBezTo>
                    <a:cubicBezTo>
                      <a:pt x="14805" y="33891"/>
                      <a:pt x="19475" y="27212"/>
                      <a:pt x="21950" y="19553"/>
                    </a:cubicBezTo>
                    <a:cubicBezTo>
                      <a:pt x="24426" y="11894"/>
                      <a:pt x="15973" y="266"/>
                      <a:pt x="15973" y="266"/>
                    </a:cubicBezTo>
                    <a:cubicBezTo>
                      <a:pt x="15973" y="266"/>
                      <a:pt x="14628" y="1"/>
                      <a:pt x="128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114"/>
              <p:cNvSpPr/>
              <p:nvPr/>
            </p:nvSpPr>
            <p:spPr>
              <a:xfrm>
                <a:off x="6134437" y="2783311"/>
                <a:ext cx="1042233" cy="1731804"/>
              </a:xfrm>
              <a:custGeom>
                <a:avLst/>
                <a:gdLst/>
                <a:ahLst/>
                <a:cxnLst/>
                <a:rect l="l" t="t" r="r" b="b"/>
                <a:pathLst>
                  <a:path w="42406" h="70463" extrusionOk="0">
                    <a:moveTo>
                      <a:pt x="21249" y="1"/>
                    </a:moveTo>
                    <a:lnTo>
                      <a:pt x="5745" y="888"/>
                    </a:lnTo>
                    <a:lnTo>
                      <a:pt x="2149" y="2523"/>
                    </a:lnTo>
                    <a:cubicBezTo>
                      <a:pt x="2149" y="2523"/>
                      <a:pt x="748" y="16300"/>
                      <a:pt x="374" y="25266"/>
                    </a:cubicBezTo>
                    <a:cubicBezTo>
                      <a:pt x="0" y="34280"/>
                      <a:pt x="701" y="67064"/>
                      <a:pt x="701" y="67064"/>
                    </a:cubicBezTo>
                    <a:cubicBezTo>
                      <a:pt x="701" y="67064"/>
                      <a:pt x="9590" y="70462"/>
                      <a:pt x="14324" y="70462"/>
                    </a:cubicBezTo>
                    <a:cubicBezTo>
                      <a:pt x="14736" y="70462"/>
                      <a:pt x="15118" y="70436"/>
                      <a:pt x="15458" y="70380"/>
                    </a:cubicBezTo>
                    <a:lnTo>
                      <a:pt x="18728" y="28162"/>
                    </a:lnTo>
                    <a:lnTo>
                      <a:pt x="21249" y="28395"/>
                    </a:lnTo>
                    <a:lnTo>
                      <a:pt x="23725" y="28162"/>
                    </a:lnTo>
                    <a:lnTo>
                      <a:pt x="26994" y="70380"/>
                    </a:lnTo>
                    <a:cubicBezTo>
                      <a:pt x="27314" y="70429"/>
                      <a:pt x="27669" y="70452"/>
                      <a:pt x="28053" y="70452"/>
                    </a:cubicBezTo>
                    <a:cubicBezTo>
                      <a:pt x="32766" y="70452"/>
                      <a:pt x="41751" y="67018"/>
                      <a:pt x="41751" y="67018"/>
                    </a:cubicBezTo>
                    <a:cubicBezTo>
                      <a:pt x="41751" y="67018"/>
                      <a:pt x="42405" y="34233"/>
                      <a:pt x="42078" y="25266"/>
                    </a:cubicBezTo>
                    <a:cubicBezTo>
                      <a:pt x="41751" y="16300"/>
                      <a:pt x="40350" y="2476"/>
                      <a:pt x="40350" y="2476"/>
                    </a:cubicBezTo>
                    <a:lnTo>
                      <a:pt x="36708" y="888"/>
                    </a:lnTo>
                    <a:lnTo>
                      <a:pt x="212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114"/>
              <p:cNvSpPr/>
              <p:nvPr/>
            </p:nvSpPr>
            <p:spPr>
              <a:xfrm>
                <a:off x="6691117" y="3325884"/>
                <a:ext cx="585411" cy="1134030"/>
              </a:xfrm>
              <a:custGeom>
                <a:avLst/>
                <a:gdLst/>
                <a:ahLst/>
                <a:cxnLst/>
                <a:rect l="l" t="t" r="r" b="b"/>
                <a:pathLst>
                  <a:path w="23819" h="46141" extrusionOk="0">
                    <a:moveTo>
                      <a:pt x="21885" y="0"/>
                    </a:moveTo>
                    <a:cubicBezTo>
                      <a:pt x="19722" y="0"/>
                      <a:pt x="0" y="10803"/>
                      <a:pt x="0" y="10803"/>
                    </a:cubicBezTo>
                    <a:cubicBezTo>
                      <a:pt x="701" y="14352"/>
                      <a:pt x="2522" y="43541"/>
                      <a:pt x="2756" y="45175"/>
                    </a:cubicBezTo>
                    <a:cubicBezTo>
                      <a:pt x="2836" y="45878"/>
                      <a:pt x="2994" y="46141"/>
                      <a:pt x="3286" y="46141"/>
                    </a:cubicBezTo>
                    <a:cubicBezTo>
                      <a:pt x="3673" y="46141"/>
                      <a:pt x="4293" y="45681"/>
                      <a:pt x="5278" y="45175"/>
                    </a:cubicBezTo>
                    <a:cubicBezTo>
                      <a:pt x="7052" y="44288"/>
                      <a:pt x="7286" y="40832"/>
                      <a:pt x="13591" y="40271"/>
                    </a:cubicBezTo>
                    <a:cubicBezTo>
                      <a:pt x="13895" y="40244"/>
                      <a:pt x="14181" y="40231"/>
                      <a:pt x="14452" y="40231"/>
                    </a:cubicBezTo>
                    <a:cubicBezTo>
                      <a:pt x="19336" y="40231"/>
                      <a:pt x="18964" y="44431"/>
                      <a:pt x="19501" y="44431"/>
                    </a:cubicBezTo>
                    <a:cubicBezTo>
                      <a:pt x="19546" y="44431"/>
                      <a:pt x="19599" y="44401"/>
                      <a:pt x="19662" y="44334"/>
                    </a:cubicBezTo>
                    <a:cubicBezTo>
                      <a:pt x="23818" y="39851"/>
                      <a:pt x="20362" y="16547"/>
                      <a:pt x="20596" y="9028"/>
                    </a:cubicBezTo>
                    <a:cubicBezTo>
                      <a:pt x="20689" y="4872"/>
                      <a:pt x="23491" y="435"/>
                      <a:pt x="21997" y="15"/>
                    </a:cubicBezTo>
                    <a:cubicBezTo>
                      <a:pt x="21967" y="5"/>
                      <a:pt x="21930" y="0"/>
                      <a:pt x="218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114"/>
              <p:cNvSpPr/>
              <p:nvPr/>
            </p:nvSpPr>
            <p:spPr>
              <a:xfrm>
                <a:off x="6035709" y="3325884"/>
                <a:ext cx="586567" cy="1134030"/>
              </a:xfrm>
              <a:custGeom>
                <a:avLst/>
                <a:gdLst/>
                <a:ahLst/>
                <a:cxnLst/>
                <a:rect l="l" t="t" r="r" b="b"/>
                <a:pathLst>
                  <a:path w="23866" h="46141" extrusionOk="0">
                    <a:moveTo>
                      <a:pt x="1939" y="0"/>
                    </a:moveTo>
                    <a:cubicBezTo>
                      <a:pt x="1893" y="0"/>
                      <a:pt x="1854" y="5"/>
                      <a:pt x="1822" y="15"/>
                    </a:cubicBezTo>
                    <a:cubicBezTo>
                      <a:pt x="328" y="482"/>
                      <a:pt x="3130" y="4872"/>
                      <a:pt x="3270" y="9028"/>
                    </a:cubicBezTo>
                    <a:cubicBezTo>
                      <a:pt x="3504" y="16547"/>
                      <a:pt x="1" y="39851"/>
                      <a:pt x="4157" y="44334"/>
                    </a:cubicBezTo>
                    <a:cubicBezTo>
                      <a:pt x="4220" y="44401"/>
                      <a:pt x="4273" y="44431"/>
                      <a:pt x="4319" y="44431"/>
                    </a:cubicBezTo>
                    <a:cubicBezTo>
                      <a:pt x="4856" y="44431"/>
                      <a:pt x="4486" y="40231"/>
                      <a:pt x="9407" y="40231"/>
                    </a:cubicBezTo>
                    <a:cubicBezTo>
                      <a:pt x="9680" y="40231"/>
                      <a:pt x="9969" y="40244"/>
                      <a:pt x="10275" y="40271"/>
                    </a:cubicBezTo>
                    <a:cubicBezTo>
                      <a:pt x="16533" y="40832"/>
                      <a:pt x="16813" y="44288"/>
                      <a:pt x="18541" y="45175"/>
                    </a:cubicBezTo>
                    <a:cubicBezTo>
                      <a:pt x="19499" y="45681"/>
                      <a:pt x="20124" y="46141"/>
                      <a:pt x="20518" y="46141"/>
                    </a:cubicBezTo>
                    <a:cubicBezTo>
                      <a:pt x="20816" y="46141"/>
                      <a:pt x="20983" y="45878"/>
                      <a:pt x="21063" y="45175"/>
                    </a:cubicBezTo>
                    <a:cubicBezTo>
                      <a:pt x="21250" y="43541"/>
                      <a:pt x="23165" y="14352"/>
                      <a:pt x="23865" y="10803"/>
                    </a:cubicBezTo>
                    <a:cubicBezTo>
                      <a:pt x="23865" y="10803"/>
                      <a:pt x="4188" y="0"/>
                      <a:pt x="19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114"/>
              <p:cNvSpPr/>
              <p:nvPr/>
            </p:nvSpPr>
            <p:spPr>
              <a:xfrm>
                <a:off x="6090812" y="2824650"/>
                <a:ext cx="1130614" cy="671482"/>
              </a:xfrm>
              <a:custGeom>
                <a:avLst/>
                <a:gdLst/>
                <a:ahLst/>
                <a:cxnLst/>
                <a:rect l="l" t="t" r="r" b="b"/>
                <a:pathLst>
                  <a:path w="46002" h="27321" extrusionOk="0">
                    <a:moveTo>
                      <a:pt x="5278" y="0"/>
                    </a:moveTo>
                    <a:lnTo>
                      <a:pt x="3924" y="841"/>
                    </a:lnTo>
                    <a:cubicBezTo>
                      <a:pt x="3828" y="787"/>
                      <a:pt x="3730" y="763"/>
                      <a:pt x="3636" y="763"/>
                    </a:cubicBezTo>
                    <a:cubicBezTo>
                      <a:pt x="3320" y="763"/>
                      <a:pt x="3058" y="1040"/>
                      <a:pt x="3130" y="1401"/>
                    </a:cubicBezTo>
                    <a:cubicBezTo>
                      <a:pt x="3130" y="2288"/>
                      <a:pt x="1" y="14804"/>
                      <a:pt x="1308" y="15318"/>
                    </a:cubicBezTo>
                    <a:cubicBezTo>
                      <a:pt x="2616" y="15785"/>
                      <a:pt x="20082" y="27320"/>
                      <a:pt x="21296" y="27320"/>
                    </a:cubicBezTo>
                    <a:lnTo>
                      <a:pt x="24706" y="27320"/>
                    </a:lnTo>
                    <a:cubicBezTo>
                      <a:pt x="25920" y="27320"/>
                      <a:pt x="43386" y="15832"/>
                      <a:pt x="44694" y="15318"/>
                    </a:cubicBezTo>
                    <a:cubicBezTo>
                      <a:pt x="46001" y="14804"/>
                      <a:pt x="42919" y="2288"/>
                      <a:pt x="42919" y="1401"/>
                    </a:cubicBezTo>
                    <a:cubicBezTo>
                      <a:pt x="42991" y="1040"/>
                      <a:pt x="42701" y="763"/>
                      <a:pt x="42394" y="763"/>
                    </a:cubicBezTo>
                    <a:cubicBezTo>
                      <a:pt x="42303" y="763"/>
                      <a:pt x="42210" y="787"/>
                      <a:pt x="42125" y="841"/>
                    </a:cubicBezTo>
                    <a:lnTo>
                      <a:pt x="40724" y="0"/>
                    </a:lnTo>
                    <a:lnTo>
                      <a:pt x="23024" y="1074"/>
                    </a:lnTo>
                    <a:lnTo>
                      <a:pt x="52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114"/>
              <p:cNvSpPr/>
              <p:nvPr/>
            </p:nvSpPr>
            <p:spPr>
              <a:xfrm>
                <a:off x="6925267" y="1606811"/>
                <a:ext cx="837921" cy="585657"/>
              </a:xfrm>
              <a:custGeom>
                <a:avLst/>
                <a:gdLst/>
                <a:ahLst/>
                <a:cxnLst/>
                <a:rect l="l" t="t" r="r" b="b"/>
                <a:pathLst>
                  <a:path w="34093" h="23829" extrusionOk="0">
                    <a:moveTo>
                      <a:pt x="20876" y="1"/>
                    </a:moveTo>
                    <a:cubicBezTo>
                      <a:pt x="15319" y="1"/>
                      <a:pt x="13264" y="4017"/>
                      <a:pt x="13264" y="4017"/>
                    </a:cubicBezTo>
                    <a:lnTo>
                      <a:pt x="12470" y="5558"/>
                    </a:lnTo>
                    <a:cubicBezTo>
                      <a:pt x="12470" y="5558"/>
                      <a:pt x="1" y="23398"/>
                      <a:pt x="9294" y="23818"/>
                    </a:cubicBezTo>
                    <a:cubicBezTo>
                      <a:pt x="9444" y="23825"/>
                      <a:pt x="9595" y="23829"/>
                      <a:pt x="9748" y="23829"/>
                    </a:cubicBezTo>
                    <a:cubicBezTo>
                      <a:pt x="19126" y="23829"/>
                      <a:pt x="34093" y="11349"/>
                      <a:pt x="34093" y="11349"/>
                    </a:cubicBezTo>
                    <a:cubicBezTo>
                      <a:pt x="34093" y="11349"/>
                      <a:pt x="30076" y="1"/>
                      <a:pt x="208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114"/>
              <p:cNvSpPr/>
              <p:nvPr/>
            </p:nvSpPr>
            <p:spPr>
              <a:xfrm>
                <a:off x="5550205" y="1606811"/>
                <a:ext cx="837921" cy="585657"/>
              </a:xfrm>
              <a:custGeom>
                <a:avLst/>
                <a:gdLst/>
                <a:ahLst/>
                <a:cxnLst/>
                <a:rect l="l" t="t" r="r" b="b"/>
                <a:pathLst>
                  <a:path w="34093" h="23829" extrusionOk="0">
                    <a:moveTo>
                      <a:pt x="13217" y="1"/>
                    </a:moveTo>
                    <a:cubicBezTo>
                      <a:pt x="4017" y="1"/>
                      <a:pt x="0" y="11349"/>
                      <a:pt x="0" y="11349"/>
                    </a:cubicBezTo>
                    <a:cubicBezTo>
                      <a:pt x="0" y="11349"/>
                      <a:pt x="14966" y="23829"/>
                      <a:pt x="24300" y="23829"/>
                    </a:cubicBezTo>
                    <a:cubicBezTo>
                      <a:pt x="24452" y="23829"/>
                      <a:pt x="24603" y="23825"/>
                      <a:pt x="24752" y="23818"/>
                    </a:cubicBezTo>
                    <a:cubicBezTo>
                      <a:pt x="34092" y="23398"/>
                      <a:pt x="21576" y="5558"/>
                      <a:pt x="21576" y="5558"/>
                    </a:cubicBezTo>
                    <a:lnTo>
                      <a:pt x="20782" y="4017"/>
                    </a:lnTo>
                    <a:cubicBezTo>
                      <a:pt x="20782" y="4017"/>
                      <a:pt x="18728" y="1"/>
                      <a:pt x="132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114"/>
              <p:cNvSpPr/>
              <p:nvPr/>
            </p:nvSpPr>
            <p:spPr>
              <a:xfrm>
                <a:off x="7061009" y="1696346"/>
                <a:ext cx="276349" cy="709184"/>
              </a:xfrm>
              <a:custGeom>
                <a:avLst/>
                <a:gdLst/>
                <a:ahLst/>
                <a:cxnLst/>
                <a:rect l="l" t="t" r="r" b="b"/>
                <a:pathLst>
                  <a:path w="11244" h="28855" extrusionOk="0">
                    <a:moveTo>
                      <a:pt x="5733" y="0"/>
                    </a:moveTo>
                    <a:lnTo>
                      <a:pt x="2744" y="2662"/>
                    </a:lnTo>
                    <a:cubicBezTo>
                      <a:pt x="2744" y="2662"/>
                      <a:pt x="0" y="28855"/>
                      <a:pt x="3513" y="28855"/>
                    </a:cubicBezTo>
                    <a:cubicBezTo>
                      <a:pt x="3970" y="28855"/>
                      <a:pt x="4532" y="28413"/>
                      <a:pt x="5219" y="27414"/>
                    </a:cubicBezTo>
                    <a:cubicBezTo>
                      <a:pt x="11243" y="18681"/>
                      <a:pt x="7741" y="374"/>
                      <a:pt x="7741" y="374"/>
                    </a:cubicBezTo>
                    <a:lnTo>
                      <a:pt x="57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3" name="Google Shape;3833;p114"/>
              <p:cNvSpPr/>
              <p:nvPr/>
            </p:nvSpPr>
            <p:spPr>
              <a:xfrm>
                <a:off x="5974880" y="1696346"/>
                <a:ext cx="277505" cy="709184"/>
              </a:xfrm>
              <a:custGeom>
                <a:avLst/>
                <a:gdLst/>
                <a:ahLst/>
                <a:cxnLst/>
                <a:rect l="l" t="t" r="r" b="b"/>
                <a:pathLst>
                  <a:path w="11291" h="28855" extrusionOk="0">
                    <a:moveTo>
                      <a:pt x="5512" y="0"/>
                    </a:moveTo>
                    <a:lnTo>
                      <a:pt x="3503" y="374"/>
                    </a:lnTo>
                    <a:cubicBezTo>
                      <a:pt x="3503" y="374"/>
                      <a:pt x="1" y="18681"/>
                      <a:pt x="6025" y="27414"/>
                    </a:cubicBezTo>
                    <a:cubicBezTo>
                      <a:pt x="6718" y="28413"/>
                      <a:pt x="7284" y="28855"/>
                      <a:pt x="7745" y="28855"/>
                    </a:cubicBezTo>
                    <a:cubicBezTo>
                      <a:pt x="11291" y="28855"/>
                      <a:pt x="8547" y="2662"/>
                      <a:pt x="8547" y="2662"/>
                    </a:cubicBezTo>
                    <a:lnTo>
                      <a:pt x="55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114"/>
              <p:cNvSpPr/>
              <p:nvPr/>
            </p:nvSpPr>
            <p:spPr>
              <a:xfrm>
                <a:off x="6187229" y="2619182"/>
                <a:ext cx="938934" cy="308964"/>
              </a:xfrm>
              <a:custGeom>
                <a:avLst/>
                <a:gdLst/>
                <a:ahLst/>
                <a:cxnLst/>
                <a:rect l="l" t="t" r="r" b="b"/>
                <a:pathLst>
                  <a:path w="38203" h="12571" extrusionOk="0">
                    <a:moveTo>
                      <a:pt x="2896" y="0"/>
                    </a:moveTo>
                    <a:lnTo>
                      <a:pt x="187" y="4204"/>
                    </a:lnTo>
                    <a:lnTo>
                      <a:pt x="1" y="9201"/>
                    </a:lnTo>
                    <a:cubicBezTo>
                      <a:pt x="1" y="9201"/>
                      <a:pt x="8912" y="12570"/>
                      <a:pt x="18355" y="12570"/>
                    </a:cubicBezTo>
                    <a:cubicBezTo>
                      <a:pt x="18603" y="12570"/>
                      <a:pt x="18852" y="12568"/>
                      <a:pt x="19101" y="12563"/>
                    </a:cubicBezTo>
                    <a:cubicBezTo>
                      <a:pt x="19349" y="12568"/>
                      <a:pt x="19597" y="12570"/>
                      <a:pt x="19844" y="12570"/>
                    </a:cubicBezTo>
                    <a:cubicBezTo>
                      <a:pt x="29246" y="12570"/>
                      <a:pt x="38202" y="9201"/>
                      <a:pt x="38202" y="9201"/>
                    </a:cubicBezTo>
                    <a:lnTo>
                      <a:pt x="37969" y="4204"/>
                    </a:lnTo>
                    <a:lnTo>
                      <a:pt x="35260" y="0"/>
                    </a:lnTo>
                    <a:cubicBezTo>
                      <a:pt x="35027" y="47"/>
                      <a:pt x="26994" y="47"/>
                      <a:pt x="19101" y="47"/>
                    </a:cubicBezTo>
                    <a:cubicBezTo>
                      <a:pt x="15155" y="24"/>
                      <a:pt x="11174" y="24"/>
                      <a:pt x="8144" y="24"/>
                    </a:cubicBezTo>
                    <a:cubicBezTo>
                      <a:pt x="5114" y="24"/>
                      <a:pt x="3036" y="24"/>
                      <a:pt x="28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114"/>
              <p:cNvSpPr/>
              <p:nvPr/>
            </p:nvSpPr>
            <p:spPr>
              <a:xfrm>
                <a:off x="6007027" y="1512703"/>
                <a:ext cx="1299339" cy="1311972"/>
              </a:xfrm>
              <a:custGeom>
                <a:avLst/>
                <a:gdLst/>
                <a:ahLst/>
                <a:cxnLst/>
                <a:rect l="l" t="t" r="r" b="b"/>
                <a:pathLst>
                  <a:path w="52867" h="53381" extrusionOk="0">
                    <a:moveTo>
                      <a:pt x="17420" y="0"/>
                    </a:moveTo>
                    <a:lnTo>
                      <a:pt x="16206" y="5184"/>
                    </a:lnTo>
                    <a:lnTo>
                      <a:pt x="4204" y="7472"/>
                    </a:lnTo>
                    <a:cubicBezTo>
                      <a:pt x="4204" y="7472"/>
                      <a:pt x="0" y="23398"/>
                      <a:pt x="7286" y="48803"/>
                    </a:cubicBezTo>
                    <a:cubicBezTo>
                      <a:pt x="7286" y="48850"/>
                      <a:pt x="9107" y="53380"/>
                      <a:pt x="26433" y="53380"/>
                    </a:cubicBezTo>
                    <a:cubicBezTo>
                      <a:pt x="43713" y="53380"/>
                      <a:pt x="45581" y="48803"/>
                      <a:pt x="45581" y="48803"/>
                    </a:cubicBezTo>
                    <a:cubicBezTo>
                      <a:pt x="52866" y="23398"/>
                      <a:pt x="48617" y="7472"/>
                      <a:pt x="48617" y="7472"/>
                    </a:cubicBezTo>
                    <a:lnTo>
                      <a:pt x="36614" y="5184"/>
                    </a:lnTo>
                    <a:lnTo>
                      <a:pt x="354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114"/>
              <p:cNvSpPr/>
              <p:nvPr/>
            </p:nvSpPr>
            <p:spPr>
              <a:xfrm>
                <a:off x="7208768" y="2042496"/>
                <a:ext cx="513104" cy="681067"/>
              </a:xfrm>
              <a:custGeom>
                <a:avLst/>
                <a:gdLst/>
                <a:ahLst/>
                <a:cxnLst/>
                <a:rect l="l" t="t" r="r" b="b"/>
                <a:pathLst>
                  <a:path w="20877" h="27711" extrusionOk="0">
                    <a:moveTo>
                      <a:pt x="18262" y="1"/>
                    </a:moveTo>
                    <a:cubicBezTo>
                      <a:pt x="15418" y="1"/>
                      <a:pt x="5424" y="8485"/>
                      <a:pt x="2756" y="10575"/>
                    </a:cubicBezTo>
                    <a:cubicBezTo>
                      <a:pt x="1" y="12816"/>
                      <a:pt x="234" y="15338"/>
                      <a:pt x="234" y="15338"/>
                    </a:cubicBezTo>
                    <a:cubicBezTo>
                      <a:pt x="141" y="16319"/>
                      <a:pt x="1635" y="18374"/>
                      <a:pt x="2616" y="20195"/>
                    </a:cubicBezTo>
                    <a:cubicBezTo>
                      <a:pt x="3643" y="22063"/>
                      <a:pt x="3924" y="26920"/>
                      <a:pt x="4951" y="27574"/>
                    </a:cubicBezTo>
                    <a:cubicBezTo>
                      <a:pt x="5083" y="27668"/>
                      <a:pt x="5234" y="27711"/>
                      <a:pt x="5410" y="27711"/>
                    </a:cubicBezTo>
                    <a:cubicBezTo>
                      <a:pt x="6543" y="27711"/>
                      <a:pt x="8666" y="25932"/>
                      <a:pt x="12750" y="24679"/>
                    </a:cubicBezTo>
                    <a:cubicBezTo>
                      <a:pt x="17467" y="23231"/>
                      <a:pt x="17374" y="24305"/>
                      <a:pt x="18261" y="22811"/>
                    </a:cubicBezTo>
                    <a:cubicBezTo>
                      <a:pt x="19148" y="21269"/>
                      <a:pt x="17794" y="12863"/>
                      <a:pt x="18354" y="9501"/>
                    </a:cubicBezTo>
                    <a:cubicBezTo>
                      <a:pt x="18868" y="6138"/>
                      <a:pt x="20876" y="1048"/>
                      <a:pt x="18635" y="67"/>
                    </a:cubicBezTo>
                    <a:cubicBezTo>
                      <a:pt x="18530" y="22"/>
                      <a:pt x="18405" y="1"/>
                      <a:pt x="18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114"/>
              <p:cNvSpPr/>
              <p:nvPr/>
            </p:nvSpPr>
            <p:spPr>
              <a:xfrm>
                <a:off x="5591520" y="2042496"/>
                <a:ext cx="513104" cy="681067"/>
              </a:xfrm>
              <a:custGeom>
                <a:avLst/>
                <a:gdLst/>
                <a:ahLst/>
                <a:cxnLst/>
                <a:rect l="l" t="t" r="r" b="b"/>
                <a:pathLst>
                  <a:path w="20877" h="27711" extrusionOk="0">
                    <a:moveTo>
                      <a:pt x="2568" y="1"/>
                    </a:moveTo>
                    <a:cubicBezTo>
                      <a:pt x="2425" y="1"/>
                      <a:pt x="2300" y="22"/>
                      <a:pt x="2196" y="67"/>
                    </a:cubicBezTo>
                    <a:cubicBezTo>
                      <a:pt x="1" y="1048"/>
                      <a:pt x="1962" y="6138"/>
                      <a:pt x="2522" y="9501"/>
                    </a:cubicBezTo>
                    <a:cubicBezTo>
                      <a:pt x="3036" y="12863"/>
                      <a:pt x="1682" y="21269"/>
                      <a:pt x="2569" y="22811"/>
                    </a:cubicBezTo>
                    <a:cubicBezTo>
                      <a:pt x="3456" y="24305"/>
                      <a:pt x="3410" y="23231"/>
                      <a:pt x="8127" y="24679"/>
                    </a:cubicBezTo>
                    <a:cubicBezTo>
                      <a:pt x="12211" y="25932"/>
                      <a:pt x="14334" y="27711"/>
                      <a:pt x="15467" y="27711"/>
                    </a:cubicBezTo>
                    <a:cubicBezTo>
                      <a:pt x="15642" y="27711"/>
                      <a:pt x="15794" y="27668"/>
                      <a:pt x="15926" y="27574"/>
                    </a:cubicBezTo>
                    <a:cubicBezTo>
                      <a:pt x="16906" y="26920"/>
                      <a:pt x="17187" y="22063"/>
                      <a:pt x="18214" y="20195"/>
                    </a:cubicBezTo>
                    <a:cubicBezTo>
                      <a:pt x="19242" y="18374"/>
                      <a:pt x="20736" y="16319"/>
                      <a:pt x="20643" y="15338"/>
                    </a:cubicBezTo>
                    <a:cubicBezTo>
                      <a:pt x="20643" y="15338"/>
                      <a:pt x="20876" y="12816"/>
                      <a:pt x="18074" y="10575"/>
                    </a:cubicBezTo>
                    <a:cubicBezTo>
                      <a:pt x="15450" y="8485"/>
                      <a:pt x="5417" y="1"/>
                      <a:pt x="25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114"/>
              <p:cNvSpPr/>
              <p:nvPr/>
            </p:nvSpPr>
            <p:spPr>
              <a:xfrm>
                <a:off x="7279945" y="3416108"/>
                <a:ext cx="362715" cy="513301"/>
              </a:xfrm>
              <a:custGeom>
                <a:avLst/>
                <a:gdLst/>
                <a:ahLst/>
                <a:cxnLst/>
                <a:rect l="l" t="t" r="r" b="b"/>
                <a:pathLst>
                  <a:path w="14758" h="20885" extrusionOk="0">
                    <a:moveTo>
                      <a:pt x="6726" y="0"/>
                    </a:moveTo>
                    <a:cubicBezTo>
                      <a:pt x="6228" y="0"/>
                      <a:pt x="5730" y="27"/>
                      <a:pt x="5231" y="80"/>
                    </a:cubicBezTo>
                    <a:cubicBezTo>
                      <a:pt x="5231" y="80"/>
                      <a:pt x="2709" y="2648"/>
                      <a:pt x="2569" y="3863"/>
                    </a:cubicBezTo>
                    <a:cubicBezTo>
                      <a:pt x="2429" y="5030"/>
                      <a:pt x="421" y="8066"/>
                      <a:pt x="888" y="8673"/>
                    </a:cubicBezTo>
                    <a:cubicBezTo>
                      <a:pt x="985" y="8800"/>
                      <a:pt x="1163" y="8857"/>
                      <a:pt x="1389" y="8857"/>
                    </a:cubicBezTo>
                    <a:cubicBezTo>
                      <a:pt x="2245" y="8857"/>
                      <a:pt x="3799" y="8035"/>
                      <a:pt x="4390" y="7038"/>
                    </a:cubicBezTo>
                    <a:cubicBezTo>
                      <a:pt x="4801" y="6371"/>
                      <a:pt x="5000" y="6169"/>
                      <a:pt x="5111" y="6169"/>
                    </a:cubicBezTo>
                    <a:cubicBezTo>
                      <a:pt x="5203" y="6169"/>
                      <a:pt x="5235" y="6305"/>
                      <a:pt x="5277" y="6431"/>
                    </a:cubicBezTo>
                    <a:cubicBezTo>
                      <a:pt x="5418" y="6665"/>
                      <a:pt x="4624" y="12876"/>
                      <a:pt x="4203" y="14464"/>
                    </a:cubicBezTo>
                    <a:cubicBezTo>
                      <a:pt x="3783" y="16052"/>
                      <a:pt x="0" y="19881"/>
                      <a:pt x="888" y="20722"/>
                    </a:cubicBezTo>
                    <a:cubicBezTo>
                      <a:pt x="963" y="20793"/>
                      <a:pt x="1068" y="20826"/>
                      <a:pt x="1199" y="20826"/>
                    </a:cubicBezTo>
                    <a:cubicBezTo>
                      <a:pt x="2523" y="20826"/>
                      <a:pt x="6398" y="17421"/>
                      <a:pt x="6865" y="16145"/>
                    </a:cubicBezTo>
                    <a:lnTo>
                      <a:pt x="8033" y="13016"/>
                    </a:lnTo>
                    <a:lnTo>
                      <a:pt x="8033" y="13016"/>
                    </a:lnTo>
                    <a:cubicBezTo>
                      <a:pt x="8033" y="13017"/>
                      <a:pt x="7846" y="15912"/>
                      <a:pt x="7379" y="16799"/>
                    </a:cubicBezTo>
                    <a:cubicBezTo>
                      <a:pt x="6865" y="17686"/>
                      <a:pt x="4110" y="20161"/>
                      <a:pt x="5044" y="20769"/>
                    </a:cubicBezTo>
                    <a:cubicBezTo>
                      <a:pt x="5152" y="20848"/>
                      <a:pt x="5290" y="20885"/>
                      <a:pt x="5452" y="20885"/>
                    </a:cubicBezTo>
                    <a:cubicBezTo>
                      <a:pt x="6626" y="20885"/>
                      <a:pt x="9039" y="18954"/>
                      <a:pt x="9901" y="17313"/>
                    </a:cubicBezTo>
                    <a:cubicBezTo>
                      <a:pt x="10508" y="16145"/>
                      <a:pt x="10882" y="14837"/>
                      <a:pt x="11022" y="13530"/>
                    </a:cubicBezTo>
                    <a:lnTo>
                      <a:pt x="11022" y="13530"/>
                    </a:lnTo>
                    <a:cubicBezTo>
                      <a:pt x="10928" y="14744"/>
                      <a:pt x="10742" y="15912"/>
                      <a:pt x="10461" y="17079"/>
                    </a:cubicBezTo>
                    <a:cubicBezTo>
                      <a:pt x="10134" y="18060"/>
                      <a:pt x="9060" y="18807"/>
                      <a:pt x="9527" y="19134"/>
                    </a:cubicBezTo>
                    <a:cubicBezTo>
                      <a:pt x="9566" y="19161"/>
                      <a:pt x="9616" y="19173"/>
                      <a:pt x="9676" y="19173"/>
                    </a:cubicBezTo>
                    <a:cubicBezTo>
                      <a:pt x="10349" y="19173"/>
                      <a:pt x="12267" y="17579"/>
                      <a:pt x="12610" y="16379"/>
                    </a:cubicBezTo>
                    <a:cubicBezTo>
                      <a:pt x="12890" y="15398"/>
                      <a:pt x="13077" y="14370"/>
                      <a:pt x="13170" y="13343"/>
                    </a:cubicBezTo>
                    <a:lnTo>
                      <a:pt x="13170" y="13343"/>
                    </a:lnTo>
                    <a:cubicBezTo>
                      <a:pt x="13170" y="14464"/>
                      <a:pt x="13030" y="15585"/>
                      <a:pt x="12843" y="16659"/>
                    </a:cubicBezTo>
                    <a:cubicBezTo>
                      <a:pt x="12610" y="17359"/>
                      <a:pt x="12189" y="17826"/>
                      <a:pt x="12376" y="17826"/>
                    </a:cubicBezTo>
                    <a:cubicBezTo>
                      <a:pt x="12516" y="17826"/>
                      <a:pt x="13964" y="16986"/>
                      <a:pt x="14338" y="15164"/>
                    </a:cubicBezTo>
                    <a:cubicBezTo>
                      <a:pt x="14711" y="12689"/>
                      <a:pt x="14758" y="10214"/>
                      <a:pt x="14571" y="7739"/>
                    </a:cubicBezTo>
                    <a:cubicBezTo>
                      <a:pt x="14431" y="6151"/>
                      <a:pt x="13964" y="3863"/>
                      <a:pt x="13684" y="2555"/>
                    </a:cubicBezTo>
                    <a:cubicBezTo>
                      <a:pt x="13544" y="1995"/>
                      <a:pt x="13170" y="1481"/>
                      <a:pt x="12610" y="1294"/>
                    </a:cubicBezTo>
                    <a:lnTo>
                      <a:pt x="11676" y="920"/>
                    </a:lnTo>
                    <a:cubicBezTo>
                      <a:pt x="10088" y="307"/>
                      <a:pt x="8416" y="0"/>
                      <a:pt x="67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114"/>
              <p:cNvSpPr/>
              <p:nvPr/>
            </p:nvSpPr>
            <p:spPr>
              <a:xfrm>
                <a:off x="6780653" y="4365832"/>
                <a:ext cx="401744" cy="278930"/>
              </a:xfrm>
              <a:custGeom>
                <a:avLst/>
                <a:gdLst/>
                <a:ahLst/>
                <a:cxnLst/>
                <a:rect l="l" t="t" r="r" b="b"/>
                <a:pathLst>
                  <a:path w="16346" h="11349" extrusionOk="0">
                    <a:moveTo>
                      <a:pt x="10205" y="0"/>
                    </a:moveTo>
                    <a:cubicBezTo>
                      <a:pt x="8098" y="0"/>
                      <a:pt x="6059" y="820"/>
                      <a:pt x="4530" y="2348"/>
                    </a:cubicBezTo>
                    <a:cubicBezTo>
                      <a:pt x="3643" y="3236"/>
                      <a:pt x="2522" y="3889"/>
                      <a:pt x="1354" y="4263"/>
                    </a:cubicBezTo>
                    <a:cubicBezTo>
                      <a:pt x="514" y="4590"/>
                      <a:pt x="0" y="5431"/>
                      <a:pt x="140" y="6318"/>
                    </a:cubicBezTo>
                    <a:lnTo>
                      <a:pt x="140" y="6365"/>
                    </a:lnTo>
                    <a:cubicBezTo>
                      <a:pt x="374" y="7579"/>
                      <a:pt x="3176" y="8606"/>
                      <a:pt x="5464" y="10474"/>
                    </a:cubicBezTo>
                    <a:cubicBezTo>
                      <a:pt x="6238" y="11106"/>
                      <a:pt x="7178" y="11348"/>
                      <a:pt x="8176" y="11348"/>
                    </a:cubicBezTo>
                    <a:cubicBezTo>
                      <a:pt x="10130" y="11348"/>
                      <a:pt x="12310" y="10422"/>
                      <a:pt x="13917" y="9680"/>
                    </a:cubicBezTo>
                    <a:cubicBezTo>
                      <a:pt x="16346" y="8560"/>
                      <a:pt x="15645" y="4777"/>
                      <a:pt x="15645" y="3236"/>
                    </a:cubicBezTo>
                    <a:cubicBezTo>
                      <a:pt x="15645" y="1695"/>
                      <a:pt x="14945" y="854"/>
                      <a:pt x="12002" y="200"/>
                    </a:cubicBezTo>
                    <a:cubicBezTo>
                      <a:pt x="11405" y="66"/>
                      <a:pt x="10802" y="0"/>
                      <a:pt x="102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114"/>
              <p:cNvSpPr/>
              <p:nvPr/>
            </p:nvSpPr>
            <p:spPr>
              <a:xfrm>
                <a:off x="6129841" y="4365832"/>
                <a:ext cx="402899" cy="278930"/>
              </a:xfrm>
              <a:custGeom>
                <a:avLst/>
                <a:gdLst/>
                <a:ahLst/>
                <a:cxnLst/>
                <a:rect l="l" t="t" r="r" b="b"/>
                <a:pathLst>
                  <a:path w="16393" h="11349" extrusionOk="0">
                    <a:moveTo>
                      <a:pt x="6146" y="0"/>
                    </a:moveTo>
                    <a:cubicBezTo>
                      <a:pt x="5546" y="0"/>
                      <a:pt x="4942" y="66"/>
                      <a:pt x="4344" y="200"/>
                    </a:cubicBezTo>
                    <a:cubicBezTo>
                      <a:pt x="1402" y="854"/>
                      <a:pt x="701" y="1695"/>
                      <a:pt x="701" y="3236"/>
                    </a:cubicBezTo>
                    <a:cubicBezTo>
                      <a:pt x="701" y="4777"/>
                      <a:pt x="0" y="8560"/>
                      <a:pt x="2476" y="9680"/>
                    </a:cubicBezTo>
                    <a:cubicBezTo>
                      <a:pt x="4083" y="10422"/>
                      <a:pt x="6263" y="11348"/>
                      <a:pt x="8216" y="11348"/>
                    </a:cubicBezTo>
                    <a:cubicBezTo>
                      <a:pt x="9215" y="11348"/>
                      <a:pt x="10155" y="11106"/>
                      <a:pt x="10929" y="10474"/>
                    </a:cubicBezTo>
                    <a:cubicBezTo>
                      <a:pt x="13217" y="8606"/>
                      <a:pt x="15972" y="7579"/>
                      <a:pt x="16206" y="6365"/>
                    </a:cubicBezTo>
                    <a:lnTo>
                      <a:pt x="16206" y="6318"/>
                    </a:lnTo>
                    <a:cubicBezTo>
                      <a:pt x="16393" y="5431"/>
                      <a:pt x="15879" y="4590"/>
                      <a:pt x="15038" y="4263"/>
                    </a:cubicBezTo>
                    <a:cubicBezTo>
                      <a:pt x="13824" y="3889"/>
                      <a:pt x="12750" y="3236"/>
                      <a:pt x="11816" y="2348"/>
                    </a:cubicBezTo>
                    <a:cubicBezTo>
                      <a:pt x="10324" y="820"/>
                      <a:pt x="8264" y="0"/>
                      <a:pt x="61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114"/>
              <p:cNvSpPr/>
              <p:nvPr/>
            </p:nvSpPr>
            <p:spPr>
              <a:xfrm>
                <a:off x="6744106" y="4578427"/>
                <a:ext cx="739021" cy="1340211"/>
              </a:xfrm>
              <a:custGeom>
                <a:avLst/>
                <a:gdLst/>
                <a:ahLst/>
                <a:cxnLst/>
                <a:rect l="l" t="t" r="r" b="b"/>
                <a:pathLst>
                  <a:path w="30069" h="54530" extrusionOk="0">
                    <a:moveTo>
                      <a:pt x="619" y="0"/>
                    </a:moveTo>
                    <a:cubicBezTo>
                      <a:pt x="185" y="0"/>
                      <a:pt x="1" y="1018"/>
                      <a:pt x="39" y="2291"/>
                    </a:cubicBezTo>
                    <a:cubicBezTo>
                      <a:pt x="86" y="3833"/>
                      <a:pt x="1254" y="7756"/>
                      <a:pt x="1907" y="11352"/>
                    </a:cubicBezTo>
                    <a:cubicBezTo>
                      <a:pt x="2515" y="14481"/>
                      <a:pt x="2515" y="32134"/>
                      <a:pt x="3635" y="38438"/>
                    </a:cubicBezTo>
                    <a:cubicBezTo>
                      <a:pt x="1907" y="41241"/>
                      <a:pt x="2608" y="51188"/>
                      <a:pt x="2608" y="51188"/>
                    </a:cubicBezTo>
                    <a:lnTo>
                      <a:pt x="6858" y="52029"/>
                    </a:lnTo>
                    <a:cubicBezTo>
                      <a:pt x="6858" y="52029"/>
                      <a:pt x="7557" y="50135"/>
                      <a:pt x="8918" y="50135"/>
                    </a:cubicBezTo>
                    <a:cubicBezTo>
                      <a:pt x="9007" y="50135"/>
                      <a:pt x="9099" y="50143"/>
                      <a:pt x="9193" y="50161"/>
                    </a:cubicBezTo>
                    <a:cubicBezTo>
                      <a:pt x="10687" y="50487"/>
                      <a:pt x="12742" y="53476"/>
                      <a:pt x="17739" y="54177"/>
                    </a:cubicBezTo>
                    <a:cubicBezTo>
                      <a:pt x="19679" y="54446"/>
                      <a:pt x="21833" y="54529"/>
                      <a:pt x="23750" y="54529"/>
                    </a:cubicBezTo>
                    <a:cubicBezTo>
                      <a:pt x="26816" y="54529"/>
                      <a:pt x="29274" y="54317"/>
                      <a:pt x="29274" y="54317"/>
                    </a:cubicBezTo>
                    <a:cubicBezTo>
                      <a:pt x="29274" y="54317"/>
                      <a:pt x="30068" y="50067"/>
                      <a:pt x="28527" y="48386"/>
                    </a:cubicBezTo>
                    <a:cubicBezTo>
                      <a:pt x="26986" y="46751"/>
                      <a:pt x="21896" y="46144"/>
                      <a:pt x="19420" y="43856"/>
                    </a:cubicBezTo>
                    <a:cubicBezTo>
                      <a:pt x="16945" y="41567"/>
                      <a:pt x="14750" y="39186"/>
                      <a:pt x="14750" y="39186"/>
                    </a:cubicBezTo>
                    <a:cubicBezTo>
                      <a:pt x="14844" y="38719"/>
                      <a:pt x="14937" y="37925"/>
                      <a:pt x="15171" y="36384"/>
                    </a:cubicBezTo>
                    <a:cubicBezTo>
                      <a:pt x="15824" y="32694"/>
                      <a:pt x="17272" y="9390"/>
                      <a:pt x="17646" y="5981"/>
                    </a:cubicBezTo>
                    <a:cubicBezTo>
                      <a:pt x="18066" y="2525"/>
                      <a:pt x="18813" y="2525"/>
                      <a:pt x="18160" y="1731"/>
                    </a:cubicBezTo>
                    <a:cubicBezTo>
                      <a:pt x="18072" y="1619"/>
                      <a:pt x="17942" y="1569"/>
                      <a:pt x="17777" y="1569"/>
                    </a:cubicBezTo>
                    <a:cubicBezTo>
                      <a:pt x="16701" y="1569"/>
                      <a:pt x="14137" y="3677"/>
                      <a:pt x="12275" y="4486"/>
                    </a:cubicBezTo>
                    <a:cubicBezTo>
                      <a:pt x="11622" y="4778"/>
                      <a:pt x="10927" y="4909"/>
                      <a:pt x="10211" y="4909"/>
                    </a:cubicBezTo>
                    <a:cubicBezTo>
                      <a:pt x="8520" y="4909"/>
                      <a:pt x="6709" y="4182"/>
                      <a:pt x="5036" y="3132"/>
                    </a:cubicBezTo>
                    <a:cubicBezTo>
                      <a:pt x="3589" y="2198"/>
                      <a:pt x="2234" y="1217"/>
                      <a:pt x="927" y="143"/>
                    </a:cubicBezTo>
                    <a:cubicBezTo>
                      <a:pt x="813" y="46"/>
                      <a:pt x="710" y="0"/>
                      <a:pt x="6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114"/>
              <p:cNvSpPr/>
              <p:nvPr/>
            </p:nvSpPr>
            <p:spPr>
              <a:xfrm>
                <a:off x="5830266" y="4578427"/>
                <a:ext cx="737669" cy="1340211"/>
              </a:xfrm>
              <a:custGeom>
                <a:avLst/>
                <a:gdLst/>
                <a:ahLst/>
                <a:cxnLst/>
                <a:rect l="l" t="t" r="r" b="b"/>
                <a:pathLst>
                  <a:path w="30014" h="54530" extrusionOk="0">
                    <a:moveTo>
                      <a:pt x="29403" y="0"/>
                    </a:moveTo>
                    <a:cubicBezTo>
                      <a:pt x="29312" y="0"/>
                      <a:pt x="29209" y="46"/>
                      <a:pt x="29095" y="143"/>
                    </a:cubicBezTo>
                    <a:cubicBezTo>
                      <a:pt x="27834" y="1217"/>
                      <a:pt x="26433" y="2198"/>
                      <a:pt x="25032" y="3132"/>
                    </a:cubicBezTo>
                    <a:cubicBezTo>
                      <a:pt x="23327" y="4182"/>
                      <a:pt x="21506" y="4909"/>
                      <a:pt x="19829" y="4909"/>
                    </a:cubicBezTo>
                    <a:cubicBezTo>
                      <a:pt x="19118" y="4909"/>
                      <a:pt x="18433" y="4778"/>
                      <a:pt x="17794" y="4486"/>
                    </a:cubicBezTo>
                    <a:cubicBezTo>
                      <a:pt x="15891" y="3677"/>
                      <a:pt x="13322" y="1569"/>
                      <a:pt x="12245" y="1569"/>
                    </a:cubicBezTo>
                    <a:cubicBezTo>
                      <a:pt x="12080" y="1569"/>
                      <a:pt x="11950" y="1619"/>
                      <a:pt x="11863" y="1731"/>
                    </a:cubicBezTo>
                    <a:cubicBezTo>
                      <a:pt x="11209" y="2525"/>
                      <a:pt x="12003" y="2525"/>
                      <a:pt x="12376" y="5981"/>
                    </a:cubicBezTo>
                    <a:cubicBezTo>
                      <a:pt x="12750" y="9390"/>
                      <a:pt x="14198" y="32694"/>
                      <a:pt x="14851" y="36384"/>
                    </a:cubicBezTo>
                    <a:cubicBezTo>
                      <a:pt x="15132" y="37925"/>
                      <a:pt x="15178" y="38719"/>
                      <a:pt x="15272" y="39186"/>
                    </a:cubicBezTo>
                    <a:cubicBezTo>
                      <a:pt x="15272" y="39186"/>
                      <a:pt x="13077" y="41614"/>
                      <a:pt x="10602" y="43856"/>
                    </a:cubicBezTo>
                    <a:cubicBezTo>
                      <a:pt x="8126" y="46144"/>
                      <a:pt x="2989" y="46751"/>
                      <a:pt x="1495" y="48386"/>
                    </a:cubicBezTo>
                    <a:cubicBezTo>
                      <a:pt x="0" y="50020"/>
                      <a:pt x="748" y="54317"/>
                      <a:pt x="748" y="54317"/>
                    </a:cubicBezTo>
                    <a:cubicBezTo>
                      <a:pt x="748" y="54317"/>
                      <a:pt x="3206" y="54529"/>
                      <a:pt x="6262" y="54529"/>
                    </a:cubicBezTo>
                    <a:cubicBezTo>
                      <a:pt x="8171" y="54529"/>
                      <a:pt x="10314" y="54446"/>
                      <a:pt x="12236" y="54177"/>
                    </a:cubicBezTo>
                    <a:cubicBezTo>
                      <a:pt x="17280" y="53476"/>
                      <a:pt x="19288" y="50487"/>
                      <a:pt x="20829" y="50161"/>
                    </a:cubicBezTo>
                    <a:cubicBezTo>
                      <a:pt x="20933" y="50138"/>
                      <a:pt x="21033" y="50127"/>
                      <a:pt x="21130" y="50127"/>
                    </a:cubicBezTo>
                    <a:cubicBezTo>
                      <a:pt x="22436" y="50127"/>
                      <a:pt x="23164" y="52029"/>
                      <a:pt x="23164" y="52029"/>
                    </a:cubicBezTo>
                    <a:lnTo>
                      <a:pt x="27414" y="51188"/>
                    </a:lnTo>
                    <a:cubicBezTo>
                      <a:pt x="27414" y="51188"/>
                      <a:pt x="28068" y="41241"/>
                      <a:pt x="26387" y="38438"/>
                    </a:cubicBezTo>
                    <a:cubicBezTo>
                      <a:pt x="27461" y="32134"/>
                      <a:pt x="27461" y="14527"/>
                      <a:pt x="28068" y="11352"/>
                    </a:cubicBezTo>
                    <a:cubicBezTo>
                      <a:pt x="28768" y="7756"/>
                      <a:pt x="29889" y="3786"/>
                      <a:pt x="29936" y="2291"/>
                    </a:cubicBezTo>
                    <a:cubicBezTo>
                      <a:pt x="30013" y="1018"/>
                      <a:pt x="29835" y="0"/>
                      <a:pt x="294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114"/>
              <p:cNvSpPr/>
              <p:nvPr/>
            </p:nvSpPr>
            <p:spPr>
              <a:xfrm>
                <a:off x="6062130" y="1586436"/>
                <a:ext cx="1189133" cy="643660"/>
              </a:xfrm>
              <a:custGeom>
                <a:avLst/>
                <a:gdLst/>
                <a:ahLst/>
                <a:cxnLst/>
                <a:rect l="l" t="t" r="r" b="b"/>
                <a:pathLst>
                  <a:path w="48383" h="26189" extrusionOk="0">
                    <a:moveTo>
                      <a:pt x="11162" y="1"/>
                    </a:moveTo>
                    <a:cubicBezTo>
                      <a:pt x="10543" y="1"/>
                      <a:pt x="9924" y="106"/>
                      <a:pt x="9340" y="316"/>
                    </a:cubicBezTo>
                    <a:cubicBezTo>
                      <a:pt x="7659" y="970"/>
                      <a:pt x="7753" y="1904"/>
                      <a:pt x="7753" y="1904"/>
                    </a:cubicBezTo>
                    <a:cubicBezTo>
                      <a:pt x="7218" y="1849"/>
                      <a:pt x="6684" y="1822"/>
                      <a:pt x="6150" y="1822"/>
                    </a:cubicBezTo>
                    <a:cubicBezTo>
                      <a:pt x="5330" y="1822"/>
                      <a:pt x="4510" y="1884"/>
                      <a:pt x="3690" y="1997"/>
                    </a:cubicBezTo>
                    <a:cubicBezTo>
                      <a:pt x="1962" y="2371"/>
                      <a:pt x="0" y="4893"/>
                      <a:pt x="0" y="4893"/>
                    </a:cubicBezTo>
                    <a:cubicBezTo>
                      <a:pt x="0" y="4893"/>
                      <a:pt x="4857" y="11197"/>
                      <a:pt x="6678" y="16802"/>
                    </a:cubicBezTo>
                    <a:cubicBezTo>
                      <a:pt x="8220" y="21659"/>
                      <a:pt x="16019" y="25348"/>
                      <a:pt x="24191" y="26189"/>
                    </a:cubicBezTo>
                    <a:cubicBezTo>
                      <a:pt x="32364" y="25348"/>
                      <a:pt x="40163" y="21659"/>
                      <a:pt x="41704" y="16802"/>
                    </a:cubicBezTo>
                    <a:cubicBezTo>
                      <a:pt x="43479" y="11197"/>
                      <a:pt x="48383" y="4893"/>
                      <a:pt x="48383" y="4893"/>
                    </a:cubicBezTo>
                    <a:cubicBezTo>
                      <a:pt x="48383" y="4893"/>
                      <a:pt x="46375" y="2371"/>
                      <a:pt x="44647" y="2044"/>
                    </a:cubicBezTo>
                    <a:cubicBezTo>
                      <a:pt x="43855" y="1931"/>
                      <a:pt x="43046" y="1869"/>
                      <a:pt x="42230" y="1869"/>
                    </a:cubicBezTo>
                    <a:cubicBezTo>
                      <a:pt x="41699" y="1869"/>
                      <a:pt x="41164" y="1895"/>
                      <a:pt x="40630" y="1950"/>
                    </a:cubicBezTo>
                    <a:cubicBezTo>
                      <a:pt x="40630" y="1950"/>
                      <a:pt x="40724" y="1016"/>
                      <a:pt x="38996" y="363"/>
                    </a:cubicBezTo>
                    <a:cubicBezTo>
                      <a:pt x="38412" y="152"/>
                      <a:pt x="37805" y="47"/>
                      <a:pt x="37192" y="47"/>
                    </a:cubicBezTo>
                    <a:cubicBezTo>
                      <a:pt x="36579" y="47"/>
                      <a:pt x="35960" y="152"/>
                      <a:pt x="35353" y="363"/>
                    </a:cubicBezTo>
                    <a:cubicBezTo>
                      <a:pt x="35353" y="363"/>
                      <a:pt x="32504" y="5079"/>
                      <a:pt x="27974" y="7368"/>
                    </a:cubicBezTo>
                    <a:cubicBezTo>
                      <a:pt x="26807" y="7975"/>
                      <a:pt x="25499" y="8302"/>
                      <a:pt x="24191" y="8349"/>
                    </a:cubicBezTo>
                    <a:cubicBezTo>
                      <a:pt x="22837" y="8302"/>
                      <a:pt x="21529" y="7928"/>
                      <a:pt x="20362" y="7321"/>
                    </a:cubicBezTo>
                    <a:cubicBezTo>
                      <a:pt x="15879" y="5033"/>
                      <a:pt x="12983" y="316"/>
                      <a:pt x="12983" y="316"/>
                    </a:cubicBezTo>
                    <a:cubicBezTo>
                      <a:pt x="12399" y="106"/>
                      <a:pt x="11781" y="1"/>
                      <a:pt x="111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114"/>
              <p:cNvSpPr/>
              <p:nvPr/>
            </p:nvSpPr>
            <p:spPr>
              <a:xfrm>
                <a:off x="6323831" y="1139666"/>
                <a:ext cx="669172" cy="500447"/>
              </a:xfrm>
              <a:custGeom>
                <a:avLst/>
                <a:gdLst/>
                <a:ahLst/>
                <a:cxnLst/>
                <a:rect l="l" t="t" r="r" b="b"/>
                <a:pathLst>
                  <a:path w="27227" h="20362" extrusionOk="0">
                    <a:moveTo>
                      <a:pt x="27087" y="0"/>
                    </a:moveTo>
                    <a:lnTo>
                      <a:pt x="25592" y="47"/>
                    </a:lnTo>
                    <a:cubicBezTo>
                      <a:pt x="25592" y="47"/>
                      <a:pt x="25686" y="4063"/>
                      <a:pt x="23864" y="5604"/>
                    </a:cubicBezTo>
                    <a:cubicBezTo>
                      <a:pt x="22128" y="7080"/>
                      <a:pt x="18255" y="8193"/>
                      <a:pt x="13780" y="8193"/>
                    </a:cubicBezTo>
                    <a:cubicBezTo>
                      <a:pt x="13440" y="8193"/>
                      <a:pt x="13096" y="8186"/>
                      <a:pt x="12749" y="8173"/>
                    </a:cubicBezTo>
                    <a:cubicBezTo>
                      <a:pt x="7893" y="7986"/>
                      <a:pt x="4857" y="6865"/>
                      <a:pt x="3316" y="5464"/>
                    </a:cubicBezTo>
                    <a:cubicBezTo>
                      <a:pt x="2569" y="4670"/>
                      <a:pt x="2195" y="3643"/>
                      <a:pt x="2195" y="2569"/>
                    </a:cubicBezTo>
                    <a:lnTo>
                      <a:pt x="0" y="2522"/>
                    </a:lnTo>
                    <a:lnTo>
                      <a:pt x="0" y="2522"/>
                    </a:lnTo>
                    <a:cubicBezTo>
                      <a:pt x="140" y="4997"/>
                      <a:pt x="981" y="5604"/>
                      <a:pt x="2055" y="10882"/>
                    </a:cubicBezTo>
                    <a:cubicBezTo>
                      <a:pt x="2475" y="12936"/>
                      <a:pt x="3409" y="14805"/>
                      <a:pt x="4810" y="16346"/>
                    </a:cubicBezTo>
                    <a:cubicBezTo>
                      <a:pt x="5511" y="17093"/>
                      <a:pt x="6258" y="17747"/>
                      <a:pt x="7099" y="18307"/>
                    </a:cubicBezTo>
                    <a:cubicBezTo>
                      <a:pt x="8967" y="19661"/>
                      <a:pt x="11208" y="20362"/>
                      <a:pt x="13497" y="20362"/>
                    </a:cubicBezTo>
                    <a:cubicBezTo>
                      <a:pt x="16439" y="20175"/>
                      <a:pt x="19755" y="19335"/>
                      <a:pt x="21763" y="17280"/>
                    </a:cubicBezTo>
                    <a:cubicBezTo>
                      <a:pt x="22136" y="16859"/>
                      <a:pt x="22463" y="16439"/>
                      <a:pt x="22744" y="15972"/>
                    </a:cubicBezTo>
                    <a:cubicBezTo>
                      <a:pt x="24425" y="12890"/>
                      <a:pt x="27227" y="6352"/>
                      <a:pt x="27087" y="327"/>
                    </a:cubicBezTo>
                    <a:cubicBezTo>
                      <a:pt x="27087" y="234"/>
                      <a:pt x="27087" y="94"/>
                      <a:pt x="270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114"/>
              <p:cNvSpPr/>
              <p:nvPr/>
            </p:nvSpPr>
            <p:spPr>
              <a:xfrm>
                <a:off x="6322676" y="774911"/>
                <a:ext cx="666886" cy="566118"/>
              </a:xfrm>
              <a:custGeom>
                <a:avLst/>
                <a:gdLst/>
                <a:ahLst/>
                <a:cxnLst/>
                <a:rect l="l" t="t" r="r" b="b"/>
                <a:pathLst>
                  <a:path w="27134" h="23034" extrusionOk="0">
                    <a:moveTo>
                      <a:pt x="13602" y="0"/>
                    </a:moveTo>
                    <a:cubicBezTo>
                      <a:pt x="6953" y="0"/>
                      <a:pt x="1196" y="5379"/>
                      <a:pt x="281" y="12833"/>
                    </a:cubicBezTo>
                    <a:cubicBezTo>
                      <a:pt x="187" y="13627"/>
                      <a:pt x="94" y="14374"/>
                      <a:pt x="47" y="15028"/>
                    </a:cubicBezTo>
                    <a:cubicBezTo>
                      <a:pt x="0" y="15822"/>
                      <a:pt x="0" y="16616"/>
                      <a:pt x="47" y="17363"/>
                    </a:cubicBezTo>
                    <a:lnTo>
                      <a:pt x="2242" y="17410"/>
                    </a:lnTo>
                    <a:cubicBezTo>
                      <a:pt x="2242" y="18484"/>
                      <a:pt x="2662" y="19511"/>
                      <a:pt x="3363" y="20305"/>
                    </a:cubicBezTo>
                    <a:cubicBezTo>
                      <a:pt x="4904" y="21706"/>
                      <a:pt x="7940" y="22827"/>
                      <a:pt x="12796" y="23014"/>
                    </a:cubicBezTo>
                    <a:cubicBezTo>
                      <a:pt x="13143" y="23027"/>
                      <a:pt x="13487" y="23034"/>
                      <a:pt x="13827" y="23034"/>
                    </a:cubicBezTo>
                    <a:cubicBezTo>
                      <a:pt x="18302" y="23034"/>
                      <a:pt x="22175" y="21921"/>
                      <a:pt x="23911" y="20445"/>
                    </a:cubicBezTo>
                    <a:cubicBezTo>
                      <a:pt x="25733" y="18904"/>
                      <a:pt x="25639" y="14888"/>
                      <a:pt x="25639" y="14888"/>
                    </a:cubicBezTo>
                    <a:lnTo>
                      <a:pt x="27134" y="14841"/>
                    </a:lnTo>
                    <a:lnTo>
                      <a:pt x="27134" y="14094"/>
                    </a:lnTo>
                    <a:cubicBezTo>
                      <a:pt x="26760" y="6762"/>
                      <a:pt x="21623" y="831"/>
                      <a:pt x="15038" y="83"/>
                    </a:cubicBezTo>
                    <a:cubicBezTo>
                      <a:pt x="14556" y="27"/>
                      <a:pt x="14077" y="0"/>
                      <a:pt x="136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114"/>
              <p:cNvSpPr/>
              <p:nvPr/>
            </p:nvSpPr>
            <p:spPr>
              <a:xfrm>
                <a:off x="6715228" y="1233773"/>
                <a:ext cx="74617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550" extrusionOk="0">
                    <a:moveTo>
                      <a:pt x="3036" y="1"/>
                    </a:moveTo>
                    <a:lnTo>
                      <a:pt x="0" y="514"/>
                    </a:lnTo>
                    <a:cubicBezTo>
                      <a:pt x="47" y="1495"/>
                      <a:pt x="140" y="2523"/>
                      <a:pt x="327" y="3550"/>
                    </a:cubicBezTo>
                    <a:lnTo>
                      <a:pt x="303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114"/>
              <p:cNvSpPr/>
              <p:nvPr/>
            </p:nvSpPr>
            <p:spPr>
              <a:xfrm>
                <a:off x="6770306" y="1233773"/>
                <a:ext cx="72356" cy="62255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2533" extrusionOk="0">
                    <a:moveTo>
                      <a:pt x="1682" y="1"/>
                    </a:moveTo>
                    <a:cubicBezTo>
                      <a:pt x="608" y="1"/>
                      <a:pt x="1" y="1308"/>
                      <a:pt x="748" y="2102"/>
                    </a:cubicBezTo>
                    <a:cubicBezTo>
                      <a:pt x="1011" y="2399"/>
                      <a:pt x="1350" y="2532"/>
                      <a:pt x="1683" y="2532"/>
                    </a:cubicBezTo>
                    <a:cubicBezTo>
                      <a:pt x="2293" y="2532"/>
                      <a:pt x="2883" y="2081"/>
                      <a:pt x="2943" y="1355"/>
                    </a:cubicBezTo>
                    <a:cubicBezTo>
                      <a:pt x="2943" y="654"/>
                      <a:pt x="2429" y="47"/>
                      <a:pt x="16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8" name="Google Shape;3848;p114"/>
              <p:cNvSpPr/>
              <p:nvPr/>
            </p:nvSpPr>
            <p:spPr>
              <a:xfrm>
                <a:off x="6704881" y="1191623"/>
                <a:ext cx="168749" cy="6972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2837" extrusionOk="0">
                    <a:moveTo>
                      <a:pt x="6555" y="0"/>
                    </a:moveTo>
                    <a:cubicBezTo>
                      <a:pt x="5749" y="0"/>
                      <a:pt x="1301" y="1307"/>
                      <a:pt x="701" y="1435"/>
                    </a:cubicBezTo>
                    <a:cubicBezTo>
                      <a:pt x="1" y="1576"/>
                      <a:pt x="701" y="2836"/>
                      <a:pt x="701" y="2836"/>
                    </a:cubicBezTo>
                    <a:cubicBezTo>
                      <a:pt x="701" y="2836"/>
                      <a:pt x="5885" y="1249"/>
                      <a:pt x="6352" y="968"/>
                    </a:cubicBezTo>
                    <a:cubicBezTo>
                      <a:pt x="6866" y="688"/>
                      <a:pt x="6726" y="315"/>
                      <a:pt x="6679" y="34"/>
                    </a:cubicBezTo>
                    <a:cubicBezTo>
                      <a:pt x="6671" y="11"/>
                      <a:pt x="6628" y="0"/>
                      <a:pt x="65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9" name="Google Shape;3849;p114"/>
              <p:cNvSpPr/>
              <p:nvPr/>
            </p:nvSpPr>
            <p:spPr>
              <a:xfrm>
                <a:off x="6541907" y="1233773"/>
                <a:ext cx="73487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3550" extrusionOk="0">
                    <a:moveTo>
                      <a:pt x="0" y="1"/>
                    </a:moveTo>
                    <a:lnTo>
                      <a:pt x="2709" y="3550"/>
                    </a:lnTo>
                    <a:cubicBezTo>
                      <a:pt x="2849" y="2523"/>
                      <a:pt x="2942" y="1495"/>
                      <a:pt x="2989" y="5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3850;p114"/>
              <p:cNvSpPr/>
              <p:nvPr/>
            </p:nvSpPr>
            <p:spPr>
              <a:xfrm>
                <a:off x="6487960" y="1233773"/>
                <a:ext cx="72332" cy="61984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2522" extrusionOk="0">
                    <a:moveTo>
                      <a:pt x="1308" y="1"/>
                    </a:moveTo>
                    <a:cubicBezTo>
                      <a:pt x="561" y="47"/>
                      <a:pt x="0" y="654"/>
                      <a:pt x="0" y="1355"/>
                    </a:cubicBezTo>
                    <a:cubicBezTo>
                      <a:pt x="61" y="2058"/>
                      <a:pt x="663" y="2521"/>
                      <a:pt x="1281" y="2521"/>
                    </a:cubicBezTo>
                    <a:cubicBezTo>
                      <a:pt x="1607" y="2521"/>
                      <a:pt x="1937" y="2392"/>
                      <a:pt x="2195" y="2102"/>
                    </a:cubicBezTo>
                    <a:cubicBezTo>
                      <a:pt x="2942" y="1308"/>
                      <a:pt x="2382" y="1"/>
                      <a:pt x="13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3851;p114"/>
              <p:cNvSpPr/>
              <p:nvPr/>
            </p:nvSpPr>
            <p:spPr>
              <a:xfrm>
                <a:off x="6456967" y="1191623"/>
                <a:ext cx="168749" cy="6972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2837" extrusionOk="0">
                    <a:moveTo>
                      <a:pt x="311" y="0"/>
                    </a:moveTo>
                    <a:cubicBezTo>
                      <a:pt x="238" y="0"/>
                      <a:pt x="195" y="11"/>
                      <a:pt x="187" y="34"/>
                    </a:cubicBezTo>
                    <a:cubicBezTo>
                      <a:pt x="140" y="315"/>
                      <a:pt x="0" y="688"/>
                      <a:pt x="514" y="968"/>
                    </a:cubicBezTo>
                    <a:cubicBezTo>
                      <a:pt x="1028" y="1249"/>
                      <a:pt x="6212" y="2836"/>
                      <a:pt x="6212" y="2836"/>
                    </a:cubicBezTo>
                    <a:cubicBezTo>
                      <a:pt x="6212" y="2836"/>
                      <a:pt x="6865" y="1576"/>
                      <a:pt x="6212" y="1435"/>
                    </a:cubicBezTo>
                    <a:cubicBezTo>
                      <a:pt x="5569" y="1307"/>
                      <a:pt x="1118" y="0"/>
                      <a:pt x="3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52" name="Google Shape;3852;p114"/>
            <p:cNvSpPr/>
            <p:nvPr/>
          </p:nvSpPr>
          <p:spPr>
            <a:xfrm>
              <a:off x="5669578" y="3416108"/>
              <a:ext cx="362715" cy="513301"/>
            </a:xfrm>
            <a:custGeom>
              <a:avLst/>
              <a:gdLst/>
              <a:ahLst/>
              <a:cxnLst/>
              <a:rect l="l" t="t" r="r" b="b"/>
              <a:pathLst>
                <a:path w="14758" h="20885" extrusionOk="0">
                  <a:moveTo>
                    <a:pt x="8032" y="0"/>
                  </a:moveTo>
                  <a:cubicBezTo>
                    <a:pt x="6342" y="0"/>
                    <a:pt x="4670" y="307"/>
                    <a:pt x="3083" y="920"/>
                  </a:cubicBezTo>
                  <a:lnTo>
                    <a:pt x="2195" y="1294"/>
                  </a:lnTo>
                  <a:cubicBezTo>
                    <a:pt x="1635" y="1481"/>
                    <a:pt x="1214" y="1995"/>
                    <a:pt x="1074" y="2555"/>
                  </a:cubicBezTo>
                  <a:cubicBezTo>
                    <a:pt x="794" y="3863"/>
                    <a:pt x="374" y="6151"/>
                    <a:pt x="234" y="7739"/>
                  </a:cubicBezTo>
                  <a:cubicBezTo>
                    <a:pt x="0" y="10214"/>
                    <a:pt x="47" y="12689"/>
                    <a:pt x="421" y="15164"/>
                  </a:cubicBezTo>
                  <a:cubicBezTo>
                    <a:pt x="794" y="16986"/>
                    <a:pt x="2242" y="17826"/>
                    <a:pt x="2429" y="17826"/>
                  </a:cubicBezTo>
                  <a:cubicBezTo>
                    <a:pt x="2569" y="17826"/>
                    <a:pt x="2195" y="17359"/>
                    <a:pt x="1915" y="16659"/>
                  </a:cubicBezTo>
                  <a:cubicBezTo>
                    <a:pt x="1728" y="15585"/>
                    <a:pt x="1635" y="14464"/>
                    <a:pt x="1588" y="13343"/>
                  </a:cubicBezTo>
                  <a:lnTo>
                    <a:pt x="1588" y="13343"/>
                  </a:lnTo>
                  <a:cubicBezTo>
                    <a:pt x="1681" y="14370"/>
                    <a:pt x="1868" y="15398"/>
                    <a:pt x="2148" y="16379"/>
                  </a:cubicBezTo>
                  <a:cubicBezTo>
                    <a:pt x="2534" y="17579"/>
                    <a:pt x="4416" y="19173"/>
                    <a:pt x="5083" y="19173"/>
                  </a:cubicBezTo>
                  <a:cubicBezTo>
                    <a:pt x="5143" y="19173"/>
                    <a:pt x="5193" y="19161"/>
                    <a:pt x="5231" y="19134"/>
                  </a:cubicBezTo>
                  <a:cubicBezTo>
                    <a:pt x="5698" y="18807"/>
                    <a:pt x="4670" y="18060"/>
                    <a:pt x="4343" y="17079"/>
                  </a:cubicBezTo>
                  <a:cubicBezTo>
                    <a:pt x="4082" y="15991"/>
                    <a:pt x="3902" y="14902"/>
                    <a:pt x="3765" y="13775"/>
                  </a:cubicBezTo>
                  <a:lnTo>
                    <a:pt x="3765" y="13775"/>
                  </a:lnTo>
                  <a:cubicBezTo>
                    <a:pt x="3924" y="15001"/>
                    <a:pt x="4288" y="16218"/>
                    <a:pt x="4857" y="17313"/>
                  </a:cubicBezTo>
                  <a:cubicBezTo>
                    <a:pt x="5719" y="18954"/>
                    <a:pt x="8132" y="20885"/>
                    <a:pt x="9338" y="20885"/>
                  </a:cubicBezTo>
                  <a:cubicBezTo>
                    <a:pt x="9504" y="20885"/>
                    <a:pt x="9648" y="20848"/>
                    <a:pt x="9761" y="20769"/>
                  </a:cubicBezTo>
                  <a:cubicBezTo>
                    <a:pt x="10648" y="20161"/>
                    <a:pt x="7893" y="17686"/>
                    <a:pt x="7426" y="16799"/>
                  </a:cubicBezTo>
                  <a:cubicBezTo>
                    <a:pt x="6912" y="15912"/>
                    <a:pt x="6725" y="13016"/>
                    <a:pt x="6725" y="13016"/>
                  </a:cubicBezTo>
                  <a:lnTo>
                    <a:pt x="6725" y="13016"/>
                  </a:lnTo>
                  <a:lnTo>
                    <a:pt x="7893" y="16145"/>
                  </a:lnTo>
                  <a:cubicBezTo>
                    <a:pt x="8361" y="17421"/>
                    <a:pt x="12235" y="20826"/>
                    <a:pt x="13595" y="20826"/>
                  </a:cubicBezTo>
                  <a:cubicBezTo>
                    <a:pt x="13728" y="20826"/>
                    <a:pt x="13838" y="20793"/>
                    <a:pt x="13917" y="20722"/>
                  </a:cubicBezTo>
                  <a:cubicBezTo>
                    <a:pt x="14758" y="19881"/>
                    <a:pt x="11022" y="16052"/>
                    <a:pt x="10555" y="14464"/>
                  </a:cubicBezTo>
                  <a:cubicBezTo>
                    <a:pt x="10134" y="12876"/>
                    <a:pt x="9387" y="6665"/>
                    <a:pt x="9481" y="6431"/>
                  </a:cubicBezTo>
                  <a:cubicBezTo>
                    <a:pt x="9544" y="6305"/>
                    <a:pt x="9578" y="6169"/>
                    <a:pt x="9666" y="6169"/>
                  </a:cubicBezTo>
                  <a:cubicBezTo>
                    <a:pt x="9772" y="6169"/>
                    <a:pt x="9957" y="6371"/>
                    <a:pt x="10368" y="7038"/>
                  </a:cubicBezTo>
                  <a:cubicBezTo>
                    <a:pt x="10996" y="8035"/>
                    <a:pt x="12529" y="8857"/>
                    <a:pt x="13374" y="8857"/>
                  </a:cubicBezTo>
                  <a:cubicBezTo>
                    <a:pt x="13597" y="8857"/>
                    <a:pt x="13773" y="8800"/>
                    <a:pt x="13871" y="8673"/>
                  </a:cubicBezTo>
                  <a:cubicBezTo>
                    <a:pt x="14384" y="8066"/>
                    <a:pt x="12329" y="5030"/>
                    <a:pt x="12189" y="3863"/>
                  </a:cubicBezTo>
                  <a:cubicBezTo>
                    <a:pt x="12049" y="2648"/>
                    <a:pt x="9574" y="80"/>
                    <a:pt x="9574" y="80"/>
                  </a:cubicBezTo>
                  <a:lnTo>
                    <a:pt x="9527" y="80"/>
                  </a:lnTo>
                  <a:cubicBezTo>
                    <a:pt x="9028" y="27"/>
                    <a:pt x="8530" y="0"/>
                    <a:pt x="80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p69"/>
          <p:cNvSpPr/>
          <p:nvPr/>
        </p:nvSpPr>
        <p:spPr>
          <a:xfrm flipH="1">
            <a:off x="517906" y="1829209"/>
            <a:ext cx="1313100" cy="1313100"/>
          </a:xfrm>
          <a:prstGeom prst="ellipse">
            <a:avLst/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0" name="Google Shape;2210;p69"/>
          <p:cNvSpPr txBox="1">
            <a:spLocks noGrp="1"/>
          </p:cNvSpPr>
          <p:nvPr>
            <p:ph type="title"/>
          </p:nvPr>
        </p:nvSpPr>
        <p:spPr>
          <a:xfrm>
            <a:off x="2097409" y="1729087"/>
            <a:ext cx="3237035" cy="16745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OVERVIEW OF</a:t>
            </a:r>
            <a:br>
              <a:rPr lang="en" sz="6000" dirty="0"/>
            </a:br>
            <a:r>
              <a:rPr lang="en" sz="6000" dirty="0"/>
              <a:t>LOLBINS &amp; QBOT</a:t>
            </a:r>
            <a:endParaRPr sz="6000" dirty="0"/>
          </a:p>
        </p:txBody>
      </p:sp>
      <p:sp>
        <p:nvSpPr>
          <p:cNvPr id="2211" name="Google Shape;2211;p69"/>
          <p:cNvSpPr txBox="1">
            <a:spLocks noGrp="1"/>
          </p:cNvSpPr>
          <p:nvPr>
            <p:ph type="title" idx="2"/>
          </p:nvPr>
        </p:nvSpPr>
        <p:spPr>
          <a:xfrm>
            <a:off x="752782" y="2001336"/>
            <a:ext cx="843348" cy="8115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213" name="Google Shape;2213;p69"/>
          <p:cNvGrpSpPr/>
          <p:nvPr/>
        </p:nvGrpSpPr>
        <p:grpSpPr>
          <a:xfrm>
            <a:off x="5740025" y="1823550"/>
            <a:ext cx="2797622" cy="2658796"/>
            <a:chOff x="5479775" y="1195675"/>
            <a:chExt cx="2797622" cy="2658796"/>
          </a:xfrm>
        </p:grpSpPr>
        <p:sp>
          <p:nvSpPr>
            <p:cNvPr id="2214" name="Google Shape;2214;p69"/>
            <p:cNvSpPr/>
            <p:nvPr/>
          </p:nvSpPr>
          <p:spPr>
            <a:xfrm>
              <a:off x="5947107" y="1655371"/>
              <a:ext cx="1687850" cy="1626458"/>
            </a:xfrm>
            <a:custGeom>
              <a:avLst/>
              <a:gdLst/>
              <a:ahLst/>
              <a:cxnLst/>
              <a:rect l="l" t="t" r="r" b="b"/>
              <a:pathLst>
                <a:path w="50614" h="48773" extrusionOk="0">
                  <a:moveTo>
                    <a:pt x="27937" y="0"/>
                  </a:moveTo>
                  <a:cubicBezTo>
                    <a:pt x="21164" y="0"/>
                    <a:pt x="14492" y="2639"/>
                    <a:pt x="9490" y="7649"/>
                  </a:cubicBezTo>
                  <a:cubicBezTo>
                    <a:pt x="8918" y="8208"/>
                    <a:pt x="8383" y="8804"/>
                    <a:pt x="7882" y="9411"/>
                  </a:cubicBezTo>
                  <a:cubicBezTo>
                    <a:pt x="1358" y="17245"/>
                    <a:pt x="1" y="28163"/>
                    <a:pt x="4406" y="37355"/>
                  </a:cubicBezTo>
                  <a:cubicBezTo>
                    <a:pt x="4656" y="37891"/>
                    <a:pt x="4930" y="38415"/>
                    <a:pt x="5227" y="38938"/>
                  </a:cubicBezTo>
                  <a:cubicBezTo>
                    <a:pt x="7561" y="43046"/>
                    <a:pt x="10966" y="46439"/>
                    <a:pt x="15074" y="48773"/>
                  </a:cubicBezTo>
                  <a:cubicBezTo>
                    <a:pt x="18908" y="45654"/>
                    <a:pt x="23063" y="42022"/>
                    <a:pt x="27349" y="37986"/>
                  </a:cubicBezTo>
                  <a:cubicBezTo>
                    <a:pt x="29433" y="36033"/>
                    <a:pt x="31552" y="33985"/>
                    <a:pt x="33683" y="31842"/>
                  </a:cubicBezTo>
                  <a:cubicBezTo>
                    <a:pt x="40196" y="25342"/>
                    <a:pt x="45971" y="18948"/>
                    <a:pt x="50614" y="13233"/>
                  </a:cubicBezTo>
                  <a:cubicBezTo>
                    <a:pt x="49459" y="11185"/>
                    <a:pt x="48030" y="9304"/>
                    <a:pt x="46363" y="7649"/>
                  </a:cubicBezTo>
                  <a:cubicBezTo>
                    <a:pt x="44697" y="5982"/>
                    <a:pt x="42827" y="4541"/>
                    <a:pt x="40779" y="3386"/>
                  </a:cubicBezTo>
                  <a:cubicBezTo>
                    <a:pt x="40267" y="3089"/>
                    <a:pt x="39744" y="2815"/>
                    <a:pt x="39208" y="2565"/>
                  </a:cubicBezTo>
                  <a:cubicBezTo>
                    <a:pt x="35606" y="839"/>
                    <a:pt x="31756" y="0"/>
                    <a:pt x="2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69"/>
            <p:cNvSpPr/>
            <p:nvPr/>
          </p:nvSpPr>
          <p:spPr>
            <a:xfrm>
              <a:off x="6449755" y="2096626"/>
              <a:ext cx="1316626" cy="1298151"/>
            </a:xfrm>
            <a:custGeom>
              <a:avLst/>
              <a:gdLst/>
              <a:ahLst/>
              <a:cxnLst/>
              <a:rect l="l" t="t" r="r" b="b"/>
              <a:pathLst>
                <a:path w="39482" h="38928" extrusionOk="0">
                  <a:moveTo>
                    <a:pt x="35541" y="1"/>
                  </a:moveTo>
                  <a:cubicBezTo>
                    <a:pt x="30898" y="5704"/>
                    <a:pt x="25123" y="12098"/>
                    <a:pt x="18610" y="18610"/>
                  </a:cubicBezTo>
                  <a:cubicBezTo>
                    <a:pt x="16479" y="20742"/>
                    <a:pt x="14360" y="22789"/>
                    <a:pt x="12276" y="24754"/>
                  </a:cubicBezTo>
                  <a:cubicBezTo>
                    <a:pt x="7990" y="28790"/>
                    <a:pt x="3835" y="32422"/>
                    <a:pt x="1" y="35541"/>
                  </a:cubicBezTo>
                  <a:cubicBezTo>
                    <a:pt x="513" y="35839"/>
                    <a:pt x="1049" y="36112"/>
                    <a:pt x="1572" y="36362"/>
                  </a:cubicBezTo>
                  <a:cubicBezTo>
                    <a:pt x="5150" y="38080"/>
                    <a:pt x="9003" y="38927"/>
                    <a:pt x="12841" y="38927"/>
                  </a:cubicBezTo>
                  <a:cubicBezTo>
                    <a:pt x="17969" y="38927"/>
                    <a:pt x="23071" y="37415"/>
                    <a:pt x="27457" y="34446"/>
                  </a:cubicBezTo>
                  <a:cubicBezTo>
                    <a:pt x="35136" y="29254"/>
                    <a:pt x="39482" y="20384"/>
                    <a:pt x="38875" y="11145"/>
                  </a:cubicBezTo>
                  <a:cubicBezTo>
                    <a:pt x="38649" y="7823"/>
                    <a:pt x="37803" y="4573"/>
                    <a:pt x="36374" y="1573"/>
                  </a:cubicBezTo>
                  <a:cubicBezTo>
                    <a:pt x="36113" y="1037"/>
                    <a:pt x="35839" y="513"/>
                    <a:pt x="355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69"/>
            <p:cNvSpPr/>
            <p:nvPr/>
          </p:nvSpPr>
          <p:spPr>
            <a:xfrm>
              <a:off x="5947107" y="1969171"/>
              <a:ext cx="1818906" cy="1425606"/>
            </a:xfrm>
            <a:custGeom>
              <a:avLst/>
              <a:gdLst/>
              <a:ahLst/>
              <a:cxnLst/>
              <a:rect l="l" t="t" r="r" b="b"/>
              <a:pathLst>
                <a:path w="54544" h="42750" extrusionOk="0">
                  <a:moveTo>
                    <a:pt x="7882" y="1"/>
                  </a:moveTo>
                  <a:lnTo>
                    <a:pt x="7882" y="1"/>
                  </a:lnTo>
                  <a:cubicBezTo>
                    <a:pt x="1358" y="7835"/>
                    <a:pt x="1" y="18741"/>
                    <a:pt x="4406" y="27945"/>
                  </a:cubicBezTo>
                  <a:cubicBezTo>
                    <a:pt x="4656" y="28481"/>
                    <a:pt x="4930" y="29005"/>
                    <a:pt x="5227" y="29528"/>
                  </a:cubicBezTo>
                  <a:cubicBezTo>
                    <a:pt x="7561" y="33636"/>
                    <a:pt x="10966" y="37029"/>
                    <a:pt x="15074" y="39363"/>
                  </a:cubicBezTo>
                  <a:cubicBezTo>
                    <a:pt x="15586" y="39661"/>
                    <a:pt x="16122" y="39934"/>
                    <a:pt x="16645" y="40184"/>
                  </a:cubicBezTo>
                  <a:cubicBezTo>
                    <a:pt x="20223" y="41902"/>
                    <a:pt x="24074" y="42749"/>
                    <a:pt x="27910" y="42749"/>
                  </a:cubicBezTo>
                  <a:cubicBezTo>
                    <a:pt x="33036" y="42749"/>
                    <a:pt x="38137" y="41237"/>
                    <a:pt x="42530" y="38268"/>
                  </a:cubicBezTo>
                  <a:cubicBezTo>
                    <a:pt x="50197" y="33076"/>
                    <a:pt x="54543" y="24206"/>
                    <a:pt x="53948" y="14967"/>
                  </a:cubicBezTo>
                  <a:lnTo>
                    <a:pt x="53948" y="14967"/>
                  </a:lnTo>
                  <a:cubicBezTo>
                    <a:pt x="52519" y="21111"/>
                    <a:pt x="49030" y="26790"/>
                    <a:pt x="44030" y="30660"/>
                  </a:cubicBezTo>
                  <a:cubicBezTo>
                    <a:pt x="44220" y="29814"/>
                    <a:pt x="44006" y="28921"/>
                    <a:pt x="43446" y="28266"/>
                  </a:cubicBezTo>
                  <a:cubicBezTo>
                    <a:pt x="41672" y="30290"/>
                    <a:pt x="39232" y="31624"/>
                    <a:pt x="36565" y="32029"/>
                  </a:cubicBezTo>
                  <a:cubicBezTo>
                    <a:pt x="36719" y="31410"/>
                    <a:pt x="36505" y="30743"/>
                    <a:pt x="36005" y="30338"/>
                  </a:cubicBezTo>
                  <a:cubicBezTo>
                    <a:pt x="34624" y="31124"/>
                    <a:pt x="33171" y="31767"/>
                    <a:pt x="31659" y="32279"/>
                  </a:cubicBezTo>
                  <a:cubicBezTo>
                    <a:pt x="31123" y="30683"/>
                    <a:pt x="32314" y="29100"/>
                    <a:pt x="33279" y="27719"/>
                  </a:cubicBezTo>
                  <a:cubicBezTo>
                    <a:pt x="34255" y="26349"/>
                    <a:pt x="35017" y="24337"/>
                    <a:pt x="33850" y="23135"/>
                  </a:cubicBezTo>
                  <a:lnTo>
                    <a:pt x="33850" y="23135"/>
                  </a:lnTo>
                  <a:cubicBezTo>
                    <a:pt x="32064" y="25361"/>
                    <a:pt x="29861" y="27219"/>
                    <a:pt x="27349" y="28576"/>
                  </a:cubicBezTo>
                  <a:cubicBezTo>
                    <a:pt x="26409" y="29088"/>
                    <a:pt x="25420" y="29528"/>
                    <a:pt x="24408" y="29886"/>
                  </a:cubicBezTo>
                  <a:cubicBezTo>
                    <a:pt x="24242" y="29052"/>
                    <a:pt x="23801" y="28302"/>
                    <a:pt x="23158" y="27754"/>
                  </a:cubicBezTo>
                  <a:cubicBezTo>
                    <a:pt x="24908" y="26957"/>
                    <a:pt x="25266" y="24194"/>
                    <a:pt x="23789" y="22968"/>
                  </a:cubicBezTo>
                  <a:cubicBezTo>
                    <a:pt x="25766" y="20670"/>
                    <a:pt x="27183" y="17956"/>
                    <a:pt x="27968" y="15039"/>
                  </a:cubicBezTo>
                  <a:lnTo>
                    <a:pt x="27968" y="15039"/>
                  </a:lnTo>
                  <a:cubicBezTo>
                    <a:pt x="25587" y="15789"/>
                    <a:pt x="23777" y="17682"/>
                    <a:pt x="21718" y="19087"/>
                  </a:cubicBezTo>
                  <a:cubicBezTo>
                    <a:pt x="20388" y="19993"/>
                    <a:pt x="18732" y="20682"/>
                    <a:pt x="17171" y="20682"/>
                  </a:cubicBezTo>
                  <a:cubicBezTo>
                    <a:pt x="16312" y="20682"/>
                    <a:pt x="15483" y="20474"/>
                    <a:pt x="14752" y="19980"/>
                  </a:cubicBezTo>
                  <a:lnTo>
                    <a:pt x="21229" y="3251"/>
                  </a:lnTo>
                  <a:lnTo>
                    <a:pt x="21229" y="3251"/>
                  </a:lnTo>
                  <a:cubicBezTo>
                    <a:pt x="18860" y="6085"/>
                    <a:pt x="16503" y="8931"/>
                    <a:pt x="14133" y="11764"/>
                  </a:cubicBezTo>
                  <a:cubicBezTo>
                    <a:pt x="13347" y="12722"/>
                    <a:pt x="12261" y="13766"/>
                    <a:pt x="11108" y="13766"/>
                  </a:cubicBezTo>
                  <a:cubicBezTo>
                    <a:pt x="10900" y="13766"/>
                    <a:pt x="10689" y="13732"/>
                    <a:pt x="10478" y="13657"/>
                  </a:cubicBezTo>
                  <a:cubicBezTo>
                    <a:pt x="10764" y="12991"/>
                    <a:pt x="10847" y="12241"/>
                    <a:pt x="10704" y="11526"/>
                  </a:cubicBezTo>
                  <a:lnTo>
                    <a:pt x="10704" y="11526"/>
                  </a:lnTo>
                  <a:cubicBezTo>
                    <a:pt x="9514" y="11788"/>
                    <a:pt x="8430" y="12419"/>
                    <a:pt x="7621" y="13336"/>
                  </a:cubicBezTo>
                  <a:cubicBezTo>
                    <a:pt x="6085" y="11574"/>
                    <a:pt x="6168" y="8966"/>
                    <a:pt x="6466" y="6645"/>
                  </a:cubicBezTo>
                  <a:cubicBezTo>
                    <a:pt x="6728" y="4382"/>
                    <a:pt x="7204" y="2156"/>
                    <a:pt x="7882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18039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9"/>
            <p:cNvSpPr/>
            <p:nvPr/>
          </p:nvSpPr>
          <p:spPr>
            <a:xfrm>
              <a:off x="5479775" y="1195675"/>
              <a:ext cx="2797622" cy="2658796"/>
            </a:xfrm>
            <a:custGeom>
              <a:avLst/>
              <a:gdLst/>
              <a:ahLst/>
              <a:cxnLst/>
              <a:rect l="l" t="t" r="r" b="b"/>
              <a:pathLst>
                <a:path w="83893" h="79730" extrusionOk="0">
                  <a:moveTo>
                    <a:pt x="79438" y="0"/>
                  </a:moveTo>
                  <a:cubicBezTo>
                    <a:pt x="75085" y="0"/>
                    <a:pt x="65178" y="6277"/>
                    <a:pt x="53222" y="16350"/>
                  </a:cubicBezTo>
                  <a:cubicBezTo>
                    <a:pt x="53758" y="16600"/>
                    <a:pt x="54281" y="16874"/>
                    <a:pt x="54793" y="17171"/>
                  </a:cubicBezTo>
                  <a:cubicBezTo>
                    <a:pt x="63927" y="9742"/>
                    <a:pt x="71313" y="5217"/>
                    <a:pt x="74662" y="5217"/>
                  </a:cubicBezTo>
                  <a:cubicBezTo>
                    <a:pt x="75290" y="5217"/>
                    <a:pt x="75777" y="5377"/>
                    <a:pt x="76106" y="5706"/>
                  </a:cubicBezTo>
                  <a:cubicBezTo>
                    <a:pt x="78189" y="7801"/>
                    <a:pt x="73451" y="16183"/>
                    <a:pt x="64640" y="27018"/>
                  </a:cubicBezTo>
                  <a:cubicBezTo>
                    <a:pt x="59996" y="32733"/>
                    <a:pt x="54222" y="39127"/>
                    <a:pt x="47709" y="45639"/>
                  </a:cubicBezTo>
                  <a:cubicBezTo>
                    <a:pt x="41197" y="52140"/>
                    <a:pt x="34815" y="57926"/>
                    <a:pt x="29100" y="62570"/>
                  </a:cubicBezTo>
                  <a:cubicBezTo>
                    <a:pt x="19967" y="69989"/>
                    <a:pt x="12581" y="74512"/>
                    <a:pt x="9231" y="74512"/>
                  </a:cubicBezTo>
                  <a:cubicBezTo>
                    <a:pt x="8603" y="74512"/>
                    <a:pt x="8117" y="74353"/>
                    <a:pt x="7788" y="74024"/>
                  </a:cubicBezTo>
                  <a:cubicBezTo>
                    <a:pt x="5704" y="71940"/>
                    <a:pt x="10431" y="63558"/>
                    <a:pt x="19253" y="52723"/>
                  </a:cubicBezTo>
                  <a:cubicBezTo>
                    <a:pt x="18956" y="52200"/>
                    <a:pt x="18682" y="51676"/>
                    <a:pt x="18432" y="51140"/>
                  </a:cubicBezTo>
                  <a:cubicBezTo>
                    <a:pt x="6585" y="65213"/>
                    <a:pt x="1" y="76441"/>
                    <a:pt x="2680" y="79131"/>
                  </a:cubicBezTo>
                  <a:cubicBezTo>
                    <a:pt x="3083" y="79534"/>
                    <a:pt x="3677" y="79729"/>
                    <a:pt x="4444" y="79729"/>
                  </a:cubicBezTo>
                  <a:cubicBezTo>
                    <a:pt x="8797" y="79729"/>
                    <a:pt x="18706" y="73454"/>
                    <a:pt x="30671" y="63391"/>
                  </a:cubicBezTo>
                  <a:cubicBezTo>
                    <a:pt x="36363" y="58593"/>
                    <a:pt x="42530" y="52950"/>
                    <a:pt x="48781" y="46699"/>
                  </a:cubicBezTo>
                  <a:cubicBezTo>
                    <a:pt x="55020" y="40448"/>
                    <a:pt x="60663" y="34281"/>
                    <a:pt x="65461" y="28590"/>
                  </a:cubicBezTo>
                  <a:cubicBezTo>
                    <a:pt x="77296" y="14516"/>
                    <a:pt x="83892" y="3289"/>
                    <a:pt x="81202" y="598"/>
                  </a:cubicBezTo>
                  <a:cubicBezTo>
                    <a:pt x="80799" y="195"/>
                    <a:pt x="80204" y="0"/>
                    <a:pt x="794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8" name="Google Shape;2218;p69"/>
          <p:cNvGrpSpPr/>
          <p:nvPr/>
        </p:nvGrpSpPr>
        <p:grpSpPr>
          <a:xfrm rot="2254530">
            <a:off x="5628035" y="1934476"/>
            <a:ext cx="759225" cy="661082"/>
            <a:chOff x="5533200" y="539700"/>
            <a:chExt cx="1669600" cy="1453775"/>
          </a:xfrm>
        </p:grpSpPr>
        <p:sp>
          <p:nvSpPr>
            <p:cNvPr id="2219" name="Google Shape;2219;p69"/>
            <p:cNvSpPr/>
            <p:nvPr/>
          </p:nvSpPr>
          <p:spPr>
            <a:xfrm>
              <a:off x="5613875" y="1368675"/>
              <a:ext cx="71450" cy="202425"/>
            </a:xfrm>
            <a:custGeom>
              <a:avLst/>
              <a:gdLst/>
              <a:ahLst/>
              <a:cxnLst/>
              <a:rect l="l" t="t" r="r" b="b"/>
              <a:pathLst>
                <a:path w="2858" h="8097" extrusionOk="0">
                  <a:moveTo>
                    <a:pt x="1" y="1"/>
                  </a:moveTo>
                  <a:lnTo>
                    <a:pt x="1" y="8097"/>
                  </a:lnTo>
                  <a:lnTo>
                    <a:pt x="2858" y="8097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69"/>
            <p:cNvSpPr/>
            <p:nvPr/>
          </p:nvSpPr>
          <p:spPr>
            <a:xfrm>
              <a:off x="5621625" y="1355875"/>
              <a:ext cx="55675" cy="12825"/>
            </a:xfrm>
            <a:custGeom>
              <a:avLst/>
              <a:gdLst/>
              <a:ahLst/>
              <a:cxnLst/>
              <a:rect l="l" t="t" r="r" b="b"/>
              <a:pathLst>
                <a:path w="2227" h="513" extrusionOk="0">
                  <a:moveTo>
                    <a:pt x="0" y="1"/>
                  </a:moveTo>
                  <a:lnTo>
                    <a:pt x="0" y="513"/>
                  </a:lnTo>
                  <a:lnTo>
                    <a:pt x="2227" y="513"/>
                  </a:lnTo>
                  <a:lnTo>
                    <a:pt x="22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69"/>
            <p:cNvSpPr/>
            <p:nvPr/>
          </p:nvSpPr>
          <p:spPr>
            <a:xfrm>
              <a:off x="5793075" y="1189500"/>
              <a:ext cx="71450" cy="202425"/>
            </a:xfrm>
            <a:custGeom>
              <a:avLst/>
              <a:gdLst/>
              <a:ahLst/>
              <a:cxnLst/>
              <a:rect l="l" t="t" r="r" b="b"/>
              <a:pathLst>
                <a:path w="2858" h="8097" extrusionOk="0">
                  <a:moveTo>
                    <a:pt x="0" y="0"/>
                  </a:moveTo>
                  <a:lnTo>
                    <a:pt x="0" y="8096"/>
                  </a:lnTo>
                  <a:lnTo>
                    <a:pt x="2858" y="8096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69"/>
            <p:cNvSpPr/>
            <p:nvPr/>
          </p:nvSpPr>
          <p:spPr>
            <a:xfrm>
              <a:off x="5800800" y="1176700"/>
              <a:ext cx="55700" cy="12825"/>
            </a:xfrm>
            <a:custGeom>
              <a:avLst/>
              <a:gdLst/>
              <a:ahLst/>
              <a:cxnLst/>
              <a:rect l="l" t="t" r="r" b="b"/>
              <a:pathLst>
                <a:path w="2228" h="513" extrusionOk="0">
                  <a:moveTo>
                    <a:pt x="1" y="0"/>
                  </a:moveTo>
                  <a:lnTo>
                    <a:pt x="1" y="512"/>
                  </a:lnTo>
                  <a:lnTo>
                    <a:pt x="2227" y="512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69"/>
            <p:cNvSpPr/>
            <p:nvPr/>
          </p:nvSpPr>
          <p:spPr>
            <a:xfrm>
              <a:off x="6088350" y="756100"/>
              <a:ext cx="71150" cy="202425"/>
            </a:xfrm>
            <a:custGeom>
              <a:avLst/>
              <a:gdLst/>
              <a:ahLst/>
              <a:cxnLst/>
              <a:rect l="l" t="t" r="r" b="b"/>
              <a:pathLst>
                <a:path w="2846" h="8097" extrusionOk="0">
                  <a:moveTo>
                    <a:pt x="0" y="1"/>
                  </a:moveTo>
                  <a:lnTo>
                    <a:pt x="0" y="8097"/>
                  </a:lnTo>
                  <a:lnTo>
                    <a:pt x="2846" y="8097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69"/>
            <p:cNvSpPr/>
            <p:nvPr/>
          </p:nvSpPr>
          <p:spPr>
            <a:xfrm>
              <a:off x="6096075" y="743000"/>
              <a:ext cx="55700" cy="12825"/>
            </a:xfrm>
            <a:custGeom>
              <a:avLst/>
              <a:gdLst/>
              <a:ahLst/>
              <a:cxnLst/>
              <a:rect l="l" t="t" r="r" b="b"/>
              <a:pathLst>
                <a:path w="2228" h="513" extrusionOk="0">
                  <a:moveTo>
                    <a:pt x="1" y="1"/>
                  </a:moveTo>
                  <a:lnTo>
                    <a:pt x="1" y="513"/>
                  </a:lnTo>
                  <a:lnTo>
                    <a:pt x="2227" y="513"/>
                  </a:lnTo>
                  <a:lnTo>
                    <a:pt x="22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69"/>
            <p:cNvSpPr/>
            <p:nvPr/>
          </p:nvSpPr>
          <p:spPr>
            <a:xfrm>
              <a:off x="5533200" y="969225"/>
              <a:ext cx="834675" cy="797450"/>
            </a:xfrm>
            <a:custGeom>
              <a:avLst/>
              <a:gdLst/>
              <a:ahLst/>
              <a:cxnLst/>
              <a:rect l="l" t="t" r="r" b="b"/>
              <a:pathLst>
                <a:path w="33387" h="31898" extrusionOk="0">
                  <a:moveTo>
                    <a:pt x="33386" y="1"/>
                  </a:moveTo>
                  <a:lnTo>
                    <a:pt x="18396" y="5406"/>
                  </a:lnTo>
                  <a:lnTo>
                    <a:pt x="1" y="26647"/>
                  </a:lnTo>
                  <a:lnTo>
                    <a:pt x="3454" y="31897"/>
                  </a:lnTo>
                  <a:lnTo>
                    <a:pt x="33386" y="31897"/>
                  </a:lnTo>
                  <a:lnTo>
                    <a:pt x="333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69"/>
            <p:cNvSpPr/>
            <p:nvPr/>
          </p:nvSpPr>
          <p:spPr>
            <a:xfrm>
              <a:off x="5993100" y="539700"/>
              <a:ext cx="374775" cy="564675"/>
            </a:xfrm>
            <a:custGeom>
              <a:avLst/>
              <a:gdLst/>
              <a:ahLst/>
              <a:cxnLst/>
              <a:rect l="l" t="t" r="r" b="b"/>
              <a:pathLst>
                <a:path w="14991" h="22587" extrusionOk="0">
                  <a:moveTo>
                    <a:pt x="14990" y="1"/>
                  </a:moveTo>
                  <a:cubicBezTo>
                    <a:pt x="3965" y="11038"/>
                    <a:pt x="0" y="22587"/>
                    <a:pt x="0" y="22587"/>
                  </a:cubicBezTo>
                  <a:lnTo>
                    <a:pt x="14990" y="17182"/>
                  </a:lnTo>
                  <a:lnTo>
                    <a:pt x="149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69"/>
            <p:cNvSpPr/>
            <p:nvPr/>
          </p:nvSpPr>
          <p:spPr>
            <a:xfrm>
              <a:off x="5931175" y="1104375"/>
              <a:ext cx="143200" cy="662300"/>
            </a:xfrm>
            <a:custGeom>
              <a:avLst/>
              <a:gdLst/>
              <a:ahLst/>
              <a:cxnLst/>
              <a:rect l="l" t="t" r="r" b="b"/>
              <a:pathLst>
                <a:path w="5728" h="26492" extrusionOk="0">
                  <a:moveTo>
                    <a:pt x="2477" y="0"/>
                  </a:moveTo>
                  <a:lnTo>
                    <a:pt x="1" y="1798"/>
                  </a:lnTo>
                  <a:lnTo>
                    <a:pt x="3144" y="26491"/>
                  </a:lnTo>
                  <a:lnTo>
                    <a:pt x="5727" y="26491"/>
                  </a:lnTo>
                  <a:lnTo>
                    <a:pt x="24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69"/>
            <p:cNvSpPr/>
            <p:nvPr/>
          </p:nvSpPr>
          <p:spPr>
            <a:xfrm>
              <a:off x="6102625" y="1175800"/>
              <a:ext cx="265250" cy="530750"/>
            </a:xfrm>
            <a:custGeom>
              <a:avLst/>
              <a:gdLst/>
              <a:ahLst/>
              <a:cxnLst/>
              <a:rect l="l" t="t" r="r" b="b"/>
              <a:pathLst>
                <a:path w="10610" h="21230" extrusionOk="0">
                  <a:moveTo>
                    <a:pt x="10609" y="0"/>
                  </a:moveTo>
                  <a:cubicBezTo>
                    <a:pt x="4751" y="0"/>
                    <a:pt x="1" y="4751"/>
                    <a:pt x="1" y="10609"/>
                  </a:cubicBezTo>
                  <a:cubicBezTo>
                    <a:pt x="1" y="16479"/>
                    <a:pt x="4751" y="21229"/>
                    <a:pt x="10609" y="21229"/>
                  </a:cubicBezTo>
                  <a:lnTo>
                    <a:pt x="106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69"/>
            <p:cNvSpPr/>
            <p:nvPr/>
          </p:nvSpPr>
          <p:spPr>
            <a:xfrm>
              <a:off x="6148475" y="1221650"/>
              <a:ext cx="219675" cy="439050"/>
            </a:xfrm>
            <a:custGeom>
              <a:avLst/>
              <a:gdLst/>
              <a:ahLst/>
              <a:cxnLst/>
              <a:rect l="l" t="t" r="r" b="b"/>
              <a:pathLst>
                <a:path w="8787" h="17562" extrusionOk="0">
                  <a:moveTo>
                    <a:pt x="8787" y="0"/>
                  </a:moveTo>
                  <a:cubicBezTo>
                    <a:pt x="3929" y="0"/>
                    <a:pt x="0" y="3929"/>
                    <a:pt x="0" y="8775"/>
                  </a:cubicBezTo>
                  <a:cubicBezTo>
                    <a:pt x="0" y="13633"/>
                    <a:pt x="3929" y="17562"/>
                    <a:pt x="8787" y="17562"/>
                  </a:cubicBezTo>
                  <a:lnTo>
                    <a:pt x="87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69"/>
            <p:cNvSpPr/>
            <p:nvPr/>
          </p:nvSpPr>
          <p:spPr>
            <a:xfrm>
              <a:off x="5653175" y="1766650"/>
              <a:ext cx="127700" cy="59850"/>
            </a:xfrm>
            <a:custGeom>
              <a:avLst/>
              <a:gdLst/>
              <a:ahLst/>
              <a:cxnLst/>
              <a:rect l="l" t="t" r="r" b="b"/>
              <a:pathLst>
                <a:path w="5108" h="2394" extrusionOk="0">
                  <a:moveTo>
                    <a:pt x="0" y="0"/>
                  </a:moveTo>
                  <a:lnTo>
                    <a:pt x="1357" y="2394"/>
                  </a:lnTo>
                  <a:lnTo>
                    <a:pt x="3763" y="2394"/>
                  </a:lnTo>
                  <a:lnTo>
                    <a:pt x="5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69"/>
            <p:cNvSpPr/>
            <p:nvPr/>
          </p:nvSpPr>
          <p:spPr>
            <a:xfrm>
              <a:off x="5870150" y="1766650"/>
              <a:ext cx="127725" cy="59850"/>
            </a:xfrm>
            <a:custGeom>
              <a:avLst/>
              <a:gdLst/>
              <a:ahLst/>
              <a:cxnLst/>
              <a:rect l="l" t="t" r="r" b="b"/>
              <a:pathLst>
                <a:path w="5109" h="2394" extrusionOk="0">
                  <a:moveTo>
                    <a:pt x="1" y="0"/>
                  </a:moveTo>
                  <a:lnTo>
                    <a:pt x="1358" y="2394"/>
                  </a:lnTo>
                  <a:lnTo>
                    <a:pt x="3763" y="2394"/>
                  </a:lnTo>
                  <a:lnTo>
                    <a:pt x="51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69"/>
            <p:cNvSpPr/>
            <p:nvPr/>
          </p:nvSpPr>
          <p:spPr>
            <a:xfrm>
              <a:off x="6074350" y="1766650"/>
              <a:ext cx="293525" cy="112525"/>
            </a:xfrm>
            <a:custGeom>
              <a:avLst/>
              <a:gdLst/>
              <a:ahLst/>
              <a:cxnLst/>
              <a:rect l="l" t="t" r="r" b="b"/>
              <a:pathLst>
                <a:path w="11741" h="4501" extrusionOk="0">
                  <a:moveTo>
                    <a:pt x="0" y="0"/>
                  </a:moveTo>
                  <a:lnTo>
                    <a:pt x="11740" y="4501"/>
                  </a:lnTo>
                  <a:lnTo>
                    <a:pt x="117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69"/>
            <p:cNvSpPr/>
            <p:nvPr/>
          </p:nvSpPr>
          <p:spPr>
            <a:xfrm>
              <a:off x="5568925" y="1211825"/>
              <a:ext cx="437275" cy="526575"/>
            </a:xfrm>
            <a:custGeom>
              <a:avLst/>
              <a:gdLst/>
              <a:ahLst/>
              <a:cxnLst/>
              <a:rect l="l" t="t" r="r" b="b"/>
              <a:pathLst>
                <a:path w="17491" h="21063" extrusionOk="0">
                  <a:moveTo>
                    <a:pt x="14812" y="0"/>
                  </a:moveTo>
                  <a:lnTo>
                    <a:pt x="1" y="16943"/>
                  </a:lnTo>
                  <a:lnTo>
                    <a:pt x="2846" y="21062"/>
                  </a:lnTo>
                  <a:lnTo>
                    <a:pt x="17491" y="21062"/>
                  </a:lnTo>
                  <a:lnTo>
                    <a:pt x="148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69"/>
            <p:cNvSpPr/>
            <p:nvPr/>
          </p:nvSpPr>
          <p:spPr>
            <a:xfrm>
              <a:off x="6269900" y="1076675"/>
              <a:ext cx="97975" cy="61050"/>
            </a:xfrm>
            <a:custGeom>
              <a:avLst/>
              <a:gdLst/>
              <a:ahLst/>
              <a:cxnLst/>
              <a:rect l="l" t="t" r="r" b="b"/>
              <a:pathLst>
                <a:path w="3919" h="2442" extrusionOk="0">
                  <a:moveTo>
                    <a:pt x="1" y="1"/>
                  </a:moveTo>
                  <a:lnTo>
                    <a:pt x="1" y="2441"/>
                  </a:lnTo>
                  <a:lnTo>
                    <a:pt x="3918" y="2441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9"/>
            <p:cNvSpPr/>
            <p:nvPr/>
          </p:nvSpPr>
          <p:spPr>
            <a:xfrm>
              <a:off x="7050650" y="1368675"/>
              <a:ext cx="71475" cy="202425"/>
            </a:xfrm>
            <a:custGeom>
              <a:avLst/>
              <a:gdLst/>
              <a:ahLst/>
              <a:cxnLst/>
              <a:rect l="l" t="t" r="r" b="b"/>
              <a:pathLst>
                <a:path w="2859" h="8097" extrusionOk="0">
                  <a:moveTo>
                    <a:pt x="1" y="1"/>
                  </a:moveTo>
                  <a:lnTo>
                    <a:pt x="1" y="8097"/>
                  </a:lnTo>
                  <a:lnTo>
                    <a:pt x="2858" y="8097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69"/>
            <p:cNvSpPr/>
            <p:nvPr/>
          </p:nvSpPr>
          <p:spPr>
            <a:xfrm>
              <a:off x="7058700" y="1355875"/>
              <a:ext cx="55375" cy="12825"/>
            </a:xfrm>
            <a:custGeom>
              <a:avLst/>
              <a:gdLst/>
              <a:ahLst/>
              <a:cxnLst/>
              <a:rect l="l" t="t" r="r" b="b"/>
              <a:pathLst>
                <a:path w="2215" h="513" extrusionOk="0">
                  <a:moveTo>
                    <a:pt x="0" y="1"/>
                  </a:moveTo>
                  <a:lnTo>
                    <a:pt x="0" y="513"/>
                  </a:lnTo>
                  <a:lnTo>
                    <a:pt x="2215" y="513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69"/>
            <p:cNvSpPr/>
            <p:nvPr/>
          </p:nvSpPr>
          <p:spPr>
            <a:xfrm>
              <a:off x="6871475" y="1189500"/>
              <a:ext cx="71450" cy="202425"/>
            </a:xfrm>
            <a:custGeom>
              <a:avLst/>
              <a:gdLst/>
              <a:ahLst/>
              <a:cxnLst/>
              <a:rect l="l" t="t" r="r" b="b"/>
              <a:pathLst>
                <a:path w="2858" h="8097" extrusionOk="0">
                  <a:moveTo>
                    <a:pt x="0" y="0"/>
                  </a:moveTo>
                  <a:lnTo>
                    <a:pt x="0" y="8096"/>
                  </a:lnTo>
                  <a:lnTo>
                    <a:pt x="2858" y="8096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9"/>
            <p:cNvSpPr/>
            <p:nvPr/>
          </p:nvSpPr>
          <p:spPr>
            <a:xfrm>
              <a:off x="6879500" y="1176700"/>
              <a:ext cx="55400" cy="12825"/>
            </a:xfrm>
            <a:custGeom>
              <a:avLst/>
              <a:gdLst/>
              <a:ahLst/>
              <a:cxnLst/>
              <a:rect l="l" t="t" r="r" b="b"/>
              <a:pathLst>
                <a:path w="2216" h="513" extrusionOk="0">
                  <a:moveTo>
                    <a:pt x="1" y="0"/>
                  </a:moveTo>
                  <a:lnTo>
                    <a:pt x="1" y="512"/>
                  </a:lnTo>
                  <a:lnTo>
                    <a:pt x="2215" y="512"/>
                  </a:lnTo>
                  <a:lnTo>
                    <a:pt x="22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69"/>
            <p:cNvSpPr/>
            <p:nvPr/>
          </p:nvSpPr>
          <p:spPr>
            <a:xfrm>
              <a:off x="6576500" y="756100"/>
              <a:ext cx="71150" cy="202425"/>
            </a:xfrm>
            <a:custGeom>
              <a:avLst/>
              <a:gdLst/>
              <a:ahLst/>
              <a:cxnLst/>
              <a:rect l="l" t="t" r="r" b="b"/>
              <a:pathLst>
                <a:path w="2846" h="8097" extrusionOk="0">
                  <a:moveTo>
                    <a:pt x="0" y="1"/>
                  </a:moveTo>
                  <a:lnTo>
                    <a:pt x="0" y="8097"/>
                  </a:lnTo>
                  <a:lnTo>
                    <a:pt x="2846" y="8097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69"/>
            <p:cNvSpPr/>
            <p:nvPr/>
          </p:nvSpPr>
          <p:spPr>
            <a:xfrm>
              <a:off x="6584225" y="743300"/>
              <a:ext cx="55700" cy="12825"/>
            </a:xfrm>
            <a:custGeom>
              <a:avLst/>
              <a:gdLst/>
              <a:ahLst/>
              <a:cxnLst/>
              <a:rect l="l" t="t" r="r" b="b"/>
              <a:pathLst>
                <a:path w="2228" h="513" extrusionOk="0">
                  <a:moveTo>
                    <a:pt x="1" y="1"/>
                  </a:moveTo>
                  <a:lnTo>
                    <a:pt x="1" y="513"/>
                  </a:lnTo>
                  <a:lnTo>
                    <a:pt x="2227" y="513"/>
                  </a:lnTo>
                  <a:lnTo>
                    <a:pt x="22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9"/>
            <p:cNvSpPr/>
            <p:nvPr/>
          </p:nvSpPr>
          <p:spPr>
            <a:xfrm>
              <a:off x="6367850" y="969225"/>
              <a:ext cx="834950" cy="797450"/>
            </a:xfrm>
            <a:custGeom>
              <a:avLst/>
              <a:gdLst/>
              <a:ahLst/>
              <a:cxnLst/>
              <a:rect l="l" t="t" r="r" b="b"/>
              <a:pathLst>
                <a:path w="33398" h="31898" extrusionOk="0">
                  <a:moveTo>
                    <a:pt x="0" y="1"/>
                  </a:moveTo>
                  <a:lnTo>
                    <a:pt x="0" y="31897"/>
                  </a:lnTo>
                  <a:lnTo>
                    <a:pt x="29944" y="31897"/>
                  </a:lnTo>
                  <a:lnTo>
                    <a:pt x="33397" y="26647"/>
                  </a:lnTo>
                  <a:lnTo>
                    <a:pt x="15002" y="54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69"/>
            <p:cNvSpPr/>
            <p:nvPr/>
          </p:nvSpPr>
          <p:spPr>
            <a:xfrm>
              <a:off x="6367850" y="539700"/>
              <a:ext cx="375050" cy="564675"/>
            </a:xfrm>
            <a:custGeom>
              <a:avLst/>
              <a:gdLst/>
              <a:ahLst/>
              <a:cxnLst/>
              <a:rect l="l" t="t" r="r" b="b"/>
              <a:pathLst>
                <a:path w="15002" h="22587" extrusionOk="0">
                  <a:moveTo>
                    <a:pt x="0" y="1"/>
                  </a:moveTo>
                  <a:lnTo>
                    <a:pt x="0" y="17182"/>
                  </a:lnTo>
                  <a:lnTo>
                    <a:pt x="15002" y="22587"/>
                  </a:lnTo>
                  <a:cubicBezTo>
                    <a:pt x="15002" y="22587"/>
                    <a:pt x="11037" y="1103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69"/>
            <p:cNvSpPr/>
            <p:nvPr/>
          </p:nvSpPr>
          <p:spPr>
            <a:xfrm>
              <a:off x="6661625" y="1104375"/>
              <a:ext cx="143200" cy="662300"/>
            </a:xfrm>
            <a:custGeom>
              <a:avLst/>
              <a:gdLst/>
              <a:ahLst/>
              <a:cxnLst/>
              <a:rect l="l" t="t" r="r" b="b"/>
              <a:pathLst>
                <a:path w="5728" h="26492" extrusionOk="0">
                  <a:moveTo>
                    <a:pt x="3251" y="0"/>
                  </a:moveTo>
                  <a:lnTo>
                    <a:pt x="1" y="26491"/>
                  </a:lnTo>
                  <a:lnTo>
                    <a:pt x="2584" y="26491"/>
                  </a:lnTo>
                  <a:lnTo>
                    <a:pt x="5727" y="1798"/>
                  </a:lnTo>
                  <a:lnTo>
                    <a:pt x="32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69"/>
            <p:cNvSpPr/>
            <p:nvPr/>
          </p:nvSpPr>
          <p:spPr>
            <a:xfrm>
              <a:off x="6368125" y="1175800"/>
              <a:ext cx="265550" cy="530750"/>
            </a:xfrm>
            <a:custGeom>
              <a:avLst/>
              <a:gdLst/>
              <a:ahLst/>
              <a:cxnLst/>
              <a:rect l="l" t="t" r="r" b="b"/>
              <a:pathLst>
                <a:path w="10622" h="21230" extrusionOk="0">
                  <a:moveTo>
                    <a:pt x="1" y="0"/>
                  </a:moveTo>
                  <a:lnTo>
                    <a:pt x="1" y="21229"/>
                  </a:lnTo>
                  <a:cubicBezTo>
                    <a:pt x="5859" y="21229"/>
                    <a:pt x="10609" y="16479"/>
                    <a:pt x="10621" y="10609"/>
                  </a:cubicBezTo>
                  <a:cubicBezTo>
                    <a:pt x="10609" y="4751"/>
                    <a:pt x="5859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69"/>
            <p:cNvSpPr/>
            <p:nvPr/>
          </p:nvSpPr>
          <p:spPr>
            <a:xfrm>
              <a:off x="6367850" y="1221650"/>
              <a:ext cx="219675" cy="439050"/>
            </a:xfrm>
            <a:custGeom>
              <a:avLst/>
              <a:gdLst/>
              <a:ahLst/>
              <a:cxnLst/>
              <a:rect l="l" t="t" r="r" b="b"/>
              <a:pathLst>
                <a:path w="8787" h="17562" extrusionOk="0">
                  <a:moveTo>
                    <a:pt x="0" y="0"/>
                  </a:moveTo>
                  <a:lnTo>
                    <a:pt x="0" y="17562"/>
                  </a:lnTo>
                  <a:cubicBezTo>
                    <a:pt x="4858" y="17562"/>
                    <a:pt x="8787" y="13633"/>
                    <a:pt x="8787" y="8775"/>
                  </a:cubicBezTo>
                  <a:cubicBezTo>
                    <a:pt x="8787" y="3929"/>
                    <a:pt x="485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69"/>
            <p:cNvSpPr/>
            <p:nvPr/>
          </p:nvSpPr>
          <p:spPr>
            <a:xfrm>
              <a:off x="6955125" y="1766650"/>
              <a:ext cx="127400" cy="59850"/>
            </a:xfrm>
            <a:custGeom>
              <a:avLst/>
              <a:gdLst/>
              <a:ahLst/>
              <a:cxnLst/>
              <a:rect l="l" t="t" r="r" b="b"/>
              <a:pathLst>
                <a:path w="5096" h="2394" extrusionOk="0">
                  <a:moveTo>
                    <a:pt x="0" y="0"/>
                  </a:moveTo>
                  <a:lnTo>
                    <a:pt x="1345" y="2394"/>
                  </a:lnTo>
                  <a:lnTo>
                    <a:pt x="3751" y="2394"/>
                  </a:lnTo>
                  <a:lnTo>
                    <a:pt x="50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69"/>
            <p:cNvSpPr/>
            <p:nvPr/>
          </p:nvSpPr>
          <p:spPr>
            <a:xfrm>
              <a:off x="6738125" y="1766650"/>
              <a:ext cx="127425" cy="59850"/>
            </a:xfrm>
            <a:custGeom>
              <a:avLst/>
              <a:gdLst/>
              <a:ahLst/>
              <a:cxnLst/>
              <a:rect l="l" t="t" r="r" b="b"/>
              <a:pathLst>
                <a:path w="5097" h="2394" extrusionOk="0">
                  <a:moveTo>
                    <a:pt x="0" y="0"/>
                  </a:moveTo>
                  <a:lnTo>
                    <a:pt x="1346" y="2394"/>
                  </a:lnTo>
                  <a:lnTo>
                    <a:pt x="3751" y="2394"/>
                  </a:lnTo>
                  <a:lnTo>
                    <a:pt x="50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69"/>
            <p:cNvSpPr/>
            <p:nvPr/>
          </p:nvSpPr>
          <p:spPr>
            <a:xfrm>
              <a:off x="6367850" y="1766650"/>
              <a:ext cx="293800" cy="112525"/>
            </a:xfrm>
            <a:custGeom>
              <a:avLst/>
              <a:gdLst/>
              <a:ahLst/>
              <a:cxnLst/>
              <a:rect l="l" t="t" r="r" b="b"/>
              <a:pathLst>
                <a:path w="11752" h="4501" extrusionOk="0">
                  <a:moveTo>
                    <a:pt x="0" y="0"/>
                  </a:moveTo>
                  <a:lnTo>
                    <a:pt x="0" y="4501"/>
                  </a:lnTo>
                  <a:lnTo>
                    <a:pt x="11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9"/>
            <p:cNvSpPr/>
            <p:nvPr/>
          </p:nvSpPr>
          <p:spPr>
            <a:xfrm>
              <a:off x="6729800" y="1211825"/>
              <a:ext cx="437275" cy="526575"/>
            </a:xfrm>
            <a:custGeom>
              <a:avLst/>
              <a:gdLst/>
              <a:ahLst/>
              <a:cxnLst/>
              <a:rect l="l" t="t" r="r" b="b"/>
              <a:pathLst>
                <a:path w="17491" h="21063" extrusionOk="0">
                  <a:moveTo>
                    <a:pt x="2679" y="0"/>
                  </a:moveTo>
                  <a:lnTo>
                    <a:pt x="0" y="21062"/>
                  </a:lnTo>
                  <a:lnTo>
                    <a:pt x="14645" y="21062"/>
                  </a:lnTo>
                  <a:lnTo>
                    <a:pt x="17490" y="16943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9"/>
            <p:cNvSpPr/>
            <p:nvPr/>
          </p:nvSpPr>
          <p:spPr>
            <a:xfrm>
              <a:off x="6367850" y="1076675"/>
              <a:ext cx="98250" cy="61050"/>
            </a:xfrm>
            <a:custGeom>
              <a:avLst/>
              <a:gdLst/>
              <a:ahLst/>
              <a:cxnLst/>
              <a:rect l="l" t="t" r="r" b="b"/>
              <a:pathLst>
                <a:path w="3930" h="2442" extrusionOk="0">
                  <a:moveTo>
                    <a:pt x="0" y="1"/>
                  </a:moveTo>
                  <a:lnTo>
                    <a:pt x="0" y="2441"/>
                  </a:lnTo>
                  <a:lnTo>
                    <a:pt x="3929" y="2441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9"/>
            <p:cNvSpPr/>
            <p:nvPr/>
          </p:nvSpPr>
          <p:spPr>
            <a:xfrm>
              <a:off x="5687100" y="1826475"/>
              <a:ext cx="60150" cy="167000"/>
            </a:xfrm>
            <a:custGeom>
              <a:avLst/>
              <a:gdLst/>
              <a:ahLst/>
              <a:cxnLst/>
              <a:rect l="l" t="t" r="r" b="b"/>
              <a:pathLst>
                <a:path w="2406" h="6680" extrusionOk="0">
                  <a:moveTo>
                    <a:pt x="0" y="1"/>
                  </a:moveTo>
                  <a:lnTo>
                    <a:pt x="2406" y="1"/>
                  </a:lnTo>
                  <a:lnTo>
                    <a:pt x="2406" y="6680"/>
                  </a:lnTo>
                  <a:lnTo>
                    <a:pt x="0" y="668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18039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69"/>
            <p:cNvSpPr/>
            <p:nvPr/>
          </p:nvSpPr>
          <p:spPr>
            <a:xfrm>
              <a:off x="5904100" y="1826475"/>
              <a:ext cx="60150" cy="167000"/>
            </a:xfrm>
            <a:custGeom>
              <a:avLst/>
              <a:gdLst/>
              <a:ahLst/>
              <a:cxnLst/>
              <a:rect l="l" t="t" r="r" b="b"/>
              <a:pathLst>
                <a:path w="2406" h="6680" extrusionOk="0">
                  <a:moveTo>
                    <a:pt x="0" y="1"/>
                  </a:moveTo>
                  <a:lnTo>
                    <a:pt x="2405" y="1"/>
                  </a:lnTo>
                  <a:lnTo>
                    <a:pt x="2405" y="6680"/>
                  </a:lnTo>
                  <a:lnTo>
                    <a:pt x="0" y="668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18039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69"/>
            <p:cNvSpPr/>
            <p:nvPr/>
          </p:nvSpPr>
          <p:spPr>
            <a:xfrm>
              <a:off x="6771750" y="1826475"/>
              <a:ext cx="60150" cy="167000"/>
            </a:xfrm>
            <a:custGeom>
              <a:avLst/>
              <a:gdLst/>
              <a:ahLst/>
              <a:cxnLst/>
              <a:rect l="l" t="t" r="r" b="b"/>
              <a:pathLst>
                <a:path w="2406" h="6680" extrusionOk="0">
                  <a:moveTo>
                    <a:pt x="1" y="1"/>
                  </a:moveTo>
                  <a:lnTo>
                    <a:pt x="2406" y="1"/>
                  </a:lnTo>
                  <a:lnTo>
                    <a:pt x="2406" y="6680"/>
                  </a:lnTo>
                  <a:lnTo>
                    <a:pt x="1" y="668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18039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69"/>
            <p:cNvSpPr/>
            <p:nvPr/>
          </p:nvSpPr>
          <p:spPr>
            <a:xfrm>
              <a:off x="6988750" y="1826475"/>
              <a:ext cx="60150" cy="167000"/>
            </a:xfrm>
            <a:custGeom>
              <a:avLst/>
              <a:gdLst/>
              <a:ahLst/>
              <a:cxnLst/>
              <a:rect l="l" t="t" r="r" b="b"/>
              <a:pathLst>
                <a:path w="2406" h="6680" extrusionOk="0">
                  <a:moveTo>
                    <a:pt x="0" y="1"/>
                  </a:moveTo>
                  <a:lnTo>
                    <a:pt x="2406" y="1"/>
                  </a:lnTo>
                  <a:lnTo>
                    <a:pt x="2406" y="6680"/>
                  </a:lnTo>
                  <a:lnTo>
                    <a:pt x="0" y="668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18039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346329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Google Shape;2466;p75"/>
          <p:cNvSpPr txBox="1">
            <a:spLocks noGrp="1"/>
          </p:cNvSpPr>
          <p:nvPr>
            <p:ph type="subTitle" idx="1"/>
          </p:nvPr>
        </p:nvSpPr>
        <p:spPr>
          <a:xfrm>
            <a:off x="3149399" y="1893962"/>
            <a:ext cx="2845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Mechanisms of Exploitations</a:t>
            </a:r>
            <a:endParaRPr dirty="0"/>
          </a:p>
        </p:txBody>
      </p:sp>
      <p:sp>
        <p:nvSpPr>
          <p:cNvPr id="2467" name="Google Shape;2467;p75"/>
          <p:cNvSpPr txBox="1">
            <a:spLocks noGrp="1"/>
          </p:cNvSpPr>
          <p:nvPr>
            <p:ph type="subTitle" idx="2"/>
          </p:nvPr>
        </p:nvSpPr>
        <p:spPr>
          <a:xfrm>
            <a:off x="487144" y="2341172"/>
            <a:ext cx="4342309" cy="2700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180340">
              <a:buClr>
                <a:schemeClr val="accent5"/>
              </a:buClr>
              <a:buChar char="●"/>
            </a:pPr>
            <a:r>
              <a:rPr lang="en-MY" b="1" dirty="0"/>
              <a:t>Bypassing Security Measures: </a:t>
            </a:r>
          </a:p>
          <a:p>
            <a:pPr marL="93980" lvl="0" indent="0">
              <a:buClr>
                <a:schemeClr val="accent5"/>
              </a:buClr>
            </a:pPr>
            <a:r>
              <a:rPr lang="en-MY" sz="1200" dirty="0"/>
              <a:t>Run arbitrary code with trusted binaries, bypass application whitelisting and traditional defenses.</a:t>
            </a:r>
          </a:p>
          <a:p>
            <a:pPr marL="93980" lvl="0" indent="0">
              <a:buClr>
                <a:schemeClr val="accent5"/>
              </a:buClr>
            </a:pPr>
            <a:endParaRPr lang="en-MY" dirty="0"/>
          </a:p>
          <a:p>
            <a:pPr marL="274320" lvl="0" indent="-180340">
              <a:buClr>
                <a:schemeClr val="accent5"/>
              </a:buClr>
              <a:buChar char="●"/>
            </a:pPr>
            <a:r>
              <a:rPr lang="en-MY" b="1" dirty="0"/>
              <a:t>Covert Execution: </a:t>
            </a:r>
          </a:p>
          <a:p>
            <a:pPr marL="93980" lvl="0" indent="0">
              <a:buClr>
                <a:schemeClr val="accent5"/>
              </a:buClr>
            </a:pPr>
            <a:r>
              <a:rPr lang="en-US" sz="1200" dirty="0"/>
              <a:t>Conduct malicious activities within normal system processes.</a:t>
            </a:r>
          </a:p>
          <a:p>
            <a:pPr marL="93980" lvl="0" indent="0">
              <a:buClr>
                <a:schemeClr val="accent5"/>
              </a:buClr>
            </a:pPr>
            <a:endParaRPr lang="en-MY" dirty="0"/>
          </a:p>
          <a:p>
            <a:pPr marL="274320" lvl="0" indent="-180340">
              <a:buClr>
                <a:schemeClr val="accent5"/>
              </a:buClr>
              <a:buChar char="●"/>
            </a:pPr>
            <a:r>
              <a:rPr lang="en-MY" b="1" dirty="0"/>
              <a:t>Privilege Escalation: </a:t>
            </a:r>
          </a:p>
          <a:p>
            <a:pPr marL="93980" lvl="0" indent="0">
              <a:buClr>
                <a:schemeClr val="accent5"/>
              </a:buClr>
            </a:pPr>
            <a:r>
              <a:rPr lang="en-MY" sz="1200" dirty="0"/>
              <a:t>Gain higher access by exploiting vulnerabilities or misconfigurations.</a:t>
            </a:r>
          </a:p>
          <a:p>
            <a:pPr marL="274320" lvl="0" indent="-180340">
              <a:buClr>
                <a:schemeClr val="accent5"/>
              </a:buClr>
              <a:buChar char="●"/>
            </a:pPr>
            <a:endParaRPr dirty="0"/>
          </a:p>
        </p:txBody>
      </p:sp>
      <p:sp>
        <p:nvSpPr>
          <p:cNvPr id="2470" name="Google Shape;2470;p75"/>
          <p:cNvSpPr txBox="1">
            <a:spLocks noGrp="1"/>
          </p:cNvSpPr>
          <p:nvPr>
            <p:ph type="title"/>
          </p:nvPr>
        </p:nvSpPr>
        <p:spPr>
          <a:xfrm>
            <a:off x="2485974" y="180188"/>
            <a:ext cx="4172051" cy="793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LOLBINS (Living Off the Binaries) </a:t>
            </a:r>
            <a:endParaRPr dirty="0"/>
          </a:p>
        </p:txBody>
      </p:sp>
      <p:sp>
        <p:nvSpPr>
          <p:cNvPr id="2" name="Google Shape;2467;p75">
            <a:extLst>
              <a:ext uri="{FF2B5EF4-FFF2-40B4-BE49-F238E27FC236}">
                <a16:creationId xmlns:a16="http://schemas.microsoft.com/office/drawing/2014/main" id="{6B4903E2-C0D7-4AAC-8E0A-807D3C5A9E6A}"/>
              </a:ext>
            </a:extLst>
          </p:cNvPr>
          <p:cNvSpPr txBox="1">
            <a:spLocks/>
          </p:cNvSpPr>
          <p:nvPr/>
        </p:nvSpPr>
        <p:spPr>
          <a:xfrm>
            <a:off x="1509779" y="901625"/>
            <a:ext cx="6124440" cy="79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436880" indent="-342900">
              <a:buClr>
                <a:schemeClr val="accent5"/>
              </a:buClr>
              <a:buFont typeface="+mj-lt"/>
              <a:buAutoNum type="alphaLcParenR"/>
            </a:pPr>
            <a:r>
              <a:rPr lang="en-US" dirty="0"/>
              <a:t>Legitimate system binaries/tools exploited for malicious purposes. </a:t>
            </a:r>
          </a:p>
          <a:p>
            <a:pPr marL="436880" indent="-342900">
              <a:buClr>
                <a:schemeClr val="accent5"/>
              </a:buClr>
              <a:buFont typeface="+mj-lt"/>
              <a:buAutoNum type="alphaLcParenR"/>
            </a:pPr>
            <a:endParaRPr lang="en-US" dirty="0"/>
          </a:p>
          <a:p>
            <a:pPr marL="436880" indent="-342900">
              <a:buClr>
                <a:schemeClr val="accent5"/>
              </a:buClr>
              <a:buFont typeface="+mj-lt"/>
              <a:buAutoNum type="alphaLcParenR"/>
            </a:pPr>
            <a:r>
              <a:rPr lang="en-US" dirty="0"/>
              <a:t>Evade detection by using trusted system utilities. </a:t>
            </a:r>
          </a:p>
          <a:p>
            <a:pPr marL="436880" indent="-342900">
              <a:buClr>
                <a:schemeClr val="accent5"/>
              </a:buClr>
              <a:buFont typeface="+mj-lt"/>
              <a:buAutoNum type="alphaLcParenR"/>
            </a:pPr>
            <a:endParaRPr lang="en-US" dirty="0"/>
          </a:p>
        </p:txBody>
      </p:sp>
      <p:sp>
        <p:nvSpPr>
          <p:cNvPr id="11" name="Google Shape;2467;p75">
            <a:extLst>
              <a:ext uri="{FF2B5EF4-FFF2-40B4-BE49-F238E27FC236}">
                <a16:creationId xmlns:a16="http://schemas.microsoft.com/office/drawing/2014/main" id="{80288F2C-7904-FA0D-6B65-CB41EB38B663}"/>
              </a:ext>
            </a:extLst>
          </p:cNvPr>
          <p:cNvSpPr txBox="1">
            <a:spLocks/>
          </p:cNvSpPr>
          <p:nvPr/>
        </p:nvSpPr>
        <p:spPr>
          <a:xfrm>
            <a:off x="4742156" y="2341172"/>
            <a:ext cx="4401843" cy="272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74320" indent="-180340">
              <a:buClr>
                <a:schemeClr val="accent5"/>
              </a:buClr>
              <a:buFont typeface="Open Sans"/>
              <a:buChar char="●"/>
            </a:pPr>
            <a:r>
              <a:rPr lang="en-US" b="1" dirty="0"/>
              <a:t>Lateral Movement: </a:t>
            </a:r>
          </a:p>
          <a:p>
            <a:pPr marL="93980" indent="0">
              <a:buClr>
                <a:schemeClr val="accent5"/>
              </a:buClr>
            </a:pPr>
            <a:r>
              <a:rPr lang="en-US" sz="1200" dirty="0"/>
              <a:t>Use basic utilities to navigate and exploit additional targets within networks.</a:t>
            </a:r>
          </a:p>
          <a:p>
            <a:pPr marL="93980" indent="0">
              <a:buClr>
                <a:schemeClr val="accent5"/>
              </a:buClr>
            </a:pPr>
            <a:endParaRPr lang="en-US" dirty="0"/>
          </a:p>
          <a:p>
            <a:pPr marL="274320" indent="-180340">
              <a:buClr>
                <a:schemeClr val="accent5"/>
              </a:buClr>
              <a:buFont typeface="Open Sans"/>
              <a:buChar char="●"/>
            </a:pPr>
            <a:r>
              <a:rPr lang="en-US" b="1" dirty="0"/>
              <a:t>Data Exfiltration:</a:t>
            </a:r>
          </a:p>
          <a:p>
            <a:pPr marL="93980" indent="0">
              <a:buClr>
                <a:schemeClr val="accent5"/>
              </a:buClr>
            </a:pPr>
            <a:r>
              <a:rPr lang="en-US" sz="1200" dirty="0"/>
              <a:t>Extract and transfer sensitive data using system tools, avoiding standard Data Loss Prevention (DLP) measures.</a:t>
            </a:r>
          </a:p>
          <a:p>
            <a:pPr marL="93980" indent="0">
              <a:buClr>
                <a:schemeClr val="accent5"/>
              </a:buClr>
            </a:pPr>
            <a:endParaRPr lang="en-US" dirty="0"/>
          </a:p>
          <a:p>
            <a:pPr marL="274320" indent="-180340">
              <a:buClr>
                <a:schemeClr val="accent5"/>
              </a:buClr>
              <a:buFont typeface="Open Sans"/>
              <a:buChar char="●"/>
            </a:pPr>
            <a:r>
              <a:rPr lang="en-US" b="1" dirty="0"/>
              <a:t>Remote Command Execution: </a:t>
            </a:r>
          </a:p>
          <a:p>
            <a:pPr marL="93980" indent="0">
              <a:buClr>
                <a:schemeClr val="accent5"/>
              </a:buClr>
            </a:pPr>
            <a:r>
              <a:rPr lang="en-US" sz="1200" dirty="0"/>
              <a:t>Remotely execute commands on compromised systems, enabling further malicious activities.</a:t>
            </a:r>
          </a:p>
        </p:txBody>
      </p:sp>
    </p:spTree>
    <p:extLst>
      <p:ext uri="{BB962C8B-B14F-4D97-AF65-F5344CB8AC3E}">
        <p14:creationId xmlns:p14="http://schemas.microsoft.com/office/powerpoint/2010/main" val="27545142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p67"/>
          <p:cNvSpPr/>
          <p:nvPr/>
        </p:nvSpPr>
        <p:spPr>
          <a:xfrm>
            <a:off x="4854938" y="3123440"/>
            <a:ext cx="807300" cy="807300"/>
          </a:xfrm>
          <a:prstGeom prst="ellipse">
            <a:avLst/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8" name="Google Shape;2138;p67"/>
          <p:cNvSpPr/>
          <p:nvPr/>
        </p:nvSpPr>
        <p:spPr>
          <a:xfrm flipH="1">
            <a:off x="534292" y="3056335"/>
            <a:ext cx="807300" cy="807300"/>
          </a:xfrm>
          <a:prstGeom prst="ellipse">
            <a:avLst/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9" name="Google Shape;2139;p67"/>
          <p:cNvSpPr txBox="1">
            <a:spLocks noGrp="1"/>
          </p:cNvSpPr>
          <p:nvPr>
            <p:ph type="subTitle" idx="3"/>
          </p:nvPr>
        </p:nvSpPr>
        <p:spPr>
          <a:xfrm flipH="1">
            <a:off x="1352707" y="3317621"/>
            <a:ext cx="2272503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HIGH-PROFILE ATTACKS</a:t>
            </a:r>
            <a:endParaRPr dirty="0"/>
          </a:p>
        </p:txBody>
      </p:sp>
      <p:sp>
        <p:nvSpPr>
          <p:cNvPr id="2140" name="Google Shape;2140;p67"/>
          <p:cNvSpPr txBox="1">
            <a:spLocks noGrp="1"/>
          </p:cNvSpPr>
          <p:nvPr>
            <p:ph type="subTitle" idx="4"/>
          </p:nvPr>
        </p:nvSpPr>
        <p:spPr>
          <a:xfrm flipH="1">
            <a:off x="1352678" y="3771766"/>
            <a:ext cx="3358909" cy="11180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In 2021, QBot was involved in attacks on JBS, the world’s largest meat producer, and Fujifilm, a Japanese multinational, both linked to the REvil gang.</a:t>
            </a:r>
            <a:endParaRPr sz="1200" dirty="0"/>
          </a:p>
        </p:txBody>
      </p:sp>
      <p:sp>
        <p:nvSpPr>
          <p:cNvPr id="2141" name="Google Shape;2141;p67"/>
          <p:cNvSpPr txBox="1">
            <a:spLocks noGrp="1"/>
          </p:cNvSpPr>
          <p:nvPr>
            <p:ph type="subTitle" idx="2"/>
          </p:nvPr>
        </p:nvSpPr>
        <p:spPr>
          <a:xfrm flipH="1">
            <a:off x="1354446" y="2013773"/>
            <a:ext cx="3379501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First discovered in 2007 as a banking trojan designed for stealing financial information and committing fraud.</a:t>
            </a:r>
            <a:endParaRPr sz="1200" dirty="0"/>
          </a:p>
        </p:txBody>
      </p:sp>
      <p:sp>
        <p:nvSpPr>
          <p:cNvPr id="2142" name="Google Shape;2142;p67"/>
          <p:cNvSpPr txBox="1">
            <a:spLocks noGrp="1"/>
          </p:cNvSpPr>
          <p:nvPr>
            <p:ph type="subTitle" idx="5"/>
          </p:nvPr>
        </p:nvSpPr>
        <p:spPr>
          <a:xfrm>
            <a:off x="5673313" y="1578300"/>
            <a:ext cx="2097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EVOLUTIONS</a:t>
            </a:r>
            <a:endParaRPr dirty="0"/>
          </a:p>
        </p:txBody>
      </p:sp>
      <p:sp>
        <p:nvSpPr>
          <p:cNvPr id="2143" name="Google Shape;2143;p67"/>
          <p:cNvSpPr txBox="1">
            <a:spLocks noGrp="1"/>
          </p:cNvSpPr>
          <p:nvPr>
            <p:ph type="subTitle" idx="1"/>
          </p:nvPr>
        </p:nvSpPr>
        <p:spPr>
          <a:xfrm flipH="1">
            <a:off x="1347122" y="1584138"/>
            <a:ext cx="2097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ORIGINS	</a:t>
            </a:r>
            <a:endParaRPr dirty="0"/>
          </a:p>
        </p:txBody>
      </p:sp>
      <p:sp>
        <p:nvSpPr>
          <p:cNvPr id="2144" name="Google Shape;2144;p67"/>
          <p:cNvSpPr txBox="1">
            <a:spLocks noGrp="1"/>
          </p:cNvSpPr>
          <p:nvPr>
            <p:ph type="subTitle" idx="6"/>
          </p:nvPr>
        </p:nvSpPr>
        <p:spPr>
          <a:xfrm>
            <a:off x="5673324" y="1960945"/>
            <a:ext cx="3470676" cy="9989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Became a versatile malware, now mainly an initial access broker deploying tools like Cobalt Strike, leading to secondary infections like Black Basta ransomware.</a:t>
            </a:r>
            <a:endParaRPr sz="1200" dirty="0"/>
          </a:p>
        </p:txBody>
      </p:sp>
      <p:sp>
        <p:nvSpPr>
          <p:cNvPr id="2145" name="Google Shape;2145;p6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QBot (QakBot)</a:t>
            </a:r>
            <a:endParaRPr dirty="0"/>
          </a:p>
        </p:txBody>
      </p:sp>
      <p:sp>
        <p:nvSpPr>
          <p:cNvPr id="2146" name="Google Shape;2146;p67"/>
          <p:cNvSpPr txBox="1">
            <a:spLocks noGrp="1"/>
          </p:cNvSpPr>
          <p:nvPr>
            <p:ph type="subTitle" idx="7"/>
          </p:nvPr>
        </p:nvSpPr>
        <p:spPr>
          <a:xfrm>
            <a:off x="5673312" y="3384743"/>
            <a:ext cx="2558723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Adaptation:</a:t>
            </a:r>
            <a:endParaRPr dirty="0"/>
          </a:p>
        </p:txBody>
      </p:sp>
      <p:sp>
        <p:nvSpPr>
          <p:cNvPr id="2147" name="Google Shape;2147;p67"/>
          <p:cNvSpPr txBox="1">
            <a:spLocks noGrp="1"/>
          </p:cNvSpPr>
          <p:nvPr>
            <p:ph type="subTitle" idx="8"/>
          </p:nvPr>
        </p:nvSpPr>
        <p:spPr>
          <a:xfrm>
            <a:off x="5673324" y="3756147"/>
            <a:ext cx="3281489" cy="11336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200" dirty="0"/>
              <a:t>“Operation Duck Hunt” </a:t>
            </a:r>
            <a:r>
              <a:rPr lang="en-US" sz="1200" dirty="0">
                <a:sym typeface="Wingdings" panose="05000000000000000000" pitchFamily="2" charset="2"/>
              </a:rPr>
              <a:t> a </a:t>
            </a:r>
            <a:r>
              <a:rPr lang="en-US" sz="1200" dirty="0"/>
              <a:t>multinational operation to shutdown QBot in 2023, but a new version was released soon after. </a:t>
            </a:r>
            <a:br>
              <a:rPr lang="en-US" sz="1200" dirty="0"/>
            </a:br>
            <a:endParaRPr lang="en-US" sz="1200" dirty="0"/>
          </a:p>
          <a:p>
            <a:pPr marL="0" lvl="0" indent="0"/>
            <a:r>
              <a:rPr lang="en-US" sz="1200" dirty="0"/>
              <a:t>To date, 5 versions have been released.</a:t>
            </a:r>
            <a:endParaRPr sz="1200" dirty="0"/>
          </a:p>
        </p:txBody>
      </p:sp>
      <p:sp>
        <p:nvSpPr>
          <p:cNvPr id="2148" name="Google Shape;2148;p67"/>
          <p:cNvSpPr/>
          <p:nvPr/>
        </p:nvSpPr>
        <p:spPr>
          <a:xfrm>
            <a:off x="4854938" y="1344176"/>
            <a:ext cx="807300" cy="807300"/>
          </a:xfrm>
          <a:prstGeom prst="ellipse">
            <a:avLst/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67"/>
          <p:cNvSpPr/>
          <p:nvPr/>
        </p:nvSpPr>
        <p:spPr>
          <a:xfrm flipH="1">
            <a:off x="528706" y="1350014"/>
            <a:ext cx="807300" cy="807300"/>
          </a:xfrm>
          <a:prstGeom prst="ellipse">
            <a:avLst/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0" name="Google Shape;2150;p67"/>
          <p:cNvGrpSpPr/>
          <p:nvPr/>
        </p:nvGrpSpPr>
        <p:grpSpPr>
          <a:xfrm>
            <a:off x="5022651" y="1541121"/>
            <a:ext cx="471875" cy="413409"/>
            <a:chOff x="1483284" y="1272645"/>
            <a:chExt cx="487575" cy="427164"/>
          </a:xfrm>
        </p:grpSpPr>
        <p:sp>
          <p:nvSpPr>
            <p:cNvPr id="2151" name="Google Shape;2151;p67"/>
            <p:cNvSpPr/>
            <p:nvPr/>
          </p:nvSpPr>
          <p:spPr>
            <a:xfrm>
              <a:off x="1628045" y="1360072"/>
              <a:ext cx="170071" cy="171418"/>
            </a:xfrm>
            <a:custGeom>
              <a:avLst/>
              <a:gdLst/>
              <a:ahLst/>
              <a:cxnLst/>
              <a:rect l="l" t="t" r="r" b="b"/>
              <a:pathLst>
                <a:path w="7573" h="7633" extrusionOk="0">
                  <a:moveTo>
                    <a:pt x="3792" y="3212"/>
                  </a:moveTo>
                  <a:cubicBezTo>
                    <a:pt x="3936" y="3212"/>
                    <a:pt x="4082" y="3264"/>
                    <a:pt x="4203" y="3382"/>
                  </a:cubicBezTo>
                  <a:cubicBezTo>
                    <a:pt x="4441" y="3620"/>
                    <a:pt x="4441" y="4001"/>
                    <a:pt x="4203" y="4239"/>
                  </a:cubicBezTo>
                  <a:cubicBezTo>
                    <a:pt x="4082" y="4356"/>
                    <a:pt x="3936" y="4409"/>
                    <a:pt x="3792" y="4409"/>
                  </a:cubicBezTo>
                  <a:cubicBezTo>
                    <a:pt x="3485" y="4409"/>
                    <a:pt x="3191" y="4168"/>
                    <a:pt x="3191" y="3810"/>
                  </a:cubicBezTo>
                  <a:cubicBezTo>
                    <a:pt x="3191" y="3453"/>
                    <a:pt x="3485" y="3212"/>
                    <a:pt x="3792" y="3212"/>
                  </a:cubicBezTo>
                  <a:close/>
                  <a:moveTo>
                    <a:pt x="4370" y="0"/>
                  </a:moveTo>
                  <a:lnTo>
                    <a:pt x="4370" y="727"/>
                  </a:lnTo>
                  <a:cubicBezTo>
                    <a:pt x="4370" y="1048"/>
                    <a:pt x="4108" y="1322"/>
                    <a:pt x="3775" y="1322"/>
                  </a:cubicBezTo>
                  <a:cubicBezTo>
                    <a:pt x="3453" y="1322"/>
                    <a:pt x="3179" y="1048"/>
                    <a:pt x="3179" y="727"/>
                  </a:cubicBezTo>
                  <a:lnTo>
                    <a:pt x="3179" y="24"/>
                  </a:lnTo>
                  <a:cubicBezTo>
                    <a:pt x="1536" y="286"/>
                    <a:pt x="250" y="1572"/>
                    <a:pt x="0" y="3227"/>
                  </a:cubicBezTo>
                  <a:lnTo>
                    <a:pt x="655" y="3227"/>
                  </a:lnTo>
                  <a:cubicBezTo>
                    <a:pt x="1453" y="3227"/>
                    <a:pt x="1453" y="4418"/>
                    <a:pt x="655" y="4418"/>
                  </a:cubicBezTo>
                  <a:lnTo>
                    <a:pt x="0" y="4418"/>
                  </a:lnTo>
                  <a:cubicBezTo>
                    <a:pt x="120" y="5215"/>
                    <a:pt x="501" y="5965"/>
                    <a:pt x="1072" y="6549"/>
                  </a:cubicBezTo>
                  <a:cubicBezTo>
                    <a:pt x="1644" y="7120"/>
                    <a:pt x="2382" y="7501"/>
                    <a:pt x="3191" y="7632"/>
                  </a:cubicBezTo>
                  <a:lnTo>
                    <a:pt x="3191" y="6918"/>
                  </a:lnTo>
                  <a:cubicBezTo>
                    <a:pt x="3191" y="6585"/>
                    <a:pt x="3453" y="6323"/>
                    <a:pt x="3787" y="6323"/>
                  </a:cubicBezTo>
                  <a:cubicBezTo>
                    <a:pt x="4108" y="6323"/>
                    <a:pt x="4382" y="6585"/>
                    <a:pt x="4382" y="6918"/>
                  </a:cubicBezTo>
                  <a:lnTo>
                    <a:pt x="4382" y="7608"/>
                  </a:lnTo>
                  <a:cubicBezTo>
                    <a:pt x="5977" y="7394"/>
                    <a:pt x="7359" y="5989"/>
                    <a:pt x="7573" y="4418"/>
                  </a:cubicBezTo>
                  <a:lnTo>
                    <a:pt x="6918" y="4418"/>
                  </a:lnTo>
                  <a:cubicBezTo>
                    <a:pt x="6120" y="4418"/>
                    <a:pt x="6120" y="3227"/>
                    <a:pt x="6918" y="3227"/>
                  </a:cubicBezTo>
                  <a:lnTo>
                    <a:pt x="7573" y="3227"/>
                  </a:lnTo>
                  <a:cubicBezTo>
                    <a:pt x="7370" y="1643"/>
                    <a:pt x="5977" y="215"/>
                    <a:pt x="4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67"/>
            <p:cNvSpPr/>
            <p:nvPr/>
          </p:nvSpPr>
          <p:spPr>
            <a:xfrm>
              <a:off x="1829916" y="1561673"/>
              <a:ext cx="73279" cy="73548"/>
            </a:xfrm>
            <a:custGeom>
              <a:avLst/>
              <a:gdLst/>
              <a:ahLst/>
              <a:cxnLst/>
              <a:rect l="l" t="t" r="r" b="b"/>
              <a:pathLst>
                <a:path w="3263" h="3275" extrusionOk="0">
                  <a:moveTo>
                    <a:pt x="2096" y="1"/>
                  </a:moveTo>
                  <a:cubicBezTo>
                    <a:pt x="1799" y="417"/>
                    <a:pt x="1477" y="810"/>
                    <a:pt x="1108" y="1168"/>
                  </a:cubicBezTo>
                  <a:cubicBezTo>
                    <a:pt x="763" y="1513"/>
                    <a:pt x="394" y="1822"/>
                    <a:pt x="1" y="2120"/>
                  </a:cubicBezTo>
                  <a:lnTo>
                    <a:pt x="1156" y="3275"/>
                  </a:lnTo>
                  <a:lnTo>
                    <a:pt x="3263" y="1168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67"/>
            <p:cNvSpPr/>
            <p:nvPr/>
          </p:nvSpPr>
          <p:spPr>
            <a:xfrm>
              <a:off x="1874831" y="1606857"/>
              <a:ext cx="96028" cy="92952"/>
            </a:xfrm>
            <a:custGeom>
              <a:avLst/>
              <a:gdLst/>
              <a:ahLst/>
              <a:cxnLst/>
              <a:rect l="l" t="t" r="r" b="b"/>
              <a:pathLst>
                <a:path w="4276" h="4139" extrusionOk="0">
                  <a:moveTo>
                    <a:pt x="2108" y="1"/>
                  </a:moveTo>
                  <a:lnTo>
                    <a:pt x="1" y="2108"/>
                  </a:lnTo>
                  <a:lnTo>
                    <a:pt x="1644" y="3751"/>
                  </a:lnTo>
                  <a:cubicBezTo>
                    <a:pt x="1926" y="4010"/>
                    <a:pt x="2284" y="4139"/>
                    <a:pt x="2642" y="4139"/>
                  </a:cubicBezTo>
                  <a:cubicBezTo>
                    <a:pt x="3025" y="4139"/>
                    <a:pt x="3409" y="3993"/>
                    <a:pt x="3704" y="3704"/>
                  </a:cubicBezTo>
                  <a:cubicBezTo>
                    <a:pt x="4263" y="3132"/>
                    <a:pt x="4275" y="2227"/>
                    <a:pt x="3739" y="1644"/>
                  </a:cubicBezTo>
                  <a:lnTo>
                    <a:pt x="21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67"/>
            <p:cNvSpPr/>
            <p:nvPr/>
          </p:nvSpPr>
          <p:spPr>
            <a:xfrm>
              <a:off x="1483284" y="1272645"/>
              <a:ext cx="459615" cy="345733"/>
            </a:xfrm>
            <a:custGeom>
              <a:avLst/>
              <a:gdLst/>
              <a:ahLst/>
              <a:cxnLst/>
              <a:rect l="l" t="t" r="r" b="b"/>
              <a:pathLst>
                <a:path w="20466" h="15395" extrusionOk="0">
                  <a:moveTo>
                    <a:pt x="10221" y="1393"/>
                  </a:moveTo>
                  <a:cubicBezTo>
                    <a:pt x="10554" y="1393"/>
                    <a:pt x="10816" y="1655"/>
                    <a:pt x="10816" y="1988"/>
                  </a:cubicBezTo>
                  <a:lnTo>
                    <a:pt x="10816" y="2715"/>
                  </a:lnTo>
                  <a:cubicBezTo>
                    <a:pt x="13126" y="2977"/>
                    <a:pt x="14948" y="4798"/>
                    <a:pt x="15221" y="7120"/>
                  </a:cubicBezTo>
                  <a:lnTo>
                    <a:pt x="15971" y="7120"/>
                  </a:lnTo>
                  <a:cubicBezTo>
                    <a:pt x="16293" y="7120"/>
                    <a:pt x="16567" y="7382"/>
                    <a:pt x="16567" y="7715"/>
                  </a:cubicBezTo>
                  <a:cubicBezTo>
                    <a:pt x="16567" y="8037"/>
                    <a:pt x="16293" y="8311"/>
                    <a:pt x="15971" y="8311"/>
                  </a:cubicBezTo>
                  <a:lnTo>
                    <a:pt x="15221" y="8311"/>
                  </a:lnTo>
                  <a:cubicBezTo>
                    <a:pt x="15007" y="10525"/>
                    <a:pt x="13066" y="12525"/>
                    <a:pt x="10828" y="12740"/>
                  </a:cubicBezTo>
                  <a:lnTo>
                    <a:pt x="10828" y="13442"/>
                  </a:lnTo>
                  <a:cubicBezTo>
                    <a:pt x="10828" y="13776"/>
                    <a:pt x="10566" y="14038"/>
                    <a:pt x="10233" y="14038"/>
                  </a:cubicBezTo>
                  <a:cubicBezTo>
                    <a:pt x="9911" y="14038"/>
                    <a:pt x="9637" y="13776"/>
                    <a:pt x="9637" y="13442"/>
                  </a:cubicBezTo>
                  <a:lnTo>
                    <a:pt x="9637" y="12716"/>
                  </a:lnTo>
                  <a:cubicBezTo>
                    <a:pt x="7387" y="12502"/>
                    <a:pt x="5446" y="10525"/>
                    <a:pt x="5232" y="8311"/>
                  </a:cubicBezTo>
                  <a:lnTo>
                    <a:pt x="4494" y="8311"/>
                  </a:lnTo>
                  <a:cubicBezTo>
                    <a:pt x="3696" y="8311"/>
                    <a:pt x="3696" y="7120"/>
                    <a:pt x="4494" y="7120"/>
                  </a:cubicBezTo>
                  <a:lnTo>
                    <a:pt x="5232" y="7120"/>
                  </a:lnTo>
                  <a:cubicBezTo>
                    <a:pt x="5446" y="4894"/>
                    <a:pt x="7387" y="2893"/>
                    <a:pt x="9625" y="2679"/>
                  </a:cubicBezTo>
                  <a:lnTo>
                    <a:pt x="9625" y="1988"/>
                  </a:lnTo>
                  <a:cubicBezTo>
                    <a:pt x="9625" y="1655"/>
                    <a:pt x="9899" y="1393"/>
                    <a:pt x="10221" y="1393"/>
                  </a:cubicBezTo>
                  <a:close/>
                  <a:moveTo>
                    <a:pt x="10262" y="0"/>
                  </a:moveTo>
                  <a:cubicBezTo>
                    <a:pt x="10252" y="0"/>
                    <a:pt x="10242" y="0"/>
                    <a:pt x="10233" y="0"/>
                  </a:cubicBezTo>
                  <a:lnTo>
                    <a:pt x="10221" y="0"/>
                  </a:lnTo>
                  <a:cubicBezTo>
                    <a:pt x="8185" y="0"/>
                    <a:pt x="6232" y="810"/>
                    <a:pt x="4803" y="2262"/>
                  </a:cubicBezTo>
                  <a:cubicBezTo>
                    <a:pt x="0" y="7042"/>
                    <a:pt x="3424" y="15395"/>
                    <a:pt x="10204" y="15395"/>
                  </a:cubicBezTo>
                  <a:cubicBezTo>
                    <a:pt x="10213" y="15395"/>
                    <a:pt x="10223" y="15395"/>
                    <a:pt x="10233" y="15395"/>
                  </a:cubicBezTo>
                  <a:cubicBezTo>
                    <a:pt x="10247" y="15395"/>
                    <a:pt x="10262" y="15395"/>
                    <a:pt x="10276" y="15395"/>
                  </a:cubicBezTo>
                  <a:cubicBezTo>
                    <a:pt x="12296" y="15395"/>
                    <a:pt x="14232" y="14575"/>
                    <a:pt x="15662" y="13145"/>
                  </a:cubicBezTo>
                  <a:cubicBezTo>
                    <a:pt x="20465" y="8353"/>
                    <a:pt x="17041" y="0"/>
                    <a:pt x="10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5" name="Google Shape;2155;p67"/>
          <p:cNvGrpSpPr/>
          <p:nvPr/>
        </p:nvGrpSpPr>
        <p:grpSpPr>
          <a:xfrm>
            <a:off x="720000" y="1546383"/>
            <a:ext cx="424711" cy="414561"/>
            <a:chOff x="1530063" y="1928022"/>
            <a:chExt cx="438842" cy="428354"/>
          </a:xfrm>
        </p:grpSpPr>
        <p:sp>
          <p:nvSpPr>
            <p:cNvPr id="2156" name="Google Shape;2156;p67"/>
            <p:cNvSpPr/>
            <p:nvPr/>
          </p:nvSpPr>
          <p:spPr>
            <a:xfrm>
              <a:off x="1602376" y="1928404"/>
              <a:ext cx="296012" cy="298842"/>
            </a:xfrm>
            <a:custGeom>
              <a:avLst/>
              <a:gdLst/>
              <a:ahLst/>
              <a:cxnLst/>
              <a:rect l="l" t="t" r="r" b="b"/>
              <a:pathLst>
                <a:path w="13181" h="13307" extrusionOk="0">
                  <a:moveTo>
                    <a:pt x="8074" y="0"/>
                  </a:moveTo>
                  <a:cubicBezTo>
                    <a:pt x="7695" y="0"/>
                    <a:pt x="7312" y="143"/>
                    <a:pt x="7013" y="447"/>
                  </a:cubicBezTo>
                  <a:cubicBezTo>
                    <a:pt x="6903" y="563"/>
                    <a:pt x="6756" y="619"/>
                    <a:pt x="6609" y="619"/>
                  </a:cubicBezTo>
                  <a:cubicBezTo>
                    <a:pt x="6455" y="619"/>
                    <a:pt x="6302" y="557"/>
                    <a:pt x="6192" y="435"/>
                  </a:cubicBezTo>
                  <a:cubicBezTo>
                    <a:pt x="5941" y="152"/>
                    <a:pt x="5591" y="8"/>
                    <a:pt x="5239" y="8"/>
                  </a:cubicBezTo>
                  <a:cubicBezTo>
                    <a:pt x="4937" y="8"/>
                    <a:pt x="4635" y="114"/>
                    <a:pt x="4394" y="328"/>
                  </a:cubicBezTo>
                  <a:cubicBezTo>
                    <a:pt x="4692" y="482"/>
                    <a:pt x="4953" y="697"/>
                    <a:pt x="5180" y="947"/>
                  </a:cubicBezTo>
                  <a:cubicBezTo>
                    <a:pt x="5556" y="1375"/>
                    <a:pt x="5168" y="1893"/>
                    <a:pt x="4746" y="1893"/>
                  </a:cubicBezTo>
                  <a:cubicBezTo>
                    <a:pt x="4594" y="1893"/>
                    <a:pt x="4437" y="1826"/>
                    <a:pt x="4311" y="1661"/>
                  </a:cubicBezTo>
                  <a:cubicBezTo>
                    <a:pt x="4096" y="1411"/>
                    <a:pt x="3787" y="1244"/>
                    <a:pt x="3453" y="1197"/>
                  </a:cubicBezTo>
                  <a:lnTo>
                    <a:pt x="3406" y="1197"/>
                  </a:lnTo>
                  <a:cubicBezTo>
                    <a:pt x="3305" y="1177"/>
                    <a:pt x="3205" y="1167"/>
                    <a:pt x="3108" y="1167"/>
                  </a:cubicBezTo>
                  <a:cubicBezTo>
                    <a:pt x="2278" y="1167"/>
                    <a:pt x="1577" y="1859"/>
                    <a:pt x="1620" y="2733"/>
                  </a:cubicBezTo>
                  <a:cubicBezTo>
                    <a:pt x="1655" y="3054"/>
                    <a:pt x="1822" y="3364"/>
                    <a:pt x="2084" y="3578"/>
                  </a:cubicBezTo>
                  <a:cubicBezTo>
                    <a:pt x="2513" y="3959"/>
                    <a:pt x="2164" y="4561"/>
                    <a:pt x="1715" y="4561"/>
                  </a:cubicBezTo>
                  <a:cubicBezTo>
                    <a:pt x="1603" y="4561"/>
                    <a:pt x="1484" y="4523"/>
                    <a:pt x="1370" y="4435"/>
                  </a:cubicBezTo>
                  <a:cubicBezTo>
                    <a:pt x="1108" y="4221"/>
                    <a:pt x="893" y="3947"/>
                    <a:pt x="751" y="3649"/>
                  </a:cubicBezTo>
                  <a:lnTo>
                    <a:pt x="751" y="3649"/>
                  </a:lnTo>
                  <a:cubicBezTo>
                    <a:pt x="0" y="4435"/>
                    <a:pt x="322" y="5733"/>
                    <a:pt x="1358" y="6078"/>
                  </a:cubicBezTo>
                  <a:cubicBezTo>
                    <a:pt x="1894" y="6257"/>
                    <a:pt x="1870" y="7019"/>
                    <a:pt x="1322" y="7162"/>
                  </a:cubicBezTo>
                  <a:cubicBezTo>
                    <a:pt x="96" y="7459"/>
                    <a:pt x="0" y="9162"/>
                    <a:pt x="1191" y="9602"/>
                  </a:cubicBezTo>
                  <a:cubicBezTo>
                    <a:pt x="1453" y="9698"/>
                    <a:pt x="1596" y="9972"/>
                    <a:pt x="1548" y="10245"/>
                  </a:cubicBezTo>
                  <a:cubicBezTo>
                    <a:pt x="1393" y="10936"/>
                    <a:pt x="1763" y="11638"/>
                    <a:pt x="2417" y="11912"/>
                  </a:cubicBezTo>
                  <a:cubicBezTo>
                    <a:pt x="2406" y="11841"/>
                    <a:pt x="2394" y="11769"/>
                    <a:pt x="2382" y="11674"/>
                  </a:cubicBezTo>
                  <a:cubicBezTo>
                    <a:pt x="2309" y="11254"/>
                    <a:pt x="2632" y="11015"/>
                    <a:pt x="2950" y="11015"/>
                  </a:cubicBezTo>
                  <a:cubicBezTo>
                    <a:pt x="3208" y="11015"/>
                    <a:pt x="3464" y="11172"/>
                    <a:pt x="3501" y="11519"/>
                  </a:cubicBezTo>
                  <a:cubicBezTo>
                    <a:pt x="3525" y="11805"/>
                    <a:pt x="3572" y="12091"/>
                    <a:pt x="3644" y="12365"/>
                  </a:cubicBezTo>
                  <a:cubicBezTo>
                    <a:pt x="3840" y="12931"/>
                    <a:pt x="4373" y="13306"/>
                    <a:pt x="4970" y="13306"/>
                  </a:cubicBezTo>
                  <a:cubicBezTo>
                    <a:pt x="4988" y="13306"/>
                    <a:pt x="5007" y="13306"/>
                    <a:pt x="5025" y="13305"/>
                  </a:cubicBezTo>
                  <a:cubicBezTo>
                    <a:pt x="5370" y="13305"/>
                    <a:pt x="6037" y="12960"/>
                    <a:pt x="6037" y="12960"/>
                  </a:cubicBezTo>
                  <a:lnTo>
                    <a:pt x="6037" y="7817"/>
                  </a:lnTo>
                  <a:lnTo>
                    <a:pt x="5715" y="7817"/>
                  </a:lnTo>
                  <a:cubicBezTo>
                    <a:pt x="5708" y="7816"/>
                    <a:pt x="5701" y="7816"/>
                    <a:pt x="5694" y="7816"/>
                  </a:cubicBezTo>
                  <a:cubicBezTo>
                    <a:pt x="5049" y="7816"/>
                    <a:pt x="4525" y="8336"/>
                    <a:pt x="4525" y="8983"/>
                  </a:cubicBezTo>
                  <a:cubicBezTo>
                    <a:pt x="4525" y="9293"/>
                    <a:pt x="4275" y="9543"/>
                    <a:pt x="3965" y="9555"/>
                  </a:cubicBezTo>
                  <a:cubicBezTo>
                    <a:pt x="3656" y="9555"/>
                    <a:pt x="3418" y="9305"/>
                    <a:pt x="3418" y="9007"/>
                  </a:cubicBezTo>
                  <a:cubicBezTo>
                    <a:pt x="3406" y="8543"/>
                    <a:pt x="3549" y="8090"/>
                    <a:pt x="3799" y="7721"/>
                  </a:cubicBezTo>
                  <a:cubicBezTo>
                    <a:pt x="4275" y="7138"/>
                    <a:pt x="4156" y="6340"/>
                    <a:pt x="3739" y="5983"/>
                  </a:cubicBezTo>
                  <a:cubicBezTo>
                    <a:pt x="3308" y="5599"/>
                    <a:pt x="3673" y="5001"/>
                    <a:pt x="4121" y="5001"/>
                  </a:cubicBezTo>
                  <a:cubicBezTo>
                    <a:pt x="4242" y="5001"/>
                    <a:pt x="4370" y="5045"/>
                    <a:pt x="4489" y="5150"/>
                  </a:cubicBezTo>
                  <a:cubicBezTo>
                    <a:pt x="4942" y="5566"/>
                    <a:pt x="5215" y="6138"/>
                    <a:pt x="5227" y="6757"/>
                  </a:cubicBezTo>
                  <a:cubicBezTo>
                    <a:pt x="5394" y="6721"/>
                    <a:pt x="5549" y="6697"/>
                    <a:pt x="5715" y="6697"/>
                  </a:cubicBezTo>
                  <a:lnTo>
                    <a:pt x="6049" y="6697"/>
                  </a:lnTo>
                  <a:lnTo>
                    <a:pt x="6049" y="4638"/>
                  </a:lnTo>
                  <a:cubicBezTo>
                    <a:pt x="6049" y="3518"/>
                    <a:pt x="6942" y="2602"/>
                    <a:pt x="8073" y="2590"/>
                  </a:cubicBezTo>
                  <a:cubicBezTo>
                    <a:pt x="8359" y="2590"/>
                    <a:pt x="8597" y="2792"/>
                    <a:pt x="8644" y="3078"/>
                  </a:cubicBezTo>
                  <a:cubicBezTo>
                    <a:pt x="8680" y="3411"/>
                    <a:pt x="8418" y="3709"/>
                    <a:pt x="8085" y="3709"/>
                  </a:cubicBezTo>
                  <a:cubicBezTo>
                    <a:pt x="7573" y="3709"/>
                    <a:pt x="7156" y="4126"/>
                    <a:pt x="7156" y="4638"/>
                  </a:cubicBezTo>
                  <a:lnTo>
                    <a:pt x="7156" y="9960"/>
                  </a:lnTo>
                  <a:cubicBezTo>
                    <a:pt x="7156" y="9960"/>
                    <a:pt x="7966" y="9102"/>
                    <a:pt x="7942" y="8602"/>
                  </a:cubicBezTo>
                  <a:cubicBezTo>
                    <a:pt x="7917" y="8217"/>
                    <a:pt x="8210" y="8013"/>
                    <a:pt x="8503" y="8013"/>
                  </a:cubicBezTo>
                  <a:cubicBezTo>
                    <a:pt x="8771" y="8013"/>
                    <a:pt x="9038" y="8184"/>
                    <a:pt x="9061" y="8543"/>
                  </a:cubicBezTo>
                  <a:cubicBezTo>
                    <a:pt x="9121" y="9733"/>
                    <a:pt x="7204" y="11174"/>
                    <a:pt x="7204" y="11174"/>
                  </a:cubicBezTo>
                  <a:lnTo>
                    <a:pt x="7204" y="12948"/>
                  </a:lnTo>
                  <a:cubicBezTo>
                    <a:pt x="7204" y="12948"/>
                    <a:pt x="7674" y="13075"/>
                    <a:pt x="8191" y="13075"/>
                  </a:cubicBezTo>
                  <a:cubicBezTo>
                    <a:pt x="8702" y="13075"/>
                    <a:pt x="9259" y="12951"/>
                    <a:pt x="9454" y="12460"/>
                  </a:cubicBezTo>
                  <a:cubicBezTo>
                    <a:pt x="9525" y="12269"/>
                    <a:pt x="9561" y="12055"/>
                    <a:pt x="9561" y="11853"/>
                  </a:cubicBezTo>
                  <a:cubicBezTo>
                    <a:pt x="9579" y="11496"/>
                    <a:pt x="9850" y="11317"/>
                    <a:pt x="10121" y="11317"/>
                  </a:cubicBezTo>
                  <a:cubicBezTo>
                    <a:pt x="10392" y="11317"/>
                    <a:pt x="10662" y="11496"/>
                    <a:pt x="10680" y="11853"/>
                  </a:cubicBezTo>
                  <a:cubicBezTo>
                    <a:pt x="10680" y="11936"/>
                    <a:pt x="10680" y="12031"/>
                    <a:pt x="10668" y="12115"/>
                  </a:cubicBezTo>
                  <a:cubicBezTo>
                    <a:pt x="10883" y="12067"/>
                    <a:pt x="11073" y="11948"/>
                    <a:pt x="11204" y="11769"/>
                  </a:cubicBezTo>
                  <a:cubicBezTo>
                    <a:pt x="11407" y="11507"/>
                    <a:pt x="11514" y="11031"/>
                    <a:pt x="11490" y="10555"/>
                  </a:cubicBezTo>
                  <a:cubicBezTo>
                    <a:pt x="11478" y="10317"/>
                    <a:pt x="11621" y="10091"/>
                    <a:pt x="11847" y="9995"/>
                  </a:cubicBezTo>
                  <a:cubicBezTo>
                    <a:pt x="13181" y="9472"/>
                    <a:pt x="13026" y="7602"/>
                    <a:pt x="11728" y="7150"/>
                  </a:cubicBezTo>
                  <a:cubicBezTo>
                    <a:pt x="11180" y="6983"/>
                    <a:pt x="11204" y="6209"/>
                    <a:pt x="11764" y="6078"/>
                  </a:cubicBezTo>
                  <a:cubicBezTo>
                    <a:pt x="13038" y="5781"/>
                    <a:pt x="13062" y="4149"/>
                    <a:pt x="11919" y="3709"/>
                  </a:cubicBezTo>
                  <a:cubicBezTo>
                    <a:pt x="11657" y="3614"/>
                    <a:pt x="11502" y="3340"/>
                    <a:pt x="11561" y="3066"/>
                  </a:cubicBezTo>
                  <a:cubicBezTo>
                    <a:pt x="11757" y="2133"/>
                    <a:pt x="11039" y="1277"/>
                    <a:pt x="10107" y="1277"/>
                  </a:cubicBezTo>
                  <a:cubicBezTo>
                    <a:pt x="10076" y="1277"/>
                    <a:pt x="10045" y="1278"/>
                    <a:pt x="10014" y="1280"/>
                  </a:cubicBezTo>
                  <a:cubicBezTo>
                    <a:pt x="10004" y="1280"/>
                    <a:pt x="9995" y="1281"/>
                    <a:pt x="9986" y="1281"/>
                  </a:cubicBezTo>
                  <a:cubicBezTo>
                    <a:pt x="9758" y="1281"/>
                    <a:pt x="9546" y="1140"/>
                    <a:pt x="9454" y="923"/>
                  </a:cubicBezTo>
                  <a:cubicBezTo>
                    <a:pt x="9210" y="328"/>
                    <a:pt x="8647" y="0"/>
                    <a:pt x="8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67"/>
            <p:cNvSpPr/>
            <p:nvPr/>
          </p:nvSpPr>
          <p:spPr>
            <a:xfrm>
              <a:off x="1702110" y="2317031"/>
              <a:ext cx="94950" cy="39346"/>
            </a:xfrm>
            <a:custGeom>
              <a:avLst/>
              <a:gdLst/>
              <a:ahLst/>
              <a:cxnLst/>
              <a:rect l="l" t="t" r="r" b="b"/>
              <a:pathLst>
                <a:path w="4228" h="1752" extrusionOk="0">
                  <a:moveTo>
                    <a:pt x="0" y="1"/>
                  </a:moveTo>
                  <a:cubicBezTo>
                    <a:pt x="191" y="1013"/>
                    <a:pt x="1084" y="1751"/>
                    <a:pt x="2108" y="1751"/>
                  </a:cubicBezTo>
                  <a:cubicBezTo>
                    <a:pt x="3144" y="1751"/>
                    <a:pt x="4025" y="1013"/>
                    <a:pt x="4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67"/>
            <p:cNvSpPr/>
            <p:nvPr/>
          </p:nvSpPr>
          <p:spPr>
            <a:xfrm>
              <a:off x="1692745" y="2241641"/>
              <a:ext cx="113141" cy="50552"/>
            </a:xfrm>
            <a:custGeom>
              <a:avLst/>
              <a:gdLst/>
              <a:ahLst/>
              <a:cxnLst/>
              <a:rect l="l" t="t" r="r" b="b"/>
              <a:pathLst>
                <a:path w="5038" h="2251" extrusionOk="0">
                  <a:moveTo>
                    <a:pt x="2584" y="0"/>
                  </a:moveTo>
                  <a:cubicBezTo>
                    <a:pt x="2096" y="322"/>
                    <a:pt x="1537" y="488"/>
                    <a:pt x="953" y="500"/>
                  </a:cubicBezTo>
                  <a:cubicBezTo>
                    <a:pt x="632" y="488"/>
                    <a:pt x="310" y="429"/>
                    <a:pt x="1" y="310"/>
                  </a:cubicBezTo>
                  <a:lnTo>
                    <a:pt x="1" y="1798"/>
                  </a:lnTo>
                  <a:cubicBezTo>
                    <a:pt x="1" y="2048"/>
                    <a:pt x="203" y="2251"/>
                    <a:pt x="453" y="2251"/>
                  </a:cubicBezTo>
                  <a:lnTo>
                    <a:pt x="4585" y="2251"/>
                  </a:lnTo>
                  <a:cubicBezTo>
                    <a:pt x="4835" y="2251"/>
                    <a:pt x="5037" y="2048"/>
                    <a:pt x="5037" y="1798"/>
                  </a:cubicBezTo>
                  <a:lnTo>
                    <a:pt x="5037" y="334"/>
                  </a:lnTo>
                  <a:cubicBezTo>
                    <a:pt x="4760" y="431"/>
                    <a:pt x="4478" y="477"/>
                    <a:pt x="4195" y="477"/>
                  </a:cubicBezTo>
                  <a:cubicBezTo>
                    <a:pt x="3650" y="477"/>
                    <a:pt x="3102" y="306"/>
                    <a:pt x="2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67"/>
            <p:cNvSpPr/>
            <p:nvPr/>
          </p:nvSpPr>
          <p:spPr>
            <a:xfrm>
              <a:off x="1530063" y="1928022"/>
              <a:ext cx="69057" cy="58681"/>
            </a:xfrm>
            <a:custGeom>
              <a:avLst/>
              <a:gdLst/>
              <a:ahLst/>
              <a:cxnLst/>
              <a:rect l="l" t="t" r="r" b="b"/>
              <a:pathLst>
                <a:path w="3075" h="2613" extrusionOk="0">
                  <a:moveTo>
                    <a:pt x="804" y="0"/>
                  </a:moveTo>
                  <a:cubicBezTo>
                    <a:pt x="372" y="0"/>
                    <a:pt x="0" y="562"/>
                    <a:pt x="411" y="964"/>
                  </a:cubicBezTo>
                  <a:lnTo>
                    <a:pt x="1887" y="2440"/>
                  </a:lnTo>
                  <a:cubicBezTo>
                    <a:pt x="2009" y="2562"/>
                    <a:pt x="2145" y="2613"/>
                    <a:pt x="2275" y="2613"/>
                  </a:cubicBezTo>
                  <a:cubicBezTo>
                    <a:pt x="2705" y="2613"/>
                    <a:pt x="3075" y="2056"/>
                    <a:pt x="2673" y="1654"/>
                  </a:cubicBezTo>
                  <a:lnTo>
                    <a:pt x="1196" y="178"/>
                  </a:lnTo>
                  <a:cubicBezTo>
                    <a:pt x="1074" y="53"/>
                    <a:pt x="936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67"/>
            <p:cNvSpPr/>
            <p:nvPr/>
          </p:nvSpPr>
          <p:spPr>
            <a:xfrm>
              <a:off x="1901039" y="1928022"/>
              <a:ext cx="67867" cy="58547"/>
            </a:xfrm>
            <a:custGeom>
              <a:avLst/>
              <a:gdLst/>
              <a:ahLst/>
              <a:cxnLst/>
              <a:rect l="l" t="t" r="r" b="b"/>
              <a:pathLst>
                <a:path w="3022" h="2607" extrusionOk="0">
                  <a:moveTo>
                    <a:pt x="2225" y="0"/>
                  </a:moveTo>
                  <a:cubicBezTo>
                    <a:pt x="2094" y="0"/>
                    <a:pt x="1957" y="53"/>
                    <a:pt x="1834" y="178"/>
                  </a:cubicBezTo>
                  <a:lnTo>
                    <a:pt x="358" y="1654"/>
                  </a:lnTo>
                  <a:cubicBezTo>
                    <a:pt x="1" y="1999"/>
                    <a:pt x="251" y="2607"/>
                    <a:pt x="751" y="2607"/>
                  </a:cubicBezTo>
                  <a:cubicBezTo>
                    <a:pt x="894" y="2607"/>
                    <a:pt x="1037" y="2547"/>
                    <a:pt x="1144" y="2440"/>
                  </a:cubicBezTo>
                  <a:lnTo>
                    <a:pt x="2620" y="964"/>
                  </a:lnTo>
                  <a:cubicBezTo>
                    <a:pt x="3021" y="562"/>
                    <a:pt x="2654" y="0"/>
                    <a:pt x="2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67"/>
            <p:cNvSpPr/>
            <p:nvPr/>
          </p:nvSpPr>
          <p:spPr>
            <a:xfrm>
              <a:off x="1900028" y="2203530"/>
              <a:ext cx="68877" cy="58704"/>
            </a:xfrm>
            <a:custGeom>
              <a:avLst/>
              <a:gdLst/>
              <a:ahLst/>
              <a:cxnLst/>
              <a:rect l="l" t="t" r="r" b="b"/>
              <a:pathLst>
                <a:path w="3067" h="2614" extrusionOk="0">
                  <a:moveTo>
                    <a:pt x="801" y="0"/>
                  </a:moveTo>
                  <a:cubicBezTo>
                    <a:pt x="370" y="0"/>
                    <a:pt x="1" y="557"/>
                    <a:pt x="403" y="959"/>
                  </a:cubicBezTo>
                  <a:lnTo>
                    <a:pt x="1879" y="2435"/>
                  </a:lnTo>
                  <a:cubicBezTo>
                    <a:pt x="2002" y="2561"/>
                    <a:pt x="2139" y="2613"/>
                    <a:pt x="2270" y="2613"/>
                  </a:cubicBezTo>
                  <a:cubicBezTo>
                    <a:pt x="2699" y="2613"/>
                    <a:pt x="3066" y="2051"/>
                    <a:pt x="2665" y="1650"/>
                  </a:cubicBezTo>
                  <a:lnTo>
                    <a:pt x="1189" y="173"/>
                  </a:lnTo>
                  <a:cubicBezTo>
                    <a:pt x="1067" y="51"/>
                    <a:pt x="931" y="0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67"/>
            <p:cNvSpPr/>
            <p:nvPr/>
          </p:nvSpPr>
          <p:spPr>
            <a:xfrm>
              <a:off x="1530063" y="2203530"/>
              <a:ext cx="69057" cy="58704"/>
            </a:xfrm>
            <a:custGeom>
              <a:avLst/>
              <a:gdLst/>
              <a:ahLst/>
              <a:cxnLst/>
              <a:rect l="l" t="t" r="r" b="b"/>
              <a:pathLst>
                <a:path w="3075" h="2614" extrusionOk="0">
                  <a:moveTo>
                    <a:pt x="2275" y="0"/>
                  </a:moveTo>
                  <a:cubicBezTo>
                    <a:pt x="2145" y="0"/>
                    <a:pt x="2009" y="51"/>
                    <a:pt x="1887" y="173"/>
                  </a:cubicBezTo>
                  <a:lnTo>
                    <a:pt x="411" y="1650"/>
                  </a:lnTo>
                  <a:cubicBezTo>
                    <a:pt x="0" y="2051"/>
                    <a:pt x="372" y="2613"/>
                    <a:pt x="804" y="2613"/>
                  </a:cubicBezTo>
                  <a:cubicBezTo>
                    <a:pt x="936" y="2613"/>
                    <a:pt x="1074" y="2561"/>
                    <a:pt x="1196" y="2435"/>
                  </a:cubicBezTo>
                  <a:lnTo>
                    <a:pt x="2673" y="959"/>
                  </a:lnTo>
                  <a:cubicBezTo>
                    <a:pt x="3075" y="557"/>
                    <a:pt x="2705" y="0"/>
                    <a:pt x="2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63;p67"/>
          <p:cNvGrpSpPr/>
          <p:nvPr/>
        </p:nvGrpSpPr>
        <p:grpSpPr>
          <a:xfrm>
            <a:off x="5047504" y="3320124"/>
            <a:ext cx="422168" cy="413931"/>
            <a:chOff x="1526964" y="2584297"/>
            <a:chExt cx="436214" cy="427703"/>
          </a:xfrm>
        </p:grpSpPr>
        <p:sp>
          <p:nvSpPr>
            <p:cNvPr id="2164" name="Google Shape;2164;p67"/>
            <p:cNvSpPr/>
            <p:nvPr/>
          </p:nvSpPr>
          <p:spPr>
            <a:xfrm>
              <a:off x="1698450" y="2598984"/>
              <a:ext cx="74536" cy="69955"/>
            </a:xfrm>
            <a:custGeom>
              <a:avLst/>
              <a:gdLst/>
              <a:ahLst/>
              <a:cxnLst/>
              <a:rect l="l" t="t" r="r" b="b"/>
              <a:pathLst>
                <a:path w="3319" h="3115" extrusionOk="0">
                  <a:moveTo>
                    <a:pt x="2158" y="1"/>
                  </a:moveTo>
                  <a:cubicBezTo>
                    <a:pt x="1878" y="1"/>
                    <a:pt x="1598" y="185"/>
                    <a:pt x="1580" y="555"/>
                  </a:cubicBezTo>
                  <a:lnTo>
                    <a:pt x="1580" y="1328"/>
                  </a:lnTo>
                  <a:lnTo>
                    <a:pt x="759" y="1364"/>
                  </a:lnTo>
                  <a:cubicBezTo>
                    <a:pt x="1" y="1388"/>
                    <a:pt x="20" y="2507"/>
                    <a:pt x="771" y="2507"/>
                  </a:cubicBezTo>
                  <a:cubicBezTo>
                    <a:pt x="775" y="2507"/>
                    <a:pt x="779" y="2507"/>
                    <a:pt x="783" y="2507"/>
                  </a:cubicBezTo>
                  <a:lnTo>
                    <a:pt x="795" y="2507"/>
                  </a:lnTo>
                  <a:lnTo>
                    <a:pt x="1914" y="2460"/>
                  </a:lnTo>
                  <a:lnTo>
                    <a:pt x="2580" y="3114"/>
                  </a:lnTo>
                  <a:lnTo>
                    <a:pt x="2580" y="2912"/>
                  </a:lnTo>
                  <a:cubicBezTo>
                    <a:pt x="2580" y="2710"/>
                    <a:pt x="2688" y="2519"/>
                    <a:pt x="2866" y="2412"/>
                  </a:cubicBezTo>
                  <a:lnTo>
                    <a:pt x="3319" y="2162"/>
                  </a:lnTo>
                  <a:lnTo>
                    <a:pt x="2735" y="1590"/>
                  </a:lnTo>
                  <a:lnTo>
                    <a:pt x="2735" y="555"/>
                  </a:lnTo>
                  <a:cubicBezTo>
                    <a:pt x="2717" y="185"/>
                    <a:pt x="2438" y="1"/>
                    <a:pt x="2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67"/>
            <p:cNvSpPr/>
            <p:nvPr/>
          </p:nvSpPr>
          <p:spPr>
            <a:xfrm>
              <a:off x="1724029" y="2686299"/>
              <a:ext cx="32384" cy="25961"/>
            </a:xfrm>
            <a:custGeom>
              <a:avLst/>
              <a:gdLst/>
              <a:ahLst/>
              <a:cxnLst/>
              <a:rect l="l" t="t" r="r" b="b"/>
              <a:pathLst>
                <a:path w="1442" h="1156" extrusionOk="0">
                  <a:moveTo>
                    <a:pt x="584" y="0"/>
                  </a:moveTo>
                  <a:cubicBezTo>
                    <a:pt x="263" y="0"/>
                    <a:pt x="1" y="262"/>
                    <a:pt x="1" y="584"/>
                  </a:cubicBezTo>
                  <a:cubicBezTo>
                    <a:pt x="1" y="905"/>
                    <a:pt x="263" y="1155"/>
                    <a:pt x="584" y="1155"/>
                  </a:cubicBezTo>
                  <a:lnTo>
                    <a:pt x="1441" y="1155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67"/>
            <p:cNvSpPr/>
            <p:nvPr/>
          </p:nvSpPr>
          <p:spPr>
            <a:xfrm>
              <a:off x="1698360" y="2728811"/>
              <a:ext cx="73032" cy="70337"/>
            </a:xfrm>
            <a:custGeom>
              <a:avLst/>
              <a:gdLst/>
              <a:ahLst/>
              <a:cxnLst/>
              <a:rect l="l" t="t" r="r" b="b"/>
              <a:pathLst>
                <a:path w="3252" h="3132" extrusionOk="0">
                  <a:moveTo>
                    <a:pt x="2584" y="0"/>
                  </a:moveTo>
                  <a:lnTo>
                    <a:pt x="1906" y="643"/>
                  </a:lnTo>
                  <a:lnTo>
                    <a:pt x="775" y="572"/>
                  </a:lnTo>
                  <a:cubicBezTo>
                    <a:pt x="72" y="584"/>
                    <a:pt x="1" y="1620"/>
                    <a:pt x="703" y="1715"/>
                  </a:cubicBezTo>
                  <a:lnTo>
                    <a:pt x="1537" y="1774"/>
                  </a:lnTo>
                  <a:lnTo>
                    <a:pt x="1513" y="2513"/>
                  </a:lnTo>
                  <a:cubicBezTo>
                    <a:pt x="1513" y="2810"/>
                    <a:pt x="1715" y="3060"/>
                    <a:pt x="2001" y="3132"/>
                  </a:cubicBezTo>
                  <a:lnTo>
                    <a:pt x="2096" y="3132"/>
                  </a:lnTo>
                  <a:cubicBezTo>
                    <a:pt x="2406" y="3132"/>
                    <a:pt x="2656" y="2882"/>
                    <a:pt x="2668" y="2572"/>
                  </a:cubicBezTo>
                  <a:lnTo>
                    <a:pt x="2692" y="1489"/>
                  </a:lnTo>
                  <a:lnTo>
                    <a:pt x="3251" y="965"/>
                  </a:lnTo>
                  <a:lnTo>
                    <a:pt x="2870" y="750"/>
                  </a:lnTo>
                  <a:cubicBezTo>
                    <a:pt x="2692" y="643"/>
                    <a:pt x="2584" y="453"/>
                    <a:pt x="2584" y="250"/>
                  </a:cubicBezTo>
                  <a:lnTo>
                    <a:pt x="25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67"/>
            <p:cNvSpPr/>
            <p:nvPr/>
          </p:nvSpPr>
          <p:spPr>
            <a:xfrm>
              <a:off x="1802383" y="2767573"/>
              <a:ext cx="56975" cy="143616"/>
            </a:xfrm>
            <a:custGeom>
              <a:avLst/>
              <a:gdLst/>
              <a:ahLst/>
              <a:cxnLst/>
              <a:rect l="l" t="t" r="r" b="b"/>
              <a:pathLst>
                <a:path w="2537" h="6395" extrusionOk="0">
                  <a:moveTo>
                    <a:pt x="0" y="1"/>
                  </a:moveTo>
                  <a:lnTo>
                    <a:pt x="0" y="5132"/>
                  </a:lnTo>
                  <a:cubicBezTo>
                    <a:pt x="0" y="5823"/>
                    <a:pt x="572" y="6394"/>
                    <a:pt x="1262" y="6394"/>
                  </a:cubicBezTo>
                  <a:cubicBezTo>
                    <a:pt x="1965" y="6394"/>
                    <a:pt x="2536" y="5823"/>
                    <a:pt x="2536" y="5132"/>
                  </a:cubicBezTo>
                  <a:lnTo>
                    <a:pt x="2536" y="1"/>
                  </a:lnTo>
                  <a:lnTo>
                    <a:pt x="1560" y="560"/>
                  </a:lnTo>
                  <a:cubicBezTo>
                    <a:pt x="1471" y="614"/>
                    <a:pt x="1370" y="641"/>
                    <a:pt x="1268" y="641"/>
                  </a:cubicBezTo>
                  <a:cubicBezTo>
                    <a:pt x="1167" y="641"/>
                    <a:pt x="1066" y="614"/>
                    <a:pt x="977" y="56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67"/>
            <p:cNvSpPr/>
            <p:nvPr/>
          </p:nvSpPr>
          <p:spPr>
            <a:xfrm>
              <a:off x="1782328" y="2644057"/>
              <a:ext cx="96275" cy="109368"/>
            </a:xfrm>
            <a:custGeom>
              <a:avLst/>
              <a:gdLst/>
              <a:ahLst/>
              <a:cxnLst/>
              <a:rect l="l" t="t" r="r" b="b"/>
              <a:pathLst>
                <a:path w="4287" h="4870" extrusionOk="0">
                  <a:moveTo>
                    <a:pt x="2143" y="1881"/>
                  </a:moveTo>
                  <a:cubicBezTo>
                    <a:pt x="2465" y="1881"/>
                    <a:pt x="2727" y="2131"/>
                    <a:pt x="2727" y="2453"/>
                  </a:cubicBezTo>
                  <a:cubicBezTo>
                    <a:pt x="2727" y="2799"/>
                    <a:pt x="2444" y="3031"/>
                    <a:pt x="2147" y="3031"/>
                  </a:cubicBezTo>
                  <a:cubicBezTo>
                    <a:pt x="2004" y="3031"/>
                    <a:pt x="1858" y="2977"/>
                    <a:pt x="1739" y="2858"/>
                  </a:cubicBezTo>
                  <a:cubicBezTo>
                    <a:pt x="1381" y="2500"/>
                    <a:pt x="1632" y="1881"/>
                    <a:pt x="2143" y="1881"/>
                  </a:cubicBezTo>
                  <a:close/>
                  <a:moveTo>
                    <a:pt x="2143" y="0"/>
                  </a:moveTo>
                  <a:lnTo>
                    <a:pt x="0" y="1226"/>
                  </a:lnTo>
                  <a:lnTo>
                    <a:pt x="0" y="3691"/>
                  </a:lnTo>
                  <a:lnTo>
                    <a:pt x="2036" y="4870"/>
                  </a:lnTo>
                  <a:lnTo>
                    <a:pt x="2251" y="4870"/>
                  </a:lnTo>
                  <a:lnTo>
                    <a:pt x="4287" y="3691"/>
                  </a:lnTo>
                  <a:lnTo>
                    <a:pt x="4287" y="1226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67"/>
            <p:cNvSpPr/>
            <p:nvPr/>
          </p:nvSpPr>
          <p:spPr>
            <a:xfrm>
              <a:off x="1817362" y="2584297"/>
              <a:ext cx="25938" cy="37055"/>
            </a:xfrm>
            <a:custGeom>
              <a:avLst/>
              <a:gdLst/>
              <a:ahLst/>
              <a:cxnLst/>
              <a:rect l="l" t="t" r="r" b="b"/>
              <a:pathLst>
                <a:path w="1155" h="1650" extrusionOk="0">
                  <a:moveTo>
                    <a:pt x="578" y="0"/>
                  </a:moveTo>
                  <a:cubicBezTo>
                    <a:pt x="298" y="0"/>
                    <a:pt x="18" y="185"/>
                    <a:pt x="0" y="554"/>
                  </a:cubicBezTo>
                  <a:lnTo>
                    <a:pt x="0" y="1649"/>
                  </a:lnTo>
                  <a:lnTo>
                    <a:pt x="286" y="1482"/>
                  </a:lnTo>
                  <a:cubicBezTo>
                    <a:pt x="375" y="1435"/>
                    <a:pt x="476" y="1411"/>
                    <a:pt x="578" y="1411"/>
                  </a:cubicBezTo>
                  <a:cubicBezTo>
                    <a:pt x="679" y="1411"/>
                    <a:pt x="780" y="1435"/>
                    <a:pt x="869" y="1482"/>
                  </a:cubicBezTo>
                  <a:lnTo>
                    <a:pt x="1155" y="1649"/>
                  </a:lnTo>
                  <a:lnTo>
                    <a:pt x="1155" y="554"/>
                  </a:lnTo>
                  <a:cubicBezTo>
                    <a:pt x="1137" y="185"/>
                    <a:pt x="857" y="0"/>
                    <a:pt x="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67"/>
            <p:cNvSpPr/>
            <p:nvPr/>
          </p:nvSpPr>
          <p:spPr>
            <a:xfrm>
              <a:off x="1889540" y="2599029"/>
              <a:ext cx="73638" cy="70449"/>
            </a:xfrm>
            <a:custGeom>
              <a:avLst/>
              <a:gdLst/>
              <a:ahLst/>
              <a:cxnLst/>
              <a:rect l="l" t="t" r="r" b="b"/>
              <a:pathLst>
                <a:path w="3279" h="3137" extrusionOk="0">
                  <a:moveTo>
                    <a:pt x="1151" y="0"/>
                  </a:moveTo>
                  <a:cubicBezTo>
                    <a:pt x="868" y="0"/>
                    <a:pt x="584" y="185"/>
                    <a:pt x="572" y="564"/>
                  </a:cubicBezTo>
                  <a:lnTo>
                    <a:pt x="548" y="1648"/>
                  </a:lnTo>
                  <a:lnTo>
                    <a:pt x="1" y="2184"/>
                  </a:lnTo>
                  <a:lnTo>
                    <a:pt x="370" y="2398"/>
                  </a:lnTo>
                  <a:cubicBezTo>
                    <a:pt x="548" y="2493"/>
                    <a:pt x="656" y="2684"/>
                    <a:pt x="668" y="2898"/>
                  </a:cubicBezTo>
                  <a:lnTo>
                    <a:pt x="668" y="3136"/>
                  </a:lnTo>
                  <a:lnTo>
                    <a:pt x="1334" y="2493"/>
                  </a:lnTo>
                  <a:lnTo>
                    <a:pt x="2465" y="2565"/>
                  </a:lnTo>
                  <a:cubicBezTo>
                    <a:pt x="2473" y="2565"/>
                    <a:pt x="2481" y="2565"/>
                    <a:pt x="2489" y="2565"/>
                  </a:cubicBezTo>
                  <a:cubicBezTo>
                    <a:pt x="3217" y="2565"/>
                    <a:pt x="3279" y="1492"/>
                    <a:pt x="2549" y="1422"/>
                  </a:cubicBezTo>
                  <a:lnTo>
                    <a:pt x="1715" y="1362"/>
                  </a:lnTo>
                  <a:lnTo>
                    <a:pt x="1727" y="588"/>
                  </a:lnTo>
                  <a:cubicBezTo>
                    <a:pt x="1739" y="200"/>
                    <a:pt x="1445" y="0"/>
                    <a:pt x="1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67"/>
            <p:cNvSpPr/>
            <p:nvPr/>
          </p:nvSpPr>
          <p:spPr>
            <a:xfrm>
              <a:off x="1554519" y="2755558"/>
              <a:ext cx="285053" cy="237713"/>
            </a:xfrm>
            <a:custGeom>
              <a:avLst/>
              <a:gdLst/>
              <a:ahLst/>
              <a:cxnLst/>
              <a:rect l="l" t="t" r="r" b="b"/>
              <a:pathLst>
                <a:path w="12693" h="10585" extrusionOk="0">
                  <a:moveTo>
                    <a:pt x="48" y="0"/>
                  </a:moveTo>
                  <a:lnTo>
                    <a:pt x="48" y="2619"/>
                  </a:lnTo>
                  <a:cubicBezTo>
                    <a:pt x="0" y="4989"/>
                    <a:pt x="2048" y="7132"/>
                    <a:pt x="4382" y="7299"/>
                  </a:cubicBezTo>
                  <a:cubicBezTo>
                    <a:pt x="4644" y="8120"/>
                    <a:pt x="5132" y="8858"/>
                    <a:pt x="5787" y="9430"/>
                  </a:cubicBezTo>
                  <a:lnTo>
                    <a:pt x="2822" y="9430"/>
                  </a:lnTo>
                  <a:cubicBezTo>
                    <a:pt x="2905" y="9811"/>
                    <a:pt x="2905" y="10204"/>
                    <a:pt x="2822" y="10585"/>
                  </a:cubicBezTo>
                  <a:lnTo>
                    <a:pt x="9180" y="10585"/>
                  </a:lnTo>
                  <a:cubicBezTo>
                    <a:pt x="9180" y="10585"/>
                    <a:pt x="12216" y="9501"/>
                    <a:pt x="12692" y="8013"/>
                  </a:cubicBezTo>
                  <a:lnTo>
                    <a:pt x="12692" y="8013"/>
                  </a:lnTo>
                  <a:cubicBezTo>
                    <a:pt x="12561" y="8037"/>
                    <a:pt x="12430" y="8049"/>
                    <a:pt x="12287" y="8049"/>
                  </a:cubicBezTo>
                  <a:lnTo>
                    <a:pt x="12287" y="8061"/>
                  </a:lnTo>
                  <a:cubicBezTo>
                    <a:pt x="12026" y="8061"/>
                    <a:pt x="11752" y="8013"/>
                    <a:pt x="11502" y="7918"/>
                  </a:cubicBezTo>
                  <a:cubicBezTo>
                    <a:pt x="11097" y="8846"/>
                    <a:pt x="10180" y="9430"/>
                    <a:pt x="9180" y="9430"/>
                  </a:cubicBezTo>
                  <a:lnTo>
                    <a:pt x="8858" y="9430"/>
                  </a:lnTo>
                  <a:cubicBezTo>
                    <a:pt x="8851" y="9430"/>
                    <a:pt x="8844" y="9430"/>
                    <a:pt x="8837" y="9430"/>
                  </a:cubicBezTo>
                  <a:cubicBezTo>
                    <a:pt x="6894" y="9430"/>
                    <a:pt x="5322" y="7851"/>
                    <a:pt x="5346" y="5905"/>
                  </a:cubicBezTo>
                  <a:lnTo>
                    <a:pt x="5346" y="5346"/>
                  </a:lnTo>
                  <a:cubicBezTo>
                    <a:pt x="5215" y="5374"/>
                    <a:pt x="5039" y="5383"/>
                    <a:pt x="4863" y="5383"/>
                  </a:cubicBezTo>
                  <a:cubicBezTo>
                    <a:pt x="4510" y="5383"/>
                    <a:pt x="4156" y="5346"/>
                    <a:pt x="4156" y="5346"/>
                  </a:cubicBezTo>
                  <a:lnTo>
                    <a:pt x="4156" y="5894"/>
                  </a:lnTo>
                  <a:lnTo>
                    <a:pt x="4156" y="6108"/>
                  </a:lnTo>
                  <a:cubicBezTo>
                    <a:pt x="2536" y="5846"/>
                    <a:pt x="1179" y="4310"/>
                    <a:pt x="1203" y="2667"/>
                  </a:cubicBezTo>
                  <a:lnTo>
                    <a:pt x="1203" y="0"/>
                  </a:lnTo>
                  <a:cubicBezTo>
                    <a:pt x="1012" y="42"/>
                    <a:pt x="819" y="63"/>
                    <a:pt x="625" y="63"/>
                  </a:cubicBezTo>
                  <a:cubicBezTo>
                    <a:pt x="432" y="63"/>
                    <a:pt x="238" y="42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67"/>
            <p:cNvSpPr/>
            <p:nvPr/>
          </p:nvSpPr>
          <p:spPr>
            <a:xfrm>
              <a:off x="1887946" y="2729081"/>
              <a:ext cx="74716" cy="70000"/>
            </a:xfrm>
            <a:custGeom>
              <a:avLst/>
              <a:gdLst/>
              <a:ahLst/>
              <a:cxnLst/>
              <a:rect l="l" t="t" r="r" b="b"/>
              <a:pathLst>
                <a:path w="3327" h="3117" extrusionOk="0">
                  <a:moveTo>
                    <a:pt x="739" y="0"/>
                  </a:moveTo>
                  <a:lnTo>
                    <a:pt x="739" y="203"/>
                  </a:lnTo>
                  <a:cubicBezTo>
                    <a:pt x="727" y="417"/>
                    <a:pt x="619" y="596"/>
                    <a:pt x="441" y="703"/>
                  </a:cubicBezTo>
                  <a:lnTo>
                    <a:pt x="0" y="953"/>
                  </a:lnTo>
                  <a:lnTo>
                    <a:pt x="584" y="1536"/>
                  </a:lnTo>
                  <a:lnTo>
                    <a:pt x="584" y="2572"/>
                  </a:lnTo>
                  <a:cubicBezTo>
                    <a:pt x="602" y="2935"/>
                    <a:pt x="881" y="3117"/>
                    <a:pt x="1161" y="3117"/>
                  </a:cubicBezTo>
                  <a:cubicBezTo>
                    <a:pt x="1441" y="3117"/>
                    <a:pt x="1721" y="2935"/>
                    <a:pt x="1739" y="2572"/>
                  </a:cubicBezTo>
                  <a:lnTo>
                    <a:pt x="1739" y="1786"/>
                  </a:lnTo>
                  <a:lnTo>
                    <a:pt x="2560" y="1751"/>
                  </a:lnTo>
                  <a:cubicBezTo>
                    <a:pt x="3327" y="1739"/>
                    <a:pt x="3300" y="617"/>
                    <a:pt x="2569" y="617"/>
                  </a:cubicBezTo>
                  <a:cubicBezTo>
                    <a:pt x="2551" y="617"/>
                    <a:pt x="2532" y="618"/>
                    <a:pt x="2513" y="619"/>
                  </a:cubicBezTo>
                  <a:lnTo>
                    <a:pt x="1393" y="667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67"/>
            <p:cNvSpPr/>
            <p:nvPr/>
          </p:nvSpPr>
          <p:spPr>
            <a:xfrm>
              <a:off x="1904520" y="2686299"/>
              <a:ext cx="33439" cy="25961"/>
            </a:xfrm>
            <a:custGeom>
              <a:avLst/>
              <a:gdLst/>
              <a:ahLst/>
              <a:cxnLst/>
              <a:rect l="l" t="t" r="r" b="b"/>
              <a:pathLst>
                <a:path w="1489" h="1156" extrusionOk="0">
                  <a:moveTo>
                    <a:pt x="1" y="0"/>
                  </a:moveTo>
                  <a:lnTo>
                    <a:pt x="1" y="1155"/>
                  </a:lnTo>
                  <a:lnTo>
                    <a:pt x="858" y="1155"/>
                  </a:lnTo>
                  <a:cubicBezTo>
                    <a:pt x="1215" y="1155"/>
                    <a:pt x="1489" y="834"/>
                    <a:pt x="1429" y="477"/>
                  </a:cubicBezTo>
                  <a:cubicBezTo>
                    <a:pt x="1370" y="203"/>
                    <a:pt x="1120" y="0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67"/>
            <p:cNvSpPr/>
            <p:nvPr/>
          </p:nvSpPr>
          <p:spPr>
            <a:xfrm>
              <a:off x="1526964" y="2669187"/>
              <a:ext cx="73571" cy="62859"/>
            </a:xfrm>
            <a:custGeom>
              <a:avLst/>
              <a:gdLst/>
              <a:ahLst/>
              <a:cxnLst/>
              <a:rect l="l" t="t" r="r" b="b"/>
              <a:pathLst>
                <a:path w="3276" h="2799" extrusionOk="0">
                  <a:moveTo>
                    <a:pt x="1892" y="0"/>
                  </a:moveTo>
                  <a:cubicBezTo>
                    <a:pt x="1885" y="0"/>
                    <a:pt x="1877" y="0"/>
                    <a:pt x="1870" y="0"/>
                  </a:cubicBezTo>
                  <a:cubicBezTo>
                    <a:pt x="1" y="72"/>
                    <a:pt x="1" y="2727"/>
                    <a:pt x="1870" y="2798"/>
                  </a:cubicBezTo>
                  <a:cubicBezTo>
                    <a:pt x="2644" y="2798"/>
                    <a:pt x="3275" y="2167"/>
                    <a:pt x="3275" y="1393"/>
                  </a:cubicBezTo>
                  <a:cubicBezTo>
                    <a:pt x="3275" y="627"/>
                    <a:pt x="2656" y="0"/>
                    <a:pt x="1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67"/>
            <p:cNvSpPr/>
            <p:nvPr/>
          </p:nvSpPr>
          <p:spPr>
            <a:xfrm>
              <a:off x="1530445" y="2948872"/>
              <a:ext cx="73548" cy="63128"/>
            </a:xfrm>
            <a:custGeom>
              <a:avLst/>
              <a:gdLst/>
              <a:ahLst/>
              <a:cxnLst/>
              <a:rect l="l" t="t" r="r" b="b"/>
              <a:pathLst>
                <a:path w="3275" h="2811" extrusionOk="0">
                  <a:moveTo>
                    <a:pt x="1406" y="0"/>
                  </a:moveTo>
                  <a:cubicBezTo>
                    <a:pt x="632" y="0"/>
                    <a:pt x="1" y="631"/>
                    <a:pt x="1" y="1405"/>
                  </a:cubicBezTo>
                  <a:cubicBezTo>
                    <a:pt x="1" y="2179"/>
                    <a:pt x="632" y="2810"/>
                    <a:pt x="1406" y="2810"/>
                  </a:cubicBezTo>
                  <a:cubicBezTo>
                    <a:pt x="3275" y="2739"/>
                    <a:pt x="3275" y="72"/>
                    <a:pt x="1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67"/>
            <p:cNvSpPr/>
            <p:nvPr/>
          </p:nvSpPr>
          <p:spPr>
            <a:xfrm>
              <a:off x="1619220" y="2788166"/>
              <a:ext cx="73548" cy="63128"/>
            </a:xfrm>
            <a:custGeom>
              <a:avLst/>
              <a:gdLst/>
              <a:ahLst/>
              <a:cxnLst/>
              <a:rect l="l" t="t" r="r" b="b"/>
              <a:pathLst>
                <a:path w="3275" h="2811" extrusionOk="0">
                  <a:moveTo>
                    <a:pt x="1870" y="1"/>
                  </a:moveTo>
                  <a:cubicBezTo>
                    <a:pt x="1" y="72"/>
                    <a:pt x="1" y="2727"/>
                    <a:pt x="1870" y="2810"/>
                  </a:cubicBezTo>
                  <a:cubicBezTo>
                    <a:pt x="2644" y="2810"/>
                    <a:pt x="3263" y="2179"/>
                    <a:pt x="3275" y="1406"/>
                  </a:cubicBezTo>
                  <a:cubicBezTo>
                    <a:pt x="3263" y="632"/>
                    <a:pt x="2644" y="1"/>
                    <a:pt x="1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7" name="Google Shape;2177;p67"/>
          <p:cNvGrpSpPr/>
          <p:nvPr/>
        </p:nvGrpSpPr>
        <p:grpSpPr>
          <a:xfrm>
            <a:off x="708785" y="3272417"/>
            <a:ext cx="458313" cy="375135"/>
            <a:chOff x="1501026" y="3259460"/>
            <a:chExt cx="473561" cy="387616"/>
          </a:xfrm>
        </p:grpSpPr>
        <p:sp>
          <p:nvSpPr>
            <p:cNvPr id="2178" name="Google Shape;2178;p67"/>
            <p:cNvSpPr/>
            <p:nvPr/>
          </p:nvSpPr>
          <p:spPr>
            <a:xfrm>
              <a:off x="1501026" y="3259460"/>
              <a:ext cx="473561" cy="387616"/>
            </a:xfrm>
            <a:custGeom>
              <a:avLst/>
              <a:gdLst/>
              <a:ahLst/>
              <a:cxnLst/>
              <a:rect l="l" t="t" r="r" b="b"/>
              <a:pathLst>
                <a:path w="21087" h="17260" extrusionOk="0">
                  <a:moveTo>
                    <a:pt x="10342" y="3655"/>
                  </a:moveTo>
                  <a:lnTo>
                    <a:pt x="10342" y="3655"/>
                  </a:lnTo>
                  <a:cubicBezTo>
                    <a:pt x="10637" y="3963"/>
                    <a:pt x="10933" y="4306"/>
                    <a:pt x="11229" y="4672"/>
                  </a:cubicBezTo>
                  <a:cubicBezTo>
                    <a:pt x="11026" y="4672"/>
                    <a:pt x="10824" y="4661"/>
                    <a:pt x="10609" y="4661"/>
                  </a:cubicBezTo>
                  <a:cubicBezTo>
                    <a:pt x="10252" y="4661"/>
                    <a:pt x="9883" y="4661"/>
                    <a:pt x="9538" y="4672"/>
                  </a:cubicBezTo>
                  <a:cubicBezTo>
                    <a:pt x="9798" y="4306"/>
                    <a:pt x="10058" y="3963"/>
                    <a:pt x="10342" y="3655"/>
                  </a:cubicBezTo>
                  <a:close/>
                  <a:moveTo>
                    <a:pt x="6751" y="1320"/>
                  </a:moveTo>
                  <a:cubicBezTo>
                    <a:pt x="7627" y="1320"/>
                    <a:pt x="8767" y="2159"/>
                    <a:pt x="9538" y="2851"/>
                  </a:cubicBezTo>
                  <a:cubicBezTo>
                    <a:pt x="9026" y="3458"/>
                    <a:pt x="8538" y="4089"/>
                    <a:pt x="8109" y="4756"/>
                  </a:cubicBezTo>
                  <a:cubicBezTo>
                    <a:pt x="7371" y="4827"/>
                    <a:pt x="6645" y="4934"/>
                    <a:pt x="5918" y="5077"/>
                  </a:cubicBezTo>
                  <a:cubicBezTo>
                    <a:pt x="5645" y="3922"/>
                    <a:pt x="5573" y="2910"/>
                    <a:pt x="5752" y="2232"/>
                  </a:cubicBezTo>
                  <a:cubicBezTo>
                    <a:pt x="5847" y="1839"/>
                    <a:pt x="6014" y="1577"/>
                    <a:pt x="6252" y="1434"/>
                  </a:cubicBezTo>
                  <a:cubicBezTo>
                    <a:pt x="6404" y="1355"/>
                    <a:pt x="6572" y="1320"/>
                    <a:pt x="6751" y="1320"/>
                  </a:cubicBezTo>
                  <a:close/>
                  <a:moveTo>
                    <a:pt x="14019" y="1116"/>
                  </a:moveTo>
                  <a:cubicBezTo>
                    <a:pt x="14193" y="1116"/>
                    <a:pt x="14347" y="1150"/>
                    <a:pt x="14479" y="1220"/>
                  </a:cubicBezTo>
                  <a:lnTo>
                    <a:pt x="14491" y="1232"/>
                  </a:lnTo>
                  <a:cubicBezTo>
                    <a:pt x="14539" y="1255"/>
                    <a:pt x="14586" y="1279"/>
                    <a:pt x="14622" y="1327"/>
                  </a:cubicBezTo>
                  <a:cubicBezTo>
                    <a:pt x="13907" y="1875"/>
                    <a:pt x="13717" y="2875"/>
                    <a:pt x="14181" y="3660"/>
                  </a:cubicBezTo>
                  <a:cubicBezTo>
                    <a:pt x="14384" y="4006"/>
                    <a:pt x="14705" y="4268"/>
                    <a:pt x="15074" y="4411"/>
                  </a:cubicBezTo>
                  <a:cubicBezTo>
                    <a:pt x="15039" y="4637"/>
                    <a:pt x="14991" y="4887"/>
                    <a:pt x="14943" y="5125"/>
                  </a:cubicBezTo>
                  <a:cubicBezTo>
                    <a:pt x="14205" y="4970"/>
                    <a:pt x="13455" y="4851"/>
                    <a:pt x="12705" y="4768"/>
                  </a:cubicBezTo>
                  <a:cubicBezTo>
                    <a:pt x="12217" y="4089"/>
                    <a:pt x="11681" y="3434"/>
                    <a:pt x="11098" y="2815"/>
                  </a:cubicBezTo>
                  <a:cubicBezTo>
                    <a:pt x="11300" y="2613"/>
                    <a:pt x="11514" y="2422"/>
                    <a:pt x="11717" y="2256"/>
                  </a:cubicBezTo>
                  <a:cubicBezTo>
                    <a:pt x="12602" y="1518"/>
                    <a:pt x="13423" y="1116"/>
                    <a:pt x="14019" y="1116"/>
                  </a:cubicBezTo>
                  <a:close/>
                  <a:moveTo>
                    <a:pt x="13550" y="6006"/>
                  </a:moveTo>
                  <a:lnTo>
                    <a:pt x="13550" y="6006"/>
                  </a:lnTo>
                  <a:cubicBezTo>
                    <a:pt x="13931" y="6066"/>
                    <a:pt x="14300" y="6137"/>
                    <a:pt x="14658" y="6208"/>
                  </a:cubicBezTo>
                  <a:cubicBezTo>
                    <a:pt x="14550" y="6566"/>
                    <a:pt x="14431" y="6923"/>
                    <a:pt x="14300" y="7280"/>
                  </a:cubicBezTo>
                  <a:cubicBezTo>
                    <a:pt x="14181" y="7054"/>
                    <a:pt x="14050" y="6839"/>
                    <a:pt x="13907" y="6613"/>
                  </a:cubicBezTo>
                  <a:lnTo>
                    <a:pt x="13907" y="6601"/>
                  </a:lnTo>
                  <a:cubicBezTo>
                    <a:pt x="13788" y="6411"/>
                    <a:pt x="13669" y="6208"/>
                    <a:pt x="13550" y="6006"/>
                  </a:cubicBezTo>
                  <a:close/>
                  <a:moveTo>
                    <a:pt x="7359" y="5970"/>
                  </a:moveTo>
                  <a:lnTo>
                    <a:pt x="7359" y="5970"/>
                  </a:lnTo>
                  <a:cubicBezTo>
                    <a:pt x="7109" y="6399"/>
                    <a:pt x="6883" y="6851"/>
                    <a:pt x="6657" y="7304"/>
                  </a:cubicBezTo>
                  <a:cubicBezTo>
                    <a:pt x="6502" y="6911"/>
                    <a:pt x="6359" y="6530"/>
                    <a:pt x="6240" y="6161"/>
                  </a:cubicBezTo>
                  <a:cubicBezTo>
                    <a:pt x="6597" y="6089"/>
                    <a:pt x="6978" y="6018"/>
                    <a:pt x="7359" y="5970"/>
                  </a:cubicBezTo>
                  <a:close/>
                  <a:moveTo>
                    <a:pt x="5144" y="6423"/>
                  </a:moveTo>
                  <a:cubicBezTo>
                    <a:pt x="5406" y="7197"/>
                    <a:pt x="5704" y="7947"/>
                    <a:pt x="6049" y="8685"/>
                  </a:cubicBezTo>
                  <a:cubicBezTo>
                    <a:pt x="5776" y="9364"/>
                    <a:pt x="5537" y="10066"/>
                    <a:pt x="5335" y="10780"/>
                  </a:cubicBezTo>
                  <a:cubicBezTo>
                    <a:pt x="5002" y="10685"/>
                    <a:pt x="4680" y="10578"/>
                    <a:pt x="4371" y="10459"/>
                  </a:cubicBezTo>
                  <a:cubicBezTo>
                    <a:pt x="2966" y="9899"/>
                    <a:pt x="2120" y="9173"/>
                    <a:pt x="2132" y="8530"/>
                  </a:cubicBezTo>
                  <a:cubicBezTo>
                    <a:pt x="2108" y="7661"/>
                    <a:pt x="3763" y="6792"/>
                    <a:pt x="5144" y="6423"/>
                  </a:cubicBezTo>
                  <a:close/>
                  <a:moveTo>
                    <a:pt x="15741" y="6470"/>
                  </a:moveTo>
                  <a:cubicBezTo>
                    <a:pt x="17110" y="6851"/>
                    <a:pt x="19015" y="7792"/>
                    <a:pt x="18980" y="8744"/>
                  </a:cubicBezTo>
                  <a:cubicBezTo>
                    <a:pt x="18968" y="9387"/>
                    <a:pt x="18110" y="10078"/>
                    <a:pt x="16682" y="10614"/>
                  </a:cubicBezTo>
                  <a:cubicBezTo>
                    <a:pt x="16432" y="10697"/>
                    <a:pt x="16170" y="10780"/>
                    <a:pt x="15908" y="10864"/>
                  </a:cubicBezTo>
                  <a:cubicBezTo>
                    <a:pt x="15646" y="10090"/>
                    <a:pt x="15336" y="9328"/>
                    <a:pt x="14991" y="8590"/>
                  </a:cubicBezTo>
                  <a:cubicBezTo>
                    <a:pt x="15277" y="7899"/>
                    <a:pt x="15527" y="7197"/>
                    <a:pt x="15741" y="6470"/>
                  </a:cubicBezTo>
                  <a:close/>
                  <a:moveTo>
                    <a:pt x="6740" y="10030"/>
                  </a:moveTo>
                  <a:cubicBezTo>
                    <a:pt x="6859" y="10245"/>
                    <a:pt x="6990" y="10459"/>
                    <a:pt x="7121" y="10673"/>
                  </a:cubicBezTo>
                  <a:cubicBezTo>
                    <a:pt x="7228" y="10876"/>
                    <a:pt x="7347" y="11066"/>
                    <a:pt x="7478" y="11257"/>
                  </a:cubicBezTo>
                  <a:cubicBezTo>
                    <a:pt x="7109" y="11209"/>
                    <a:pt x="6764" y="11138"/>
                    <a:pt x="6418" y="11066"/>
                  </a:cubicBezTo>
                  <a:cubicBezTo>
                    <a:pt x="6514" y="10721"/>
                    <a:pt x="6633" y="10376"/>
                    <a:pt x="6740" y="10030"/>
                  </a:cubicBezTo>
                  <a:close/>
                  <a:moveTo>
                    <a:pt x="14372" y="9959"/>
                  </a:moveTo>
                  <a:cubicBezTo>
                    <a:pt x="14539" y="10352"/>
                    <a:pt x="14693" y="10745"/>
                    <a:pt x="14812" y="11126"/>
                  </a:cubicBezTo>
                  <a:cubicBezTo>
                    <a:pt x="14431" y="11209"/>
                    <a:pt x="14038" y="11280"/>
                    <a:pt x="13622" y="11328"/>
                  </a:cubicBezTo>
                  <a:cubicBezTo>
                    <a:pt x="13788" y="11054"/>
                    <a:pt x="13943" y="10780"/>
                    <a:pt x="14086" y="10495"/>
                  </a:cubicBezTo>
                  <a:cubicBezTo>
                    <a:pt x="14181" y="10328"/>
                    <a:pt x="14288" y="10137"/>
                    <a:pt x="14372" y="9959"/>
                  </a:cubicBezTo>
                  <a:close/>
                  <a:moveTo>
                    <a:pt x="10158" y="5775"/>
                  </a:moveTo>
                  <a:cubicBezTo>
                    <a:pt x="10305" y="5775"/>
                    <a:pt x="10451" y="5777"/>
                    <a:pt x="10598" y="5780"/>
                  </a:cubicBezTo>
                  <a:cubicBezTo>
                    <a:pt x="11110" y="5780"/>
                    <a:pt x="11610" y="5804"/>
                    <a:pt x="12098" y="5839"/>
                  </a:cubicBezTo>
                  <a:cubicBezTo>
                    <a:pt x="12717" y="6732"/>
                    <a:pt x="13265" y="7661"/>
                    <a:pt x="13753" y="8637"/>
                  </a:cubicBezTo>
                  <a:cubicBezTo>
                    <a:pt x="13562" y="9078"/>
                    <a:pt x="13336" y="9530"/>
                    <a:pt x="13098" y="9971"/>
                  </a:cubicBezTo>
                  <a:cubicBezTo>
                    <a:pt x="12824" y="10495"/>
                    <a:pt x="12538" y="10983"/>
                    <a:pt x="12241" y="11459"/>
                  </a:cubicBezTo>
                  <a:cubicBezTo>
                    <a:pt x="11681" y="11495"/>
                    <a:pt x="11098" y="11507"/>
                    <a:pt x="10514" y="11507"/>
                  </a:cubicBezTo>
                  <a:cubicBezTo>
                    <a:pt x="9978" y="11495"/>
                    <a:pt x="9443" y="11471"/>
                    <a:pt x="8931" y="11435"/>
                  </a:cubicBezTo>
                  <a:cubicBezTo>
                    <a:pt x="8312" y="10542"/>
                    <a:pt x="7764" y="9614"/>
                    <a:pt x="7276" y="8637"/>
                  </a:cubicBezTo>
                  <a:cubicBezTo>
                    <a:pt x="7502" y="8125"/>
                    <a:pt x="7740" y="7613"/>
                    <a:pt x="8002" y="7113"/>
                  </a:cubicBezTo>
                  <a:cubicBezTo>
                    <a:pt x="8240" y="6673"/>
                    <a:pt x="8490" y="6232"/>
                    <a:pt x="8752" y="5827"/>
                  </a:cubicBezTo>
                  <a:cubicBezTo>
                    <a:pt x="9207" y="5791"/>
                    <a:pt x="9682" y="5775"/>
                    <a:pt x="10158" y="5775"/>
                  </a:cubicBezTo>
                  <a:close/>
                  <a:moveTo>
                    <a:pt x="9812" y="12602"/>
                  </a:moveTo>
                  <a:lnTo>
                    <a:pt x="9812" y="12602"/>
                  </a:lnTo>
                  <a:cubicBezTo>
                    <a:pt x="10038" y="12614"/>
                    <a:pt x="10264" y="12614"/>
                    <a:pt x="10502" y="12626"/>
                  </a:cubicBezTo>
                  <a:lnTo>
                    <a:pt x="11455" y="12626"/>
                  </a:lnTo>
                  <a:cubicBezTo>
                    <a:pt x="11205" y="12971"/>
                    <a:pt x="10943" y="13293"/>
                    <a:pt x="10681" y="13602"/>
                  </a:cubicBezTo>
                  <a:cubicBezTo>
                    <a:pt x="10383" y="13293"/>
                    <a:pt x="10097" y="12959"/>
                    <a:pt x="9812" y="12602"/>
                  </a:cubicBezTo>
                  <a:close/>
                  <a:moveTo>
                    <a:pt x="15146" y="12197"/>
                  </a:moveTo>
                  <a:cubicBezTo>
                    <a:pt x="15443" y="13388"/>
                    <a:pt x="15515" y="14388"/>
                    <a:pt x="15336" y="15079"/>
                  </a:cubicBezTo>
                  <a:cubicBezTo>
                    <a:pt x="15241" y="15448"/>
                    <a:pt x="15086" y="15698"/>
                    <a:pt x="14860" y="15841"/>
                  </a:cubicBezTo>
                  <a:cubicBezTo>
                    <a:pt x="14725" y="15918"/>
                    <a:pt x="14562" y="15956"/>
                    <a:pt x="14375" y="15956"/>
                  </a:cubicBezTo>
                  <a:cubicBezTo>
                    <a:pt x="13787" y="15956"/>
                    <a:pt x="12963" y="15578"/>
                    <a:pt x="12050" y="14864"/>
                  </a:cubicBezTo>
                  <a:cubicBezTo>
                    <a:pt x="11860" y="14709"/>
                    <a:pt x="11669" y="14555"/>
                    <a:pt x="11479" y="14376"/>
                  </a:cubicBezTo>
                  <a:cubicBezTo>
                    <a:pt x="11979" y="13793"/>
                    <a:pt x="12443" y="13174"/>
                    <a:pt x="12872" y="12531"/>
                  </a:cubicBezTo>
                  <a:cubicBezTo>
                    <a:pt x="13634" y="12459"/>
                    <a:pt x="14396" y="12352"/>
                    <a:pt x="15146" y="12197"/>
                  </a:cubicBezTo>
                  <a:close/>
                  <a:moveTo>
                    <a:pt x="6157" y="12150"/>
                  </a:moveTo>
                  <a:cubicBezTo>
                    <a:pt x="6871" y="12304"/>
                    <a:pt x="7585" y="12412"/>
                    <a:pt x="8323" y="12495"/>
                  </a:cubicBezTo>
                  <a:cubicBezTo>
                    <a:pt x="8812" y="13174"/>
                    <a:pt x="9347" y="13816"/>
                    <a:pt x="9919" y="14424"/>
                  </a:cubicBezTo>
                  <a:cubicBezTo>
                    <a:pt x="9740" y="14614"/>
                    <a:pt x="9550" y="14781"/>
                    <a:pt x="9371" y="14936"/>
                  </a:cubicBezTo>
                  <a:cubicBezTo>
                    <a:pt x="8466" y="15726"/>
                    <a:pt x="7643" y="16153"/>
                    <a:pt x="7052" y="16153"/>
                  </a:cubicBezTo>
                  <a:cubicBezTo>
                    <a:pt x="6967" y="16153"/>
                    <a:pt x="6887" y="16144"/>
                    <a:pt x="6811" y="16126"/>
                  </a:cubicBezTo>
                  <a:lnTo>
                    <a:pt x="6811" y="16114"/>
                  </a:lnTo>
                  <a:cubicBezTo>
                    <a:pt x="7633" y="15138"/>
                    <a:pt x="7204" y="13638"/>
                    <a:pt x="5978" y="13257"/>
                  </a:cubicBezTo>
                  <a:cubicBezTo>
                    <a:pt x="6014" y="12900"/>
                    <a:pt x="6073" y="12531"/>
                    <a:pt x="6157" y="12150"/>
                  </a:cubicBezTo>
                  <a:close/>
                  <a:moveTo>
                    <a:pt x="14044" y="0"/>
                  </a:moveTo>
                  <a:cubicBezTo>
                    <a:pt x="12846" y="0"/>
                    <a:pt x="11403" y="913"/>
                    <a:pt x="10312" y="2041"/>
                  </a:cubicBezTo>
                  <a:cubicBezTo>
                    <a:pt x="10109" y="1863"/>
                    <a:pt x="9907" y="1684"/>
                    <a:pt x="9716" y="1529"/>
                  </a:cubicBezTo>
                  <a:cubicBezTo>
                    <a:pt x="8966" y="934"/>
                    <a:pt x="8276" y="541"/>
                    <a:pt x="7633" y="339"/>
                  </a:cubicBezTo>
                  <a:cubicBezTo>
                    <a:pt x="7320" y="244"/>
                    <a:pt x="7022" y="198"/>
                    <a:pt x="6742" y="198"/>
                  </a:cubicBezTo>
                  <a:cubicBezTo>
                    <a:pt x="6350" y="198"/>
                    <a:pt x="5993" y="289"/>
                    <a:pt x="5680" y="470"/>
                  </a:cubicBezTo>
                  <a:cubicBezTo>
                    <a:pt x="4228" y="1398"/>
                    <a:pt x="4406" y="3518"/>
                    <a:pt x="4835" y="5351"/>
                  </a:cubicBezTo>
                  <a:cubicBezTo>
                    <a:pt x="4561" y="5434"/>
                    <a:pt x="4287" y="5518"/>
                    <a:pt x="4037" y="5613"/>
                  </a:cubicBezTo>
                  <a:cubicBezTo>
                    <a:pt x="37" y="7018"/>
                    <a:pt x="1" y="9995"/>
                    <a:pt x="3954" y="11495"/>
                  </a:cubicBezTo>
                  <a:cubicBezTo>
                    <a:pt x="4299" y="11638"/>
                    <a:pt x="4680" y="11757"/>
                    <a:pt x="5061" y="11876"/>
                  </a:cubicBezTo>
                  <a:cubicBezTo>
                    <a:pt x="4966" y="12328"/>
                    <a:pt x="4894" y="12793"/>
                    <a:pt x="4847" y="13257"/>
                  </a:cubicBezTo>
                  <a:cubicBezTo>
                    <a:pt x="4728" y="13304"/>
                    <a:pt x="4621" y="13364"/>
                    <a:pt x="4513" y="13435"/>
                  </a:cubicBezTo>
                  <a:cubicBezTo>
                    <a:pt x="4097" y="13674"/>
                    <a:pt x="3799" y="14066"/>
                    <a:pt x="3680" y="14531"/>
                  </a:cubicBezTo>
                  <a:cubicBezTo>
                    <a:pt x="3402" y="15677"/>
                    <a:pt x="4288" y="16750"/>
                    <a:pt x="5425" y="16750"/>
                  </a:cubicBezTo>
                  <a:cubicBezTo>
                    <a:pt x="5505" y="16750"/>
                    <a:pt x="5586" y="16744"/>
                    <a:pt x="5668" y="16733"/>
                  </a:cubicBezTo>
                  <a:cubicBezTo>
                    <a:pt x="5787" y="16853"/>
                    <a:pt x="5942" y="16960"/>
                    <a:pt x="6085" y="17031"/>
                  </a:cubicBezTo>
                  <a:cubicBezTo>
                    <a:pt x="6408" y="17188"/>
                    <a:pt x="6738" y="17259"/>
                    <a:pt x="7073" y="17259"/>
                  </a:cubicBezTo>
                  <a:cubicBezTo>
                    <a:pt x="8058" y="17259"/>
                    <a:pt x="9084" y="16643"/>
                    <a:pt x="10097" y="15781"/>
                  </a:cubicBezTo>
                  <a:cubicBezTo>
                    <a:pt x="10300" y="15602"/>
                    <a:pt x="10502" y="15412"/>
                    <a:pt x="10705" y="15209"/>
                  </a:cubicBezTo>
                  <a:cubicBezTo>
                    <a:pt x="11749" y="16185"/>
                    <a:pt x="13236" y="17081"/>
                    <a:pt x="14292" y="17081"/>
                  </a:cubicBezTo>
                  <a:cubicBezTo>
                    <a:pt x="14319" y="17081"/>
                    <a:pt x="14345" y="17080"/>
                    <a:pt x="14372" y="17079"/>
                  </a:cubicBezTo>
                  <a:cubicBezTo>
                    <a:pt x="14741" y="17079"/>
                    <a:pt x="15098" y="16984"/>
                    <a:pt x="15420" y="16805"/>
                  </a:cubicBezTo>
                  <a:cubicBezTo>
                    <a:pt x="16872" y="15876"/>
                    <a:pt x="16658" y="13781"/>
                    <a:pt x="16217" y="11935"/>
                  </a:cubicBezTo>
                  <a:cubicBezTo>
                    <a:pt x="16515" y="11852"/>
                    <a:pt x="16789" y="11757"/>
                    <a:pt x="17051" y="11661"/>
                  </a:cubicBezTo>
                  <a:cubicBezTo>
                    <a:pt x="21051" y="10257"/>
                    <a:pt x="21087" y="7280"/>
                    <a:pt x="17134" y="5780"/>
                  </a:cubicBezTo>
                  <a:cubicBezTo>
                    <a:pt x="16789" y="5649"/>
                    <a:pt x="16408" y="5518"/>
                    <a:pt x="16015" y="5399"/>
                  </a:cubicBezTo>
                  <a:cubicBezTo>
                    <a:pt x="16086" y="5089"/>
                    <a:pt x="16146" y="4780"/>
                    <a:pt x="16182" y="4470"/>
                  </a:cubicBezTo>
                  <a:cubicBezTo>
                    <a:pt x="16348" y="4434"/>
                    <a:pt x="16491" y="4375"/>
                    <a:pt x="16634" y="4291"/>
                  </a:cubicBezTo>
                  <a:cubicBezTo>
                    <a:pt x="18194" y="3387"/>
                    <a:pt x="17575" y="993"/>
                    <a:pt x="15777" y="958"/>
                  </a:cubicBezTo>
                  <a:cubicBezTo>
                    <a:pt x="15586" y="660"/>
                    <a:pt x="15324" y="410"/>
                    <a:pt x="15003" y="243"/>
                  </a:cubicBezTo>
                  <a:cubicBezTo>
                    <a:pt x="14713" y="76"/>
                    <a:pt x="14389" y="0"/>
                    <a:pt x="14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67"/>
            <p:cNvSpPr/>
            <p:nvPr/>
          </p:nvSpPr>
          <p:spPr>
            <a:xfrm>
              <a:off x="1695418" y="3415023"/>
              <a:ext cx="82644" cy="77254"/>
            </a:xfrm>
            <a:custGeom>
              <a:avLst/>
              <a:gdLst/>
              <a:ahLst/>
              <a:cxnLst/>
              <a:rect l="l" t="t" r="r" b="b"/>
              <a:pathLst>
                <a:path w="3680" h="3440" extrusionOk="0">
                  <a:moveTo>
                    <a:pt x="1902" y="1"/>
                  </a:moveTo>
                  <a:cubicBezTo>
                    <a:pt x="1599" y="1"/>
                    <a:pt x="1292" y="80"/>
                    <a:pt x="1013" y="246"/>
                  </a:cubicBezTo>
                  <a:cubicBezTo>
                    <a:pt x="620" y="472"/>
                    <a:pt x="334" y="853"/>
                    <a:pt x="227" y="1294"/>
                  </a:cubicBezTo>
                  <a:cubicBezTo>
                    <a:pt x="1" y="2210"/>
                    <a:pt x="549" y="3151"/>
                    <a:pt x="1477" y="3389"/>
                  </a:cubicBezTo>
                  <a:cubicBezTo>
                    <a:pt x="1615" y="3423"/>
                    <a:pt x="1753" y="3439"/>
                    <a:pt x="1889" y="3439"/>
                  </a:cubicBezTo>
                  <a:cubicBezTo>
                    <a:pt x="2660" y="3439"/>
                    <a:pt x="3369" y="2918"/>
                    <a:pt x="3561" y="2139"/>
                  </a:cubicBezTo>
                  <a:cubicBezTo>
                    <a:pt x="3680" y="1698"/>
                    <a:pt x="3608" y="1234"/>
                    <a:pt x="3382" y="841"/>
                  </a:cubicBezTo>
                  <a:cubicBezTo>
                    <a:pt x="3060" y="299"/>
                    <a:pt x="2489" y="1"/>
                    <a:pt x="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6" name="Picture 8" descr="Qakbot Evolution: How Cato Adapts to the Latest Threats | Cato Networks">
            <a:extLst>
              <a:ext uri="{FF2B5EF4-FFF2-40B4-BE49-F238E27FC236}">
                <a16:creationId xmlns:a16="http://schemas.microsoft.com/office/drawing/2014/main" id="{B71B5808-6AC4-6A50-6C46-1D62B2F72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532" y="0"/>
            <a:ext cx="2173468" cy="143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58"/>
          <p:cNvSpPr/>
          <p:nvPr/>
        </p:nvSpPr>
        <p:spPr>
          <a:xfrm flipH="1">
            <a:off x="5002386" y="1071326"/>
            <a:ext cx="1313100" cy="1313100"/>
          </a:xfrm>
          <a:prstGeom prst="ellipse">
            <a:avLst/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7" name="Google Shape;1887;p58"/>
          <p:cNvSpPr txBox="1">
            <a:spLocks noGrp="1"/>
          </p:cNvSpPr>
          <p:nvPr>
            <p:ph type="title"/>
          </p:nvPr>
        </p:nvSpPr>
        <p:spPr>
          <a:xfrm>
            <a:off x="3958450" y="2555648"/>
            <a:ext cx="3400971" cy="23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6000" dirty="0"/>
              <a:t>VULNERABILITIES ENABLING QBOT ATTACKS</a:t>
            </a:r>
            <a:endParaRPr sz="6000" dirty="0"/>
          </a:p>
        </p:txBody>
      </p:sp>
      <p:sp>
        <p:nvSpPr>
          <p:cNvPr id="1888" name="Google Shape;1888;p58"/>
          <p:cNvSpPr txBox="1">
            <a:spLocks noGrp="1"/>
          </p:cNvSpPr>
          <p:nvPr>
            <p:ph type="title" idx="2"/>
          </p:nvPr>
        </p:nvSpPr>
        <p:spPr>
          <a:xfrm>
            <a:off x="5002386" y="1283712"/>
            <a:ext cx="1313100" cy="7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890" name="Google Shape;1890;p58"/>
          <p:cNvGrpSpPr/>
          <p:nvPr/>
        </p:nvGrpSpPr>
        <p:grpSpPr>
          <a:xfrm rot="2700000">
            <a:off x="1073443" y="719427"/>
            <a:ext cx="2299362" cy="3471142"/>
            <a:chOff x="655175" y="2804425"/>
            <a:chExt cx="1736325" cy="2621175"/>
          </a:xfrm>
        </p:grpSpPr>
        <p:sp>
          <p:nvSpPr>
            <p:cNvPr id="1891" name="Google Shape;1891;p58"/>
            <p:cNvSpPr/>
            <p:nvPr/>
          </p:nvSpPr>
          <p:spPr>
            <a:xfrm>
              <a:off x="1195375" y="4615850"/>
              <a:ext cx="655900" cy="809750"/>
            </a:xfrm>
            <a:custGeom>
              <a:avLst/>
              <a:gdLst/>
              <a:ahLst/>
              <a:cxnLst/>
              <a:rect l="l" t="t" r="r" b="b"/>
              <a:pathLst>
                <a:path w="26236" h="32390" extrusionOk="0">
                  <a:moveTo>
                    <a:pt x="13118" y="1"/>
                  </a:moveTo>
                  <a:cubicBezTo>
                    <a:pt x="5868" y="1"/>
                    <a:pt x="0" y="7252"/>
                    <a:pt x="0" y="16219"/>
                  </a:cubicBezTo>
                  <a:cubicBezTo>
                    <a:pt x="0" y="25139"/>
                    <a:pt x="5868" y="32390"/>
                    <a:pt x="13118" y="32390"/>
                  </a:cubicBezTo>
                  <a:cubicBezTo>
                    <a:pt x="20369" y="32390"/>
                    <a:pt x="26236" y="25139"/>
                    <a:pt x="26236" y="16219"/>
                  </a:cubicBezTo>
                  <a:cubicBezTo>
                    <a:pt x="26236" y="7252"/>
                    <a:pt x="20369" y="1"/>
                    <a:pt x="1311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7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58"/>
            <p:cNvSpPr/>
            <p:nvPr/>
          </p:nvSpPr>
          <p:spPr>
            <a:xfrm>
              <a:off x="655175" y="2906975"/>
              <a:ext cx="1736325" cy="1687750"/>
            </a:xfrm>
            <a:custGeom>
              <a:avLst/>
              <a:gdLst/>
              <a:ahLst/>
              <a:cxnLst/>
              <a:rect l="l" t="t" r="r" b="b"/>
              <a:pathLst>
                <a:path w="69453" h="67510" extrusionOk="0">
                  <a:moveTo>
                    <a:pt x="23421" y="1"/>
                  </a:moveTo>
                  <a:cubicBezTo>
                    <a:pt x="9540" y="4771"/>
                    <a:pt x="143" y="17745"/>
                    <a:pt x="0" y="32437"/>
                  </a:cubicBezTo>
                  <a:lnTo>
                    <a:pt x="0" y="32819"/>
                  </a:lnTo>
                  <a:lnTo>
                    <a:pt x="0" y="33010"/>
                  </a:lnTo>
                  <a:cubicBezTo>
                    <a:pt x="48" y="41548"/>
                    <a:pt x="3244" y="49800"/>
                    <a:pt x="9015" y="56145"/>
                  </a:cubicBezTo>
                  <a:cubicBezTo>
                    <a:pt x="9111" y="56288"/>
                    <a:pt x="9254" y="56431"/>
                    <a:pt x="9397" y="56526"/>
                  </a:cubicBezTo>
                  <a:cubicBezTo>
                    <a:pt x="16242" y="63848"/>
                    <a:pt x="25472" y="67509"/>
                    <a:pt x="34708" y="67509"/>
                  </a:cubicBezTo>
                  <a:cubicBezTo>
                    <a:pt x="43944" y="67509"/>
                    <a:pt x="53186" y="63848"/>
                    <a:pt x="60055" y="56526"/>
                  </a:cubicBezTo>
                  <a:cubicBezTo>
                    <a:pt x="60198" y="56431"/>
                    <a:pt x="60294" y="56288"/>
                    <a:pt x="60437" y="56145"/>
                  </a:cubicBezTo>
                  <a:cubicBezTo>
                    <a:pt x="66161" y="49800"/>
                    <a:pt x="69405" y="41548"/>
                    <a:pt x="69452" y="33010"/>
                  </a:cubicBezTo>
                  <a:lnTo>
                    <a:pt x="69452" y="32819"/>
                  </a:lnTo>
                  <a:cubicBezTo>
                    <a:pt x="69452" y="32676"/>
                    <a:pt x="69452" y="32580"/>
                    <a:pt x="69452" y="32437"/>
                  </a:cubicBezTo>
                  <a:cubicBezTo>
                    <a:pt x="69309" y="17745"/>
                    <a:pt x="59912" y="4771"/>
                    <a:pt x="46031" y="1"/>
                  </a:cubicBezTo>
                  <a:lnTo>
                    <a:pt x="46031" y="3626"/>
                  </a:lnTo>
                  <a:cubicBezTo>
                    <a:pt x="54140" y="8682"/>
                    <a:pt x="57956" y="18461"/>
                    <a:pt x="55285" y="27667"/>
                  </a:cubicBezTo>
                  <a:cubicBezTo>
                    <a:pt x="52662" y="36873"/>
                    <a:pt x="44266" y="43218"/>
                    <a:pt x="34726" y="43218"/>
                  </a:cubicBezTo>
                  <a:cubicBezTo>
                    <a:pt x="25138" y="43218"/>
                    <a:pt x="16743" y="36873"/>
                    <a:pt x="14119" y="27667"/>
                  </a:cubicBezTo>
                  <a:cubicBezTo>
                    <a:pt x="11496" y="18461"/>
                    <a:pt x="15312" y="8682"/>
                    <a:pt x="23421" y="3626"/>
                  </a:cubicBezTo>
                  <a:lnTo>
                    <a:pt x="23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58"/>
            <p:cNvSpPr/>
            <p:nvPr/>
          </p:nvSpPr>
          <p:spPr>
            <a:xfrm>
              <a:off x="1039150" y="4332275"/>
              <a:ext cx="968350" cy="284375"/>
            </a:xfrm>
            <a:custGeom>
              <a:avLst/>
              <a:gdLst/>
              <a:ahLst/>
              <a:cxnLst/>
              <a:rect l="l" t="t" r="r" b="b"/>
              <a:pathLst>
                <a:path w="38734" h="11375" extrusionOk="0">
                  <a:moveTo>
                    <a:pt x="4056" y="1"/>
                  </a:moveTo>
                  <a:cubicBezTo>
                    <a:pt x="2640" y="1"/>
                    <a:pt x="1310" y="959"/>
                    <a:pt x="907" y="2424"/>
                  </a:cubicBezTo>
                  <a:lnTo>
                    <a:pt x="96" y="5715"/>
                  </a:lnTo>
                  <a:cubicBezTo>
                    <a:pt x="1" y="6145"/>
                    <a:pt x="144" y="6526"/>
                    <a:pt x="478" y="6765"/>
                  </a:cubicBezTo>
                  <a:cubicBezTo>
                    <a:pt x="3721" y="8864"/>
                    <a:pt x="7299" y="10390"/>
                    <a:pt x="11020" y="11344"/>
                  </a:cubicBezTo>
                  <a:cubicBezTo>
                    <a:pt x="11101" y="11364"/>
                    <a:pt x="11182" y="11374"/>
                    <a:pt x="11261" y="11374"/>
                  </a:cubicBezTo>
                  <a:cubicBezTo>
                    <a:pt x="11733" y="11374"/>
                    <a:pt x="12130" y="11024"/>
                    <a:pt x="12212" y="10533"/>
                  </a:cubicBezTo>
                  <a:lnTo>
                    <a:pt x="12498" y="8768"/>
                  </a:lnTo>
                  <a:cubicBezTo>
                    <a:pt x="12641" y="7671"/>
                    <a:pt x="13548" y="6908"/>
                    <a:pt x="14645" y="6908"/>
                  </a:cubicBezTo>
                  <a:lnTo>
                    <a:pt x="24090" y="6908"/>
                  </a:lnTo>
                  <a:cubicBezTo>
                    <a:pt x="25139" y="6908"/>
                    <a:pt x="26045" y="7671"/>
                    <a:pt x="26236" y="8768"/>
                  </a:cubicBezTo>
                  <a:lnTo>
                    <a:pt x="26475" y="10533"/>
                  </a:lnTo>
                  <a:cubicBezTo>
                    <a:pt x="26556" y="11024"/>
                    <a:pt x="26989" y="11374"/>
                    <a:pt x="27441" y="11374"/>
                  </a:cubicBezTo>
                  <a:cubicBezTo>
                    <a:pt x="27516" y="11374"/>
                    <a:pt x="27592" y="11364"/>
                    <a:pt x="27667" y="11344"/>
                  </a:cubicBezTo>
                  <a:cubicBezTo>
                    <a:pt x="31436" y="10390"/>
                    <a:pt x="35013" y="8864"/>
                    <a:pt x="38209" y="6765"/>
                  </a:cubicBezTo>
                  <a:cubicBezTo>
                    <a:pt x="38591" y="6526"/>
                    <a:pt x="38734" y="6097"/>
                    <a:pt x="38638" y="5715"/>
                  </a:cubicBezTo>
                  <a:lnTo>
                    <a:pt x="37827" y="2424"/>
                  </a:lnTo>
                  <a:cubicBezTo>
                    <a:pt x="37425" y="959"/>
                    <a:pt x="36095" y="1"/>
                    <a:pt x="34679" y="1"/>
                  </a:cubicBezTo>
                  <a:cubicBezTo>
                    <a:pt x="34250" y="1"/>
                    <a:pt x="33813" y="89"/>
                    <a:pt x="33391" y="277"/>
                  </a:cubicBezTo>
                  <a:cubicBezTo>
                    <a:pt x="28931" y="2257"/>
                    <a:pt x="24149" y="3247"/>
                    <a:pt x="19367" y="3247"/>
                  </a:cubicBezTo>
                  <a:cubicBezTo>
                    <a:pt x="14585" y="3247"/>
                    <a:pt x="9803" y="2257"/>
                    <a:pt x="5343" y="277"/>
                  </a:cubicBezTo>
                  <a:cubicBezTo>
                    <a:pt x="4922" y="89"/>
                    <a:pt x="4485" y="1"/>
                    <a:pt x="4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58"/>
            <p:cNvSpPr/>
            <p:nvPr/>
          </p:nvSpPr>
          <p:spPr>
            <a:xfrm>
              <a:off x="1897775" y="4054175"/>
              <a:ext cx="268325" cy="265975"/>
            </a:xfrm>
            <a:custGeom>
              <a:avLst/>
              <a:gdLst/>
              <a:ahLst/>
              <a:cxnLst/>
              <a:rect l="l" t="t" r="r" b="b"/>
              <a:pathLst>
                <a:path w="10733" h="10639" extrusionOk="0">
                  <a:moveTo>
                    <a:pt x="382" y="1"/>
                  </a:moveTo>
                  <a:lnTo>
                    <a:pt x="0" y="335"/>
                  </a:lnTo>
                  <a:lnTo>
                    <a:pt x="382" y="716"/>
                  </a:lnTo>
                  <a:lnTo>
                    <a:pt x="10351" y="10638"/>
                  </a:lnTo>
                  <a:cubicBezTo>
                    <a:pt x="10494" y="10543"/>
                    <a:pt x="10590" y="10400"/>
                    <a:pt x="10733" y="10257"/>
                  </a:cubicBezTo>
                  <a:lnTo>
                    <a:pt x="763" y="382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58"/>
            <p:cNvSpPr/>
            <p:nvPr/>
          </p:nvSpPr>
          <p:spPr>
            <a:xfrm>
              <a:off x="2118375" y="3652300"/>
              <a:ext cx="273125" cy="79925"/>
            </a:xfrm>
            <a:custGeom>
              <a:avLst/>
              <a:gdLst/>
              <a:ahLst/>
              <a:cxnLst/>
              <a:rect l="l" t="t" r="r" b="b"/>
              <a:pathLst>
                <a:path w="10925" h="3197" extrusionOk="0">
                  <a:moveTo>
                    <a:pt x="96" y="1"/>
                  </a:moveTo>
                  <a:cubicBezTo>
                    <a:pt x="49" y="144"/>
                    <a:pt x="49" y="335"/>
                    <a:pt x="1" y="525"/>
                  </a:cubicBezTo>
                  <a:lnTo>
                    <a:pt x="526" y="621"/>
                  </a:lnTo>
                  <a:lnTo>
                    <a:pt x="10924" y="3197"/>
                  </a:lnTo>
                  <a:lnTo>
                    <a:pt x="10924" y="3006"/>
                  </a:lnTo>
                  <a:cubicBezTo>
                    <a:pt x="10924" y="2863"/>
                    <a:pt x="10924" y="2767"/>
                    <a:pt x="10924" y="2624"/>
                  </a:cubicBezTo>
                  <a:lnTo>
                    <a:pt x="621" y="96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58"/>
            <p:cNvSpPr/>
            <p:nvPr/>
          </p:nvSpPr>
          <p:spPr>
            <a:xfrm>
              <a:off x="880550" y="4054175"/>
              <a:ext cx="268350" cy="265975"/>
            </a:xfrm>
            <a:custGeom>
              <a:avLst/>
              <a:gdLst/>
              <a:ahLst/>
              <a:cxnLst/>
              <a:rect l="l" t="t" r="r" b="b"/>
              <a:pathLst>
                <a:path w="10734" h="10639" extrusionOk="0">
                  <a:moveTo>
                    <a:pt x="10352" y="1"/>
                  </a:moveTo>
                  <a:lnTo>
                    <a:pt x="9970" y="382"/>
                  </a:lnTo>
                  <a:lnTo>
                    <a:pt x="0" y="10257"/>
                  </a:lnTo>
                  <a:cubicBezTo>
                    <a:pt x="96" y="10400"/>
                    <a:pt x="239" y="10543"/>
                    <a:pt x="382" y="10638"/>
                  </a:cubicBezTo>
                  <a:lnTo>
                    <a:pt x="10352" y="716"/>
                  </a:lnTo>
                  <a:lnTo>
                    <a:pt x="10733" y="335"/>
                  </a:lnTo>
                  <a:lnTo>
                    <a:pt x="103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58"/>
            <p:cNvSpPr/>
            <p:nvPr/>
          </p:nvSpPr>
          <p:spPr>
            <a:xfrm>
              <a:off x="655175" y="3652300"/>
              <a:ext cx="271900" cy="79925"/>
            </a:xfrm>
            <a:custGeom>
              <a:avLst/>
              <a:gdLst/>
              <a:ahLst/>
              <a:cxnLst/>
              <a:rect l="l" t="t" r="r" b="b"/>
              <a:pathLst>
                <a:path w="10876" h="3197" extrusionOk="0">
                  <a:moveTo>
                    <a:pt x="10828" y="1"/>
                  </a:moveTo>
                  <a:lnTo>
                    <a:pt x="10303" y="96"/>
                  </a:lnTo>
                  <a:lnTo>
                    <a:pt x="0" y="2624"/>
                  </a:lnTo>
                  <a:lnTo>
                    <a:pt x="0" y="3006"/>
                  </a:lnTo>
                  <a:lnTo>
                    <a:pt x="0" y="3197"/>
                  </a:lnTo>
                  <a:lnTo>
                    <a:pt x="10351" y="621"/>
                  </a:lnTo>
                  <a:lnTo>
                    <a:pt x="10876" y="525"/>
                  </a:lnTo>
                  <a:cubicBezTo>
                    <a:pt x="10876" y="335"/>
                    <a:pt x="10828" y="144"/>
                    <a:pt x="10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58"/>
            <p:cNvSpPr/>
            <p:nvPr/>
          </p:nvSpPr>
          <p:spPr>
            <a:xfrm>
              <a:off x="903200" y="2930825"/>
              <a:ext cx="1240250" cy="1289150"/>
            </a:xfrm>
            <a:custGeom>
              <a:avLst/>
              <a:gdLst/>
              <a:ahLst/>
              <a:cxnLst/>
              <a:rect l="l" t="t" r="r" b="b"/>
              <a:pathLst>
                <a:path w="49610" h="51566" extrusionOk="0">
                  <a:moveTo>
                    <a:pt x="13500" y="1"/>
                  </a:moveTo>
                  <a:cubicBezTo>
                    <a:pt x="5486" y="4532"/>
                    <a:pt x="1" y="13738"/>
                    <a:pt x="1" y="24280"/>
                  </a:cubicBezTo>
                  <a:cubicBezTo>
                    <a:pt x="1" y="25854"/>
                    <a:pt x="144" y="27429"/>
                    <a:pt x="382" y="29003"/>
                  </a:cubicBezTo>
                  <a:cubicBezTo>
                    <a:pt x="382" y="29146"/>
                    <a:pt x="430" y="29337"/>
                    <a:pt x="430" y="29527"/>
                  </a:cubicBezTo>
                  <a:cubicBezTo>
                    <a:pt x="1479" y="35585"/>
                    <a:pt x="4532" y="41119"/>
                    <a:pt x="9016" y="45316"/>
                  </a:cubicBezTo>
                  <a:cubicBezTo>
                    <a:pt x="9159" y="45460"/>
                    <a:pt x="9302" y="45555"/>
                    <a:pt x="9446" y="45698"/>
                  </a:cubicBezTo>
                  <a:cubicBezTo>
                    <a:pt x="13810" y="49610"/>
                    <a:pt x="19308" y="51565"/>
                    <a:pt x="24805" y="51565"/>
                  </a:cubicBezTo>
                  <a:cubicBezTo>
                    <a:pt x="30303" y="51565"/>
                    <a:pt x="35800" y="49610"/>
                    <a:pt x="40165" y="45698"/>
                  </a:cubicBezTo>
                  <a:cubicBezTo>
                    <a:pt x="40308" y="45555"/>
                    <a:pt x="40451" y="45460"/>
                    <a:pt x="40546" y="45316"/>
                  </a:cubicBezTo>
                  <a:cubicBezTo>
                    <a:pt x="45078" y="41166"/>
                    <a:pt x="48083" y="35585"/>
                    <a:pt x="49133" y="29527"/>
                  </a:cubicBezTo>
                  <a:cubicBezTo>
                    <a:pt x="49180" y="29337"/>
                    <a:pt x="49228" y="29146"/>
                    <a:pt x="49228" y="29003"/>
                  </a:cubicBezTo>
                  <a:cubicBezTo>
                    <a:pt x="49467" y="27429"/>
                    <a:pt x="49610" y="25854"/>
                    <a:pt x="49610" y="24280"/>
                  </a:cubicBezTo>
                  <a:cubicBezTo>
                    <a:pt x="49610" y="13691"/>
                    <a:pt x="44124" y="4532"/>
                    <a:pt x="36110" y="1"/>
                  </a:cubicBezTo>
                  <a:lnTo>
                    <a:pt x="36110" y="621"/>
                  </a:lnTo>
                  <a:cubicBezTo>
                    <a:pt x="43790" y="5105"/>
                    <a:pt x="49085" y="13977"/>
                    <a:pt x="49085" y="24233"/>
                  </a:cubicBezTo>
                  <a:cubicBezTo>
                    <a:pt x="49085" y="25759"/>
                    <a:pt x="48942" y="27286"/>
                    <a:pt x="48703" y="28812"/>
                  </a:cubicBezTo>
                  <a:cubicBezTo>
                    <a:pt x="48703" y="29003"/>
                    <a:pt x="48656" y="29194"/>
                    <a:pt x="48608" y="29337"/>
                  </a:cubicBezTo>
                  <a:cubicBezTo>
                    <a:pt x="47606" y="35347"/>
                    <a:pt x="44649" y="40833"/>
                    <a:pt x="40165" y="44935"/>
                  </a:cubicBezTo>
                  <a:lnTo>
                    <a:pt x="39783" y="45316"/>
                  </a:lnTo>
                  <a:cubicBezTo>
                    <a:pt x="35514" y="49109"/>
                    <a:pt x="30148" y="51005"/>
                    <a:pt x="24787" y="51005"/>
                  </a:cubicBezTo>
                  <a:cubicBezTo>
                    <a:pt x="19427" y="51005"/>
                    <a:pt x="14073" y="49109"/>
                    <a:pt x="9827" y="45316"/>
                  </a:cubicBezTo>
                  <a:lnTo>
                    <a:pt x="9398" y="44935"/>
                  </a:lnTo>
                  <a:cubicBezTo>
                    <a:pt x="4962" y="40833"/>
                    <a:pt x="2004" y="35347"/>
                    <a:pt x="955" y="29384"/>
                  </a:cubicBezTo>
                  <a:cubicBezTo>
                    <a:pt x="955" y="29194"/>
                    <a:pt x="907" y="29003"/>
                    <a:pt x="907" y="28860"/>
                  </a:cubicBezTo>
                  <a:cubicBezTo>
                    <a:pt x="669" y="27333"/>
                    <a:pt x="525" y="25807"/>
                    <a:pt x="525" y="24280"/>
                  </a:cubicBezTo>
                  <a:cubicBezTo>
                    <a:pt x="525" y="14025"/>
                    <a:pt x="5773" y="5105"/>
                    <a:pt x="13500" y="621"/>
                  </a:cubicBezTo>
                  <a:lnTo>
                    <a:pt x="135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8"/>
            <p:cNvSpPr/>
            <p:nvPr/>
          </p:nvSpPr>
          <p:spPr>
            <a:xfrm>
              <a:off x="1222800" y="3451950"/>
              <a:ext cx="601050" cy="814525"/>
            </a:xfrm>
            <a:custGeom>
              <a:avLst/>
              <a:gdLst/>
              <a:ahLst/>
              <a:cxnLst/>
              <a:rect l="l" t="t" r="r" b="b"/>
              <a:pathLst>
                <a:path w="24042" h="32581" extrusionOk="0">
                  <a:moveTo>
                    <a:pt x="9970" y="1"/>
                  </a:moveTo>
                  <a:cubicBezTo>
                    <a:pt x="8301" y="96"/>
                    <a:pt x="6822" y="1241"/>
                    <a:pt x="6440" y="2863"/>
                  </a:cubicBezTo>
                  <a:lnTo>
                    <a:pt x="382" y="25712"/>
                  </a:lnTo>
                  <a:cubicBezTo>
                    <a:pt x="1" y="27047"/>
                    <a:pt x="382" y="28431"/>
                    <a:pt x="1336" y="29480"/>
                  </a:cubicBezTo>
                  <a:lnTo>
                    <a:pt x="3197" y="31388"/>
                  </a:lnTo>
                  <a:cubicBezTo>
                    <a:pt x="3721" y="31960"/>
                    <a:pt x="4437" y="32342"/>
                    <a:pt x="5248" y="32533"/>
                  </a:cubicBezTo>
                  <a:cubicBezTo>
                    <a:pt x="5438" y="32581"/>
                    <a:pt x="5582" y="32581"/>
                    <a:pt x="5772" y="32581"/>
                  </a:cubicBezTo>
                  <a:lnTo>
                    <a:pt x="18270" y="32581"/>
                  </a:lnTo>
                  <a:cubicBezTo>
                    <a:pt x="18461" y="32581"/>
                    <a:pt x="18652" y="32581"/>
                    <a:pt x="18795" y="32533"/>
                  </a:cubicBezTo>
                  <a:cubicBezTo>
                    <a:pt x="19606" y="32342"/>
                    <a:pt x="20321" y="31960"/>
                    <a:pt x="20894" y="31388"/>
                  </a:cubicBezTo>
                  <a:lnTo>
                    <a:pt x="22706" y="29480"/>
                  </a:lnTo>
                  <a:cubicBezTo>
                    <a:pt x="23660" y="28431"/>
                    <a:pt x="24042" y="27000"/>
                    <a:pt x="23660" y="25664"/>
                  </a:cubicBezTo>
                  <a:lnTo>
                    <a:pt x="17602" y="2863"/>
                  </a:lnTo>
                  <a:cubicBezTo>
                    <a:pt x="17173" y="1241"/>
                    <a:pt x="15742" y="96"/>
                    <a:pt x="14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8"/>
            <p:cNvSpPr/>
            <p:nvPr/>
          </p:nvSpPr>
          <p:spPr>
            <a:xfrm>
              <a:off x="1472050" y="3451950"/>
              <a:ext cx="102575" cy="602281"/>
            </a:xfrm>
            <a:custGeom>
              <a:avLst/>
              <a:gdLst/>
              <a:ahLst/>
              <a:cxnLst/>
              <a:rect l="l" t="t" r="r" b="b"/>
              <a:pathLst>
                <a:path w="4103" h="21562" extrusionOk="0">
                  <a:moveTo>
                    <a:pt x="0" y="1"/>
                  </a:moveTo>
                  <a:lnTo>
                    <a:pt x="0" y="21562"/>
                  </a:lnTo>
                  <a:lnTo>
                    <a:pt x="4102" y="21562"/>
                  </a:lnTo>
                  <a:lnTo>
                    <a:pt x="4102" y="1"/>
                  </a:lnTo>
                  <a:lnTo>
                    <a:pt x="3578" y="1"/>
                  </a:lnTo>
                  <a:lnTo>
                    <a:pt x="3578" y="21085"/>
                  </a:lnTo>
                  <a:lnTo>
                    <a:pt x="525" y="21085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8"/>
            <p:cNvSpPr/>
            <p:nvPr/>
          </p:nvSpPr>
          <p:spPr>
            <a:xfrm>
              <a:off x="1406450" y="3547350"/>
              <a:ext cx="233750" cy="270750"/>
            </a:xfrm>
            <a:custGeom>
              <a:avLst/>
              <a:gdLst/>
              <a:ahLst/>
              <a:cxnLst/>
              <a:rect l="l" t="t" r="r" b="b"/>
              <a:pathLst>
                <a:path w="9350" h="10830" extrusionOk="0">
                  <a:moveTo>
                    <a:pt x="3960" y="1"/>
                  </a:moveTo>
                  <a:cubicBezTo>
                    <a:pt x="3340" y="1"/>
                    <a:pt x="2767" y="430"/>
                    <a:pt x="2576" y="1050"/>
                  </a:cubicBezTo>
                  <a:lnTo>
                    <a:pt x="1" y="10829"/>
                  </a:lnTo>
                  <a:lnTo>
                    <a:pt x="9350" y="10829"/>
                  </a:lnTo>
                  <a:lnTo>
                    <a:pt x="6726" y="1050"/>
                  </a:lnTo>
                  <a:cubicBezTo>
                    <a:pt x="6583" y="430"/>
                    <a:pt x="6011" y="1"/>
                    <a:pt x="53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8"/>
            <p:cNvSpPr/>
            <p:nvPr/>
          </p:nvSpPr>
          <p:spPr>
            <a:xfrm>
              <a:off x="1801175" y="2804425"/>
              <a:ext cx="101400" cy="444825"/>
            </a:xfrm>
            <a:custGeom>
              <a:avLst/>
              <a:gdLst/>
              <a:ahLst/>
              <a:cxnLst/>
              <a:rect l="l" t="t" r="r" b="b"/>
              <a:pathLst>
                <a:path w="4056" h="17793" extrusionOk="0">
                  <a:moveTo>
                    <a:pt x="716" y="0"/>
                  </a:moveTo>
                  <a:cubicBezTo>
                    <a:pt x="334" y="0"/>
                    <a:pt x="0" y="287"/>
                    <a:pt x="0" y="668"/>
                  </a:cubicBezTo>
                  <a:lnTo>
                    <a:pt x="0" y="17077"/>
                  </a:lnTo>
                  <a:cubicBezTo>
                    <a:pt x="0" y="17459"/>
                    <a:pt x="334" y="17793"/>
                    <a:pt x="716" y="17793"/>
                  </a:cubicBezTo>
                  <a:lnTo>
                    <a:pt x="3387" y="17793"/>
                  </a:lnTo>
                  <a:cubicBezTo>
                    <a:pt x="3769" y="17793"/>
                    <a:pt x="4055" y="17459"/>
                    <a:pt x="4055" y="17077"/>
                  </a:cubicBezTo>
                  <a:lnTo>
                    <a:pt x="4055" y="668"/>
                  </a:lnTo>
                  <a:cubicBezTo>
                    <a:pt x="4055" y="287"/>
                    <a:pt x="3769" y="0"/>
                    <a:pt x="3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8"/>
            <p:cNvSpPr/>
            <p:nvPr/>
          </p:nvSpPr>
          <p:spPr>
            <a:xfrm>
              <a:off x="1776125" y="2896250"/>
              <a:ext cx="152675" cy="332725"/>
            </a:xfrm>
            <a:custGeom>
              <a:avLst/>
              <a:gdLst/>
              <a:ahLst/>
              <a:cxnLst/>
              <a:rect l="l" t="t" r="r" b="b"/>
              <a:pathLst>
                <a:path w="6107" h="13309" extrusionOk="0">
                  <a:moveTo>
                    <a:pt x="1575" y="0"/>
                  </a:moveTo>
                  <a:cubicBezTo>
                    <a:pt x="716" y="0"/>
                    <a:pt x="1" y="668"/>
                    <a:pt x="1" y="1527"/>
                  </a:cubicBezTo>
                  <a:lnTo>
                    <a:pt x="1" y="11782"/>
                  </a:lnTo>
                  <a:cubicBezTo>
                    <a:pt x="1" y="12641"/>
                    <a:pt x="716" y="13309"/>
                    <a:pt x="1575" y="13309"/>
                  </a:cubicBezTo>
                  <a:lnTo>
                    <a:pt x="4532" y="13309"/>
                  </a:lnTo>
                  <a:cubicBezTo>
                    <a:pt x="5391" y="13309"/>
                    <a:pt x="6106" y="12641"/>
                    <a:pt x="6106" y="11782"/>
                  </a:cubicBezTo>
                  <a:lnTo>
                    <a:pt x="6106" y="1527"/>
                  </a:lnTo>
                  <a:cubicBezTo>
                    <a:pt x="6106" y="668"/>
                    <a:pt x="5391" y="0"/>
                    <a:pt x="4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8"/>
            <p:cNvSpPr/>
            <p:nvPr/>
          </p:nvSpPr>
          <p:spPr>
            <a:xfrm>
              <a:off x="1142900" y="2804425"/>
              <a:ext cx="101400" cy="444825"/>
            </a:xfrm>
            <a:custGeom>
              <a:avLst/>
              <a:gdLst/>
              <a:ahLst/>
              <a:cxnLst/>
              <a:rect l="l" t="t" r="r" b="b"/>
              <a:pathLst>
                <a:path w="4056" h="17793" extrusionOk="0">
                  <a:moveTo>
                    <a:pt x="716" y="0"/>
                  </a:moveTo>
                  <a:cubicBezTo>
                    <a:pt x="335" y="0"/>
                    <a:pt x="1" y="287"/>
                    <a:pt x="1" y="668"/>
                  </a:cubicBezTo>
                  <a:lnTo>
                    <a:pt x="1" y="17077"/>
                  </a:lnTo>
                  <a:cubicBezTo>
                    <a:pt x="1" y="17459"/>
                    <a:pt x="335" y="17793"/>
                    <a:pt x="716" y="17793"/>
                  </a:cubicBezTo>
                  <a:lnTo>
                    <a:pt x="3387" y="17793"/>
                  </a:lnTo>
                  <a:cubicBezTo>
                    <a:pt x="3769" y="17793"/>
                    <a:pt x="4055" y="17459"/>
                    <a:pt x="4055" y="17077"/>
                  </a:cubicBezTo>
                  <a:lnTo>
                    <a:pt x="4055" y="668"/>
                  </a:lnTo>
                  <a:cubicBezTo>
                    <a:pt x="4055" y="287"/>
                    <a:pt x="3769" y="0"/>
                    <a:pt x="3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8"/>
            <p:cNvSpPr/>
            <p:nvPr/>
          </p:nvSpPr>
          <p:spPr>
            <a:xfrm>
              <a:off x="1117850" y="2896250"/>
              <a:ext cx="151475" cy="332725"/>
            </a:xfrm>
            <a:custGeom>
              <a:avLst/>
              <a:gdLst/>
              <a:ahLst/>
              <a:cxnLst/>
              <a:rect l="l" t="t" r="r" b="b"/>
              <a:pathLst>
                <a:path w="6059" h="13309" extrusionOk="0">
                  <a:moveTo>
                    <a:pt x="1575" y="0"/>
                  </a:moveTo>
                  <a:cubicBezTo>
                    <a:pt x="716" y="0"/>
                    <a:pt x="1" y="668"/>
                    <a:pt x="1" y="1527"/>
                  </a:cubicBezTo>
                  <a:lnTo>
                    <a:pt x="1" y="11782"/>
                  </a:lnTo>
                  <a:cubicBezTo>
                    <a:pt x="1" y="12641"/>
                    <a:pt x="716" y="13309"/>
                    <a:pt x="1575" y="13309"/>
                  </a:cubicBezTo>
                  <a:lnTo>
                    <a:pt x="4532" y="13309"/>
                  </a:lnTo>
                  <a:cubicBezTo>
                    <a:pt x="5391" y="13309"/>
                    <a:pt x="6059" y="12641"/>
                    <a:pt x="6059" y="11782"/>
                  </a:cubicBezTo>
                  <a:lnTo>
                    <a:pt x="6059" y="1527"/>
                  </a:lnTo>
                  <a:cubicBezTo>
                    <a:pt x="6059" y="668"/>
                    <a:pt x="5391" y="0"/>
                    <a:pt x="4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8"/>
            <p:cNvSpPr/>
            <p:nvPr/>
          </p:nvSpPr>
          <p:spPr>
            <a:xfrm>
              <a:off x="1367100" y="3992175"/>
              <a:ext cx="312450" cy="274300"/>
            </a:xfrm>
            <a:custGeom>
              <a:avLst/>
              <a:gdLst/>
              <a:ahLst/>
              <a:cxnLst/>
              <a:rect l="l" t="t" r="r" b="b"/>
              <a:pathLst>
                <a:path w="12498" h="10972" extrusionOk="0">
                  <a:moveTo>
                    <a:pt x="1670" y="0"/>
                  </a:moveTo>
                  <a:lnTo>
                    <a:pt x="0" y="10972"/>
                  </a:lnTo>
                  <a:lnTo>
                    <a:pt x="12498" y="10972"/>
                  </a:lnTo>
                  <a:lnTo>
                    <a:pt x="108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78761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p68"/>
          <p:cNvSpPr/>
          <p:nvPr/>
        </p:nvSpPr>
        <p:spPr>
          <a:xfrm>
            <a:off x="4168344" y="1455251"/>
            <a:ext cx="807300" cy="807300"/>
          </a:xfrm>
          <a:prstGeom prst="ellipse">
            <a:avLst/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68"/>
          <p:cNvSpPr/>
          <p:nvPr/>
        </p:nvSpPr>
        <p:spPr>
          <a:xfrm>
            <a:off x="1460844" y="1455251"/>
            <a:ext cx="807300" cy="807300"/>
          </a:xfrm>
          <a:prstGeom prst="ellipse">
            <a:avLst/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6" name="Google Shape;2186;p68"/>
          <p:cNvSpPr/>
          <p:nvPr/>
        </p:nvSpPr>
        <p:spPr>
          <a:xfrm>
            <a:off x="6875844" y="1455251"/>
            <a:ext cx="807300" cy="807300"/>
          </a:xfrm>
          <a:prstGeom prst="ellipse">
            <a:avLst/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7" name="Google Shape;2187;p68"/>
          <p:cNvSpPr/>
          <p:nvPr/>
        </p:nvSpPr>
        <p:spPr>
          <a:xfrm>
            <a:off x="5522094" y="3156251"/>
            <a:ext cx="807300" cy="807300"/>
          </a:xfrm>
          <a:prstGeom prst="ellipse">
            <a:avLst/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8" name="Google Shape;2188;p68"/>
          <p:cNvSpPr txBox="1">
            <a:spLocks noGrp="1"/>
          </p:cNvSpPr>
          <p:nvPr>
            <p:ph type="subTitle" idx="1"/>
          </p:nvPr>
        </p:nvSpPr>
        <p:spPr>
          <a:xfrm flipH="1">
            <a:off x="3523044" y="2198791"/>
            <a:ext cx="2097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CVE-2022-30190</a:t>
            </a:r>
            <a:endParaRPr dirty="0"/>
          </a:p>
        </p:txBody>
      </p:sp>
      <p:sp>
        <p:nvSpPr>
          <p:cNvPr id="2189" name="Google Shape;2189;p68"/>
          <p:cNvSpPr txBox="1">
            <a:spLocks noGrp="1"/>
          </p:cNvSpPr>
          <p:nvPr>
            <p:ph type="subTitle" idx="2"/>
          </p:nvPr>
        </p:nvSpPr>
        <p:spPr>
          <a:xfrm flipH="1">
            <a:off x="3523044" y="2570166"/>
            <a:ext cx="20979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Follina</a:t>
            </a:r>
            <a:endParaRPr dirty="0"/>
          </a:p>
        </p:txBody>
      </p:sp>
      <p:sp>
        <p:nvSpPr>
          <p:cNvPr id="2190" name="Google Shape;2190;p68"/>
          <p:cNvSpPr txBox="1">
            <a:spLocks noGrp="1"/>
          </p:cNvSpPr>
          <p:nvPr>
            <p:ph type="subTitle" idx="3"/>
          </p:nvPr>
        </p:nvSpPr>
        <p:spPr>
          <a:xfrm flipH="1">
            <a:off x="2169294" y="3879678"/>
            <a:ext cx="2097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CVE-2024-30040 </a:t>
            </a:r>
            <a:endParaRPr dirty="0"/>
          </a:p>
        </p:txBody>
      </p:sp>
      <p:sp>
        <p:nvSpPr>
          <p:cNvPr id="2192" name="Google Shape;2192;p68"/>
          <p:cNvSpPr txBox="1">
            <a:spLocks noGrp="1"/>
          </p:cNvSpPr>
          <p:nvPr>
            <p:ph type="subTitle" idx="5"/>
          </p:nvPr>
        </p:nvSpPr>
        <p:spPr>
          <a:xfrm>
            <a:off x="6230544" y="2198791"/>
            <a:ext cx="2097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CVE-2023-36033 </a:t>
            </a:r>
            <a:endParaRPr dirty="0"/>
          </a:p>
        </p:txBody>
      </p:sp>
      <p:sp>
        <p:nvSpPr>
          <p:cNvPr id="2194" name="Google Shape;2194;p6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Recent CVE Vulnerabilities Exploited by QBot</a:t>
            </a:r>
            <a:endParaRPr dirty="0"/>
          </a:p>
        </p:txBody>
      </p:sp>
      <p:sp>
        <p:nvSpPr>
          <p:cNvPr id="2195" name="Google Shape;2195;p68"/>
          <p:cNvSpPr txBox="1">
            <a:spLocks noGrp="1"/>
          </p:cNvSpPr>
          <p:nvPr>
            <p:ph type="subTitle" idx="7"/>
          </p:nvPr>
        </p:nvSpPr>
        <p:spPr>
          <a:xfrm>
            <a:off x="4876794" y="3879695"/>
            <a:ext cx="2097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CVE-2024-30051 </a:t>
            </a:r>
            <a:endParaRPr dirty="0"/>
          </a:p>
        </p:txBody>
      </p:sp>
      <p:sp>
        <p:nvSpPr>
          <p:cNvPr id="2197" name="Google Shape;2197;p68"/>
          <p:cNvSpPr txBox="1">
            <a:spLocks noGrp="1"/>
          </p:cNvSpPr>
          <p:nvPr>
            <p:ph type="subTitle" idx="9"/>
          </p:nvPr>
        </p:nvSpPr>
        <p:spPr>
          <a:xfrm flipH="1">
            <a:off x="815544" y="2198791"/>
            <a:ext cx="2097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CVE-2021-34527</a:t>
            </a:r>
            <a:endParaRPr dirty="0"/>
          </a:p>
        </p:txBody>
      </p:sp>
      <p:sp>
        <p:nvSpPr>
          <p:cNvPr id="2199" name="Google Shape;2199;p68"/>
          <p:cNvSpPr/>
          <p:nvPr/>
        </p:nvSpPr>
        <p:spPr>
          <a:xfrm>
            <a:off x="2814594" y="3156251"/>
            <a:ext cx="807300" cy="807300"/>
          </a:xfrm>
          <a:prstGeom prst="ellipse">
            <a:avLst/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0" name="Google Shape;2200;p68"/>
          <p:cNvSpPr txBox="1">
            <a:spLocks noGrp="1"/>
          </p:cNvSpPr>
          <p:nvPr>
            <p:ph type="title" idx="14"/>
          </p:nvPr>
        </p:nvSpPr>
        <p:spPr>
          <a:xfrm>
            <a:off x="1421544" y="1595201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</a:t>
            </a:r>
            <a:endParaRPr dirty="0"/>
          </a:p>
        </p:txBody>
      </p:sp>
      <p:sp>
        <p:nvSpPr>
          <p:cNvPr id="2201" name="Google Shape;2201;p68"/>
          <p:cNvSpPr txBox="1">
            <a:spLocks noGrp="1"/>
          </p:cNvSpPr>
          <p:nvPr>
            <p:ph type="title" idx="15"/>
          </p:nvPr>
        </p:nvSpPr>
        <p:spPr>
          <a:xfrm>
            <a:off x="4129044" y="1595201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</a:t>
            </a:r>
            <a:endParaRPr dirty="0"/>
          </a:p>
        </p:txBody>
      </p:sp>
      <p:sp>
        <p:nvSpPr>
          <p:cNvPr id="2202" name="Google Shape;2202;p68"/>
          <p:cNvSpPr txBox="1">
            <a:spLocks noGrp="1"/>
          </p:cNvSpPr>
          <p:nvPr>
            <p:ph type="title" idx="16"/>
          </p:nvPr>
        </p:nvSpPr>
        <p:spPr>
          <a:xfrm>
            <a:off x="6836544" y="1595201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2203" name="Google Shape;2203;p68"/>
          <p:cNvSpPr txBox="1">
            <a:spLocks noGrp="1"/>
          </p:cNvSpPr>
          <p:nvPr>
            <p:ph type="title" idx="17"/>
          </p:nvPr>
        </p:nvSpPr>
        <p:spPr>
          <a:xfrm>
            <a:off x="2775294" y="3296201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204" name="Google Shape;2204;p68"/>
          <p:cNvSpPr txBox="1">
            <a:spLocks noGrp="1"/>
          </p:cNvSpPr>
          <p:nvPr>
            <p:ph type="title" idx="18"/>
          </p:nvPr>
        </p:nvSpPr>
        <p:spPr>
          <a:xfrm>
            <a:off x="5482794" y="3296201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920F2-5643-B33F-A996-F0E444BF9E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 flipH="1">
            <a:off x="815550" y="2570166"/>
            <a:ext cx="2097900" cy="592200"/>
          </a:xfrm>
        </p:spPr>
        <p:txBody>
          <a:bodyPr/>
          <a:lstStyle/>
          <a:p>
            <a:r>
              <a:rPr lang="en-US" dirty="0"/>
              <a:t>PrintNightmare</a:t>
            </a:r>
            <a:endParaRPr lang="en-MY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2" name="Google Shape;3732;p109"/>
          <p:cNvSpPr/>
          <p:nvPr/>
        </p:nvSpPr>
        <p:spPr>
          <a:xfrm>
            <a:off x="1242175" y="1610725"/>
            <a:ext cx="1809900" cy="24909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3" name="Google Shape;3733;p109"/>
          <p:cNvSpPr/>
          <p:nvPr/>
        </p:nvSpPr>
        <p:spPr>
          <a:xfrm>
            <a:off x="3667050" y="1610725"/>
            <a:ext cx="1809900" cy="24909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4" name="Google Shape;3734;p109"/>
          <p:cNvSpPr/>
          <p:nvPr/>
        </p:nvSpPr>
        <p:spPr>
          <a:xfrm>
            <a:off x="6091925" y="1610725"/>
            <a:ext cx="1809900" cy="24909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8" name="Google Shape;3738;p10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CVE-2021-34527 (PrintNightmare)</a:t>
            </a:r>
          </a:p>
        </p:txBody>
      </p:sp>
      <p:sp>
        <p:nvSpPr>
          <p:cNvPr id="3741" name="Google Shape;3741;p109"/>
          <p:cNvSpPr txBox="1">
            <a:spLocks noGrp="1"/>
          </p:cNvSpPr>
          <p:nvPr>
            <p:ph type="subTitle" idx="3"/>
          </p:nvPr>
        </p:nvSpPr>
        <p:spPr>
          <a:xfrm>
            <a:off x="1292575" y="2652238"/>
            <a:ext cx="1709100" cy="5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Affects the Windows Print Spooler service. </a:t>
            </a:r>
            <a:endParaRPr dirty="0"/>
          </a:p>
        </p:txBody>
      </p:sp>
      <p:sp>
        <p:nvSpPr>
          <p:cNvPr id="3744" name="Google Shape;3744;p109"/>
          <p:cNvSpPr txBox="1">
            <a:spLocks noGrp="1"/>
          </p:cNvSpPr>
          <p:nvPr>
            <p:ph type="subTitle" idx="6"/>
          </p:nvPr>
        </p:nvSpPr>
        <p:spPr>
          <a:xfrm>
            <a:off x="3717450" y="2084604"/>
            <a:ext cx="1709100" cy="15431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Allows attackers to execute arbitrary code remotely with system-level privileges.</a:t>
            </a:r>
          </a:p>
        </p:txBody>
      </p:sp>
      <p:sp>
        <p:nvSpPr>
          <p:cNvPr id="3747" name="Google Shape;3747;p109"/>
          <p:cNvSpPr txBox="1">
            <a:spLocks noGrp="1"/>
          </p:cNvSpPr>
          <p:nvPr>
            <p:ph type="subTitle" idx="9"/>
          </p:nvPr>
        </p:nvSpPr>
        <p:spPr>
          <a:xfrm>
            <a:off x="6142325" y="2176752"/>
            <a:ext cx="1709100" cy="13588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QBot uses this to gain elevated access, facilitating its lateral movement and persistence.</a:t>
            </a:r>
            <a:endParaRPr dirty="0"/>
          </a:p>
        </p:txBody>
      </p:sp>
      <p:sp>
        <p:nvSpPr>
          <p:cNvPr id="15" name="Google Shape;3737;p109">
            <a:extLst>
              <a:ext uri="{FF2B5EF4-FFF2-40B4-BE49-F238E27FC236}">
                <a16:creationId xmlns:a16="http://schemas.microsoft.com/office/drawing/2014/main" id="{FFDA4605-BC22-DD43-BC71-E236303C47B4}"/>
              </a:ext>
            </a:extLst>
          </p:cNvPr>
          <p:cNvSpPr/>
          <p:nvPr/>
        </p:nvSpPr>
        <p:spPr>
          <a:xfrm flipH="1">
            <a:off x="6676193" y="4634400"/>
            <a:ext cx="2878932" cy="509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739;p109">
            <a:extLst>
              <a:ext uri="{FF2B5EF4-FFF2-40B4-BE49-F238E27FC236}">
                <a16:creationId xmlns:a16="http://schemas.microsoft.com/office/drawing/2014/main" id="{1EC81854-2CA0-4FA7-8072-8B616DCBA2C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094911" y="4601900"/>
            <a:ext cx="2041496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CVSS Score: 8.8 </a:t>
            </a:r>
            <a:endParaRPr sz="3000" dirty="0"/>
          </a:p>
        </p:txBody>
      </p:sp>
      <p:sp>
        <p:nvSpPr>
          <p:cNvPr id="17" name="Google Shape;3737;p109">
            <a:extLst>
              <a:ext uri="{FF2B5EF4-FFF2-40B4-BE49-F238E27FC236}">
                <a16:creationId xmlns:a16="http://schemas.microsoft.com/office/drawing/2014/main" id="{98124C71-FE98-5AE6-E482-3A1062507FFD}"/>
              </a:ext>
            </a:extLst>
          </p:cNvPr>
          <p:cNvSpPr/>
          <p:nvPr/>
        </p:nvSpPr>
        <p:spPr>
          <a:xfrm flipH="1">
            <a:off x="-500784" y="4634038"/>
            <a:ext cx="2878932" cy="509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739;p109">
            <a:extLst>
              <a:ext uri="{FF2B5EF4-FFF2-40B4-BE49-F238E27FC236}">
                <a16:creationId xmlns:a16="http://schemas.microsoft.com/office/drawing/2014/main" id="{81522088-9943-1978-03B8-EE53F3FF7464}"/>
              </a:ext>
            </a:extLst>
          </p:cNvPr>
          <p:cNvSpPr txBox="1">
            <a:spLocks/>
          </p:cNvSpPr>
          <p:nvPr/>
        </p:nvSpPr>
        <p:spPr>
          <a:xfrm>
            <a:off x="-82066" y="4601538"/>
            <a:ext cx="2041496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rantina"/>
              <a:buNone/>
              <a:defRPr sz="4000" b="0" i="0" u="none" strike="noStrike" cap="none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r>
              <a:rPr lang="en-MY" sz="3000" dirty="0"/>
              <a:t>Severity: High</a:t>
            </a:r>
          </a:p>
        </p:txBody>
      </p:sp>
    </p:spTree>
    <p:extLst>
      <p:ext uri="{BB962C8B-B14F-4D97-AF65-F5344CB8AC3E}">
        <p14:creationId xmlns:p14="http://schemas.microsoft.com/office/powerpoint/2010/main" val="3904994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2" name="Google Shape;3732;p109"/>
          <p:cNvSpPr/>
          <p:nvPr/>
        </p:nvSpPr>
        <p:spPr>
          <a:xfrm>
            <a:off x="1242175" y="1610725"/>
            <a:ext cx="1809900" cy="24909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3" name="Google Shape;3733;p109"/>
          <p:cNvSpPr/>
          <p:nvPr/>
        </p:nvSpPr>
        <p:spPr>
          <a:xfrm>
            <a:off x="3667050" y="1610725"/>
            <a:ext cx="1809900" cy="24909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4" name="Google Shape;3734;p109"/>
          <p:cNvSpPr/>
          <p:nvPr/>
        </p:nvSpPr>
        <p:spPr>
          <a:xfrm>
            <a:off x="6091925" y="1610725"/>
            <a:ext cx="1809900" cy="24909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8" name="Google Shape;3738;p10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CVE-2022-30190 (Follina)</a:t>
            </a:r>
          </a:p>
        </p:txBody>
      </p:sp>
      <p:sp>
        <p:nvSpPr>
          <p:cNvPr id="3741" name="Google Shape;3741;p109"/>
          <p:cNvSpPr txBox="1">
            <a:spLocks noGrp="1"/>
          </p:cNvSpPr>
          <p:nvPr>
            <p:ph type="subTitle" idx="3"/>
          </p:nvPr>
        </p:nvSpPr>
        <p:spPr>
          <a:xfrm>
            <a:off x="1292575" y="2324280"/>
            <a:ext cx="1709100" cy="10637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Affects the Microsoft Windows Support Diagnostic Tool (MSDT).</a:t>
            </a:r>
            <a:endParaRPr dirty="0"/>
          </a:p>
        </p:txBody>
      </p:sp>
      <p:sp>
        <p:nvSpPr>
          <p:cNvPr id="3744" name="Google Shape;3744;p109"/>
          <p:cNvSpPr txBox="1">
            <a:spLocks noGrp="1"/>
          </p:cNvSpPr>
          <p:nvPr>
            <p:ph type="subTitle" idx="6"/>
          </p:nvPr>
        </p:nvSpPr>
        <p:spPr>
          <a:xfrm>
            <a:off x="3717450" y="2084604"/>
            <a:ext cx="1709100" cy="15431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Allows attackers to perform remote code execution with the privileges of the calling application (e.g., MS Word)</a:t>
            </a:r>
          </a:p>
        </p:txBody>
      </p:sp>
      <p:sp>
        <p:nvSpPr>
          <p:cNvPr id="3747" name="Google Shape;3747;p109"/>
          <p:cNvSpPr txBox="1">
            <a:spLocks noGrp="1"/>
          </p:cNvSpPr>
          <p:nvPr>
            <p:ph type="subTitle" idx="9"/>
          </p:nvPr>
        </p:nvSpPr>
        <p:spPr>
          <a:xfrm>
            <a:off x="6142325" y="1835758"/>
            <a:ext cx="1759500" cy="20408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QBot initiate attacks via malicious Office documents that contain embedded malicious payloads.</a:t>
            </a:r>
          </a:p>
        </p:txBody>
      </p:sp>
      <p:sp>
        <p:nvSpPr>
          <p:cNvPr id="15" name="Google Shape;3737;p109">
            <a:extLst>
              <a:ext uri="{FF2B5EF4-FFF2-40B4-BE49-F238E27FC236}">
                <a16:creationId xmlns:a16="http://schemas.microsoft.com/office/drawing/2014/main" id="{FFDA4605-BC22-DD43-BC71-E236303C47B4}"/>
              </a:ext>
            </a:extLst>
          </p:cNvPr>
          <p:cNvSpPr/>
          <p:nvPr/>
        </p:nvSpPr>
        <p:spPr>
          <a:xfrm flipH="1">
            <a:off x="6676193" y="4634400"/>
            <a:ext cx="2878932" cy="509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739;p109">
            <a:extLst>
              <a:ext uri="{FF2B5EF4-FFF2-40B4-BE49-F238E27FC236}">
                <a16:creationId xmlns:a16="http://schemas.microsoft.com/office/drawing/2014/main" id="{1EC81854-2CA0-4FA7-8072-8B616DCBA2C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094911" y="4601900"/>
            <a:ext cx="2041496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CVSS Score: 7.8 </a:t>
            </a:r>
            <a:endParaRPr sz="3000" dirty="0"/>
          </a:p>
        </p:txBody>
      </p:sp>
      <p:sp>
        <p:nvSpPr>
          <p:cNvPr id="17" name="Google Shape;3737;p109">
            <a:extLst>
              <a:ext uri="{FF2B5EF4-FFF2-40B4-BE49-F238E27FC236}">
                <a16:creationId xmlns:a16="http://schemas.microsoft.com/office/drawing/2014/main" id="{98124C71-FE98-5AE6-E482-3A1062507FFD}"/>
              </a:ext>
            </a:extLst>
          </p:cNvPr>
          <p:cNvSpPr/>
          <p:nvPr/>
        </p:nvSpPr>
        <p:spPr>
          <a:xfrm flipH="1">
            <a:off x="-500784" y="4634038"/>
            <a:ext cx="2878932" cy="509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739;p109">
            <a:extLst>
              <a:ext uri="{FF2B5EF4-FFF2-40B4-BE49-F238E27FC236}">
                <a16:creationId xmlns:a16="http://schemas.microsoft.com/office/drawing/2014/main" id="{81522088-9943-1978-03B8-EE53F3FF7464}"/>
              </a:ext>
            </a:extLst>
          </p:cNvPr>
          <p:cNvSpPr txBox="1">
            <a:spLocks/>
          </p:cNvSpPr>
          <p:nvPr/>
        </p:nvSpPr>
        <p:spPr>
          <a:xfrm>
            <a:off x="-82066" y="4601538"/>
            <a:ext cx="2041496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rantina"/>
              <a:buNone/>
              <a:defRPr sz="4000" b="0" i="0" u="none" strike="noStrike" cap="none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Karantina"/>
              <a:buNone/>
              <a:defRPr sz="3200" b="0" i="0" u="none" strike="noStrike" cap="none">
                <a:solidFill>
                  <a:schemeClr val="dk2"/>
                </a:solidFill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r>
              <a:rPr lang="en-MY" sz="3000" dirty="0"/>
              <a:t>Severity: High</a:t>
            </a:r>
          </a:p>
        </p:txBody>
      </p:sp>
    </p:spTree>
    <p:extLst>
      <p:ext uri="{BB962C8B-B14F-4D97-AF65-F5344CB8AC3E}">
        <p14:creationId xmlns:p14="http://schemas.microsoft.com/office/powerpoint/2010/main" val="39997125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rk Villain Cyber Monday MK Campaign by Slidesgo">
  <a:themeElements>
    <a:clrScheme name="Simple Light">
      <a:dk1>
        <a:srgbClr val="FFFFFF"/>
      </a:dk1>
      <a:lt1>
        <a:srgbClr val="23223D"/>
      </a:lt1>
      <a:dk2>
        <a:srgbClr val="0E0D20"/>
      </a:dk2>
      <a:lt2>
        <a:srgbClr val="3F3E61"/>
      </a:lt2>
      <a:accent1>
        <a:srgbClr val="423F8C"/>
      </a:accent1>
      <a:accent2>
        <a:srgbClr val="596CD3"/>
      </a:accent2>
      <a:accent3>
        <a:srgbClr val="A9A7DF"/>
      </a:accent3>
      <a:accent4>
        <a:srgbClr val="0B9249"/>
      </a:accent4>
      <a:accent5>
        <a:srgbClr val="33E689"/>
      </a:accent5>
      <a:accent6>
        <a:srgbClr val="B7FDD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1229</Words>
  <Application>Microsoft Office PowerPoint</Application>
  <PresentationFormat>On-screen Show (16:9)</PresentationFormat>
  <Paragraphs>214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Wingdings</vt:lpstr>
      <vt:lpstr>Karantina</vt:lpstr>
      <vt:lpstr>Fredoka One</vt:lpstr>
      <vt:lpstr>Arial</vt:lpstr>
      <vt:lpstr>Open Sans</vt:lpstr>
      <vt:lpstr>Dark Villain Cyber Monday MK Campaign by Slidesgo</vt:lpstr>
      <vt:lpstr>Cybercrime-as-a-Service (CaaS) LOLBins and QBot (Qakbot) Attacks</vt:lpstr>
      <vt:lpstr>01</vt:lpstr>
      <vt:lpstr>OVERVIEW OF LOLBINS &amp; QBOT</vt:lpstr>
      <vt:lpstr>LOLBINS (Living Off the Binaries) </vt:lpstr>
      <vt:lpstr>QBot (QakBot)</vt:lpstr>
      <vt:lpstr>VULNERABILITIES ENABLING QBOT ATTACKS</vt:lpstr>
      <vt:lpstr>Recent CVE Vulnerabilities Exploited by QBot</vt:lpstr>
      <vt:lpstr>CVE-2021-34527 (PrintNightmare)</vt:lpstr>
      <vt:lpstr>CVE-2022-30190 (Follina)</vt:lpstr>
      <vt:lpstr>CVE-2023-36033 </vt:lpstr>
      <vt:lpstr>CVE-2024-30040 </vt:lpstr>
      <vt:lpstr>CVE-2024-30051 </vt:lpstr>
      <vt:lpstr>TTPs OF QBOT ATTACKS</vt:lpstr>
      <vt:lpstr>QBot Attack Flow</vt:lpstr>
      <vt:lpstr>PowerPoint Presentation</vt:lpstr>
      <vt:lpstr>PowerPoint Presentation</vt:lpstr>
      <vt:lpstr>PowerPoint Presentation</vt:lpstr>
      <vt:lpstr>CYBERSECURITY STRATEGIES AGAINST LOLBINS ATTACK</vt:lpstr>
      <vt:lpstr>01</vt:lpstr>
      <vt:lpstr>05</vt:lpstr>
      <vt:lpstr>General Security Plan</vt:lpstr>
      <vt:lpstr>Technical Security Plan</vt:lpstr>
      <vt:lpstr>ANY  QUESTIONS?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KOO WAI KIT</cp:lastModifiedBy>
  <cp:revision>22</cp:revision>
  <dcterms:modified xsi:type="dcterms:W3CDTF">2024-09-03T01:43:45Z</dcterms:modified>
</cp:coreProperties>
</file>