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4"/>
  </p:notesMasterIdLst>
  <p:sldIdLst>
    <p:sldId id="256" r:id="rId2"/>
    <p:sldId id="258" r:id="rId3"/>
    <p:sldId id="260" r:id="rId4"/>
    <p:sldId id="262" r:id="rId5"/>
    <p:sldId id="313" r:id="rId6"/>
    <p:sldId id="324" r:id="rId7"/>
    <p:sldId id="325" r:id="rId8"/>
    <p:sldId id="326" r:id="rId9"/>
    <p:sldId id="314" r:id="rId10"/>
    <p:sldId id="328" r:id="rId11"/>
    <p:sldId id="329" r:id="rId12"/>
    <p:sldId id="316" r:id="rId13"/>
    <p:sldId id="261" r:id="rId14"/>
    <p:sldId id="331" r:id="rId15"/>
    <p:sldId id="317" r:id="rId16"/>
    <p:sldId id="332" r:id="rId17"/>
    <p:sldId id="333" r:id="rId18"/>
    <p:sldId id="318" r:id="rId19"/>
    <p:sldId id="330" r:id="rId20"/>
    <p:sldId id="267" r:id="rId21"/>
    <p:sldId id="259" r:id="rId22"/>
    <p:sldId id="290" r:id="rId23"/>
  </p:sldIdLst>
  <p:sldSz cx="9144000" cy="5143500" type="screen16x9"/>
  <p:notesSz cx="6858000" cy="9144000"/>
  <p:embeddedFontLst>
    <p:embeddedFont>
      <p:font typeface="Anaheim" panose="020B0604020202020204" charset="0"/>
      <p:regular r:id="rId25"/>
      <p:bold r:id="rId26"/>
    </p:embeddedFont>
    <p:embeddedFont>
      <p:font typeface="Bebas Neue" panose="020B0606020202050201" pitchFamily="34" charset="0"/>
      <p:regular r:id="rId27"/>
    </p:embeddedFont>
    <p:embeddedFont>
      <p:font typeface="Dosis" pitchFamily="2" charset="0"/>
      <p:regular r:id="rId28"/>
      <p:bold r:id="rId29"/>
    </p:embeddedFont>
    <p:embeddedFont>
      <p:font typeface="Dosis Light" pitchFamily="2" charset="0"/>
      <p:regular r:id="rId30"/>
      <p:bold r:id="rId31"/>
    </p:embeddedFont>
    <p:embeddedFont>
      <p:font typeface="Nunito Light" pitchFamily="2" charset="0"/>
      <p:regular r:id="rId32"/>
      <p:italic r:id="rId33"/>
    </p:embeddedFont>
    <p:embeddedFont>
      <p:font typeface="Poppins"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51B2E0-23CA-4F96-972C-2119CAEB8E20}">
  <a:tblStyle styleId="{4551B2E0-23CA-4F96-972C-2119CAEB8E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5A531A-9BC2-4D64-A33E-1CA1AA6A2DE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9" autoAdjust="0"/>
    <p:restoredTop sz="95388" autoAdjust="0"/>
  </p:normalViewPr>
  <p:slideViewPr>
    <p:cSldViewPr snapToGrid="0">
      <p:cViewPr varScale="1">
        <p:scale>
          <a:sx n="113" d="100"/>
          <a:sy n="113" d="100"/>
        </p:scale>
        <p:origin x="44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DF85E-7451-426B-ABC6-6B7E85BEF877}"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GB"/>
        </a:p>
      </dgm:t>
    </dgm:pt>
    <dgm:pt modelId="{1420E493-84D5-4EAE-88B7-CDD9B12022B5}">
      <dgm:prSet/>
      <dgm:spPr/>
      <dgm:t>
        <a:bodyPr/>
        <a:lstStyle/>
        <a:p>
          <a:r>
            <a:rPr lang="en-GB" b="0" i="0" dirty="0"/>
            <a:t>Cloud Migration</a:t>
          </a:r>
          <a:endParaRPr lang="en-GB" dirty="0"/>
        </a:p>
      </dgm:t>
    </dgm:pt>
    <dgm:pt modelId="{73580868-48E3-44F9-940C-0E7D49A732AF}" type="parTrans" cxnId="{5210D913-CE01-4349-B430-D2A9ADE0CDA1}">
      <dgm:prSet/>
      <dgm:spPr/>
      <dgm:t>
        <a:bodyPr/>
        <a:lstStyle/>
        <a:p>
          <a:endParaRPr lang="en-GB"/>
        </a:p>
      </dgm:t>
    </dgm:pt>
    <dgm:pt modelId="{CE7A05CB-8C15-441A-836B-CA4FC31B7FFD}" type="sibTrans" cxnId="{5210D913-CE01-4349-B430-D2A9ADE0CDA1}">
      <dgm:prSet/>
      <dgm:spPr/>
      <dgm:t>
        <a:bodyPr/>
        <a:lstStyle/>
        <a:p>
          <a:endParaRPr lang="en-GB"/>
        </a:p>
      </dgm:t>
    </dgm:pt>
    <dgm:pt modelId="{2AB3F4F9-E3BC-4B4B-B3FF-E7C86FE78051}">
      <dgm:prSet/>
      <dgm:spPr/>
      <dgm:t>
        <a:bodyPr/>
        <a:lstStyle/>
        <a:p>
          <a:pPr>
            <a:lnSpc>
              <a:spcPct val="150000"/>
            </a:lnSpc>
          </a:pPr>
          <a:r>
            <a:rPr lang="en-US" b="0" i="0" dirty="0"/>
            <a:t>Rapid adoption of digital technologies across industries.</a:t>
          </a:r>
          <a:endParaRPr lang="en-GB" dirty="0"/>
        </a:p>
      </dgm:t>
    </dgm:pt>
    <dgm:pt modelId="{D2C3EFB5-4D3D-417D-B7CB-2C1EB849EE35}" type="parTrans" cxnId="{55E32817-6A98-4F85-AEBD-6E96E29AC15F}">
      <dgm:prSet/>
      <dgm:spPr/>
      <dgm:t>
        <a:bodyPr/>
        <a:lstStyle/>
        <a:p>
          <a:endParaRPr lang="en-GB"/>
        </a:p>
      </dgm:t>
    </dgm:pt>
    <dgm:pt modelId="{B3A353AA-2BB4-439D-9B7C-17D0EB62BD5D}" type="sibTrans" cxnId="{55E32817-6A98-4F85-AEBD-6E96E29AC15F}">
      <dgm:prSet/>
      <dgm:spPr/>
      <dgm:t>
        <a:bodyPr/>
        <a:lstStyle/>
        <a:p>
          <a:endParaRPr lang="en-GB"/>
        </a:p>
      </dgm:t>
    </dgm:pt>
    <dgm:pt modelId="{73447860-F8DB-4CAC-8B7F-5C316F98872B}">
      <dgm:prSet/>
      <dgm:spPr/>
      <dgm:t>
        <a:bodyPr/>
        <a:lstStyle/>
        <a:p>
          <a:pPr>
            <a:lnSpc>
              <a:spcPct val="150000"/>
            </a:lnSpc>
          </a:pPr>
          <a:r>
            <a:rPr lang="en-US" b="0" i="0" dirty="0"/>
            <a:t>Growing reliance on cloud-hosted services for businesses.</a:t>
          </a:r>
          <a:endParaRPr lang="en-GB" dirty="0"/>
        </a:p>
      </dgm:t>
    </dgm:pt>
    <dgm:pt modelId="{A2B62401-3A77-4369-88BF-9D89770526F7}" type="parTrans" cxnId="{29E4F17C-B146-4E3D-9A2D-2740C0DBC7F7}">
      <dgm:prSet/>
      <dgm:spPr/>
      <dgm:t>
        <a:bodyPr/>
        <a:lstStyle/>
        <a:p>
          <a:endParaRPr lang="en-GB"/>
        </a:p>
      </dgm:t>
    </dgm:pt>
    <dgm:pt modelId="{743C1E12-C6A3-4CB7-8CB3-BC92FFBD74DD}" type="sibTrans" cxnId="{29E4F17C-B146-4E3D-9A2D-2740C0DBC7F7}">
      <dgm:prSet/>
      <dgm:spPr/>
      <dgm:t>
        <a:bodyPr/>
        <a:lstStyle/>
        <a:p>
          <a:endParaRPr lang="en-GB"/>
        </a:p>
      </dgm:t>
    </dgm:pt>
    <dgm:pt modelId="{754788A9-E9DA-4897-A0C4-1598F9C0A776}">
      <dgm:prSet/>
      <dgm:spPr/>
      <dgm:t>
        <a:bodyPr/>
        <a:lstStyle/>
        <a:p>
          <a:pPr>
            <a:lnSpc>
              <a:spcPct val="150000"/>
            </a:lnSpc>
          </a:pPr>
          <a:r>
            <a:rPr lang="en-US" b="0" i="0" dirty="0"/>
            <a:t>Increased need for monitoring and investigating digital activities.</a:t>
          </a:r>
          <a:br>
            <a:rPr lang="en-US" b="0" i="0" dirty="0"/>
          </a:br>
          <a:endParaRPr lang="en-GB" dirty="0"/>
        </a:p>
      </dgm:t>
    </dgm:pt>
    <dgm:pt modelId="{15FC29BD-8389-4B10-97C2-4A8B176FF031}" type="parTrans" cxnId="{F96C0DD6-B7B0-4CEF-BBEE-6463FDE23F01}">
      <dgm:prSet/>
      <dgm:spPr/>
      <dgm:t>
        <a:bodyPr/>
        <a:lstStyle/>
        <a:p>
          <a:endParaRPr lang="en-GB"/>
        </a:p>
      </dgm:t>
    </dgm:pt>
    <dgm:pt modelId="{559F9766-D6BE-42BF-A929-85D522D7ADBB}" type="sibTrans" cxnId="{F96C0DD6-B7B0-4CEF-BBEE-6463FDE23F01}">
      <dgm:prSet/>
      <dgm:spPr/>
      <dgm:t>
        <a:bodyPr/>
        <a:lstStyle/>
        <a:p>
          <a:endParaRPr lang="en-GB"/>
        </a:p>
      </dgm:t>
    </dgm:pt>
    <dgm:pt modelId="{C1FB4655-71E2-43C8-8879-A4542FA6771B}">
      <dgm:prSet/>
      <dgm:spPr/>
      <dgm:t>
        <a:bodyPr/>
        <a:lstStyle/>
        <a:p>
          <a:pPr>
            <a:lnSpc>
              <a:spcPct val="150000"/>
            </a:lnSpc>
          </a:pPr>
          <a:r>
            <a:rPr lang="en-US" b="0" i="0" dirty="0"/>
            <a:t>Company hosting all services in the cloud.</a:t>
          </a:r>
          <a:endParaRPr lang="en-GB" dirty="0"/>
        </a:p>
      </dgm:t>
    </dgm:pt>
    <dgm:pt modelId="{DC685E7F-E895-45CE-98B8-64027EDB034E}" type="parTrans" cxnId="{B264AD60-05D6-450B-A636-01215EF17061}">
      <dgm:prSet/>
      <dgm:spPr/>
      <dgm:t>
        <a:bodyPr/>
        <a:lstStyle/>
        <a:p>
          <a:endParaRPr lang="en-GB"/>
        </a:p>
      </dgm:t>
    </dgm:pt>
    <dgm:pt modelId="{C7E9A7F6-561A-4318-B098-20874C7B037B}" type="sibTrans" cxnId="{B264AD60-05D6-450B-A636-01215EF17061}">
      <dgm:prSet/>
      <dgm:spPr/>
      <dgm:t>
        <a:bodyPr/>
        <a:lstStyle/>
        <a:p>
          <a:endParaRPr lang="en-GB"/>
        </a:p>
      </dgm:t>
    </dgm:pt>
    <dgm:pt modelId="{CCF347AA-8DEA-43F7-91E1-C00A140AF92C}">
      <dgm:prSet/>
      <dgm:spPr/>
      <dgm:t>
        <a:bodyPr/>
        <a:lstStyle/>
        <a:p>
          <a:pPr>
            <a:lnSpc>
              <a:spcPct val="150000"/>
            </a:lnSpc>
          </a:pPr>
          <a:r>
            <a:rPr lang="en-US" b="0" i="0" dirty="0"/>
            <a:t>IT manager seeks solutions for monitoring and ensuring security.</a:t>
          </a:r>
          <a:br>
            <a:rPr lang="en-US" b="0" i="0" dirty="0"/>
          </a:br>
          <a:endParaRPr lang="en-GB" dirty="0"/>
        </a:p>
      </dgm:t>
    </dgm:pt>
    <dgm:pt modelId="{BEB1ED53-08A6-4060-B91A-AB507DE9C8DA}" type="parTrans" cxnId="{1309D0AD-0429-41FD-9D43-BD66EC78C965}">
      <dgm:prSet/>
      <dgm:spPr/>
      <dgm:t>
        <a:bodyPr/>
        <a:lstStyle/>
        <a:p>
          <a:endParaRPr lang="en-GB"/>
        </a:p>
      </dgm:t>
    </dgm:pt>
    <dgm:pt modelId="{3C057F9C-9998-4C71-8EB3-DCD73919B4D6}" type="sibTrans" cxnId="{1309D0AD-0429-41FD-9D43-BD66EC78C965}">
      <dgm:prSet/>
      <dgm:spPr/>
      <dgm:t>
        <a:bodyPr/>
        <a:lstStyle/>
        <a:p>
          <a:endParaRPr lang="en-GB"/>
        </a:p>
      </dgm:t>
    </dgm:pt>
    <dgm:pt modelId="{0E43E788-8B18-4745-8CD9-C149A80CC3F3}">
      <dgm:prSet/>
      <dgm:spPr/>
      <dgm:t>
        <a:bodyPr/>
        <a:lstStyle/>
        <a:p>
          <a:r>
            <a:rPr lang="en-US" b="0" i="0" dirty="0"/>
            <a:t>Research Objective </a:t>
          </a:r>
          <a:endParaRPr lang="en-GB" dirty="0"/>
        </a:p>
      </dgm:t>
    </dgm:pt>
    <dgm:pt modelId="{9C357DCD-0780-4883-8181-8056AFF4F1CD}" type="parTrans" cxnId="{5EA0A43A-FC23-4E8C-8741-8666C13240B9}">
      <dgm:prSet/>
      <dgm:spPr/>
      <dgm:t>
        <a:bodyPr/>
        <a:lstStyle/>
        <a:p>
          <a:endParaRPr lang="en-GB"/>
        </a:p>
      </dgm:t>
    </dgm:pt>
    <dgm:pt modelId="{AA460852-29E0-497F-A4DE-33B3B62F1D7D}" type="sibTrans" cxnId="{5EA0A43A-FC23-4E8C-8741-8666C13240B9}">
      <dgm:prSet/>
      <dgm:spPr/>
      <dgm:t>
        <a:bodyPr/>
        <a:lstStyle/>
        <a:p>
          <a:endParaRPr lang="en-GB"/>
        </a:p>
      </dgm:t>
    </dgm:pt>
    <dgm:pt modelId="{2A5B4CEE-3F34-41D8-AA9C-613D17B29658}">
      <dgm:prSet/>
      <dgm:spPr/>
      <dgm:t>
        <a:bodyPr/>
        <a:lstStyle/>
        <a:p>
          <a:pPr>
            <a:lnSpc>
              <a:spcPct val="150000"/>
            </a:lnSpc>
          </a:pPr>
          <a:r>
            <a:rPr lang="en-US" b="0" i="0" dirty="0"/>
            <a:t>Review network forensics advancements.</a:t>
          </a:r>
          <a:endParaRPr lang="en-GB" dirty="0"/>
        </a:p>
      </dgm:t>
    </dgm:pt>
    <dgm:pt modelId="{0D443947-B551-4BB0-807B-016D1A3EBA2E}" type="parTrans" cxnId="{5530FA94-3370-4ECF-870A-EA79B9118DBD}">
      <dgm:prSet/>
      <dgm:spPr/>
      <dgm:t>
        <a:bodyPr/>
        <a:lstStyle/>
        <a:p>
          <a:endParaRPr lang="en-GB"/>
        </a:p>
      </dgm:t>
    </dgm:pt>
    <dgm:pt modelId="{1D21140B-6494-40EF-BCDD-9CEB15993142}" type="sibTrans" cxnId="{5530FA94-3370-4ECF-870A-EA79B9118DBD}">
      <dgm:prSet/>
      <dgm:spPr/>
      <dgm:t>
        <a:bodyPr/>
        <a:lstStyle/>
        <a:p>
          <a:endParaRPr lang="en-GB"/>
        </a:p>
      </dgm:t>
    </dgm:pt>
    <dgm:pt modelId="{1E0817C6-1B83-4218-939E-E185EDE1D103}">
      <dgm:prSet/>
      <dgm:spPr/>
      <dgm:t>
        <a:bodyPr/>
        <a:lstStyle/>
        <a:p>
          <a:pPr>
            <a:lnSpc>
              <a:spcPct val="150000"/>
            </a:lnSpc>
          </a:pPr>
          <a:r>
            <a:rPr lang="en-US" b="0" i="0" dirty="0"/>
            <a:t>Propose methods to meet forensic and compliance needs.</a:t>
          </a:r>
          <a:endParaRPr lang="en-GB" dirty="0"/>
        </a:p>
      </dgm:t>
    </dgm:pt>
    <dgm:pt modelId="{059746A0-1F4F-47CC-ACA9-AD172AED0AA8}" type="parTrans" cxnId="{9C28EB26-5A0B-4EBC-8B08-AE75B4AC0913}">
      <dgm:prSet/>
      <dgm:spPr/>
      <dgm:t>
        <a:bodyPr/>
        <a:lstStyle/>
        <a:p>
          <a:endParaRPr lang="en-GB"/>
        </a:p>
      </dgm:t>
    </dgm:pt>
    <dgm:pt modelId="{FB3DCACF-BBB4-42CE-8ED5-183BD512371F}" type="sibTrans" cxnId="{9C28EB26-5A0B-4EBC-8B08-AE75B4AC0913}">
      <dgm:prSet/>
      <dgm:spPr/>
      <dgm:t>
        <a:bodyPr/>
        <a:lstStyle/>
        <a:p>
          <a:endParaRPr lang="en-GB"/>
        </a:p>
      </dgm:t>
    </dgm:pt>
    <dgm:pt modelId="{0EED9EBC-A2E7-40C0-B994-6C7506113C3D}">
      <dgm:prSet/>
      <dgm:spPr/>
      <dgm:t>
        <a:bodyPr/>
        <a:lstStyle/>
        <a:p>
          <a:r>
            <a:rPr lang="en-US" b="0" i="0" dirty="0"/>
            <a:t>Case Scenario</a:t>
          </a:r>
          <a:endParaRPr lang="en-GB" dirty="0"/>
        </a:p>
      </dgm:t>
    </dgm:pt>
    <dgm:pt modelId="{C5563A9C-F3AA-4041-9C02-072739A1F7A3}" type="sibTrans" cxnId="{97FC5912-48E4-42DE-BC98-928E4A37CED8}">
      <dgm:prSet/>
      <dgm:spPr/>
      <dgm:t>
        <a:bodyPr/>
        <a:lstStyle/>
        <a:p>
          <a:endParaRPr lang="en-GB"/>
        </a:p>
      </dgm:t>
    </dgm:pt>
    <dgm:pt modelId="{F00990D7-B744-4733-ACC2-2CA41E5E823B}" type="parTrans" cxnId="{97FC5912-48E4-42DE-BC98-928E4A37CED8}">
      <dgm:prSet/>
      <dgm:spPr/>
      <dgm:t>
        <a:bodyPr/>
        <a:lstStyle/>
        <a:p>
          <a:endParaRPr lang="en-GB"/>
        </a:p>
      </dgm:t>
    </dgm:pt>
    <dgm:pt modelId="{36DDCEB8-18CF-4B45-8B9D-A012FDC6DCE8}" type="pres">
      <dgm:prSet presAssocID="{3C5DF85E-7451-426B-ABC6-6B7E85BEF877}" presName="linear" presStyleCnt="0">
        <dgm:presLayoutVars>
          <dgm:animLvl val="lvl"/>
          <dgm:resizeHandles val="exact"/>
        </dgm:presLayoutVars>
      </dgm:prSet>
      <dgm:spPr/>
    </dgm:pt>
    <dgm:pt modelId="{FC583F45-836C-4B3C-8754-F9C140624411}" type="pres">
      <dgm:prSet presAssocID="{1420E493-84D5-4EAE-88B7-CDD9B12022B5}" presName="parentText" presStyleLbl="node1" presStyleIdx="0" presStyleCnt="3">
        <dgm:presLayoutVars>
          <dgm:chMax val="0"/>
          <dgm:bulletEnabled val="1"/>
        </dgm:presLayoutVars>
      </dgm:prSet>
      <dgm:spPr/>
    </dgm:pt>
    <dgm:pt modelId="{690C8509-4DA1-4D49-8C5F-256E4F5A2804}" type="pres">
      <dgm:prSet presAssocID="{1420E493-84D5-4EAE-88B7-CDD9B12022B5}" presName="childText" presStyleLbl="revTx" presStyleIdx="0" presStyleCnt="3">
        <dgm:presLayoutVars>
          <dgm:bulletEnabled val="1"/>
        </dgm:presLayoutVars>
      </dgm:prSet>
      <dgm:spPr/>
    </dgm:pt>
    <dgm:pt modelId="{0F065AC4-F1E4-44C6-AD88-BB04266C5ADA}" type="pres">
      <dgm:prSet presAssocID="{0EED9EBC-A2E7-40C0-B994-6C7506113C3D}" presName="parentText" presStyleLbl="node1" presStyleIdx="1" presStyleCnt="3">
        <dgm:presLayoutVars>
          <dgm:chMax val="0"/>
          <dgm:bulletEnabled val="1"/>
        </dgm:presLayoutVars>
      </dgm:prSet>
      <dgm:spPr/>
    </dgm:pt>
    <dgm:pt modelId="{6AB2C927-0460-4B3E-9EFE-01DDA54722B2}" type="pres">
      <dgm:prSet presAssocID="{0EED9EBC-A2E7-40C0-B994-6C7506113C3D}" presName="childText" presStyleLbl="revTx" presStyleIdx="1" presStyleCnt="3">
        <dgm:presLayoutVars>
          <dgm:bulletEnabled val="1"/>
        </dgm:presLayoutVars>
      </dgm:prSet>
      <dgm:spPr/>
    </dgm:pt>
    <dgm:pt modelId="{CECA0371-8525-4EBD-9C81-6C779C5F3931}" type="pres">
      <dgm:prSet presAssocID="{0E43E788-8B18-4745-8CD9-C149A80CC3F3}" presName="parentText" presStyleLbl="node1" presStyleIdx="2" presStyleCnt="3">
        <dgm:presLayoutVars>
          <dgm:chMax val="0"/>
          <dgm:bulletEnabled val="1"/>
        </dgm:presLayoutVars>
      </dgm:prSet>
      <dgm:spPr/>
    </dgm:pt>
    <dgm:pt modelId="{BD63C6E4-8A3E-43D1-8F30-61105AFBFAA2}" type="pres">
      <dgm:prSet presAssocID="{0E43E788-8B18-4745-8CD9-C149A80CC3F3}" presName="childText" presStyleLbl="revTx" presStyleIdx="2" presStyleCnt="3">
        <dgm:presLayoutVars>
          <dgm:bulletEnabled val="1"/>
        </dgm:presLayoutVars>
      </dgm:prSet>
      <dgm:spPr/>
    </dgm:pt>
  </dgm:ptLst>
  <dgm:cxnLst>
    <dgm:cxn modelId="{97FC5912-48E4-42DE-BC98-928E4A37CED8}" srcId="{3C5DF85E-7451-426B-ABC6-6B7E85BEF877}" destId="{0EED9EBC-A2E7-40C0-B994-6C7506113C3D}" srcOrd="1" destOrd="0" parTransId="{F00990D7-B744-4733-ACC2-2CA41E5E823B}" sibTransId="{C5563A9C-F3AA-4041-9C02-072739A1F7A3}"/>
    <dgm:cxn modelId="{5210D913-CE01-4349-B430-D2A9ADE0CDA1}" srcId="{3C5DF85E-7451-426B-ABC6-6B7E85BEF877}" destId="{1420E493-84D5-4EAE-88B7-CDD9B12022B5}" srcOrd="0" destOrd="0" parTransId="{73580868-48E3-44F9-940C-0E7D49A732AF}" sibTransId="{CE7A05CB-8C15-441A-836B-CA4FC31B7FFD}"/>
    <dgm:cxn modelId="{55E32817-6A98-4F85-AEBD-6E96E29AC15F}" srcId="{1420E493-84D5-4EAE-88B7-CDD9B12022B5}" destId="{2AB3F4F9-E3BC-4B4B-B3FF-E7C86FE78051}" srcOrd="0" destOrd="0" parTransId="{D2C3EFB5-4D3D-417D-B7CB-2C1EB849EE35}" sibTransId="{B3A353AA-2BB4-439D-9B7C-17D0EB62BD5D}"/>
    <dgm:cxn modelId="{27646C18-AD4E-4169-871E-994195E36714}" type="presOf" srcId="{754788A9-E9DA-4897-A0C4-1598F9C0A776}" destId="{690C8509-4DA1-4D49-8C5F-256E4F5A2804}" srcOrd="0" destOrd="2" presId="urn:microsoft.com/office/officeart/2005/8/layout/vList2"/>
    <dgm:cxn modelId="{17D53B1C-FEBB-4BDC-B596-0EB68B41DEC7}" type="presOf" srcId="{0EED9EBC-A2E7-40C0-B994-6C7506113C3D}" destId="{0F065AC4-F1E4-44C6-AD88-BB04266C5ADA}" srcOrd="0" destOrd="0" presId="urn:microsoft.com/office/officeart/2005/8/layout/vList2"/>
    <dgm:cxn modelId="{9C28EB26-5A0B-4EBC-8B08-AE75B4AC0913}" srcId="{0E43E788-8B18-4745-8CD9-C149A80CC3F3}" destId="{1E0817C6-1B83-4218-939E-E185EDE1D103}" srcOrd="1" destOrd="0" parTransId="{059746A0-1F4F-47CC-ACA9-AD172AED0AA8}" sibTransId="{FB3DCACF-BBB4-42CE-8ED5-183BD512371F}"/>
    <dgm:cxn modelId="{B2B1BF28-692E-4F88-AB51-8CE0254713A2}" type="presOf" srcId="{CCF347AA-8DEA-43F7-91E1-C00A140AF92C}" destId="{6AB2C927-0460-4B3E-9EFE-01DDA54722B2}" srcOrd="0" destOrd="1" presId="urn:microsoft.com/office/officeart/2005/8/layout/vList2"/>
    <dgm:cxn modelId="{B3DD8C2B-66FA-4D2A-854B-63427DBE8445}" type="presOf" srcId="{1E0817C6-1B83-4218-939E-E185EDE1D103}" destId="{BD63C6E4-8A3E-43D1-8F30-61105AFBFAA2}" srcOrd="0" destOrd="1" presId="urn:microsoft.com/office/officeart/2005/8/layout/vList2"/>
    <dgm:cxn modelId="{5EA0A43A-FC23-4E8C-8741-8666C13240B9}" srcId="{3C5DF85E-7451-426B-ABC6-6B7E85BEF877}" destId="{0E43E788-8B18-4745-8CD9-C149A80CC3F3}" srcOrd="2" destOrd="0" parTransId="{9C357DCD-0780-4883-8181-8056AFF4F1CD}" sibTransId="{AA460852-29E0-497F-A4DE-33B3B62F1D7D}"/>
    <dgm:cxn modelId="{B264AD60-05D6-450B-A636-01215EF17061}" srcId="{0EED9EBC-A2E7-40C0-B994-6C7506113C3D}" destId="{C1FB4655-71E2-43C8-8879-A4542FA6771B}" srcOrd="0" destOrd="0" parTransId="{DC685E7F-E895-45CE-98B8-64027EDB034E}" sibTransId="{C7E9A7F6-561A-4318-B098-20874C7B037B}"/>
    <dgm:cxn modelId="{CABAD243-701A-4B12-A20A-66689079DBC4}" type="presOf" srcId="{0E43E788-8B18-4745-8CD9-C149A80CC3F3}" destId="{CECA0371-8525-4EBD-9C81-6C779C5F3931}" srcOrd="0" destOrd="0" presId="urn:microsoft.com/office/officeart/2005/8/layout/vList2"/>
    <dgm:cxn modelId="{94EFB877-0954-459F-AE30-A08C5C926D74}" type="presOf" srcId="{2AB3F4F9-E3BC-4B4B-B3FF-E7C86FE78051}" destId="{690C8509-4DA1-4D49-8C5F-256E4F5A2804}" srcOrd="0" destOrd="0" presId="urn:microsoft.com/office/officeart/2005/8/layout/vList2"/>
    <dgm:cxn modelId="{29E4F17C-B146-4E3D-9A2D-2740C0DBC7F7}" srcId="{1420E493-84D5-4EAE-88B7-CDD9B12022B5}" destId="{73447860-F8DB-4CAC-8B7F-5C316F98872B}" srcOrd="1" destOrd="0" parTransId="{A2B62401-3A77-4369-88BF-9D89770526F7}" sibTransId="{743C1E12-C6A3-4CB7-8CB3-BC92FFBD74DD}"/>
    <dgm:cxn modelId="{AB81317F-AAEB-4B95-91F7-D84C48C8DBD9}" type="presOf" srcId="{C1FB4655-71E2-43C8-8879-A4542FA6771B}" destId="{6AB2C927-0460-4B3E-9EFE-01DDA54722B2}" srcOrd="0" destOrd="0" presId="urn:microsoft.com/office/officeart/2005/8/layout/vList2"/>
    <dgm:cxn modelId="{81337B8E-5D92-46D8-9B4C-2A1213422C19}" type="presOf" srcId="{2A5B4CEE-3F34-41D8-AA9C-613D17B29658}" destId="{BD63C6E4-8A3E-43D1-8F30-61105AFBFAA2}" srcOrd="0" destOrd="0" presId="urn:microsoft.com/office/officeart/2005/8/layout/vList2"/>
    <dgm:cxn modelId="{5530FA94-3370-4ECF-870A-EA79B9118DBD}" srcId="{0E43E788-8B18-4745-8CD9-C149A80CC3F3}" destId="{2A5B4CEE-3F34-41D8-AA9C-613D17B29658}" srcOrd="0" destOrd="0" parTransId="{0D443947-B551-4BB0-807B-016D1A3EBA2E}" sibTransId="{1D21140B-6494-40EF-BCDD-9CEB15993142}"/>
    <dgm:cxn modelId="{2FFE699F-C916-4C94-B346-4C0A016E8DEB}" type="presOf" srcId="{1420E493-84D5-4EAE-88B7-CDD9B12022B5}" destId="{FC583F45-836C-4B3C-8754-F9C140624411}" srcOrd="0" destOrd="0" presId="urn:microsoft.com/office/officeart/2005/8/layout/vList2"/>
    <dgm:cxn modelId="{1309D0AD-0429-41FD-9D43-BD66EC78C965}" srcId="{0EED9EBC-A2E7-40C0-B994-6C7506113C3D}" destId="{CCF347AA-8DEA-43F7-91E1-C00A140AF92C}" srcOrd="1" destOrd="0" parTransId="{BEB1ED53-08A6-4060-B91A-AB507DE9C8DA}" sibTransId="{3C057F9C-9998-4C71-8EB3-DCD73919B4D6}"/>
    <dgm:cxn modelId="{F96C0DD6-B7B0-4CEF-BBEE-6463FDE23F01}" srcId="{1420E493-84D5-4EAE-88B7-CDD9B12022B5}" destId="{754788A9-E9DA-4897-A0C4-1598F9C0A776}" srcOrd="2" destOrd="0" parTransId="{15FC29BD-8389-4B10-97C2-4A8B176FF031}" sibTransId="{559F9766-D6BE-42BF-A929-85D522D7ADBB}"/>
    <dgm:cxn modelId="{4335E7E2-AD22-4AA3-A178-B6BE1D0A049A}" type="presOf" srcId="{73447860-F8DB-4CAC-8B7F-5C316F98872B}" destId="{690C8509-4DA1-4D49-8C5F-256E4F5A2804}" srcOrd="0" destOrd="1" presId="urn:microsoft.com/office/officeart/2005/8/layout/vList2"/>
    <dgm:cxn modelId="{80BBFBFF-23E9-4DC0-8F49-414B5FA70F65}" type="presOf" srcId="{3C5DF85E-7451-426B-ABC6-6B7E85BEF877}" destId="{36DDCEB8-18CF-4B45-8B9D-A012FDC6DCE8}" srcOrd="0" destOrd="0" presId="urn:microsoft.com/office/officeart/2005/8/layout/vList2"/>
    <dgm:cxn modelId="{8034E4CE-CD4C-4BBA-ACB9-E96B7D99B010}" type="presParOf" srcId="{36DDCEB8-18CF-4B45-8B9D-A012FDC6DCE8}" destId="{FC583F45-836C-4B3C-8754-F9C140624411}" srcOrd="0" destOrd="0" presId="urn:microsoft.com/office/officeart/2005/8/layout/vList2"/>
    <dgm:cxn modelId="{9F9B5C59-63EE-4517-98A2-DAA12DB64968}" type="presParOf" srcId="{36DDCEB8-18CF-4B45-8B9D-A012FDC6DCE8}" destId="{690C8509-4DA1-4D49-8C5F-256E4F5A2804}" srcOrd="1" destOrd="0" presId="urn:microsoft.com/office/officeart/2005/8/layout/vList2"/>
    <dgm:cxn modelId="{DCDE5B78-215D-43C9-8C6C-A2A78366BC5A}" type="presParOf" srcId="{36DDCEB8-18CF-4B45-8B9D-A012FDC6DCE8}" destId="{0F065AC4-F1E4-44C6-AD88-BB04266C5ADA}" srcOrd="2" destOrd="0" presId="urn:microsoft.com/office/officeart/2005/8/layout/vList2"/>
    <dgm:cxn modelId="{D850B4DD-D094-453D-8A34-A55AF8D093E3}" type="presParOf" srcId="{36DDCEB8-18CF-4B45-8B9D-A012FDC6DCE8}" destId="{6AB2C927-0460-4B3E-9EFE-01DDA54722B2}" srcOrd="3" destOrd="0" presId="urn:microsoft.com/office/officeart/2005/8/layout/vList2"/>
    <dgm:cxn modelId="{393681CD-1F79-4333-A5DB-2CB7BE80BF26}" type="presParOf" srcId="{36DDCEB8-18CF-4B45-8B9D-A012FDC6DCE8}" destId="{CECA0371-8525-4EBD-9C81-6C779C5F3931}" srcOrd="4" destOrd="0" presId="urn:microsoft.com/office/officeart/2005/8/layout/vList2"/>
    <dgm:cxn modelId="{A41538BC-B516-4911-A980-4300B026927E}" type="presParOf" srcId="{36DDCEB8-18CF-4B45-8B9D-A012FDC6DCE8}" destId="{BD63C6E4-8A3E-43D1-8F30-61105AFBFAA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8B55B57-1082-4C80-AF27-03A3CD6CD7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99607912-9A64-41E9-886E-04A60CF449B8}">
      <dgm:prSet custT="1"/>
      <dgm:spPr/>
      <dgm:t>
        <a:bodyPr/>
        <a:lstStyle/>
        <a:p>
          <a:pPr algn="ctr"/>
          <a:r>
            <a:rPr lang="en-US" sz="1400" b="1" i="0" dirty="0"/>
            <a:t>Resource-Related Challenges</a:t>
          </a:r>
          <a:endParaRPr lang="en-GB" sz="1400" dirty="0"/>
        </a:p>
      </dgm:t>
    </dgm:pt>
    <dgm:pt modelId="{8C86B07F-2867-42C1-A5E6-80DADABE60E8}" type="parTrans" cxnId="{038E9B3D-656D-468E-8B8C-1DD9925C003E}">
      <dgm:prSet/>
      <dgm:spPr/>
      <dgm:t>
        <a:bodyPr/>
        <a:lstStyle/>
        <a:p>
          <a:endParaRPr lang="en-GB"/>
        </a:p>
      </dgm:t>
    </dgm:pt>
    <dgm:pt modelId="{FE15C767-2574-4B88-8575-DCBEDBBFF82E}" type="sibTrans" cxnId="{038E9B3D-656D-468E-8B8C-1DD9925C003E}">
      <dgm:prSet/>
      <dgm:spPr/>
      <dgm:t>
        <a:bodyPr/>
        <a:lstStyle/>
        <a:p>
          <a:endParaRPr lang="en-GB"/>
        </a:p>
      </dgm:t>
    </dgm:pt>
    <dgm:pt modelId="{D18C587C-857E-42FA-92E1-4D5E777D9312}">
      <dgm:prSet custT="1"/>
      <dgm:spPr/>
      <dgm:t>
        <a:bodyPr/>
        <a:lstStyle/>
        <a:p>
          <a:r>
            <a:rPr lang="en-GB" sz="1100" b="1" i="0" dirty="0">
              <a:solidFill>
                <a:schemeClr val="tx2"/>
              </a:solidFill>
            </a:rPr>
            <a:t>Cooperation from ISPs</a:t>
          </a:r>
          <a:endParaRPr lang="en-GB" sz="1100" dirty="0">
            <a:solidFill>
              <a:schemeClr val="tx2"/>
            </a:solidFill>
          </a:endParaRPr>
        </a:p>
      </dgm:t>
    </dgm:pt>
    <dgm:pt modelId="{E7AE0E84-4C3E-42E4-82B7-EB127C1DE247}" type="parTrans" cxnId="{2E234E3E-DC0E-489C-91B2-19C2624C2A2F}">
      <dgm:prSet/>
      <dgm:spPr/>
      <dgm:t>
        <a:bodyPr/>
        <a:lstStyle/>
        <a:p>
          <a:endParaRPr lang="en-GB"/>
        </a:p>
      </dgm:t>
    </dgm:pt>
    <dgm:pt modelId="{93771A4D-9503-4C3D-8EBD-788ADB223874}" type="sibTrans" cxnId="{2E234E3E-DC0E-489C-91B2-19C2624C2A2F}">
      <dgm:prSet/>
      <dgm:spPr/>
      <dgm:t>
        <a:bodyPr/>
        <a:lstStyle/>
        <a:p>
          <a:endParaRPr lang="en-GB"/>
        </a:p>
      </dgm:t>
    </dgm:pt>
    <dgm:pt modelId="{FEF4CF29-24EA-4099-BA91-CA28C9F7AB6D}">
      <dgm:prSet custT="1"/>
      <dgm:spPr/>
      <dgm:t>
        <a:bodyPr/>
        <a:lstStyle/>
        <a:p>
          <a:r>
            <a:rPr lang="en-GB" sz="1100" b="1" i="0" dirty="0">
              <a:solidFill>
                <a:schemeClr val="tx2"/>
              </a:solidFill>
            </a:rPr>
            <a:t>Lack of Standardization</a:t>
          </a:r>
          <a:endParaRPr lang="en-GB" sz="1100" dirty="0">
            <a:solidFill>
              <a:schemeClr val="tx2"/>
            </a:solidFill>
          </a:endParaRPr>
        </a:p>
      </dgm:t>
    </dgm:pt>
    <dgm:pt modelId="{870D12EA-F07D-441C-8D78-84F482C0350D}" type="parTrans" cxnId="{13193774-3E25-407E-88C1-C0A61537E2EA}">
      <dgm:prSet/>
      <dgm:spPr/>
      <dgm:t>
        <a:bodyPr/>
        <a:lstStyle/>
        <a:p>
          <a:endParaRPr lang="en-GB"/>
        </a:p>
      </dgm:t>
    </dgm:pt>
    <dgm:pt modelId="{EB991F1C-55E8-4466-877C-BF31EE408711}" type="sibTrans" cxnId="{13193774-3E25-407E-88C1-C0A61537E2EA}">
      <dgm:prSet/>
      <dgm:spPr/>
      <dgm:t>
        <a:bodyPr/>
        <a:lstStyle/>
        <a:p>
          <a:endParaRPr lang="en-GB"/>
        </a:p>
      </dgm:t>
    </dgm:pt>
    <dgm:pt modelId="{348CD773-D283-4677-8D16-771260284A32}">
      <dgm:prSet custT="1"/>
      <dgm:spPr/>
      <dgm:t>
        <a:bodyPr/>
        <a:lstStyle/>
        <a:p>
          <a:r>
            <a:rPr lang="en-GB" sz="1100" b="1" i="0" dirty="0">
              <a:solidFill>
                <a:schemeClr val="tx2"/>
              </a:solidFill>
            </a:rPr>
            <a:t>Insufficient Tools and Expertise</a:t>
          </a:r>
          <a:endParaRPr lang="en-GB" sz="1100" dirty="0">
            <a:solidFill>
              <a:schemeClr val="tx2"/>
            </a:solidFill>
          </a:endParaRPr>
        </a:p>
      </dgm:t>
    </dgm:pt>
    <dgm:pt modelId="{82773C0D-7C25-4035-A18B-C9FA3B3B9DBE}" type="parTrans" cxnId="{4AAF3691-9FE5-419F-9811-029AAD6FA4A0}">
      <dgm:prSet/>
      <dgm:spPr/>
      <dgm:t>
        <a:bodyPr/>
        <a:lstStyle/>
        <a:p>
          <a:endParaRPr lang="en-GB"/>
        </a:p>
      </dgm:t>
    </dgm:pt>
    <dgm:pt modelId="{99AC1253-35B7-4612-A03D-1457310F1025}" type="sibTrans" cxnId="{4AAF3691-9FE5-419F-9811-029AAD6FA4A0}">
      <dgm:prSet/>
      <dgm:spPr/>
      <dgm:t>
        <a:bodyPr/>
        <a:lstStyle/>
        <a:p>
          <a:endParaRPr lang="en-GB"/>
        </a:p>
      </dgm:t>
    </dgm:pt>
    <dgm:pt modelId="{3F8CCB57-D2F0-4B26-90FD-9EE5AC5BBECE}">
      <dgm:prSet custT="1"/>
      <dgm:spPr/>
      <dgm:t>
        <a:bodyPr/>
        <a:lstStyle/>
        <a:p>
          <a:endParaRPr lang="en-GB" sz="1100" dirty="0"/>
        </a:p>
      </dgm:t>
    </dgm:pt>
    <dgm:pt modelId="{62390CE1-D780-4C38-8E57-BCC540FB055A}" type="parTrans" cxnId="{3902B362-5BF5-46AF-8BE2-1D597B6E79C7}">
      <dgm:prSet/>
      <dgm:spPr/>
      <dgm:t>
        <a:bodyPr/>
        <a:lstStyle/>
        <a:p>
          <a:endParaRPr lang="en-GB"/>
        </a:p>
      </dgm:t>
    </dgm:pt>
    <dgm:pt modelId="{DADA518D-8B18-46ED-9117-A51C246C21F3}" type="sibTrans" cxnId="{3902B362-5BF5-46AF-8BE2-1D597B6E79C7}">
      <dgm:prSet/>
      <dgm:spPr/>
      <dgm:t>
        <a:bodyPr/>
        <a:lstStyle/>
        <a:p>
          <a:endParaRPr lang="en-GB"/>
        </a:p>
      </dgm:t>
    </dgm:pt>
    <dgm:pt modelId="{FF7EC7EE-8E04-4217-8A6E-677508DCDE9E}">
      <dgm:prSet custT="1"/>
      <dgm:spPr/>
      <dgm:t>
        <a:bodyPr/>
        <a:lstStyle/>
        <a:p>
          <a:r>
            <a:rPr lang="en-US" sz="1100" dirty="0"/>
            <a:t>Lack of willingness from ISPs to provide data hampers accurate attack source identification.
Concerns over competition and data security may lead to reluctance.</a:t>
          </a:r>
          <a:br>
            <a:rPr lang="en-US" sz="1100" dirty="0"/>
          </a:br>
          <a:endParaRPr lang="en-GB" sz="1100" dirty="0"/>
        </a:p>
      </dgm:t>
    </dgm:pt>
    <dgm:pt modelId="{E534674C-8E85-4D6D-8C9D-7AB979278B5C}" type="parTrans" cxnId="{D53CF138-1F0C-4B05-9431-376AD0991408}">
      <dgm:prSet/>
      <dgm:spPr/>
      <dgm:t>
        <a:bodyPr/>
        <a:lstStyle/>
        <a:p>
          <a:endParaRPr lang="en-GB"/>
        </a:p>
      </dgm:t>
    </dgm:pt>
    <dgm:pt modelId="{504C3380-9C25-4325-B5FA-4E4C24FB411A}" type="sibTrans" cxnId="{D53CF138-1F0C-4B05-9431-376AD0991408}">
      <dgm:prSet/>
      <dgm:spPr/>
      <dgm:t>
        <a:bodyPr/>
        <a:lstStyle/>
        <a:p>
          <a:endParaRPr lang="en-GB"/>
        </a:p>
      </dgm:t>
    </dgm:pt>
    <dgm:pt modelId="{6960D375-2DC0-41A4-8BA4-9A22AACE342F}">
      <dgm:prSet custT="1"/>
      <dgm:spPr/>
      <dgm:t>
        <a:bodyPr/>
        <a:lstStyle/>
        <a:p>
          <a:r>
            <a:rPr lang="en-US" sz="1100" dirty="0"/>
            <a:t>Absence of unified procedures leads to diverse and scenario-specific investigative models.
Inconsistencies can complicate investigations across different subdomains.</a:t>
          </a:r>
          <a:br>
            <a:rPr lang="en-US" sz="1100" dirty="0"/>
          </a:br>
          <a:endParaRPr lang="en-GB" sz="1100" dirty="0"/>
        </a:p>
      </dgm:t>
    </dgm:pt>
    <dgm:pt modelId="{FC45E609-F3BD-4388-A4E2-88084052BD44}" type="parTrans" cxnId="{AEBD8D9F-20EC-4A8E-9642-95C494E6E771}">
      <dgm:prSet/>
      <dgm:spPr/>
      <dgm:t>
        <a:bodyPr/>
        <a:lstStyle/>
        <a:p>
          <a:endParaRPr lang="en-GB"/>
        </a:p>
      </dgm:t>
    </dgm:pt>
    <dgm:pt modelId="{341754CE-C712-4DE5-B3D5-9E88E0A1B670}" type="sibTrans" cxnId="{AEBD8D9F-20EC-4A8E-9642-95C494E6E771}">
      <dgm:prSet/>
      <dgm:spPr/>
      <dgm:t>
        <a:bodyPr/>
        <a:lstStyle/>
        <a:p>
          <a:endParaRPr lang="en-GB"/>
        </a:p>
      </dgm:t>
    </dgm:pt>
    <dgm:pt modelId="{C9EC80E8-281D-48BC-8892-4BDC71A319F2}">
      <dgm:prSet custT="1"/>
      <dgm:spPr/>
      <dgm:t>
        <a:bodyPr/>
        <a:lstStyle/>
        <a:p>
          <a:r>
            <a:rPr lang="en-US" sz="1100" dirty="0"/>
            <a:t>Shortage of advanced and comprehensive tools for in-depth investigations.
Need for specialized tools in newer domains like IoT forensics.
Lack of skilled forensic professional's adept at navigating complex network environments</a:t>
          </a:r>
          <a:endParaRPr lang="en-GB" sz="1100" dirty="0"/>
        </a:p>
      </dgm:t>
    </dgm:pt>
    <dgm:pt modelId="{3DC934C8-DF4B-47FA-85AA-676CBE2D9BEB}" type="parTrans" cxnId="{F9C79297-2C6F-4218-A380-7EF894939183}">
      <dgm:prSet/>
      <dgm:spPr/>
      <dgm:t>
        <a:bodyPr/>
        <a:lstStyle/>
        <a:p>
          <a:endParaRPr lang="en-GB"/>
        </a:p>
      </dgm:t>
    </dgm:pt>
    <dgm:pt modelId="{AE6D5AA0-2EB9-4DCF-BB08-6877E56DA7C3}" type="sibTrans" cxnId="{F9C79297-2C6F-4218-A380-7EF894939183}">
      <dgm:prSet/>
      <dgm:spPr/>
      <dgm:t>
        <a:bodyPr/>
        <a:lstStyle/>
        <a:p>
          <a:endParaRPr lang="en-GB"/>
        </a:p>
      </dgm:t>
    </dgm:pt>
    <dgm:pt modelId="{96800A05-48FF-41C8-B2B2-2D325CA76A5D}" type="pres">
      <dgm:prSet presAssocID="{F8B55B57-1082-4C80-AF27-03A3CD6CD772}" presName="linear" presStyleCnt="0">
        <dgm:presLayoutVars>
          <dgm:animLvl val="lvl"/>
          <dgm:resizeHandles val="exact"/>
        </dgm:presLayoutVars>
      </dgm:prSet>
      <dgm:spPr/>
    </dgm:pt>
    <dgm:pt modelId="{5978537A-0A6B-452E-84E2-CF01B3B91EFE}" type="pres">
      <dgm:prSet presAssocID="{99607912-9A64-41E9-886E-04A60CF449B8}" presName="parentText" presStyleLbl="node1" presStyleIdx="0" presStyleCnt="1">
        <dgm:presLayoutVars>
          <dgm:chMax val="0"/>
          <dgm:bulletEnabled val="1"/>
        </dgm:presLayoutVars>
      </dgm:prSet>
      <dgm:spPr/>
    </dgm:pt>
    <dgm:pt modelId="{5296D4D2-78D9-4188-9A7B-D6D73EA01906}" type="pres">
      <dgm:prSet presAssocID="{99607912-9A64-41E9-886E-04A60CF449B8}" presName="childText" presStyleLbl="revTx" presStyleIdx="0" presStyleCnt="1">
        <dgm:presLayoutVars>
          <dgm:bulletEnabled val="1"/>
        </dgm:presLayoutVars>
      </dgm:prSet>
      <dgm:spPr/>
    </dgm:pt>
  </dgm:ptLst>
  <dgm:cxnLst>
    <dgm:cxn modelId="{513B3B20-8345-40E0-8E00-2784940FD343}" type="presOf" srcId="{6960D375-2DC0-41A4-8BA4-9A22AACE342F}" destId="{5296D4D2-78D9-4188-9A7B-D6D73EA01906}" srcOrd="0" destOrd="4" presId="urn:microsoft.com/office/officeart/2005/8/layout/vList2"/>
    <dgm:cxn modelId="{23B14B30-01B2-4965-8920-46F2E43E21E3}" type="presOf" srcId="{99607912-9A64-41E9-886E-04A60CF449B8}" destId="{5978537A-0A6B-452E-84E2-CF01B3B91EFE}" srcOrd="0" destOrd="0" presId="urn:microsoft.com/office/officeart/2005/8/layout/vList2"/>
    <dgm:cxn modelId="{9B129235-476D-418A-80CF-4243B09A4A97}" type="presOf" srcId="{F8B55B57-1082-4C80-AF27-03A3CD6CD772}" destId="{96800A05-48FF-41C8-B2B2-2D325CA76A5D}" srcOrd="0" destOrd="0" presId="urn:microsoft.com/office/officeart/2005/8/layout/vList2"/>
    <dgm:cxn modelId="{D53CF138-1F0C-4B05-9431-376AD0991408}" srcId="{D18C587C-857E-42FA-92E1-4D5E777D9312}" destId="{FF7EC7EE-8E04-4217-8A6E-677508DCDE9E}" srcOrd="0" destOrd="0" parTransId="{E534674C-8E85-4D6D-8C9D-7AB979278B5C}" sibTransId="{504C3380-9C25-4325-B5FA-4E4C24FB411A}"/>
    <dgm:cxn modelId="{038E9B3D-656D-468E-8B8C-1DD9925C003E}" srcId="{F8B55B57-1082-4C80-AF27-03A3CD6CD772}" destId="{99607912-9A64-41E9-886E-04A60CF449B8}" srcOrd="0" destOrd="0" parTransId="{8C86B07F-2867-42C1-A5E6-80DADABE60E8}" sibTransId="{FE15C767-2574-4B88-8575-DCBEDBBFF82E}"/>
    <dgm:cxn modelId="{2E234E3E-DC0E-489C-91B2-19C2624C2A2F}" srcId="{99607912-9A64-41E9-886E-04A60CF449B8}" destId="{D18C587C-857E-42FA-92E1-4D5E777D9312}" srcOrd="1" destOrd="0" parTransId="{E7AE0E84-4C3E-42E4-82B7-EB127C1DE247}" sibTransId="{93771A4D-9503-4C3D-8EBD-788ADB223874}"/>
    <dgm:cxn modelId="{3902B362-5BF5-46AF-8BE2-1D597B6E79C7}" srcId="{99607912-9A64-41E9-886E-04A60CF449B8}" destId="{3F8CCB57-D2F0-4B26-90FD-9EE5AC5BBECE}" srcOrd="0" destOrd="0" parTransId="{62390CE1-D780-4C38-8E57-BCC540FB055A}" sibTransId="{DADA518D-8B18-46ED-9117-A51C246C21F3}"/>
    <dgm:cxn modelId="{13193774-3E25-407E-88C1-C0A61537E2EA}" srcId="{99607912-9A64-41E9-886E-04A60CF449B8}" destId="{FEF4CF29-24EA-4099-BA91-CA28C9F7AB6D}" srcOrd="2" destOrd="0" parTransId="{870D12EA-F07D-441C-8D78-84F482C0350D}" sibTransId="{EB991F1C-55E8-4466-877C-BF31EE408711}"/>
    <dgm:cxn modelId="{85D0A187-5DA5-4B45-B6A9-74B07CC3C3EB}" type="presOf" srcId="{FF7EC7EE-8E04-4217-8A6E-677508DCDE9E}" destId="{5296D4D2-78D9-4188-9A7B-D6D73EA01906}" srcOrd="0" destOrd="2" presId="urn:microsoft.com/office/officeart/2005/8/layout/vList2"/>
    <dgm:cxn modelId="{4AAF3691-9FE5-419F-9811-029AAD6FA4A0}" srcId="{99607912-9A64-41E9-886E-04A60CF449B8}" destId="{348CD773-D283-4677-8D16-771260284A32}" srcOrd="3" destOrd="0" parTransId="{82773C0D-7C25-4035-A18B-C9FA3B3B9DBE}" sibTransId="{99AC1253-35B7-4612-A03D-1457310F1025}"/>
    <dgm:cxn modelId="{F9C79297-2C6F-4218-A380-7EF894939183}" srcId="{348CD773-D283-4677-8D16-771260284A32}" destId="{C9EC80E8-281D-48BC-8892-4BDC71A319F2}" srcOrd="0" destOrd="0" parTransId="{3DC934C8-DF4B-47FA-85AA-676CBE2D9BEB}" sibTransId="{AE6D5AA0-2EB9-4DCF-BB08-6877E56DA7C3}"/>
    <dgm:cxn modelId="{AEBD8D9F-20EC-4A8E-9642-95C494E6E771}" srcId="{FEF4CF29-24EA-4099-BA91-CA28C9F7AB6D}" destId="{6960D375-2DC0-41A4-8BA4-9A22AACE342F}" srcOrd="0" destOrd="0" parTransId="{FC45E609-F3BD-4388-A4E2-88084052BD44}" sibTransId="{341754CE-C712-4DE5-B3D5-9E88E0A1B670}"/>
    <dgm:cxn modelId="{9A676CB2-BD96-442E-AE16-E6D44AAE7A82}" type="presOf" srcId="{3F8CCB57-D2F0-4B26-90FD-9EE5AC5BBECE}" destId="{5296D4D2-78D9-4188-9A7B-D6D73EA01906}" srcOrd="0" destOrd="0" presId="urn:microsoft.com/office/officeart/2005/8/layout/vList2"/>
    <dgm:cxn modelId="{C76721C6-D2D5-4C5C-8BAE-FD011DEC14FD}" type="presOf" srcId="{C9EC80E8-281D-48BC-8892-4BDC71A319F2}" destId="{5296D4D2-78D9-4188-9A7B-D6D73EA01906}" srcOrd="0" destOrd="6" presId="urn:microsoft.com/office/officeart/2005/8/layout/vList2"/>
    <dgm:cxn modelId="{1AE7E2CB-21DD-4AA0-8272-33C6EF8230DE}" type="presOf" srcId="{D18C587C-857E-42FA-92E1-4D5E777D9312}" destId="{5296D4D2-78D9-4188-9A7B-D6D73EA01906}" srcOrd="0" destOrd="1" presId="urn:microsoft.com/office/officeart/2005/8/layout/vList2"/>
    <dgm:cxn modelId="{2809F1F2-EF7B-4ED3-908A-20968DA1F285}" type="presOf" srcId="{348CD773-D283-4677-8D16-771260284A32}" destId="{5296D4D2-78D9-4188-9A7B-D6D73EA01906}" srcOrd="0" destOrd="5" presId="urn:microsoft.com/office/officeart/2005/8/layout/vList2"/>
    <dgm:cxn modelId="{75DFEBF7-DDD1-4FC8-8429-A3536CFFB8D1}" type="presOf" srcId="{FEF4CF29-24EA-4099-BA91-CA28C9F7AB6D}" destId="{5296D4D2-78D9-4188-9A7B-D6D73EA01906}" srcOrd="0" destOrd="3" presId="urn:microsoft.com/office/officeart/2005/8/layout/vList2"/>
    <dgm:cxn modelId="{A483CC9C-B1AA-4B0D-9AA7-829F19D6E1AC}" type="presParOf" srcId="{96800A05-48FF-41C8-B2B2-2D325CA76A5D}" destId="{5978537A-0A6B-452E-84E2-CF01B3B91EFE}" srcOrd="0" destOrd="0" presId="urn:microsoft.com/office/officeart/2005/8/layout/vList2"/>
    <dgm:cxn modelId="{9719ED5E-0B32-4AE6-A3F9-28C4ACED2836}" type="presParOf" srcId="{96800A05-48FF-41C8-B2B2-2D325CA76A5D}" destId="{5296D4D2-78D9-4188-9A7B-D6D73EA01906}"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D30294-3892-40D6-9598-40DC498B0551}"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GB"/>
        </a:p>
      </dgm:t>
    </dgm:pt>
    <dgm:pt modelId="{F2753BD6-C0B4-400C-A9F2-1C22CF7F1FFE}">
      <dgm:prSet/>
      <dgm:spPr/>
      <dgm:t>
        <a:bodyPr/>
        <a:lstStyle/>
        <a:p>
          <a:r>
            <a:rPr lang="en-GB" b="1" i="0" dirty="0"/>
            <a:t>Develop Robust Network Forensics Framework</a:t>
          </a:r>
          <a:endParaRPr lang="en-GB" dirty="0"/>
        </a:p>
      </dgm:t>
    </dgm:pt>
    <dgm:pt modelId="{36781535-0F13-463B-BD35-D66310FA5E8B}" type="parTrans" cxnId="{81A4FCC5-D3F4-4B07-BA2E-B3D3E59095A1}">
      <dgm:prSet/>
      <dgm:spPr/>
      <dgm:t>
        <a:bodyPr/>
        <a:lstStyle/>
        <a:p>
          <a:endParaRPr lang="en-GB"/>
        </a:p>
      </dgm:t>
    </dgm:pt>
    <dgm:pt modelId="{55E6D536-B0DD-49C7-94BA-D69F511D1D69}" type="sibTrans" cxnId="{81A4FCC5-D3F4-4B07-BA2E-B3D3E59095A1}">
      <dgm:prSet/>
      <dgm:spPr/>
      <dgm:t>
        <a:bodyPr/>
        <a:lstStyle/>
        <a:p>
          <a:endParaRPr lang="en-GB"/>
        </a:p>
      </dgm:t>
    </dgm:pt>
    <dgm:pt modelId="{8924D95E-A721-4710-8536-7A7E7C1587C6}">
      <dgm:prSet/>
      <dgm:spPr/>
      <dgm:t>
        <a:bodyPr/>
        <a:lstStyle/>
        <a:p>
          <a:r>
            <a:rPr lang="en-GB" b="1" i="0" dirty="0">
              <a:solidFill>
                <a:schemeClr val="tx1"/>
              </a:solidFill>
            </a:rPr>
            <a:t>Integrated Frameworks</a:t>
          </a:r>
          <a:endParaRPr lang="en-GB" dirty="0">
            <a:solidFill>
              <a:schemeClr val="tx1"/>
            </a:solidFill>
          </a:endParaRPr>
        </a:p>
      </dgm:t>
    </dgm:pt>
    <dgm:pt modelId="{B6488CCA-501E-446E-8EB4-949A23897071}" type="parTrans" cxnId="{1C3CBC55-2156-4363-801C-89E745538DB7}">
      <dgm:prSet/>
      <dgm:spPr/>
      <dgm:t>
        <a:bodyPr/>
        <a:lstStyle/>
        <a:p>
          <a:endParaRPr lang="en-GB"/>
        </a:p>
      </dgm:t>
    </dgm:pt>
    <dgm:pt modelId="{F396C679-401B-42E5-8661-6FD9A8EBFE2C}" type="sibTrans" cxnId="{1C3CBC55-2156-4363-801C-89E745538DB7}">
      <dgm:prSet/>
      <dgm:spPr/>
      <dgm:t>
        <a:bodyPr/>
        <a:lstStyle/>
        <a:p>
          <a:endParaRPr lang="en-GB"/>
        </a:p>
      </dgm:t>
    </dgm:pt>
    <dgm:pt modelId="{2426400E-7842-4C5F-98C1-0112F09C4F20}">
      <dgm:prSet/>
      <dgm:spPr/>
      <dgm:t>
        <a:bodyPr/>
        <a:lstStyle/>
        <a:p>
          <a:r>
            <a:rPr lang="en-GB" b="0" i="0"/>
            <a:t>Standardize processes across forensic subdomains.</a:t>
          </a:r>
          <a:endParaRPr lang="en-GB"/>
        </a:p>
      </dgm:t>
    </dgm:pt>
    <dgm:pt modelId="{386251B1-D16C-4D89-8A9A-FEB10AA8D691}" type="parTrans" cxnId="{20FE288E-0EDB-4272-BFC6-7A90D2108463}">
      <dgm:prSet/>
      <dgm:spPr/>
      <dgm:t>
        <a:bodyPr/>
        <a:lstStyle/>
        <a:p>
          <a:endParaRPr lang="en-GB"/>
        </a:p>
      </dgm:t>
    </dgm:pt>
    <dgm:pt modelId="{88F9B143-985C-409B-AB5E-116541CD8B55}" type="sibTrans" cxnId="{20FE288E-0EDB-4272-BFC6-7A90D2108463}">
      <dgm:prSet/>
      <dgm:spPr/>
      <dgm:t>
        <a:bodyPr/>
        <a:lstStyle/>
        <a:p>
          <a:endParaRPr lang="en-GB"/>
        </a:p>
      </dgm:t>
    </dgm:pt>
    <dgm:pt modelId="{151673EE-FBE1-462C-83F8-898D2E52D49B}">
      <dgm:prSet/>
      <dgm:spPr/>
      <dgm:t>
        <a:bodyPr/>
        <a:lstStyle/>
        <a:p>
          <a:r>
            <a:rPr lang="en-GB" b="0" i="0"/>
            <a:t>Enhance collaboration among forensic teams.</a:t>
          </a:r>
          <a:endParaRPr lang="en-GB"/>
        </a:p>
      </dgm:t>
    </dgm:pt>
    <dgm:pt modelId="{B6468BF5-9922-4670-AC02-9DBC18AF6D21}" type="parTrans" cxnId="{DC0FC823-009A-4838-BD63-104B81D545A5}">
      <dgm:prSet/>
      <dgm:spPr/>
      <dgm:t>
        <a:bodyPr/>
        <a:lstStyle/>
        <a:p>
          <a:endParaRPr lang="en-GB"/>
        </a:p>
      </dgm:t>
    </dgm:pt>
    <dgm:pt modelId="{F9461272-6D2E-44F4-A4EB-ECB0CFD531A5}" type="sibTrans" cxnId="{DC0FC823-009A-4838-BD63-104B81D545A5}">
      <dgm:prSet/>
      <dgm:spPr/>
      <dgm:t>
        <a:bodyPr/>
        <a:lstStyle/>
        <a:p>
          <a:endParaRPr lang="en-GB"/>
        </a:p>
      </dgm:t>
    </dgm:pt>
    <dgm:pt modelId="{38D4F559-043E-41B7-B73E-BAFDE056276B}">
      <dgm:prSet/>
      <dgm:spPr/>
      <dgm:t>
        <a:bodyPr/>
        <a:lstStyle/>
        <a:p>
          <a:r>
            <a:rPr lang="en-GB" b="1" i="0" dirty="0">
              <a:solidFill>
                <a:schemeClr val="tx1"/>
              </a:solidFill>
            </a:rPr>
            <a:t>Efficiency Improvement</a:t>
          </a:r>
          <a:endParaRPr lang="en-GB" dirty="0">
            <a:solidFill>
              <a:schemeClr val="tx1"/>
            </a:solidFill>
          </a:endParaRPr>
        </a:p>
      </dgm:t>
    </dgm:pt>
    <dgm:pt modelId="{1B3BF47A-69B0-4862-BEAC-7046B77A3BCF}" type="parTrans" cxnId="{BDEBAAFD-A18A-4505-A4F9-8704C64D3EFF}">
      <dgm:prSet/>
      <dgm:spPr/>
      <dgm:t>
        <a:bodyPr/>
        <a:lstStyle/>
        <a:p>
          <a:endParaRPr lang="en-GB"/>
        </a:p>
      </dgm:t>
    </dgm:pt>
    <dgm:pt modelId="{7F683D69-4332-423F-8942-0D2EA0BFAE17}" type="sibTrans" cxnId="{BDEBAAFD-A18A-4505-A4F9-8704C64D3EFF}">
      <dgm:prSet/>
      <dgm:spPr/>
      <dgm:t>
        <a:bodyPr/>
        <a:lstStyle/>
        <a:p>
          <a:endParaRPr lang="en-GB"/>
        </a:p>
      </dgm:t>
    </dgm:pt>
    <dgm:pt modelId="{596246A9-6538-4B1E-BC62-BAA3132DBD79}">
      <dgm:prSet/>
      <dgm:spPr/>
      <dgm:t>
        <a:bodyPr/>
        <a:lstStyle/>
        <a:p>
          <a:r>
            <a:rPr lang="en-GB" b="0" i="0"/>
            <a:t>Use semantic logic to streamline data collection.</a:t>
          </a:r>
          <a:endParaRPr lang="en-GB"/>
        </a:p>
      </dgm:t>
    </dgm:pt>
    <dgm:pt modelId="{CF6647E5-BD92-4EAB-B0F4-F7DB568AC4FA}" type="parTrans" cxnId="{73F2DC00-0267-4880-BC40-C627B0C260F2}">
      <dgm:prSet/>
      <dgm:spPr/>
      <dgm:t>
        <a:bodyPr/>
        <a:lstStyle/>
        <a:p>
          <a:endParaRPr lang="en-GB"/>
        </a:p>
      </dgm:t>
    </dgm:pt>
    <dgm:pt modelId="{4237CBB6-50AF-4F87-B129-0CDB2151A262}" type="sibTrans" cxnId="{73F2DC00-0267-4880-BC40-C627B0C260F2}">
      <dgm:prSet/>
      <dgm:spPr/>
      <dgm:t>
        <a:bodyPr/>
        <a:lstStyle/>
        <a:p>
          <a:endParaRPr lang="en-GB"/>
        </a:p>
      </dgm:t>
    </dgm:pt>
    <dgm:pt modelId="{673233DE-1FE5-4776-8FB6-1D2CD5196DAF}">
      <dgm:prSet/>
      <dgm:spPr/>
      <dgm:t>
        <a:bodyPr/>
        <a:lstStyle/>
        <a:p>
          <a:r>
            <a:rPr lang="en-GB" b="0" i="0"/>
            <a:t>Provide a comprehensive view of network activity.</a:t>
          </a:r>
          <a:endParaRPr lang="en-GB"/>
        </a:p>
      </dgm:t>
    </dgm:pt>
    <dgm:pt modelId="{AA0A1AA9-6D78-4545-A305-59930D048112}" type="parTrans" cxnId="{CB59304A-4BCE-42AF-B3A2-5BEFAC451478}">
      <dgm:prSet/>
      <dgm:spPr/>
      <dgm:t>
        <a:bodyPr/>
        <a:lstStyle/>
        <a:p>
          <a:endParaRPr lang="en-GB"/>
        </a:p>
      </dgm:t>
    </dgm:pt>
    <dgm:pt modelId="{F6487A07-8805-43B1-B4A6-423FA1C5C3EC}" type="sibTrans" cxnId="{CB59304A-4BCE-42AF-B3A2-5BEFAC451478}">
      <dgm:prSet/>
      <dgm:spPr/>
      <dgm:t>
        <a:bodyPr/>
        <a:lstStyle/>
        <a:p>
          <a:endParaRPr lang="en-GB"/>
        </a:p>
      </dgm:t>
    </dgm:pt>
    <dgm:pt modelId="{C56B3323-D9B1-4369-B9F5-D65F0B46C5EF}">
      <dgm:prSet/>
      <dgm:spPr/>
      <dgm:t>
        <a:bodyPr/>
        <a:lstStyle/>
        <a:p>
          <a:r>
            <a:rPr lang="en-GB" b="1" i="0" dirty="0"/>
            <a:t>Enhance Data Acquisition and Analysis Process</a:t>
          </a:r>
          <a:endParaRPr lang="en-GB" dirty="0"/>
        </a:p>
      </dgm:t>
    </dgm:pt>
    <dgm:pt modelId="{D922A580-D23A-45DF-B4F5-9C76837439E2}" type="parTrans" cxnId="{7F8745F6-12C2-4F24-A269-536DBDF9A6D8}">
      <dgm:prSet/>
      <dgm:spPr/>
      <dgm:t>
        <a:bodyPr/>
        <a:lstStyle/>
        <a:p>
          <a:endParaRPr lang="en-GB"/>
        </a:p>
      </dgm:t>
    </dgm:pt>
    <dgm:pt modelId="{4D0FFE8A-B1EC-40BB-868F-A28AD016F310}" type="sibTrans" cxnId="{7F8745F6-12C2-4F24-A269-536DBDF9A6D8}">
      <dgm:prSet/>
      <dgm:spPr/>
      <dgm:t>
        <a:bodyPr/>
        <a:lstStyle/>
        <a:p>
          <a:endParaRPr lang="en-GB"/>
        </a:p>
      </dgm:t>
    </dgm:pt>
    <dgm:pt modelId="{E4C6E9B3-66D3-4E44-B5D5-C3EF5821C8E2}">
      <dgm:prSet/>
      <dgm:spPr/>
      <dgm:t>
        <a:bodyPr/>
        <a:lstStyle/>
        <a:p>
          <a:r>
            <a:rPr lang="en-GB" b="1" i="0" dirty="0">
              <a:solidFill>
                <a:schemeClr val="tx1"/>
              </a:solidFill>
            </a:rPr>
            <a:t>Unified Data </a:t>
          </a:r>
        </a:p>
        <a:p>
          <a:r>
            <a:rPr lang="en-GB" b="1" i="0" dirty="0">
              <a:solidFill>
                <a:schemeClr val="tx1"/>
              </a:solidFill>
            </a:rPr>
            <a:t>Format</a:t>
          </a:r>
          <a:endParaRPr lang="en-GB" dirty="0">
            <a:solidFill>
              <a:schemeClr val="tx1"/>
            </a:solidFill>
          </a:endParaRPr>
        </a:p>
      </dgm:t>
    </dgm:pt>
    <dgm:pt modelId="{B2A101CA-F2C2-4894-8469-72F0BDBA399A}" type="parTrans" cxnId="{84B8E33B-3232-467A-AE25-EEC33B260663}">
      <dgm:prSet/>
      <dgm:spPr/>
      <dgm:t>
        <a:bodyPr/>
        <a:lstStyle/>
        <a:p>
          <a:endParaRPr lang="en-GB"/>
        </a:p>
      </dgm:t>
    </dgm:pt>
    <dgm:pt modelId="{E248529F-6705-47B5-8629-AB55A0D68A58}" type="sibTrans" cxnId="{84B8E33B-3232-467A-AE25-EEC33B260663}">
      <dgm:prSet/>
      <dgm:spPr/>
      <dgm:t>
        <a:bodyPr/>
        <a:lstStyle/>
        <a:p>
          <a:endParaRPr lang="en-GB"/>
        </a:p>
      </dgm:t>
    </dgm:pt>
    <dgm:pt modelId="{2E3DAFAC-C5F8-4B9C-A650-2D2CD2BCA931}">
      <dgm:prSet/>
      <dgm:spPr/>
      <dgm:t>
        <a:bodyPr/>
        <a:lstStyle/>
        <a:p>
          <a:r>
            <a:rPr lang="en-GB" b="0" i="0" dirty="0"/>
            <a:t>Simplify data querying and aggregation for automated analysis.</a:t>
          </a:r>
          <a:endParaRPr lang="en-GB" dirty="0"/>
        </a:p>
      </dgm:t>
    </dgm:pt>
    <dgm:pt modelId="{D89D1C4D-9655-46E8-8DC0-684E7C064668}" type="parTrans" cxnId="{7C30493E-35F0-467E-93D9-83CF6729E0E6}">
      <dgm:prSet/>
      <dgm:spPr/>
      <dgm:t>
        <a:bodyPr/>
        <a:lstStyle/>
        <a:p>
          <a:endParaRPr lang="en-GB"/>
        </a:p>
      </dgm:t>
    </dgm:pt>
    <dgm:pt modelId="{730F7BF5-8888-4342-A408-E0A2DE6C6C3A}" type="sibTrans" cxnId="{7C30493E-35F0-467E-93D9-83CF6729E0E6}">
      <dgm:prSet/>
      <dgm:spPr/>
      <dgm:t>
        <a:bodyPr/>
        <a:lstStyle/>
        <a:p>
          <a:endParaRPr lang="en-GB"/>
        </a:p>
      </dgm:t>
    </dgm:pt>
    <dgm:pt modelId="{90F338ED-AAD9-46C4-881A-E9DAD41BC0FE}">
      <dgm:prSet/>
      <dgm:spPr/>
      <dgm:t>
        <a:bodyPr/>
        <a:lstStyle/>
        <a:p>
          <a:r>
            <a:rPr lang="en-GB" b="1" i="0" dirty="0">
              <a:solidFill>
                <a:schemeClr val="tx1"/>
              </a:solidFill>
            </a:rPr>
            <a:t>Advanced Tools</a:t>
          </a:r>
          <a:endParaRPr lang="en-GB" dirty="0">
            <a:solidFill>
              <a:schemeClr val="tx1"/>
            </a:solidFill>
          </a:endParaRPr>
        </a:p>
      </dgm:t>
    </dgm:pt>
    <dgm:pt modelId="{23A634F8-040E-46D7-9B9C-008599E4826C}" type="parTrans" cxnId="{C658964E-7A89-46A8-8F74-9A840390616E}">
      <dgm:prSet/>
      <dgm:spPr/>
      <dgm:t>
        <a:bodyPr/>
        <a:lstStyle/>
        <a:p>
          <a:endParaRPr lang="en-GB"/>
        </a:p>
      </dgm:t>
    </dgm:pt>
    <dgm:pt modelId="{4B746448-9039-490E-873C-74C40055C816}" type="sibTrans" cxnId="{C658964E-7A89-46A8-8F74-9A840390616E}">
      <dgm:prSet/>
      <dgm:spPr/>
      <dgm:t>
        <a:bodyPr/>
        <a:lstStyle/>
        <a:p>
          <a:endParaRPr lang="en-GB"/>
        </a:p>
      </dgm:t>
    </dgm:pt>
    <dgm:pt modelId="{0936CCE2-178D-4B4A-8A98-73A1CCBB77C0}">
      <dgm:prSet/>
      <dgm:spPr/>
      <dgm:t>
        <a:bodyPr/>
        <a:lstStyle/>
        <a:p>
          <a:r>
            <a:rPr lang="en-GB" b="0" i="0"/>
            <a:t>Implement deep learning models for improved attack detection.</a:t>
          </a:r>
          <a:endParaRPr lang="en-GB"/>
        </a:p>
      </dgm:t>
    </dgm:pt>
    <dgm:pt modelId="{2C652F84-DFE1-4364-9D54-2B9B3AD76C9D}" type="parTrans" cxnId="{E19B154D-0A55-4196-A126-2D46AFD8B01D}">
      <dgm:prSet/>
      <dgm:spPr/>
      <dgm:t>
        <a:bodyPr/>
        <a:lstStyle/>
        <a:p>
          <a:endParaRPr lang="en-GB"/>
        </a:p>
      </dgm:t>
    </dgm:pt>
    <dgm:pt modelId="{72DA012A-62D4-4CC7-B603-CC2A17F76324}" type="sibTrans" cxnId="{E19B154D-0A55-4196-A126-2D46AFD8B01D}">
      <dgm:prSet/>
      <dgm:spPr/>
      <dgm:t>
        <a:bodyPr/>
        <a:lstStyle/>
        <a:p>
          <a:endParaRPr lang="en-GB"/>
        </a:p>
      </dgm:t>
    </dgm:pt>
    <dgm:pt modelId="{2C14414A-9CB3-4DD4-A3E1-635924F1525E}">
      <dgm:prSet/>
      <dgm:spPr/>
      <dgm:t>
        <a:bodyPr/>
        <a:lstStyle/>
        <a:p>
          <a:r>
            <a:rPr lang="en-GB" b="0" i="0"/>
            <a:t>Facilitate faster incident response.</a:t>
          </a:r>
          <a:endParaRPr lang="en-GB"/>
        </a:p>
      </dgm:t>
    </dgm:pt>
    <dgm:pt modelId="{54A21244-76B0-4138-971F-83D42307D6E7}" type="parTrans" cxnId="{504A6CAA-B008-43E7-8E5C-71B872309930}">
      <dgm:prSet/>
      <dgm:spPr/>
      <dgm:t>
        <a:bodyPr/>
        <a:lstStyle/>
        <a:p>
          <a:endParaRPr lang="en-GB"/>
        </a:p>
      </dgm:t>
    </dgm:pt>
    <dgm:pt modelId="{42246117-44CD-4CEF-848A-02CE499F96BD}" type="sibTrans" cxnId="{504A6CAA-B008-43E7-8E5C-71B872309930}">
      <dgm:prSet/>
      <dgm:spPr/>
      <dgm:t>
        <a:bodyPr/>
        <a:lstStyle/>
        <a:p>
          <a:endParaRPr lang="en-GB"/>
        </a:p>
      </dgm:t>
    </dgm:pt>
    <dgm:pt modelId="{2F6785DC-288F-4F8A-A51F-3B55698888BE}">
      <dgm:prSet/>
      <dgm:spPr/>
      <dgm:t>
        <a:bodyPr/>
        <a:lstStyle/>
        <a:p>
          <a:r>
            <a:rPr lang="en-GB" b="1" i="0" dirty="0">
              <a:solidFill>
                <a:schemeClr val="tx1"/>
              </a:solidFill>
            </a:rPr>
            <a:t>Forensic Readiness Strategies</a:t>
          </a:r>
          <a:endParaRPr lang="en-GB" dirty="0">
            <a:solidFill>
              <a:schemeClr val="tx1"/>
            </a:solidFill>
          </a:endParaRPr>
        </a:p>
      </dgm:t>
    </dgm:pt>
    <dgm:pt modelId="{8EB8473C-E48C-4672-A00A-CC9E3F59A666}" type="parTrans" cxnId="{D67CAADC-5CDA-4E5C-9B0D-9CB90A36D649}">
      <dgm:prSet/>
      <dgm:spPr/>
      <dgm:t>
        <a:bodyPr/>
        <a:lstStyle/>
        <a:p>
          <a:endParaRPr lang="en-GB"/>
        </a:p>
      </dgm:t>
    </dgm:pt>
    <dgm:pt modelId="{ECEF871E-E3D8-41E1-9B2A-BBA0996B6805}" type="sibTrans" cxnId="{D67CAADC-5CDA-4E5C-9B0D-9CB90A36D649}">
      <dgm:prSet/>
      <dgm:spPr/>
      <dgm:t>
        <a:bodyPr/>
        <a:lstStyle/>
        <a:p>
          <a:endParaRPr lang="en-GB"/>
        </a:p>
      </dgm:t>
    </dgm:pt>
    <dgm:pt modelId="{33CF08AB-242E-48FE-A98B-C2D28A395333}">
      <dgm:prSet/>
      <dgm:spPr/>
      <dgm:t>
        <a:bodyPr/>
        <a:lstStyle/>
        <a:p>
          <a:r>
            <a:rPr lang="en-GB" b="0" i="0"/>
            <a:t>Establish robust logging and incident response procedures.</a:t>
          </a:r>
          <a:endParaRPr lang="en-GB"/>
        </a:p>
      </dgm:t>
    </dgm:pt>
    <dgm:pt modelId="{8C144D28-1107-4FB7-A721-3C7925D2DC8F}" type="parTrans" cxnId="{FBFA398C-03A2-45E3-9092-0EDDEB83E58A}">
      <dgm:prSet/>
      <dgm:spPr/>
      <dgm:t>
        <a:bodyPr/>
        <a:lstStyle/>
        <a:p>
          <a:endParaRPr lang="en-GB"/>
        </a:p>
      </dgm:t>
    </dgm:pt>
    <dgm:pt modelId="{51C57529-4F0D-4A9E-9A69-A487BA346E92}" type="sibTrans" cxnId="{FBFA398C-03A2-45E3-9092-0EDDEB83E58A}">
      <dgm:prSet/>
      <dgm:spPr/>
      <dgm:t>
        <a:bodyPr/>
        <a:lstStyle/>
        <a:p>
          <a:endParaRPr lang="en-GB"/>
        </a:p>
      </dgm:t>
    </dgm:pt>
    <dgm:pt modelId="{BEF20564-649B-4F37-8F54-E20E87086236}">
      <dgm:prSet/>
      <dgm:spPr/>
      <dgm:t>
        <a:bodyPr/>
        <a:lstStyle/>
        <a:p>
          <a:r>
            <a:rPr lang="en-GB" b="0" i="0"/>
            <a:t>Use device fingerprinting for attack tracing.</a:t>
          </a:r>
          <a:endParaRPr lang="en-GB"/>
        </a:p>
      </dgm:t>
    </dgm:pt>
    <dgm:pt modelId="{F1E282B1-B02C-4581-85AB-453690F00F85}" type="parTrans" cxnId="{0399E8DA-F4A6-4193-BB1D-57AE967CFC5B}">
      <dgm:prSet/>
      <dgm:spPr/>
      <dgm:t>
        <a:bodyPr/>
        <a:lstStyle/>
        <a:p>
          <a:endParaRPr lang="en-GB"/>
        </a:p>
      </dgm:t>
    </dgm:pt>
    <dgm:pt modelId="{A8974E5B-B97A-43B6-B902-2E6BEB623EB3}" type="sibTrans" cxnId="{0399E8DA-F4A6-4193-BB1D-57AE967CFC5B}">
      <dgm:prSet/>
      <dgm:spPr/>
      <dgm:t>
        <a:bodyPr/>
        <a:lstStyle/>
        <a:p>
          <a:endParaRPr lang="en-GB"/>
        </a:p>
      </dgm:t>
    </dgm:pt>
    <dgm:pt modelId="{048B7850-AF52-45C9-9B6E-F0085008EB55}" type="pres">
      <dgm:prSet presAssocID="{76D30294-3892-40D6-9598-40DC498B0551}" presName="hierChild1" presStyleCnt="0">
        <dgm:presLayoutVars>
          <dgm:orgChart val="1"/>
          <dgm:chPref val="1"/>
          <dgm:dir/>
          <dgm:animOne val="branch"/>
          <dgm:animLvl val="lvl"/>
          <dgm:resizeHandles/>
        </dgm:presLayoutVars>
      </dgm:prSet>
      <dgm:spPr/>
    </dgm:pt>
    <dgm:pt modelId="{4251896E-AB43-4889-BC1B-1CBA6ECFEDA4}" type="pres">
      <dgm:prSet presAssocID="{F2753BD6-C0B4-400C-A9F2-1C22CF7F1FFE}" presName="hierRoot1" presStyleCnt="0">
        <dgm:presLayoutVars>
          <dgm:hierBranch val="init"/>
        </dgm:presLayoutVars>
      </dgm:prSet>
      <dgm:spPr/>
    </dgm:pt>
    <dgm:pt modelId="{3AD43D85-A948-4002-88F2-D3468A528048}" type="pres">
      <dgm:prSet presAssocID="{F2753BD6-C0B4-400C-A9F2-1C22CF7F1FFE}" presName="rootComposite1" presStyleCnt="0"/>
      <dgm:spPr/>
    </dgm:pt>
    <dgm:pt modelId="{102DCD07-9C7F-428A-9785-4A1CC05DD482}" type="pres">
      <dgm:prSet presAssocID="{F2753BD6-C0B4-400C-A9F2-1C22CF7F1FFE}" presName="rootText1" presStyleLbl="node0" presStyleIdx="0" presStyleCnt="2" custScaleX="143171" custLinFactNeighborX="-42430">
        <dgm:presLayoutVars>
          <dgm:chPref val="3"/>
        </dgm:presLayoutVars>
      </dgm:prSet>
      <dgm:spPr/>
    </dgm:pt>
    <dgm:pt modelId="{4377F84D-37FE-4BC3-A386-DF9C6588F249}" type="pres">
      <dgm:prSet presAssocID="{F2753BD6-C0B4-400C-A9F2-1C22CF7F1FFE}" presName="rootConnector1" presStyleLbl="node1" presStyleIdx="0" presStyleCnt="0"/>
      <dgm:spPr/>
    </dgm:pt>
    <dgm:pt modelId="{248F81BE-E048-4C13-A0F0-699F6EFC8B09}" type="pres">
      <dgm:prSet presAssocID="{F2753BD6-C0B4-400C-A9F2-1C22CF7F1FFE}" presName="hierChild2" presStyleCnt="0"/>
      <dgm:spPr/>
    </dgm:pt>
    <dgm:pt modelId="{FE5121E9-5919-4B2F-BC4D-9EF81B94E41E}" type="pres">
      <dgm:prSet presAssocID="{B6488CCA-501E-446E-8EB4-949A23897071}" presName="Name37" presStyleLbl="parChTrans1D2" presStyleIdx="0" presStyleCnt="5"/>
      <dgm:spPr/>
    </dgm:pt>
    <dgm:pt modelId="{4728937C-F4FD-46D6-A5EA-0B068180BDAE}" type="pres">
      <dgm:prSet presAssocID="{8924D95E-A721-4710-8536-7A7E7C1587C6}" presName="hierRoot2" presStyleCnt="0">
        <dgm:presLayoutVars>
          <dgm:hierBranch val="init"/>
        </dgm:presLayoutVars>
      </dgm:prSet>
      <dgm:spPr/>
    </dgm:pt>
    <dgm:pt modelId="{AB6319DA-F8E2-429B-B6FF-1C00ABEA8D4A}" type="pres">
      <dgm:prSet presAssocID="{8924D95E-A721-4710-8536-7A7E7C1587C6}" presName="rootComposite" presStyleCnt="0"/>
      <dgm:spPr/>
    </dgm:pt>
    <dgm:pt modelId="{0AB33027-3E43-426C-83EC-B592D83CD334}" type="pres">
      <dgm:prSet presAssocID="{8924D95E-A721-4710-8536-7A7E7C1587C6}" presName="rootText" presStyleLbl="node2" presStyleIdx="0" presStyleCnt="5" custLinFactNeighborX="-42430">
        <dgm:presLayoutVars>
          <dgm:chPref val="3"/>
        </dgm:presLayoutVars>
      </dgm:prSet>
      <dgm:spPr/>
    </dgm:pt>
    <dgm:pt modelId="{C60C3789-6DBD-45F3-A99E-AB1E711F715D}" type="pres">
      <dgm:prSet presAssocID="{8924D95E-A721-4710-8536-7A7E7C1587C6}" presName="rootConnector" presStyleLbl="node2" presStyleIdx="0" presStyleCnt="5"/>
      <dgm:spPr/>
    </dgm:pt>
    <dgm:pt modelId="{1FB0EB56-6B7A-47B9-8BB5-2FEFAAC8E339}" type="pres">
      <dgm:prSet presAssocID="{8924D95E-A721-4710-8536-7A7E7C1587C6}" presName="hierChild4" presStyleCnt="0"/>
      <dgm:spPr/>
    </dgm:pt>
    <dgm:pt modelId="{879850E6-AAF9-4CB2-A316-E777DFC6BF02}" type="pres">
      <dgm:prSet presAssocID="{386251B1-D16C-4D89-8A9A-FEB10AA8D691}" presName="Name37" presStyleLbl="parChTrans1D3" presStyleIdx="0" presStyleCnt="9"/>
      <dgm:spPr/>
    </dgm:pt>
    <dgm:pt modelId="{EB5C6B5C-2B40-41F5-B899-159BD2457003}" type="pres">
      <dgm:prSet presAssocID="{2426400E-7842-4C5F-98C1-0112F09C4F20}" presName="hierRoot2" presStyleCnt="0">
        <dgm:presLayoutVars>
          <dgm:hierBranch val="init"/>
        </dgm:presLayoutVars>
      </dgm:prSet>
      <dgm:spPr/>
    </dgm:pt>
    <dgm:pt modelId="{B3B3681A-D0F2-41B4-844D-29AF38E38B5E}" type="pres">
      <dgm:prSet presAssocID="{2426400E-7842-4C5F-98C1-0112F09C4F20}" presName="rootComposite" presStyleCnt="0"/>
      <dgm:spPr/>
    </dgm:pt>
    <dgm:pt modelId="{36734289-B31D-4EC8-9C7D-F905D11C1251}" type="pres">
      <dgm:prSet presAssocID="{2426400E-7842-4C5F-98C1-0112F09C4F20}" presName="rootText" presStyleLbl="node3" presStyleIdx="0" presStyleCnt="9" custLinFactNeighborX="-42430">
        <dgm:presLayoutVars>
          <dgm:chPref val="3"/>
        </dgm:presLayoutVars>
      </dgm:prSet>
      <dgm:spPr/>
    </dgm:pt>
    <dgm:pt modelId="{7CEF6F00-C347-40F9-839F-6360447B7062}" type="pres">
      <dgm:prSet presAssocID="{2426400E-7842-4C5F-98C1-0112F09C4F20}" presName="rootConnector" presStyleLbl="node3" presStyleIdx="0" presStyleCnt="9"/>
      <dgm:spPr/>
    </dgm:pt>
    <dgm:pt modelId="{2FBBD25D-1312-41EE-8823-3A50E85493E4}" type="pres">
      <dgm:prSet presAssocID="{2426400E-7842-4C5F-98C1-0112F09C4F20}" presName="hierChild4" presStyleCnt="0"/>
      <dgm:spPr/>
    </dgm:pt>
    <dgm:pt modelId="{9370BD13-DEFF-4C04-944F-FC96411C63D5}" type="pres">
      <dgm:prSet presAssocID="{2426400E-7842-4C5F-98C1-0112F09C4F20}" presName="hierChild5" presStyleCnt="0"/>
      <dgm:spPr/>
    </dgm:pt>
    <dgm:pt modelId="{E301B5C8-9431-444C-A1B9-CA71FBCE39B9}" type="pres">
      <dgm:prSet presAssocID="{B6468BF5-9922-4670-AC02-9DBC18AF6D21}" presName="Name37" presStyleLbl="parChTrans1D3" presStyleIdx="1" presStyleCnt="9"/>
      <dgm:spPr/>
    </dgm:pt>
    <dgm:pt modelId="{D472D91D-A0BC-4EC5-841A-398260AD5035}" type="pres">
      <dgm:prSet presAssocID="{151673EE-FBE1-462C-83F8-898D2E52D49B}" presName="hierRoot2" presStyleCnt="0">
        <dgm:presLayoutVars>
          <dgm:hierBranch val="init"/>
        </dgm:presLayoutVars>
      </dgm:prSet>
      <dgm:spPr/>
    </dgm:pt>
    <dgm:pt modelId="{F8B0D849-D768-4636-AFA9-C0EBBC68DF3B}" type="pres">
      <dgm:prSet presAssocID="{151673EE-FBE1-462C-83F8-898D2E52D49B}" presName="rootComposite" presStyleCnt="0"/>
      <dgm:spPr/>
    </dgm:pt>
    <dgm:pt modelId="{80EBD74F-27DD-47EB-8AFF-07C6BC5E4490}" type="pres">
      <dgm:prSet presAssocID="{151673EE-FBE1-462C-83F8-898D2E52D49B}" presName="rootText" presStyleLbl="node3" presStyleIdx="1" presStyleCnt="9" custLinFactNeighborX="-42430" custLinFactNeighborY="-7593">
        <dgm:presLayoutVars>
          <dgm:chPref val="3"/>
        </dgm:presLayoutVars>
      </dgm:prSet>
      <dgm:spPr/>
    </dgm:pt>
    <dgm:pt modelId="{A0CB322A-B919-4C8C-A5FB-5D5215D1C60B}" type="pres">
      <dgm:prSet presAssocID="{151673EE-FBE1-462C-83F8-898D2E52D49B}" presName="rootConnector" presStyleLbl="node3" presStyleIdx="1" presStyleCnt="9"/>
      <dgm:spPr/>
    </dgm:pt>
    <dgm:pt modelId="{B282E7DA-8BEE-4237-B671-10E994EC240E}" type="pres">
      <dgm:prSet presAssocID="{151673EE-FBE1-462C-83F8-898D2E52D49B}" presName="hierChild4" presStyleCnt="0"/>
      <dgm:spPr/>
    </dgm:pt>
    <dgm:pt modelId="{B5D1F542-DB15-4092-96B2-A2FB5C1D2D43}" type="pres">
      <dgm:prSet presAssocID="{151673EE-FBE1-462C-83F8-898D2E52D49B}" presName="hierChild5" presStyleCnt="0"/>
      <dgm:spPr/>
    </dgm:pt>
    <dgm:pt modelId="{7685A78F-610B-4787-B299-669180B2CE62}" type="pres">
      <dgm:prSet presAssocID="{8924D95E-A721-4710-8536-7A7E7C1587C6}" presName="hierChild5" presStyleCnt="0"/>
      <dgm:spPr/>
    </dgm:pt>
    <dgm:pt modelId="{E5D3E080-B192-40AE-AC9C-91079F84ACA8}" type="pres">
      <dgm:prSet presAssocID="{1B3BF47A-69B0-4862-BEAC-7046B77A3BCF}" presName="Name37" presStyleLbl="parChTrans1D2" presStyleIdx="1" presStyleCnt="5"/>
      <dgm:spPr/>
    </dgm:pt>
    <dgm:pt modelId="{33B6642F-CDBB-41AC-929E-59743362B304}" type="pres">
      <dgm:prSet presAssocID="{38D4F559-043E-41B7-B73E-BAFDE056276B}" presName="hierRoot2" presStyleCnt="0">
        <dgm:presLayoutVars>
          <dgm:hierBranch val="init"/>
        </dgm:presLayoutVars>
      </dgm:prSet>
      <dgm:spPr/>
    </dgm:pt>
    <dgm:pt modelId="{380484BA-A774-48CD-8199-C4047FE99FC0}" type="pres">
      <dgm:prSet presAssocID="{38D4F559-043E-41B7-B73E-BAFDE056276B}" presName="rootComposite" presStyleCnt="0"/>
      <dgm:spPr/>
    </dgm:pt>
    <dgm:pt modelId="{E1977556-CDC4-4C02-B256-76BA042E6C4A}" type="pres">
      <dgm:prSet presAssocID="{38D4F559-043E-41B7-B73E-BAFDE056276B}" presName="rootText" presStyleLbl="node2" presStyleIdx="1" presStyleCnt="5" custLinFactNeighborX="-42430">
        <dgm:presLayoutVars>
          <dgm:chPref val="3"/>
        </dgm:presLayoutVars>
      </dgm:prSet>
      <dgm:spPr/>
    </dgm:pt>
    <dgm:pt modelId="{66A1856C-34C8-454B-89A9-D92CFCB6BB91}" type="pres">
      <dgm:prSet presAssocID="{38D4F559-043E-41B7-B73E-BAFDE056276B}" presName="rootConnector" presStyleLbl="node2" presStyleIdx="1" presStyleCnt="5"/>
      <dgm:spPr/>
    </dgm:pt>
    <dgm:pt modelId="{65AB4199-7AFA-40AB-97B0-7071194750F0}" type="pres">
      <dgm:prSet presAssocID="{38D4F559-043E-41B7-B73E-BAFDE056276B}" presName="hierChild4" presStyleCnt="0"/>
      <dgm:spPr/>
    </dgm:pt>
    <dgm:pt modelId="{BF9EAD11-93E7-4579-942E-DFA2713B3B92}" type="pres">
      <dgm:prSet presAssocID="{CF6647E5-BD92-4EAB-B0F4-F7DB568AC4FA}" presName="Name37" presStyleLbl="parChTrans1D3" presStyleIdx="2" presStyleCnt="9"/>
      <dgm:spPr/>
    </dgm:pt>
    <dgm:pt modelId="{0753C37B-3BB4-4628-89D0-4B96B41A90D9}" type="pres">
      <dgm:prSet presAssocID="{596246A9-6538-4B1E-BC62-BAA3132DBD79}" presName="hierRoot2" presStyleCnt="0">
        <dgm:presLayoutVars>
          <dgm:hierBranch val="init"/>
        </dgm:presLayoutVars>
      </dgm:prSet>
      <dgm:spPr/>
    </dgm:pt>
    <dgm:pt modelId="{7DDC80BD-1F4C-44F9-A321-54E94378E186}" type="pres">
      <dgm:prSet presAssocID="{596246A9-6538-4B1E-BC62-BAA3132DBD79}" presName="rootComposite" presStyleCnt="0"/>
      <dgm:spPr/>
    </dgm:pt>
    <dgm:pt modelId="{C8632BEE-254F-411F-B7A5-66C436056166}" type="pres">
      <dgm:prSet presAssocID="{596246A9-6538-4B1E-BC62-BAA3132DBD79}" presName="rootText" presStyleLbl="node3" presStyleIdx="2" presStyleCnt="9" custLinFactNeighborX="-42430">
        <dgm:presLayoutVars>
          <dgm:chPref val="3"/>
        </dgm:presLayoutVars>
      </dgm:prSet>
      <dgm:spPr/>
    </dgm:pt>
    <dgm:pt modelId="{88477712-893E-4FFF-872C-23D591769CC9}" type="pres">
      <dgm:prSet presAssocID="{596246A9-6538-4B1E-BC62-BAA3132DBD79}" presName="rootConnector" presStyleLbl="node3" presStyleIdx="2" presStyleCnt="9"/>
      <dgm:spPr/>
    </dgm:pt>
    <dgm:pt modelId="{8AD3F40F-0160-48D8-9DDE-42A679ED938C}" type="pres">
      <dgm:prSet presAssocID="{596246A9-6538-4B1E-BC62-BAA3132DBD79}" presName="hierChild4" presStyleCnt="0"/>
      <dgm:spPr/>
    </dgm:pt>
    <dgm:pt modelId="{F4962E59-EDB9-4674-B909-097E09DD64B8}" type="pres">
      <dgm:prSet presAssocID="{596246A9-6538-4B1E-BC62-BAA3132DBD79}" presName="hierChild5" presStyleCnt="0"/>
      <dgm:spPr/>
    </dgm:pt>
    <dgm:pt modelId="{B69CEF39-63DD-4E20-A46E-1DDF11992F36}" type="pres">
      <dgm:prSet presAssocID="{AA0A1AA9-6D78-4545-A305-59930D048112}" presName="Name37" presStyleLbl="parChTrans1D3" presStyleIdx="3" presStyleCnt="9"/>
      <dgm:spPr/>
    </dgm:pt>
    <dgm:pt modelId="{A4082EEB-20C5-44EA-A7F8-BEC42C64F58F}" type="pres">
      <dgm:prSet presAssocID="{673233DE-1FE5-4776-8FB6-1D2CD5196DAF}" presName="hierRoot2" presStyleCnt="0">
        <dgm:presLayoutVars>
          <dgm:hierBranch val="init"/>
        </dgm:presLayoutVars>
      </dgm:prSet>
      <dgm:spPr/>
    </dgm:pt>
    <dgm:pt modelId="{0FEA283B-1295-42EE-B40F-809F298B5851}" type="pres">
      <dgm:prSet presAssocID="{673233DE-1FE5-4776-8FB6-1D2CD5196DAF}" presName="rootComposite" presStyleCnt="0"/>
      <dgm:spPr/>
    </dgm:pt>
    <dgm:pt modelId="{1F2EBE7F-D9A9-4C5D-97BF-E9BF0825CCEE}" type="pres">
      <dgm:prSet presAssocID="{673233DE-1FE5-4776-8FB6-1D2CD5196DAF}" presName="rootText" presStyleLbl="node3" presStyleIdx="3" presStyleCnt="9" custLinFactNeighborX="-42430" custLinFactNeighborY="-7593">
        <dgm:presLayoutVars>
          <dgm:chPref val="3"/>
        </dgm:presLayoutVars>
      </dgm:prSet>
      <dgm:spPr/>
    </dgm:pt>
    <dgm:pt modelId="{8734FFDC-1263-4C59-96E9-DC3C164DA41B}" type="pres">
      <dgm:prSet presAssocID="{673233DE-1FE5-4776-8FB6-1D2CD5196DAF}" presName="rootConnector" presStyleLbl="node3" presStyleIdx="3" presStyleCnt="9"/>
      <dgm:spPr/>
    </dgm:pt>
    <dgm:pt modelId="{16ED80A9-8515-471C-A027-7D4B27E8674F}" type="pres">
      <dgm:prSet presAssocID="{673233DE-1FE5-4776-8FB6-1D2CD5196DAF}" presName="hierChild4" presStyleCnt="0"/>
      <dgm:spPr/>
    </dgm:pt>
    <dgm:pt modelId="{12B00B9D-A36F-4E14-A376-B140E748FAFF}" type="pres">
      <dgm:prSet presAssocID="{673233DE-1FE5-4776-8FB6-1D2CD5196DAF}" presName="hierChild5" presStyleCnt="0"/>
      <dgm:spPr/>
    </dgm:pt>
    <dgm:pt modelId="{5654BB58-814D-4F28-8A4E-57DAB50FA859}" type="pres">
      <dgm:prSet presAssocID="{38D4F559-043E-41B7-B73E-BAFDE056276B}" presName="hierChild5" presStyleCnt="0"/>
      <dgm:spPr/>
    </dgm:pt>
    <dgm:pt modelId="{041918D2-EB3F-4932-8ED6-72B5DDAC946A}" type="pres">
      <dgm:prSet presAssocID="{F2753BD6-C0B4-400C-A9F2-1C22CF7F1FFE}" presName="hierChild3" presStyleCnt="0"/>
      <dgm:spPr/>
    </dgm:pt>
    <dgm:pt modelId="{FDD27D56-E65E-4908-859E-AC46B2095E6C}" type="pres">
      <dgm:prSet presAssocID="{C56B3323-D9B1-4369-B9F5-D65F0B46C5EF}" presName="hierRoot1" presStyleCnt="0">
        <dgm:presLayoutVars>
          <dgm:hierBranch val="init"/>
        </dgm:presLayoutVars>
      </dgm:prSet>
      <dgm:spPr/>
    </dgm:pt>
    <dgm:pt modelId="{088C4585-55DE-481F-A31C-80C27841F985}" type="pres">
      <dgm:prSet presAssocID="{C56B3323-D9B1-4369-B9F5-D65F0B46C5EF}" presName="rootComposite1" presStyleCnt="0"/>
      <dgm:spPr/>
    </dgm:pt>
    <dgm:pt modelId="{74BB47B4-DB4A-41AE-ADCE-D96DE1F9C31D}" type="pres">
      <dgm:prSet presAssocID="{C56B3323-D9B1-4369-B9F5-D65F0B46C5EF}" presName="rootText1" presStyleLbl="node0" presStyleIdx="1" presStyleCnt="2" custScaleX="139839">
        <dgm:presLayoutVars>
          <dgm:chPref val="3"/>
        </dgm:presLayoutVars>
      </dgm:prSet>
      <dgm:spPr/>
    </dgm:pt>
    <dgm:pt modelId="{4F440FE3-3146-477B-B7D0-654742C55932}" type="pres">
      <dgm:prSet presAssocID="{C56B3323-D9B1-4369-B9F5-D65F0B46C5EF}" presName="rootConnector1" presStyleLbl="node1" presStyleIdx="0" presStyleCnt="0"/>
      <dgm:spPr/>
    </dgm:pt>
    <dgm:pt modelId="{28DD6300-F0E0-4D7B-A27E-394947DA01A3}" type="pres">
      <dgm:prSet presAssocID="{C56B3323-D9B1-4369-B9F5-D65F0B46C5EF}" presName="hierChild2" presStyleCnt="0"/>
      <dgm:spPr/>
    </dgm:pt>
    <dgm:pt modelId="{621A98C1-BED3-4A25-803C-906244175E2C}" type="pres">
      <dgm:prSet presAssocID="{B2A101CA-F2C2-4894-8469-72F0BDBA399A}" presName="Name37" presStyleLbl="parChTrans1D2" presStyleIdx="2" presStyleCnt="5"/>
      <dgm:spPr/>
    </dgm:pt>
    <dgm:pt modelId="{0DB141F2-F81A-4D18-8D63-CCC2F07E9970}" type="pres">
      <dgm:prSet presAssocID="{E4C6E9B3-66D3-4E44-B5D5-C3EF5821C8E2}" presName="hierRoot2" presStyleCnt="0">
        <dgm:presLayoutVars>
          <dgm:hierBranch val="init"/>
        </dgm:presLayoutVars>
      </dgm:prSet>
      <dgm:spPr/>
    </dgm:pt>
    <dgm:pt modelId="{54B4C8E3-87E2-47F2-A74F-484668C38A03}" type="pres">
      <dgm:prSet presAssocID="{E4C6E9B3-66D3-4E44-B5D5-C3EF5821C8E2}" presName="rootComposite" presStyleCnt="0"/>
      <dgm:spPr/>
    </dgm:pt>
    <dgm:pt modelId="{EC3D61AC-D81C-4CF4-865C-0176142DECFA}" type="pres">
      <dgm:prSet presAssocID="{E4C6E9B3-66D3-4E44-B5D5-C3EF5821C8E2}" presName="rootText" presStyleLbl="node2" presStyleIdx="2" presStyleCnt="5">
        <dgm:presLayoutVars>
          <dgm:chPref val="3"/>
        </dgm:presLayoutVars>
      </dgm:prSet>
      <dgm:spPr/>
    </dgm:pt>
    <dgm:pt modelId="{FD39D1C3-D803-4A53-9457-FAEA9C00C692}" type="pres">
      <dgm:prSet presAssocID="{E4C6E9B3-66D3-4E44-B5D5-C3EF5821C8E2}" presName="rootConnector" presStyleLbl="node2" presStyleIdx="2" presStyleCnt="5"/>
      <dgm:spPr/>
    </dgm:pt>
    <dgm:pt modelId="{FB32F5D4-1377-4CF1-8058-22D744DA38F5}" type="pres">
      <dgm:prSet presAssocID="{E4C6E9B3-66D3-4E44-B5D5-C3EF5821C8E2}" presName="hierChild4" presStyleCnt="0"/>
      <dgm:spPr/>
    </dgm:pt>
    <dgm:pt modelId="{049336C8-D239-40BD-A2F7-CBF489A86E24}" type="pres">
      <dgm:prSet presAssocID="{D89D1C4D-9655-46E8-8DC0-684E7C064668}" presName="Name37" presStyleLbl="parChTrans1D3" presStyleIdx="4" presStyleCnt="9"/>
      <dgm:spPr/>
    </dgm:pt>
    <dgm:pt modelId="{249F8248-1CFA-412D-8BEB-CA2356FF2DE8}" type="pres">
      <dgm:prSet presAssocID="{2E3DAFAC-C5F8-4B9C-A650-2D2CD2BCA931}" presName="hierRoot2" presStyleCnt="0">
        <dgm:presLayoutVars>
          <dgm:hierBranch val="init"/>
        </dgm:presLayoutVars>
      </dgm:prSet>
      <dgm:spPr/>
    </dgm:pt>
    <dgm:pt modelId="{157702E4-5579-4133-88E4-BC5D62B0F5E8}" type="pres">
      <dgm:prSet presAssocID="{2E3DAFAC-C5F8-4B9C-A650-2D2CD2BCA931}" presName="rootComposite" presStyleCnt="0"/>
      <dgm:spPr/>
    </dgm:pt>
    <dgm:pt modelId="{DD973D61-AA2F-46FA-9EBC-A146A1C4778A}" type="pres">
      <dgm:prSet presAssocID="{2E3DAFAC-C5F8-4B9C-A650-2D2CD2BCA931}" presName="rootText" presStyleLbl="node3" presStyleIdx="4" presStyleCnt="9">
        <dgm:presLayoutVars>
          <dgm:chPref val="3"/>
        </dgm:presLayoutVars>
      </dgm:prSet>
      <dgm:spPr/>
    </dgm:pt>
    <dgm:pt modelId="{622E8E89-D51F-400F-8448-FF3D72540DAE}" type="pres">
      <dgm:prSet presAssocID="{2E3DAFAC-C5F8-4B9C-A650-2D2CD2BCA931}" presName="rootConnector" presStyleLbl="node3" presStyleIdx="4" presStyleCnt="9"/>
      <dgm:spPr/>
    </dgm:pt>
    <dgm:pt modelId="{3E8882CE-0CE0-47E2-8BB6-49678A366650}" type="pres">
      <dgm:prSet presAssocID="{2E3DAFAC-C5F8-4B9C-A650-2D2CD2BCA931}" presName="hierChild4" presStyleCnt="0"/>
      <dgm:spPr/>
    </dgm:pt>
    <dgm:pt modelId="{E1381D55-126B-4E4D-9869-6196CE9F3BB6}" type="pres">
      <dgm:prSet presAssocID="{2E3DAFAC-C5F8-4B9C-A650-2D2CD2BCA931}" presName="hierChild5" presStyleCnt="0"/>
      <dgm:spPr/>
    </dgm:pt>
    <dgm:pt modelId="{E8699D53-DB4D-4920-BFAD-F3103B4EEE44}" type="pres">
      <dgm:prSet presAssocID="{E4C6E9B3-66D3-4E44-B5D5-C3EF5821C8E2}" presName="hierChild5" presStyleCnt="0"/>
      <dgm:spPr/>
    </dgm:pt>
    <dgm:pt modelId="{0F4E4E7D-FC19-40A0-8153-1F9794DC1695}" type="pres">
      <dgm:prSet presAssocID="{23A634F8-040E-46D7-9B9C-008599E4826C}" presName="Name37" presStyleLbl="parChTrans1D2" presStyleIdx="3" presStyleCnt="5"/>
      <dgm:spPr/>
    </dgm:pt>
    <dgm:pt modelId="{EC17776A-B487-4AC7-B8FC-96BD088F1F17}" type="pres">
      <dgm:prSet presAssocID="{90F338ED-AAD9-46C4-881A-E9DAD41BC0FE}" presName="hierRoot2" presStyleCnt="0">
        <dgm:presLayoutVars>
          <dgm:hierBranch val="init"/>
        </dgm:presLayoutVars>
      </dgm:prSet>
      <dgm:spPr/>
    </dgm:pt>
    <dgm:pt modelId="{9AD0EFAE-E0B0-4F52-AF72-1F6641BD4ED1}" type="pres">
      <dgm:prSet presAssocID="{90F338ED-AAD9-46C4-881A-E9DAD41BC0FE}" presName="rootComposite" presStyleCnt="0"/>
      <dgm:spPr/>
    </dgm:pt>
    <dgm:pt modelId="{484C76CE-8FAB-43FA-87ED-8980C6DE253C}" type="pres">
      <dgm:prSet presAssocID="{90F338ED-AAD9-46C4-881A-E9DAD41BC0FE}" presName="rootText" presStyleLbl="node2" presStyleIdx="3" presStyleCnt="5">
        <dgm:presLayoutVars>
          <dgm:chPref val="3"/>
        </dgm:presLayoutVars>
      </dgm:prSet>
      <dgm:spPr/>
    </dgm:pt>
    <dgm:pt modelId="{AC063FC2-3D31-4E9F-98CF-204FE408D230}" type="pres">
      <dgm:prSet presAssocID="{90F338ED-AAD9-46C4-881A-E9DAD41BC0FE}" presName="rootConnector" presStyleLbl="node2" presStyleIdx="3" presStyleCnt="5"/>
      <dgm:spPr/>
    </dgm:pt>
    <dgm:pt modelId="{9397A3F9-650D-4EA1-8370-A6E4746C869B}" type="pres">
      <dgm:prSet presAssocID="{90F338ED-AAD9-46C4-881A-E9DAD41BC0FE}" presName="hierChild4" presStyleCnt="0"/>
      <dgm:spPr/>
    </dgm:pt>
    <dgm:pt modelId="{242B194E-25B1-4B78-A7AF-AA752F78CD66}" type="pres">
      <dgm:prSet presAssocID="{2C652F84-DFE1-4364-9D54-2B9B3AD76C9D}" presName="Name37" presStyleLbl="parChTrans1D3" presStyleIdx="5" presStyleCnt="9"/>
      <dgm:spPr/>
    </dgm:pt>
    <dgm:pt modelId="{CA4159DE-F39A-421D-A34D-7E0D509272AD}" type="pres">
      <dgm:prSet presAssocID="{0936CCE2-178D-4B4A-8A98-73A1CCBB77C0}" presName="hierRoot2" presStyleCnt="0">
        <dgm:presLayoutVars>
          <dgm:hierBranch val="init"/>
        </dgm:presLayoutVars>
      </dgm:prSet>
      <dgm:spPr/>
    </dgm:pt>
    <dgm:pt modelId="{4CE0185D-73B0-4FB3-B35F-28A9F47E1350}" type="pres">
      <dgm:prSet presAssocID="{0936CCE2-178D-4B4A-8A98-73A1CCBB77C0}" presName="rootComposite" presStyleCnt="0"/>
      <dgm:spPr/>
    </dgm:pt>
    <dgm:pt modelId="{477CB713-0911-4775-B376-F281BD0B389D}" type="pres">
      <dgm:prSet presAssocID="{0936CCE2-178D-4B4A-8A98-73A1CCBB77C0}" presName="rootText" presStyleLbl="node3" presStyleIdx="5" presStyleCnt="9">
        <dgm:presLayoutVars>
          <dgm:chPref val="3"/>
        </dgm:presLayoutVars>
      </dgm:prSet>
      <dgm:spPr/>
    </dgm:pt>
    <dgm:pt modelId="{D0C08679-E343-43C8-AC01-A03FB7937C05}" type="pres">
      <dgm:prSet presAssocID="{0936CCE2-178D-4B4A-8A98-73A1CCBB77C0}" presName="rootConnector" presStyleLbl="node3" presStyleIdx="5" presStyleCnt="9"/>
      <dgm:spPr/>
    </dgm:pt>
    <dgm:pt modelId="{EC852627-BC73-4328-A521-1A34607CAF6A}" type="pres">
      <dgm:prSet presAssocID="{0936CCE2-178D-4B4A-8A98-73A1CCBB77C0}" presName="hierChild4" presStyleCnt="0"/>
      <dgm:spPr/>
    </dgm:pt>
    <dgm:pt modelId="{6299128D-EBEC-48A9-86DC-4BDEC23B2043}" type="pres">
      <dgm:prSet presAssocID="{0936CCE2-178D-4B4A-8A98-73A1CCBB77C0}" presName="hierChild5" presStyleCnt="0"/>
      <dgm:spPr/>
    </dgm:pt>
    <dgm:pt modelId="{03C4EBC9-7A39-4A3F-9395-862C8157546E}" type="pres">
      <dgm:prSet presAssocID="{54A21244-76B0-4138-971F-83D42307D6E7}" presName="Name37" presStyleLbl="parChTrans1D3" presStyleIdx="6" presStyleCnt="9"/>
      <dgm:spPr/>
    </dgm:pt>
    <dgm:pt modelId="{43A4A66F-2AE5-4CC8-9FC2-701DB6A497EC}" type="pres">
      <dgm:prSet presAssocID="{2C14414A-9CB3-4DD4-A3E1-635924F1525E}" presName="hierRoot2" presStyleCnt="0">
        <dgm:presLayoutVars>
          <dgm:hierBranch val="init"/>
        </dgm:presLayoutVars>
      </dgm:prSet>
      <dgm:spPr/>
    </dgm:pt>
    <dgm:pt modelId="{175A46FA-D583-4CC8-BEA2-441A17E99C3E}" type="pres">
      <dgm:prSet presAssocID="{2C14414A-9CB3-4DD4-A3E1-635924F1525E}" presName="rootComposite" presStyleCnt="0"/>
      <dgm:spPr/>
    </dgm:pt>
    <dgm:pt modelId="{F2C876DE-B223-4DC8-8641-4F3853879B9E}" type="pres">
      <dgm:prSet presAssocID="{2C14414A-9CB3-4DD4-A3E1-635924F1525E}" presName="rootText" presStyleLbl="node3" presStyleIdx="6" presStyleCnt="9">
        <dgm:presLayoutVars>
          <dgm:chPref val="3"/>
        </dgm:presLayoutVars>
      </dgm:prSet>
      <dgm:spPr/>
    </dgm:pt>
    <dgm:pt modelId="{286BAE47-77C1-46B5-B790-112FCBFA47D3}" type="pres">
      <dgm:prSet presAssocID="{2C14414A-9CB3-4DD4-A3E1-635924F1525E}" presName="rootConnector" presStyleLbl="node3" presStyleIdx="6" presStyleCnt="9"/>
      <dgm:spPr/>
    </dgm:pt>
    <dgm:pt modelId="{37A17AE7-70C0-4F6D-9057-428F949B9C7D}" type="pres">
      <dgm:prSet presAssocID="{2C14414A-9CB3-4DD4-A3E1-635924F1525E}" presName="hierChild4" presStyleCnt="0"/>
      <dgm:spPr/>
    </dgm:pt>
    <dgm:pt modelId="{8AC57345-4B08-435D-A38B-7D17406F0DBF}" type="pres">
      <dgm:prSet presAssocID="{2C14414A-9CB3-4DD4-A3E1-635924F1525E}" presName="hierChild5" presStyleCnt="0"/>
      <dgm:spPr/>
    </dgm:pt>
    <dgm:pt modelId="{2D24B3A7-6561-4DF1-B63E-081147F6E011}" type="pres">
      <dgm:prSet presAssocID="{90F338ED-AAD9-46C4-881A-E9DAD41BC0FE}" presName="hierChild5" presStyleCnt="0"/>
      <dgm:spPr/>
    </dgm:pt>
    <dgm:pt modelId="{5C452605-0CF9-4DC1-8AF6-2843BAA7FDA2}" type="pres">
      <dgm:prSet presAssocID="{8EB8473C-E48C-4672-A00A-CC9E3F59A666}" presName="Name37" presStyleLbl="parChTrans1D2" presStyleIdx="4" presStyleCnt="5"/>
      <dgm:spPr/>
    </dgm:pt>
    <dgm:pt modelId="{6A004D2A-D830-4B12-BB01-586410991386}" type="pres">
      <dgm:prSet presAssocID="{2F6785DC-288F-4F8A-A51F-3B55698888BE}" presName="hierRoot2" presStyleCnt="0">
        <dgm:presLayoutVars>
          <dgm:hierBranch val="init"/>
        </dgm:presLayoutVars>
      </dgm:prSet>
      <dgm:spPr/>
    </dgm:pt>
    <dgm:pt modelId="{E0AF367A-54FB-4539-9A3B-BE63E066B992}" type="pres">
      <dgm:prSet presAssocID="{2F6785DC-288F-4F8A-A51F-3B55698888BE}" presName="rootComposite" presStyleCnt="0"/>
      <dgm:spPr/>
    </dgm:pt>
    <dgm:pt modelId="{1BFA9055-618F-40C7-895B-A4D2ED364423}" type="pres">
      <dgm:prSet presAssocID="{2F6785DC-288F-4F8A-A51F-3B55698888BE}" presName="rootText" presStyleLbl="node2" presStyleIdx="4" presStyleCnt="5">
        <dgm:presLayoutVars>
          <dgm:chPref val="3"/>
        </dgm:presLayoutVars>
      </dgm:prSet>
      <dgm:spPr/>
    </dgm:pt>
    <dgm:pt modelId="{F0ACBC1E-17B6-4757-9036-07EC1FF2DF3B}" type="pres">
      <dgm:prSet presAssocID="{2F6785DC-288F-4F8A-A51F-3B55698888BE}" presName="rootConnector" presStyleLbl="node2" presStyleIdx="4" presStyleCnt="5"/>
      <dgm:spPr/>
    </dgm:pt>
    <dgm:pt modelId="{F0CB917C-8FE5-4357-A445-F53976D7509A}" type="pres">
      <dgm:prSet presAssocID="{2F6785DC-288F-4F8A-A51F-3B55698888BE}" presName="hierChild4" presStyleCnt="0"/>
      <dgm:spPr/>
    </dgm:pt>
    <dgm:pt modelId="{C2A01162-A682-45C3-A5C4-40F17FCAA4DA}" type="pres">
      <dgm:prSet presAssocID="{8C144D28-1107-4FB7-A721-3C7925D2DC8F}" presName="Name37" presStyleLbl="parChTrans1D3" presStyleIdx="7" presStyleCnt="9"/>
      <dgm:spPr/>
    </dgm:pt>
    <dgm:pt modelId="{A42199FD-D647-4A0C-B783-BD6B7933B114}" type="pres">
      <dgm:prSet presAssocID="{33CF08AB-242E-48FE-A98B-C2D28A395333}" presName="hierRoot2" presStyleCnt="0">
        <dgm:presLayoutVars>
          <dgm:hierBranch val="init"/>
        </dgm:presLayoutVars>
      </dgm:prSet>
      <dgm:spPr/>
    </dgm:pt>
    <dgm:pt modelId="{7D2E27C0-97FF-445B-A21C-9CB11024BF51}" type="pres">
      <dgm:prSet presAssocID="{33CF08AB-242E-48FE-A98B-C2D28A395333}" presName="rootComposite" presStyleCnt="0"/>
      <dgm:spPr/>
    </dgm:pt>
    <dgm:pt modelId="{45D5FBD0-0016-4A3A-B772-A577C7309E2D}" type="pres">
      <dgm:prSet presAssocID="{33CF08AB-242E-48FE-A98B-C2D28A395333}" presName="rootText" presStyleLbl="node3" presStyleIdx="7" presStyleCnt="9">
        <dgm:presLayoutVars>
          <dgm:chPref val="3"/>
        </dgm:presLayoutVars>
      </dgm:prSet>
      <dgm:spPr/>
    </dgm:pt>
    <dgm:pt modelId="{6696C70C-6553-438E-8D31-6ED04F199918}" type="pres">
      <dgm:prSet presAssocID="{33CF08AB-242E-48FE-A98B-C2D28A395333}" presName="rootConnector" presStyleLbl="node3" presStyleIdx="7" presStyleCnt="9"/>
      <dgm:spPr/>
    </dgm:pt>
    <dgm:pt modelId="{89569E8F-5723-4BF1-B68E-00EB49F387A8}" type="pres">
      <dgm:prSet presAssocID="{33CF08AB-242E-48FE-A98B-C2D28A395333}" presName="hierChild4" presStyleCnt="0"/>
      <dgm:spPr/>
    </dgm:pt>
    <dgm:pt modelId="{BB4B97AE-6D71-4B50-A34C-4DECAB7612E7}" type="pres">
      <dgm:prSet presAssocID="{33CF08AB-242E-48FE-A98B-C2D28A395333}" presName="hierChild5" presStyleCnt="0"/>
      <dgm:spPr/>
    </dgm:pt>
    <dgm:pt modelId="{A71331DD-82B2-4D27-B22D-CC5FE4D7B973}" type="pres">
      <dgm:prSet presAssocID="{F1E282B1-B02C-4581-85AB-453690F00F85}" presName="Name37" presStyleLbl="parChTrans1D3" presStyleIdx="8" presStyleCnt="9"/>
      <dgm:spPr/>
    </dgm:pt>
    <dgm:pt modelId="{E4CC06E9-5686-4485-9B81-407D48A25611}" type="pres">
      <dgm:prSet presAssocID="{BEF20564-649B-4F37-8F54-E20E87086236}" presName="hierRoot2" presStyleCnt="0">
        <dgm:presLayoutVars>
          <dgm:hierBranch val="init"/>
        </dgm:presLayoutVars>
      </dgm:prSet>
      <dgm:spPr/>
    </dgm:pt>
    <dgm:pt modelId="{B12B311B-E4FC-47B5-9521-6478983AB3E9}" type="pres">
      <dgm:prSet presAssocID="{BEF20564-649B-4F37-8F54-E20E87086236}" presName="rootComposite" presStyleCnt="0"/>
      <dgm:spPr/>
    </dgm:pt>
    <dgm:pt modelId="{DD9E851D-7EE6-43A4-A40F-B08723296E8A}" type="pres">
      <dgm:prSet presAssocID="{BEF20564-649B-4F37-8F54-E20E87086236}" presName="rootText" presStyleLbl="node3" presStyleIdx="8" presStyleCnt="9">
        <dgm:presLayoutVars>
          <dgm:chPref val="3"/>
        </dgm:presLayoutVars>
      </dgm:prSet>
      <dgm:spPr/>
    </dgm:pt>
    <dgm:pt modelId="{F770E901-2D0C-4064-BBEE-1D6CCA8A7EF6}" type="pres">
      <dgm:prSet presAssocID="{BEF20564-649B-4F37-8F54-E20E87086236}" presName="rootConnector" presStyleLbl="node3" presStyleIdx="8" presStyleCnt="9"/>
      <dgm:spPr/>
    </dgm:pt>
    <dgm:pt modelId="{6D51E387-318B-4267-8D20-CFE3B8697BE0}" type="pres">
      <dgm:prSet presAssocID="{BEF20564-649B-4F37-8F54-E20E87086236}" presName="hierChild4" presStyleCnt="0"/>
      <dgm:spPr/>
    </dgm:pt>
    <dgm:pt modelId="{9B6FA853-A901-426A-885A-A9A684ECEE6B}" type="pres">
      <dgm:prSet presAssocID="{BEF20564-649B-4F37-8F54-E20E87086236}" presName="hierChild5" presStyleCnt="0"/>
      <dgm:spPr/>
    </dgm:pt>
    <dgm:pt modelId="{737A839C-47DA-452C-A605-DDBACF39E6B9}" type="pres">
      <dgm:prSet presAssocID="{2F6785DC-288F-4F8A-A51F-3B55698888BE}" presName="hierChild5" presStyleCnt="0"/>
      <dgm:spPr/>
    </dgm:pt>
    <dgm:pt modelId="{A2BE417F-7FAC-4E28-929D-0F76A91CE459}" type="pres">
      <dgm:prSet presAssocID="{C56B3323-D9B1-4369-B9F5-D65F0B46C5EF}" presName="hierChild3" presStyleCnt="0"/>
      <dgm:spPr/>
    </dgm:pt>
  </dgm:ptLst>
  <dgm:cxnLst>
    <dgm:cxn modelId="{73F2DC00-0267-4880-BC40-C627B0C260F2}" srcId="{38D4F559-043E-41B7-B73E-BAFDE056276B}" destId="{596246A9-6538-4B1E-BC62-BAA3132DBD79}" srcOrd="0" destOrd="0" parTransId="{CF6647E5-BD92-4EAB-B0F4-F7DB568AC4FA}" sibTransId="{4237CBB6-50AF-4F87-B129-0CDB2151A262}"/>
    <dgm:cxn modelId="{641BFE0E-4596-4539-A773-3688EAA9E5DB}" type="presOf" srcId="{2426400E-7842-4C5F-98C1-0112F09C4F20}" destId="{36734289-B31D-4EC8-9C7D-F905D11C1251}" srcOrd="0" destOrd="0" presId="urn:microsoft.com/office/officeart/2005/8/layout/orgChart1"/>
    <dgm:cxn modelId="{DC0FC823-009A-4838-BD63-104B81D545A5}" srcId="{8924D95E-A721-4710-8536-7A7E7C1587C6}" destId="{151673EE-FBE1-462C-83F8-898D2E52D49B}" srcOrd="1" destOrd="0" parTransId="{B6468BF5-9922-4670-AC02-9DBC18AF6D21}" sibTransId="{F9461272-6D2E-44F4-A4EB-ECB0CFD531A5}"/>
    <dgm:cxn modelId="{48490625-0B21-4922-B4C7-56AD208425B3}" type="presOf" srcId="{23A634F8-040E-46D7-9B9C-008599E4826C}" destId="{0F4E4E7D-FC19-40A0-8153-1F9794DC1695}" srcOrd="0" destOrd="0" presId="urn:microsoft.com/office/officeart/2005/8/layout/orgChart1"/>
    <dgm:cxn modelId="{28214729-075C-47E9-A38C-7A8E6C444E1C}" type="presOf" srcId="{2F6785DC-288F-4F8A-A51F-3B55698888BE}" destId="{F0ACBC1E-17B6-4757-9036-07EC1FF2DF3B}" srcOrd="1" destOrd="0" presId="urn:microsoft.com/office/officeart/2005/8/layout/orgChart1"/>
    <dgm:cxn modelId="{96E1BC29-AAEE-4B9B-8F0B-4BCBD962C3E4}" type="presOf" srcId="{90F338ED-AAD9-46C4-881A-E9DAD41BC0FE}" destId="{484C76CE-8FAB-43FA-87ED-8980C6DE253C}" srcOrd="0" destOrd="0" presId="urn:microsoft.com/office/officeart/2005/8/layout/orgChart1"/>
    <dgm:cxn modelId="{A1A87B36-07CA-4369-9AB1-F64BA9A0330C}" type="presOf" srcId="{AA0A1AA9-6D78-4545-A305-59930D048112}" destId="{B69CEF39-63DD-4E20-A46E-1DDF11992F36}" srcOrd="0" destOrd="0" presId="urn:microsoft.com/office/officeart/2005/8/layout/orgChart1"/>
    <dgm:cxn modelId="{7A285338-0409-4147-A0BD-D6B5E5073A2C}" type="presOf" srcId="{B6488CCA-501E-446E-8EB4-949A23897071}" destId="{FE5121E9-5919-4B2F-BC4D-9EF81B94E41E}" srcOrd="0" destOrd="0" presId="urn:microsoft.com/office/officeart/2005/8/layout/orgChart1"/>
    <dgm:cxn modelId="{7CCD7139-7F6C-455B-AFEA-73B34A564FAF}" type="presOf" srcId="{151673EE-FBE1-462C-83F8-898D2E52D49B}" destId="{A0CB322A-B919-4C8C-A5FB-5D5215D1C60B}" srcOrd="1" destOrd="0" presId="urn:microsoft.com/office/officeart/2005/8/layout/orgChart1"/>
    <dgm:cxn modelId="{84B8E33B-3232-467A-AE25-EEC33B260663}" srcId="{C56B3323-D9B1-4369-B9F5-D65F0B46C5EF}" destId="{E4C6E9B3-66D3-4E44-B5D5-C3EF5821C8E2}" srcOrd="0" destOrd="0" parTransId="{B2A101CA-F2C2-4894-8469-72F0BDBA399A}" sibTransId="{E248529F-6705-47B5-8629-AB55A0D68A58}"/>
    <dgm:cxn modelId="{7C30493E-35F0-467E-93D9-83CF6729E0E6}" srcId="{E4C6E9B3-66D3-4E44-B5D5-C3EF5821C8E2}" destId="{2E3DAFAC-C5F8-4B9C-A650-2D2CD2BCA931}" srcOrd="0" destOrd="0" parTransId="{D89D1C4D-9655-46E8-8DC0-684E7C064668}" sibTransId="{730F7BF5-8888-4342-A408-E0A2DE6C6C3A}"/>
    <dgm:cxn modelId="{3CB2203F-1592-489C-9CF1-4E3B7FAB22E3}" type="presOf" srcId="{38D4F559-043E-41B7-B73E-BAFDE056276B}" destId="{66A1856C-34C8-454B-89A9-D92CFCB6BB91}" srcOrd="1" destOrd="0" presId="urn:microsoft.com/office/officeart/2005/8/layout/orgChart1"/>
    <dgm:cxn modelId="{C3F9D55D-C647-4D45-8DC9-C6BCC03647D3}" type="presOf" srcId="{151673EE-FBE1-462C-83F8-898D2E52D49B}" destId="{80EBD74F-27DD-47EB-8AFF-07C6BC5E4490}" srcOrd="0" destOrd="0" presId="urn:microsoft.com/office/officeart/2005/8/layout/orgChart1"/>
    <dgm:cxn modelId="{96DFC660-CC95-4094-B691-15A3925A0C47}" type="presOf" srcId="{B6468BF5-9922-4670-AC02-9DBC18AF6D21}" destId="{E301B5C8-9431-444C-A1B9-CA71FBCE39B9}" srcOrd="0" destOrd="0" presId="urn:microsoft.com/office/officeart/2005/8/layout/orgChart1"/>
    <dgm:cxn modelId="{6D523B42-1DC8-4F81-AE6F-B0C179BE7DCD}" type="presOf" srcId="{BEF20564-649B-4F37-8F54-E20E87086236}" destId="{DD9E851D-7EE6-43A4-A40F-B08723296E8A}" srcOrd="0" destOrd="0" presId="urn:microsoft.com/office/officeart/2005/8/layout/orgChart1"/>
    <dgm:cxn modelId="{461CDD42-08A2-4B54-9A94-40C127A7364F}" type="presOf" srcId="{8924D95E-A721-4710-8536-7A7E7C1587C6}" destId="{0AB33027-3E43-426C-83EC-B592D83CD334}" srcOrd="0" destOrd="0" presId="urn:microsoft.com/office/officeart/2005/8/layout/orgChart1"/>
    <dgm:cxn modelId="{E0B5F944-C61B-49EB-ADAF-86EF357AFE37}" type="presOf" srcId="{2F6785DC-288F-4F8A-A51F-3B55698888BE}" destId="{1BFA9055-618F-40C7-895B-A4D2ED364423}" srcOrd="0" destOrd="0" presId="urn:microsoft.com/office/officeart/2005/8/layout/orgChart1"/>
    <dgm:cxn modelId="{B08FB965-5BCE-49B2-A2C2-9965E31549EC}" type="presOf" srcId="{C56B3323-D9B1-4369-B9F5-D65F0B46C5EF}" destId="{4F440FE3-3146-477B-B7D0-654742C55932}" srcOrd="1" destOrd="0" presId="urn:microsoft.com/office/officeart/2005/8/layout/orgChart1"/>
    <dgm:cxn modelId="{CB59304A-4BCE-42AF-B3A2-5BEFAC451478}" srcId="{38D4F559-043E-41B7-B73E-BAFDE056276B}" destId="{673233DE-1FE5-4776-8FB6-1D2CD5196DAF}" srcOrd="1" destOrd="0" parTransId="{AA0A1AA9-6D78-4545-A305-59930D048112}" sibTransId="{F6487A07-8805-43B1-B4A6-423FA1C5C3EC}"/>
    <dgm:cxn modelId="{E19B154D-0A55-4196-A126-2D46AFD8B01D}" srcId="{90F338ED-AAD9-46C4-881A-E9DAD41BC0FE}" destId="{0936CCE2-178D-4B4A-8A98-73A1CCBB77C0}" srcOrd="0" destOrd="0" parTransId="{2C652F84-DFE1-4364-9D54-2B9B3AD76C9D}" sibTransId="{72DA012A-62D4-4CC7-B603-CC2A17F76324}"/>
    <dgm:cxn modelId="{C658964E-7A89-46A8-8F74-9A840390616E}" srcId="{C56B3323-D9B1-4369-B9F5-D65F0B46C5EF}" destId="{90F338ED-AAD9-46C4-881A-E9DAD41BC0FE}" srcOrd="1" destOrd="0" parTransId="{23A634F8-040E-46D7-9B9C-008599E4826C}" sibTransId="{4B746448-9039-490E-873C-74C40055C816}"/>
    <dgm:cxn modelId="{0895B26E-0FBE-4669-87F7-B14F1D8FA6FE}" type="presOf" srcId="{90F338ED-AAD9-46C4-881A-E9DAD41BC0FE}" destId="{AC063FC2-3D31-4E9F-98CF-204FE408D230}" srcOrd="1" destOrd="0" presId="urn:microsoft.com/office/officeart/2005/8/layout/orgChart1"/>
    <dgm:cxn modelId="{3BBA6F50-700C-4AE3-92F5-295A5688E4B8}" type="presOf" srcId="{673233DE-1FE5-4776-8FB6-1D2CD5196DAF}" destId="{8734FFDC-1263-4C59-96E9-DC3C164DA41B}" srcOrd="1" destOrd="0" presId="urn:microsoft.com/office/officeart/2005/8/layout/orgChart1"/>
    <dgm:cxn modelId="{AB984274-DB30-416B-9D5C-2EE9EC33A0F4}" type="presOf" srcId="{0936CCE2-178D-4B4A-8A98-73A1CCBB77C0}" destId="{D0C08679-E343-43C8-AC01-A03FB7937C05}" srcOrd="1" destOrd="0" presId="urn:microsoft.com/office/officeart/2005/8/layout/orgChart1"/>
    <dgm:cxn modelId="{1C3CBC55-2156-4363-801C-89E745538DB7}" srcId="{F2753BD6-C0B4-400C-A9F2-1C22CF7F1FFE}" destId="{8924D95E-A721-4710-8536-7A7E7C1587C6}" srcOrd="0" destOrd="0" parTransId="{B6488CCA-501E-446E-8EB4-949A23897071}" sibTransId="{F396C679-401B-42E5-8661-6FD9A8EBFE2C}"/>
    <dgm:cxn modelId="{05615F5A-2E75-423E-B301-50F18FDE2F76}" type="presOf" srcId="{D89D1C4D-9655-46E8-8DC0-684E7C064668}" destId="{049336C8-D239-40BD-A2F7-CBF489A86E24}" srcOrd="0" destOrd="0" presId="urn:microsoft.com/office/officeart/2005/8/layout/orgChart1"/>
    <dgm:cxn modelId="{771F6E80-47E4-4EE0-8884-040ECCE89C72}" type="presOf" srcId="{2C14414A-9CB3-4DD4-A3E1-635924F1525E}" destId="{F2C876DE-B223-4DC8-8641-4F3853879B9E}" srcOrd="0" destOrd="0" presId="urn:microsoft.com/office/officeart/2005/8/layout/orgChart1"/>
    <dgm:cxn modelId="{1A24ED82-F2C3-43B6-A572-4B1D9A5B936A}" type="presOf" srcId="{2C14414A-9CB3-4DD4-A3E1-635924F1525E}" destId="{286BAE47-77C1-46B5-B790-112FCBFA47D3}" srcOrd="1" destOrd="0" presId="urn:microsoft.com/office/officeart/2005/8/layout/orgChart1"/>
    <dgm:cxn modelId="{4379AD85-185D-4091-A759-4C48B1BD2F63}" type="presOf" srcId="{2E3DAFAC-C5F8-4B9C-A650-2D2CD2BCA931}" destId="{622E8E89-D51F-400F-8448-FF3D72540DAE}" srcOrd="1" destOrd="0" presId="urn:microsoft.com/office/officeart/2005/8/layout/orgChart1"/>
    <dgm:cxn modelId="{FBFA398C-03A2-45E3-9092-0EDDEB83E58A}" srcId="{2F6785DC-288F-4F8A-A51F-3B55698888BE}" destId="{33CF08AB-242E-48FE-A98B-C2D28A395333}" srcOrd="0" destOrd="0" parTransId="{8C144D28-1107-4FB7-A721-3C7925D2DC8F}" sibTransId="{51C57529-4F0D-4A9E-9A69-A487BA346E92}"/>
    <dgm:cxn modelId="{20FE288E-0EDB-4272-BFC6-7A90D2108463}" srcId="{8924D95E-A721-4710-8536-7A7E7C1587C6}" destId="{2426400E-7842-4C5F-98C1-0112F09C4F20}" srcOrd="0" destOrd="0" parTransId="{386251B1-D16C-4D89-8A9A-FEB10AA8D691}" sibTransId="{88F9B143-985C-409B-AB5E-116541CD8B55}"/>
    <dgm:cxn modelId="{2C6A478E-BFE6-4CDD-AE12-BF82D10B13C5}" type="presOf" srcId="{2C652F84-DFE1-4364-9D54-2B9B3AD76C9D}" destId="{242B194E-25B1-4B78-A7AF-AA752F78CD66}" srcOrd="0" destOrd="0" presId="urn:microsoft.com/office/officeart/2005/8/layout/orgChart1"/>
    <dgm:cxn modelId="{57D2609E-5014-4C13-8920-1289AD71D449}" type="presOf" srcId="{33CF08AB-242E-48FE-A98B-C2D28A395333}" destId="{45D5FBD0-0016-4A3A-B772-A577C7309E2D}" srcOrd="0" destOrd="0" presId="urn:microsoft.com/office/officeart/2005/8/layout/orgChart1"/>
    <dgm:cxn modelId="{3FF9509E-F540-4E0A-AB63-5025E6AA820A}" type="presOf" srcId="{8924D95E-A721-4710-8536-7A7E7C1587C6}" destId="{C60C3789-6DBD-45F3-A99E-AB1E711F715D}" srcOrd="1" destOrd="0" presId="urn:microsoft.com/office/officeart/2005/8/layout/orgChart1"/>
    <dgm:cxn modelId="{C93882A0-2E85-4FB2-883A-E2065DFA0619}" type="presOf" srcId="{33CF08AB-242E-48FE-A98B-C2D28A395333}" destId="{6696C70C-6553-438E-8D31-6ED04F199918}" srcOrd="1" destOrd="0" presId="urn:microsoft.com/office/officeart/2005/8/layout/orgChart1"/>
    <dgm:cxn modelId="{3CD821A8-C716-4420-B26B-39232FDDCA7F}" type="presOf" srcId="{1B3BF47A-69B0-4862-BEAC-7046B77A3BCF}" destId="{E5D3E080-B192-40AE-AC9C-91079F84ACA8}" srcOrd="0" destOrd="0" presId="urn:microsoft.com/office/officeart/2005/8/layout/orgChart1"/>
    <dgm:cxn modelId="{504A6CAA-B008-43E7-8E5C-71B872309930}" srcId="{90F338ED-AAD9-46C4-881A-E9DAD41BC0FE}" destId="{2C14414A-9CB3-4DD4-A3E1-635924F1525E}" srcOrd="1" destOrd="0" parTransId="{54A21244-76B0-4138-971F-83D42307D6E7}" sibTransId="{42246117-44CD-4CEF-848A-02CE499F96BD}"/>
    <dgm:cxn modelId="{43FE4EBA-D215-465B-9E5D-2F4843BD3B65}" type="presOf" srcId="{C56B3323-D9B1-4369-B9F5-D65F0B46C5EF}" destId="{74BB47B4-DB4A-41AE-ADCE-D96DE1F9C31D}" srcOrd="0" destOrd="0" presId="urn:microsoft.com/office/officeart/2005/8/layout/orgChart1"/>
    <dgm:cxn modelId="{D2CACBBA-2623-4068-9431-B3AB3A3A048E}" type="presOf" srcId="{76D30294-3892-40D6-9598-40DC498B0551}" destId="{048B7850-AF52-45C9-9B6E-F0085008EB55}" srcOrd="0" destOrd="0" presId="urn:microsoft.com/office/officeart/2005/8/layout/orgChart1"/>
    <dgm:cxn modelId="{D25D2CBC-0820-40EF-A3BB-D6D4E6BEBE85}" type="presOf" srcId="{596246A9-6538-4B1E-BC62-BAA3132DBD79}" destId="{C8632BEE-254F-411F-B7A5-66C436056166}" srcOrd="0" destOrd="0" presId="urn:microsoft.com/office/officeart/2005/8/layout/orgChart1"/>
    <dgm:cxn modelId="{6D6CD6BC-F4F6-40D7-B0D8-128964DF572B}" type="presOf" srcId="{E4C6E9B3-66D3-4E44-B5D5-C3EF5821C8E2}" destId="{EC3D61AC-D81C-4CF4-865C-0176142DECFA}" srcOrd="0" destOrd="0" presId="urn:microsoft.com/office/officeart/2005/8/layout/orgChart1"/>
    <dgm:cxn modelId="{2FC0E4BE-DC60-4D7A-9D2B-48B784303706}" type="presOf" srcId="{F2753BD6-C0B4-400C-A9F2-1C22CF7F1FFE}" destId="{102DCD07-9C7F-428A-9785-4A1CC05DD482}" srcOrd="0" destOrd="0" presId="urn:microsoft.com/office/officeart/2005/8/layout/orgChart1"/>
    <dgm:cxn modelId="{112704C5-9782-40FC-8B15-CCFDDA910135}" type="presOf" srcId="{8EB8473C-E48C-4672-A00A-CC9E3F59A666}" destId="{5C452605-0CF9-4DC1-8AF6-2843BAA7FDA2}" srcOrd="0" destOrd="0" presId="urn:microsoft.com/office/officeart/2005/8/layout/orgChart1"/>
    <dgm:cxn modelId="{64B3C7C5-601F-4FEF-9CFE-09F2BF955706}" type="presOf" srcId="{F1E282B1-B02C-4581-85AB-453690F00F85}" destId="{A71331DD-82B2-4D27-B22D-CC5FE4D7B973}" srcOrd="0" destOrd="0" presId="urn:microsoft.com/office/officeart/2005/8/layout/orgChart1"/>
    <dgm:cxn modelId="{81A4FCC5-D3F4-4B07-BA2E-B3D3E59095A1}" srcId="{76D30294-3892-40D6-9598-40DC498B0551}" destId="{F2753BD6-C0B4-400C-A9F2-1C22CF7F1FFE}" srcOrd="0" destOrd="0" parTransId="{36781535-0F13-463B-BD35-D66310FA5E8B}" sibTransId="{55E6D536-B0DD-49C7-94BA-D69F511D1D69}"/>
    <dgm:cxn modelId="{5DDE0BC8-15F8-4EF4-8D5F-6AE0AFA70CC4}" type="presOf" srcId="{BEF20564-649B-4F37-8F54-E20E87086236}" destId="{F770E901-2D0C-4064-BBEE-1D6CCA8A7EF6}" srcOrd="1" destOrd="0" presId="urn:microsoft.com/office/officeart/2005/8/layout/orgChart1"/>
    <dgm:cxn modelId="{3F3D93C8-28B5-4741-9DBD-3D541666D52A}" type="presOf" srcId="{8C144D28-1107-4FB7-A721-3C7925D2DC8F}" destId="{C2A01162-A682-45C3-A5C4-40F17FCAA4DA}" srcOrd="0" destOrd="0" presId="urn:microsoft.com/office/officeart/2005/8/layout/orgChart1"/>
    <dgm:cxn modelId="{3FAC09D0-02DD-4EF7-8FB7-59CAD5BB113B}" type="presOf" srcId="{CF6647E5-BD92-4EAB-B0F4-F7DB568AC4FA}" destId="{BF9EAD11-93E7-4579-942E-DFA2713B3B92}" srcOrd="0" destOrd="0" presId="urn:microsoft.com/office/officeart/2005/8/layout/orgChart1"/>
    <dgm:cxn modelId="{7B3351D8-39FB-4145-903E-DD8D70112D4A}" type="presOf" srcId="{0936CCE2-178D-4B4A-8A98-73A1CCBB77C0}" destId="{477CB713-0911-4775-B376-F281BD0B389D}" srcOrd="0" destOrd="0" presId="urn:microsoft.com/office/officeart/2005/8/layout/orgChart1"/>
    <dgm:cxn modelId="{C31BC8D8-BD6D-4710-BA09-669F6DF6DFA2}" type="presOf" srcId="{F2753BD6-C0B4-400C-A9F2-1C22CF7F1FFE}" destId="{4377F84D-37FE-4BC3-A386-DF9C6588F249}" srcOrd="1" destOrd="0" presId="urn:microsoft.com/office/officeart/2005/8/layout/orgChart1"/>
    <dgm:cxn modelId="{0399E8DA-F4A6-4193-BB1D-57AE967CFC5B}" srcId="{2F6785DC-288F-4F8A-A51F-3B55698888BE}" destId="{BEF20564-649B-4F37-8F54-E20E87086236}" srcOrd="1" destOrd="0" parTransId="{F1E282B1-B02C-4581-85AB-453690F00F85}" sibTransId="{A8974E5B-B97A-43B6-B902-2E6BEB623EB3}"/>
    <dgm:cxn modelId="{D67CAADC-5CDA-4E5C-9B0D-9CB90A36D649}" srcId="{C56B3323-D9B1-4369-B9F5-D65F0B46C5EF}" destId="{2F6785DC-288F-4F8A-A51F-3B55698888BE}" srcOrd="2" destOrd="0" parTransId="{8EB8473C-E48C-4672-A00A-CC9E3F59A666}" sibTransId="{ECEF871E-E3D8-41E1-9B2A-BBA0996B6805}"/>
    <dgm:cxn modelId="{535D37E6-33CD-4419-9E61-8578B2DE6E05}" type="presOf" srcId="{596246A9-6538-4B1E-BC62-BAA3132DBD79}" destId="{88477712-893E-4FFF-872C-23D591769CC9}" srcOrd="1" destOrd="0" presId="urn:microsoft.com/office/officeart/2005/8/layout/orgChart1"/>
    <dgm:cxn modelId="{276F59EF-7F45-4E68-A9F7-8E8872DFE903}" type="presOf" srcId="{38D4F559-043E-41B7-B73E-BAFDE056276B}" destId="{E1977556-CDC4-4C02-B256-76BA042E6C4A}" srcOrd="0" destOrd="0" presId="urn:microsoft.com/office/officeart/2005/8/layout/orgChart1"/>
    <dgm:cxn modelId="{37A408F0-2F08-4DE3-A706-2889380BF145}" type="presOf" srcId="{B2A101CA-F2C2-4894-8469-72F0BDBA399A}" destId="{621A98C1-BED3-4A25-803C-906244175E2C}" srcOrd="0" destOrd="0" presId="urn:microsoft.com/office/officeart/2005/8/layout/orgChart1"/>
    <dgm:cxn modelId="{CCC805F2-C482-4B52-B4A0-F3E725F3E3A0}" type="presOf" srcId="{2426400E-7842-4C5F-98C1-0112F09C4F20}" destId="{7CEF6F00-C347-40F9-839F-6360447B7062}" srcOrd="1" destOrd="0" presId="urn:microsoft.com/office/officeart/2005/8/layout/orgChart1"/>
    <dgm:cxn modelId="{7F8745F6-12C2-4F24-A269-536DBDF9A6D8}" srcId="{76D30294-3892-40D6-9598-40DC498B0551}" destId="{C56B3323-D9B1-4369-B9F5-D65F0B46C5EF}" srcOrd="1" destOrd="0" parTransId="{D922A580-D23A-45DF-B4F5-9C76837439E2}" sibTransId="{4D0FFE8A-B1EC-40BB-868F-A28AD016F310}"/>
    <dgm:cxn modelId="{BBC20CF9-D9B2-476C-9F97-E9D960871A15}" type="presOf" srcId="{2E3DAFAC-C5F8-4B9C-A650-2D2CD2BCA931}" destId="{DD973D61-AA2F-46FA-9EBC-A146A1C4778A}" srcOrd="0" destOrd="0" presId="urn:microsoft.com/office/officeart/2005/8/layout/orgChart1"/>
    <dgm:cxn modelId="{986516F9-D051-429B-BC5A-2F87DA9FECDD}" type="presOf" srcId="{386251B1-D16C-4D89-8A9A-FEB10AA8D691}" destId="{879850E6-AAF9-4CB2-A316-E777DFC6BF02}" srcOrd="0" destOrd="0" presId="urn:microsoft.com/office/officeart/2005/8/layout/orgChart1"/>
    <dgm:cxn modelId="{214AFBF9-F60A-4779-82EF-9FF7F86B5823}" type="presOf" srcId="{E4C6E9B3-66D3-4E44-B5D5-C3EF5821C8E2}" destId="{FD39D1C3-D803-4A53-9457-FAEA9C00C692}" srcOrd="1" destOrd="0" presId="urn:microsoft.com/office/officeart/2005/8/layout/orgChart1"/>
    <dgm:cxn modelId="{EFE8BDFB-0D93-4BD9-A34B-F85236018974}" type="presOf" srcId="{673233DE-1FE5-4776-8FB6-1D2CD5196DAF}" destId="{1F2EBE7F-D9A9-4C5D-97BF-E9BF0825CCEE}" srcOrd="0" destOrd="0" presId="urn:microsoft.com/office/officeart/2005/8/layout/orgChart1"/>
    <dgm:cxn modelId="{BDEBAAFD-A18A-4505-A4F9-8704C64D3EFF}" srcId="{F2753BD6-C0B4-400C-A9F2-1C22CF7F1FFE}" destId="{38D4F559-043E-41B7-B73E-BAFDE056276B}" srcOrd="1" destOrd="0" parTransId="{1B3BF47A-69B0-4862-BEAC-7046B77A3BCF}" sibTransId="{7F683D69-4332-423F-8942-0D2EA0BFAE17}"/>
    <dgm:cxn modelId="{B3E2C2FF-80DA-4315-8EB6-90F6055A0DB6}" type="presOf" srcId="{54A21244-76B0-4138-971F-83D42307D6E7}" destId="{03C4EBC9-7A39-4A3F-9395-862C8157546E}" srcOrd="0" destOrd="0" presId="urn:microsoft.com/office/officeart/2005/8/layout/orgChart1"/>
    <dgm:cxn modelId="{730F3E33-6F78-4591-934C-94CAE5FDAC46}" type="presParOf" srcId="{048B7850-AF52-45C9-9B6E-F0085008EB55}" destId="{4251896E-AB43-4889-BC1B-1CBA6ECFEDA4}" srcOrd="0" destOrd="0" presId="urn:microsoft.com/office/officeart/2005/8/layout/orgChart1"/>
    <dgm:cxn modelId="{86C5A49B-0816-4781-8188-6506ED3289BB}" type="presParOf" srcId="{4251896E-AB43-4889-BC1B-1CBA6ECFEDA4}" destId="{3AD43D85-A948-4002-88F2-D3468A528048}" srcOrd="0" destOrd="0" presId="urn:microsoft.com/office/officeart/2005/8/layout/orgChart1"/>
    <dgm:cxn modelId="{55338E03-F4E3-414C-BCD7-FC59CBC76258}" type="presParOf" srcId="{3AD43D85-A948-4002-88F2-D3468A528048}" destId="{102DCD07-9C7F-428A-9785-4A1CC05DD482}" srcOrd="0" destOrd="0" presId="urn:microsoft.com/office/officeart/2005/8/layout/orgChart1"/>
    <dgm:cxn modelId="{043284B7-E7F1-420D-B2B2-853C053C5F66}" type="presParOf" srcId="{3AD43D85-A948-4002-88F2-D3468A528048}" destId="{4377F84D-37FE-4BC3-A386-DF9C6588F249}" srcOrd="1" destOrd="0" presId="urn:microsoft.com/office/officeart/2005/8/layout/orgChart1"/>
    <dgm:cxn modelId="{49E09A3B-CB7E-4240-A630-448FBDB38732}" type="presParOf" srcId="{4251896E-AB43-4889-BC1B-1CBA6ECFEDA4}" destId="{248F81BE-E048-4C13-A0F0-699F6EFC8B09}" srcOrd="1" destOrd="0" presId="urn:microsoft.com/office/officeart/2005/8/layout/orgChart1"/>
    <dgm:cxn modelId="{D5A3F4B8-9D56-4439-988A-14B138575977}" type="presParOf" srcId="{248F81BE-E048-4C13-A0F0-699F6EFC8B09}" destId="{FE5121E9-5919-4B2F-BC4D-9EF81B94E41E}" srcOrd="0" destOrd="0" presId="urn:microsoft.com/office/officeart/2005/8/layout/orgChart1"/>
    <dgm:cxn modelId="{5543D68A-D6B3-4D33-AF56-DCD1AB748BE0}" type="presParOf" srcId="{248F81BE-E048-4C13-A0F0-699F6EFC8B09}" destId="{4728937C-F4FD-46D6-A5EA-0B068180BDAE}" srcOrd="1" destOrd="0" presId="urn:microsoft.com/office/officeart/2005/8/layout/orgChart1"/>
    <dgm:cxn modelId="{DCB65014-E7E6-4D14-AAD5-25E63BBF02AF}" type="presParOf" srcId="{4728937C-F4FD-46D6-A5EA-0B068180BDAE}" destId="{AB6319DA-F8E2-429B-B6FF-1C00ABEA8D4A}" srcOrd="0" destOrd="0" presId="urn:microsoft.com/office/officeart/2005/8/layout/orgChart1"/>
    <dgm:cxn modelId="{A359FABD-D43A-4226-A650-B40B1773C537}" type="presParOf" srcId="{AB6319DA-F8E2-429B-B6FF-1C00ABEA8D4A}" destId="{0AB33027-3E43-426C-83EC-B592D83CD334}" srcOrd="0" destOrd="0" presId="urn:microsoft.com/office/officeart/2005/8/layout/orgChart1"/>
    <dgm:cxn modelId="{549D2ABD-83AD-47E5-9D8C-E57A354B33F5}" type="presParOf" srcId="{AB6319DA-F8E2-429B-B6FF-1C00ABEA8D4A}" destId="{C60C3789-6DBD-45F3-A99E-AB1E711F715D}" srcOrd="1" destOrd="0" presId="urn:microsoft.com/office/officeart/2005/8/layout/orgChart1"/>
    <dgm:cxn modelId="{9E024857-1FC5-4E5B-B2F5-CB6B6F8A6F16}" type="presParOf" srcId="{4728937C-F4FD-46D6-A5EA-0B068180BDAE}" destId="{1FB0EB56-6B7A-47B9-8BB5-2FEFAAC8E339}" srcOrd="1" destOrd="0" presId="urn:microsoft.com/office/officeart/2005/8/layout/orgChart1"/>
    <dgm:cxn modelId="{08EA83D8-92DA-4058-8B4F-DAB8A4E4E9D5}" type="presParOf" srcId="{1FB0EB56-6B7A-47B9-8BB5-2FEFAAC8E339}" destId="{879850E6-AAF9-4CB2-A316-E777DFC6BF02}" srcOrd="0" destOrd="0" presId="urn:microsoft.com/office/officeart/2005/8/layout/orgChart1"/>
    <dgm:cxn modelId="{CD08BECC-A680-4EEF-8778-80956771D08E}" type="presParOf" srcId="{1FB0EB56-6B7A-47B9-8BB5-2FEFAAC8E339}" destId="{EB5C6B5C-2B40-41F5-B899-159BD2457003}" srcOrd="1" destOrd="0" presId="urn:microsoft.com/office/officeart/2005/8/layout/orgChart1"/>
    <dgm:cxn modelId="{C5861E45-589F-42D7-8A9C-2F140F8588F1}" type="presParOf" srcId="{EB5C6B5C-2B40-41F5-B899-159BD2457003}" destId="{B3B3681A-D0F2-41B4-844D-29AF38E38B5E}" srcOrd="0" destOrd="0" presId="urn:microsoft.com/office/officeart/2005/8/layout/orgChart1"/>
    <dgm:cxn modelId="{208FE159-AC98-44BA-85DA-9FE637E92728}" type="presParOf" srcId="{B3B3681A-D0F2-41B4-844D-29AF38E38B5E}" destId="{36734289-B31D-4EC8-9C7D-F905D11C1251}" srcOrd="0" destOrd="0" presId="urn:microsoft.com/office/officeart/2005/8/layout/orgChart1"/>
    <dgm:cxn modelId="{4FF5DF39-C66B-4CE9-9C69-E2D67D29F2B7}" type="presParOf" srcId="{B3B3681A-D0F2-41B4-844D-29AF38E38B5E}" destId="{7CEF6F00-C347-40F9-839F-6360447B7062}" srcOrd="1" destOrd="0" presId="urn:microsoft.com/office/officeart/2005/8/layout/orgChart1"/>
    <dgm:cxn modelId="{A3050FF6-C1A1-44A4-BBFE-02447558E6D9}" type="presParOf" srcId="{EB5C6B5C-2B40-41F5-B899-159BD2457003}" destId="{2FBBD25D-1312-41EE-8823-3A50E85493E4}" srcOrd="1" destOrd="0" presId="urn:microsoft.com/office/officeart/2005/8/layout/orgChart1"/>
    <dgm:cxn modelId="{87CCC598-F74A-4D95-AD25-1BAE94233D73}" type="presParOf" srcId="{EB5C6B5C-2B40-41F5-B899-159BD2457003}" destId="{9370BD13-DEFF-4C04-944F-FC96411C63D5}" srcOrd="2" destOrd="0" presId="urn:microsoft.com/office/officeart/2005/8/layout/orgChart1"/>
    <dgm:cxn modelId="{EB317096-7EFE-4424-9944-1CAD3C7E5621}" type="presParOf" srcId="{1FB0EB56-6B7A-47B9-8BB5-2FEFAAC8E339}" destId="{E301B5C8-9431-444C-A1B9-CA71FBCE39B9}" srcOrd="2" destOrd="0" presId="urn:microsoft.com/office/officeart/2005/8/layout/orgChart1"/>
    <dgm:cxn modelId="{D55CFC78-6FB6-4D12-85A7-5444C1EEB502}" type="presParOf" srcId="{1FB0EB56-6B7A-47B9-8BB5-2FEFAAC8E339}" destId="{D472D91D-A0BC-4EC5-841A-398260AD5035}" srcOrd="3" destOrd="0" presId="urn:microsoft.com/office/officeart/2005/8/layout/orgChart1"/>
    <dgm:cxn modelId="{11A45C8E-B851-4E43-9778-CE32C414330B}" type="presParOf" srcId="{D472D91D-A0BC-4EC5-841A-398260AD5035}" destId="{F8B0D849-D768-4636-AFA9-C0EBBC68DF3B}" srcOrd="0" destOrd="0" presId="urn:microsoft.com/office/officeart/2005/8/layout/orgChart1"/>
    <dgm:cxn modelId="{8050831D-2107-480D-8C79-4024251035AF}" type="presParOf" srcId="{F8B0D849-D768-4636-AFA9-C0EBBC68DF3B}" destId="{80EBD74F-27DD-47EB-8AFF-07C6BC5E4490}" srcOrd="0" destOrd="0" presId="urn:microsoft.com/office/officeart/2005/8/layout/orgChart1"/>
    <dgm:cxn modelId="{7BDAE291-C6B3-41C5-93BC-651187ACF963}" type="presParOf" srcId="{F8B0D849-D768-4636-AFA9-C0EBBC68DF3B}" destId="{A0CB322A-B919-4C8C-A5FB-5D5215D1C60B}" srcOrd="1" destOrd="0" presId="urn:microsoft.com/office/officeart/2005/8/layout/orgChart1"/>
    <dgm:cxn modelId="{3B55AD24-5FD2-4A2D-A4FA-912DD0A1D58B}" type="presParOf" srcId="{D472D91D-A0BC-4EC5-841A-398260AD5035}" destId="{B282E7DA-8BEE-4237-B671-10E994EC240E}" srcOrd="1" destOrd="0" presId="urn:microsoft.com/office/officeart/2005/8/layout/orgChart1"/>
    <dgm:cxn modelId="{D5E47489-FB32-46C9-AB29-187F0EF478F3}" type="presParOf" srcId="{D472D91D-A0BC-4EC5-841A-398260AD5035}" destId="{B5D1F542-DB15-4092-96B2-A2FB5C1D2D43}" srcOrd="2" destOrd="0" presId="urn:microsoft.com/office/officeart/2005/8/layout/orgChart1"/>
    <dgm:cxn modelId="{FB6277E1-F4A5-4823-A2A5-09A3D90E5E24}" type="presParOf" srcId="{4728937C-F4FD-46D6-A5EA-0B068180BDAE}" destId="{7685A78F-610B-4787-B299-669180B2CE62}" srcOrd="2" destOrd="0" presId="urn:microsoft.com/office/officeart/2005/8/layout/orgChart1"/>
    <dgm:cxn modelId="{C27A81CA-7172-4B52-B3FB-B894BA5C6ADB}" type="presParOf" srcId="{248F81BE-E048-4C13-A0F0-699F6EFC8B09}" destId="{E5D3E080-B192-40AE-AC9C-91079F84ACA8}" srcOrd="2" destOrd="0" presId="urn:microsoft.com/office/officeart/2005/8/layout/orgChart1"/>
    <dgm:cxn modelId="{0AD57113-3190-423D-8DA5-9C026C53D769}" type="presParOf" srcId="{248F81BE-E048-4C13-A0F0-699F6EFC8B09}" destId="{33B6642F-CDBB-41AC-929E-59743362B304}" srcOrd="3" destOrd="0" presId="urn:microsoft.com/office/officeart/2005/8/layout/orgChart1"/>
    <dgm:cxn modelId="{8ED75F87-61F0-4AA1-98B3-4780E6308CD4}" type="presParOf" srcId="{33B6642F-CDBB-41AC-929E-59743362B304}" destId="{380484BA-A774-48CD-8199-C4047FE99FC0}" srcOrd="0" destOrd="0" presId="urn:microsoft.com/office/officeart/2005/8/layout/orgChart1"/>
    <dgm:cxn modelId="{56A21ACC-7D75-4B5D-AA75-0EE7ACEEA2A0}" type="presParOf" srcId="{380484BA-A774-48CD-8199-C4047FE99FC0}" destId="{E1977556-CDC4-4C02-B256-76BA042E6C4A}" srcOrd="0" destOrd="0" presId="urn:microsoft.com/office/officeart/2005/8/layout/orgChart1"/>
    <dgm:cxn modelId="{9F200ADB-8315-41BF-9764-A8AF4BA2C6CA}" type="presParOf" srcId="{380484BA-A774-48CD-8199-C4047FE99FC0}" destId="{66A1856C-34C8-454B-89A9-D92CFCB6BB91}" srcOrd="1" destOrd="0" presId="urn:microsoft.com/office/officeart/2005/8/layout/orgChart1"/>
    <dgm:cxn modelId="{359155FA-A9F3-49F4-B204-F06E36463B3F}" type="presParOf" srcId="{33B6642F-CDBB-41AC-929E-59743362B304}" destId="{65AB4199-7AFA-40AB-97B0-7071194750F0}" srcOrd="1" destOrd="0" presId="urn:microsoft.com/office/officeart/2005/8/layout/orgChart1"/>
    <dgm:cxn modelId="{33478187-F74B-4821-AD62-9F59BA874EAC}" type="presParOf" srcId="{65AB4199-7AFA-40AB-97B0-7071194750F0}" destId="{BF9EAD11-93E7-4579-942E-DFA2713B3B92}" srcOrd="0" destOrd="0" presId="urn:microsoft.com/office/officeart/2005/8/layout/orgChart1"/>
    <dgm:cxn modelId="{2B6641B2-E7AF-4DA7-A267-331CCC44F77B}" type="presParOf" srcId="{65AB4199-7AFA-40AB-97B0-7071194750F0}" destId="{0753C37B-3BB4-4628-89D0-4B96B41A90D9}" srcOrd="1" destOrd="0" presId="urn:microsoft.com/office/officeart/2005/8/layout/orgChart1"/>
    <dgm:cxn modelId="{017DC644-88F6-4A08-BA56-C516C7E26477}" type="presParOf" srcId="{0753C37B-3BB4-4628-89D0-4B96B41A90D9}" destId="{7DDC80BD-1F4C-44F9-A321-54E94378E186}" srcOrd="0" destOrd="0" presId="urn:microsoft.com/office/officeart/2005/8/layout/orgChart1"/>
    <dgm:cxn modelId="{AA02173E-776B-46F2-8674-E8E598B08E4E}" type="presParOf" srcId="{7DDC80BD-1F4C-44F9-A321-54E94378E186}" destId="{C8632BEE-254F-411F-B7A5-66C436056166}" srcOrd="0" destOrd="0" presId="urn:microsoft.com/office/officeart/2005/8/layout/orgChart1"/>
    <dgm:cxn modelId="{0CFDD2A7-4548-451E-B074-784DDDCAFE7E}" type="presParOf" srcId="{7DDC80BD-1F4C-44F9-A321-54E94378E186}" destId="{88477712-893E-4FFF-872C-23D591769CC9}" srcOrd="1" destOrd="0" presId="urn:microsoft.com/office/officeart/2005/8/layout/orgChart1"/>
    <dgm:cxn modelId="{1DC88703-71DD-4B3A-90FD-99C4F62D5632}" type="presParOf" srcId="{0753C37B-3BB4-4628-89D0-4B96B41A90D9}" destId="{8AD3F40F-0160-48D8-9DDE-42A679ED938C}" srcOrd="1" destOrd="0" presId="urn:microsoft.com/office/officeart/2005/8/layout/orgChart1"/>
    <dgm:cxn modelId="{7D1CAEB3-C086-43D4-9D02-D7E8CC166E89}" type="presParOf" srcId="{0753C37B-3BB4-4628-89D0-4B96B41A90D9}" destId="{F4962E59-EDB9-4674-B909-097E09DD64B8}" srcOrd="2" destOrd="0" presId="urn:microsoft.com/office/officeart/2005/8/layout/orgChart1"/>
    <dgm:cxn modelId="{B6291FA0-2AA4-4949-9831-9A54CEACC1BC}" type="presParOf" srcId="{65AB4199-7AFA-40AB-97B0-7071194750F0}" destId="{B69CEF39-63DD-4E20-A46E-1DDF11992F36}" srcOrd="2" destOrd="0" presId="urn:microsoft.com/office/officeart/2005/8/layout/orgChart1"/>
    <dgm:cxn modelId="{83C2881A-B8C0-4F77-BA4C-9EE07C17B3FB}" type="presParOf" srcId="{65AB4199-7AFA-40AB-97B0-7071194750F0}" destId="{A4082EEB-20C5-44EA-A7F8-BEC42C64F58F}" srcOrd="3" destOrd="0" presId="urn:microsoft.com/office/officeart/2005/8/layout/orgChart1"/>
    <dgm:cxn modelId="{D8872E6C-4704-4DD0-BA03-8A6A7753D7D3}" type="presParOf" srcId="{A4082EEB-20C5-44EA-A7F8-BEC42C64F58F}" destId="{0FEA283B-1295-42EE-B40F-809F298B5851}" srcOrd="0" destOrd="0" presId="urn:microsoft.com/office/officeart/2005/8/layout/orgChart1"/>
    <dgm:cxn modelId="{5D5CEEF9-46C6-4D27-B23A-0B88A58A2C8C}" type="presParOf" srcId="{0FEA283B-1295-42EE-B40F-809F298B5851}" destId="{1F2EBE7F-D9A9-4C5D-97BF-E9BF0825CCEE}" srcOrd="0" destOrd="0" presId="urn:microsoft.com/office/officeart/2005/8/layout/orgChart1"/>
    <dgm:cxn modelId="{C812F471-54C1-487C-9CF9-A21F21488B89}" type="presParOf" srcId="{0FEA283B-1295-42EE-B40F-809F298B5851}" destId="{8734FFDC-1263-4C59-96E9-DC3C164DA41B}" srcOrd="1" destOrd="0" presId="urn:microsoft.com/office/officeart/2005/8/layout/orgChart1"/>
    <dgm:cxn modelId="{2A290710-D6E2-4EE7-A382-432D16C3E406}" type="presParOf" srcId="{A4082EEB-20C5-44EA-A7F8-BEC42C64F58F}" destId="{16ED80A9-8515-471C-A027-7D4B27E8674F}" srcOrd="1" destOrd="0" presId="urn:microsoft.com/office/officeart/2005/8/layout/orgChart1"/>
    <dgm:cxn modelId="{55F91958-5F1C-45CC-B1DE-0DBDCDCAEFEF}" type="presParOf" srcId="{A4082EEB-20C5-44EA-A7F8-BEC42C64F58F}" destId="{12B00B9D-A36F-4E14-A376-B140E748FAFF}" srcOrd="2" destOrd="0" presId="urn:microsoft.com/office/officeart/2005/8/layout/orgChart1"/>
    <dgm:cxn modelId="{8790E563-2CC9-4AB9-9E96-9BF102B6B304}" type="presParOf" srcId="{33B6642F-CDBB-41AC-929E-59743362B304}" destId="{5654BB58-814D-4F28-8A4E-57DAB50FA859}" srcOrd="2" destOrd="0" presId="urn:microsoft.com/office/officeart/2005/8/layout/orgChart1"/>
    <dgm:cxn modelId="{6E9DBCA3-CCBB-4B77-B906-C568A07EE01D}" type="presParOf" srcId="{4251896E-AB43-4889-BC1B-1CBA6ECFEDA4}" destId="{041918D2-EB3F-4932-8ED6-72B5DDAC946A}" srcOrd="2" destOrd="0" presId="urn:microsoft.com/office/officeart/2005/8/layout/orgChart1"/>
    <dgm:cxn modelId="{CCE2C194-4795-4AEB-9B22-3B52F02A2179}" type="presParOf" srcId="{048B7850-AF52-45C9-9B6E-F0085008EB55}" destId="{FDD27D56-E65E-4908-859E-AC46B2095E6C}" srcOrd="1" destOrd="0" presId="urn:microsoft.com/office/officeart/2005/8/layout/orgChart1"/>
    <dgm:cxn modelId="{130D127F-AAC0-4A40-804C-9E537C172405}" type="presParOf" srcId="{FDD27D56-E65E-4908-859E-AC46B2095E6C}" destId="{088C4585-55DE-481F-A31C-80C27841F985}" srcOrd="0" destOrd="0" presId="urn:microsoft.com/office/officeart/2005/8/layout/orgChart1"/>
    <dgm:cxn modelId="{40B1A16E-83C2-468B-A5FA-3AB74A6B1245}" type="presParOf" srcId="{088C4585-55DE-481F-A31C-80C27841F985}" destId="{74BB47B4-DB4A-41AE-ADCE-D96DE1F9C31D}" srcOrd="0" destOrd="0" presId="urn:microsoft.com/office/officeart/2005/8/layout/orgChart1"/>
    <dgm:cxn modelId="{64704865-28FD-440F-A36E-18E79B08114D}" type="presParOf" srcId="{088C4585-55DE-481F-A31C-80C27841F985}" destId="{4F440FE3-3146-477B-B7D0-654742C55932}" srcOrd="1" destOrd="0" presId="urn:microsoft.com/office/officeart/2005/8/layout/orgChart1"/>
    <dgm:cxn modelId="{88E8C7B5-C7DB-4A2E-8E4C-7F71B3BAFB09}" type="presParOf" srcId="{FDD27D56-E65E-4908-859E-AC46B2095E6C}" destId="{28DD6300-F0E0-4D7B-A27E-394947DA01A3}" srcOrd="1" destOrd="0" presId="urn:microsoft.com/office/officeart/2005/8/layout/orgChart1"/>
    <dgm:cxn modelId="{AEFF7F86-A256-4F85-BF01-DAACA2F6EF80}" type="presParOf" srcId="{28DD6300-F0E0-4D7B-A27E-394947DA01A3}" destId="{621A98C1-BED3-4A25-803C-906244175E2C}" srcOrd="0" destOrd="0" presId="urn:microsoft.com/office/officeart/2005/8/layout/orgChart1"/>
    <dgm:cxn modelId="{DFD7298D-5BE9-4A93-AAC6-89E4A59CB981}" type="presParOf" srcId="{28DD6300-F0E0-4D7B-A27E-394947DA01A3}" destId="{0DB141F2-F81A-4D18-8D63-CCC2F07E9970}" srcOrd="1" destOrd="0" presId="urn:microsoft.com/office/officeart/2005/8/layout/orgChart1"/>
    <dgm:cxn modelId="{7AE5AF79-E2FA-4A23-AA74-193DC01E0A8D}" type="presParOf" srcId="{0DB141F2-F81A-4D18-8D63-CCC2F07E9970}" destId="{54B4C8E3-87E2-47F2-A74F-484668C38A03}" srcOrd="0" destOrd="0" presId="urn:microsoft.com/office/officeart/2005/8/layout/orgChart1"/>
    <dgm:cxn modelId="{43801D7A-C56C-4C3D-8E3A-6D46191D85F3}" type="presParOf" srcId="{54B4C8E3-87E2-47F2-A74F-484668C38A03}" destId="{EC3D61AC-D81C-4CF4-865C-0176142DECFA}" srcOrd="0" destOrd="0" presId="urn:microsoft.com/office/officeart/2005/8/layout/orgChart1"/>
    <dgm:cxn modelId="{93074752-68CA-4598-879C-078E0C3427D9}" type="presParOf" srcId="{54B4C8E3-87E2-47F2-A74F-484668C38A03}" destId="{FD39D1C3-D803-4A53-9457-FAEA9C00C692}" srcOrd="1" destOrd="0" presId="urn:microsoft.com/office/officeart/2005/8/layout/orgChart1"/>
    <dgm:cxn modelId="{F2C27372-0318-4609-AD0D-43F21643A354}" type="presParOf" srcId="{0DB141F2-F81A-4D18-8D63-CCC2F07E9970}" destId="{FB32F5D4-1377-4CF1-8058-22D744DA38F5}" srcOrd="1" destOrd="0" presId="urn:microsoft.com/office/officeart/2005/8/layout/orgChart1"/>
    <dgm:cxn modelId="{5B145A1E-572D-4355-875A-A625829BCDCC}" type="presParOf" srcId="{FB32F5D4-1377-4CF1-8058-22D744DA38F5}" destId="{049336C8-D239-40BD-A2F7-CBF489A86E24}" srcOrd="0" destOrd="0" presId="urn:microsoft.com/office/officeart/2005/8/layout/orgChart1"/>
    <dgm:cxn modelId="{3C2188ED-BDFB-4D75-B48D-B78FBABF590F}" type="presParOf" srcId="{FB32F5D4-1377-4CF1-8058-22D744DA38F5}" destId="{249F8248-1CFA-412D-8BEB-CA2356FF2DE8}" srcOrd="1" destOrd="0" presId="urn:microsoft.com/office/officeart/2005/8/layout/orgChart1"/>
    <dgm:cxn modelId="{671B8A4C-4F8F-466E-B16C-FE215D478A0B}" type="presParOf" srcId="{249F8248-1CFA-412D-8BEB-CA2356FF2DE8}" destId="{157702E4-5579-4133-88E4-BC5D62B0F5E8}" srcOrd="0" destOrd="0" presId="urn:microsoft.com/office/officeart/2005/8/layout/orgChart1"/>
    <dgm:cxn modelId="{8C04616E-C560-425B-B7D3-A146FF1CFEF4}" type="presParOf" srcId="{157702E4-5579-4133-88E4-BC5D62B0F5E8}" destId="{DD973D61-AA2F-46FA-9EBC-A146A1C4778A}" srcOrd="0" destOrd="0" presId="urn:microsoft.com/office/officeart/2005/8/layout/orgChart1"/>
    <dgm:cxn modelId="{63822950-BB72-4685-8E30-8D228AA1ADA0}" type="presParOf" srcId="{157702E4-5579-4133-88E4-BC5D62B0F5E8}" destId="{622E8E89-D51F-400F-8448-FF3D72540DAE}" srcOrd="1" destOrd="0" presId="urn:microsoft.com/office/officeart/2005/8/layout/orgChart1"/>
    <dgm:cxn modelId="{28FFEDAF-9C19-4203-9FF0-0127F3FB246C}" type="presParOf" srcId="{249F8248-1CFA-412D-8BEB-CA2356FF2DE8}" destId="{3E8882CE-0CE0-47E2-8BB6-49678A366650}" srcOrd="1" destOrd="0" presId="urn:microsoft.com/office/officeart/2005/8/layout/orgChart1"/>
    <dgm:cxn modelId="{437B35B9-BF1B-47DE-8EAE-EA5ED829E223}" type="presParOf" srcId="{249F8248-1CFA-412D-8BEB-CA2356FF2DE8}" destId="{E1381D55-126B-4E4D-9869-6196CE9F3BB6}" srcOrd="2" destOrd="0" presId="urn:microsoft.com/office/officeart/2005/8/layout/orgChart1"/>
    <dgm:cxn modelId="{407FE90C-8D24-4A98-BEAF-4E9477B853A6}" type="presParOf" srcId="{0DB141F2-F81A-4D18-8D63-CCC2F07E9970}" destId="{E8699D53-DB4D-4920-BFAD-F3103B4EEE44}" srcOrd="2" destOrd="0" presId="urn:microsoft.com/office/officeart/2005/8/layout/orgChart1"/>
    <dgm:cxn modelId="{3630B976-F19C-468B-9F16-434A992FBBBB}" type="presParOf" srcId="{28DD6300-F0E0-4D7B-A27E-394947DA01A3}" destId="{0F4E4E7D-FC19-40A0-8153-1F9794DC1695}" srcOrd="2" destOrd="0" presId="urn:microsoft.com/office/officeart/2005/8/layout/orgChart1"/>
    <dgm:cxn modelId="{F86C487D-A1E2-4900-942F-27ADAABA08EA}" type="presParOf" srcId="{28DD6300-F0E0-4D7B-A27E-394947DA01A3}" destId="{EC17776A-B487-4AC7-B8FC-96BD088F1F17}" srcOrd="3" destOrd="0" presId="urn:microsoft.com/office/officeart/2005/8/layout/orgChart1"/>
    <dgm:cxn modelId="{F48E7830-5CB1-4FA5-A7AF-5271B40D1227}" type="presParOf" srcId="{EC17776A-B487-4AC7-B8FC-96BD088F1F17}" destId="{9AD0EFAE-E0B0-4F52-AF72-1F6641BD4ED1}" srcOrd="0" destOrd="0" presId="urn:microsoft.com/office/officeart/2005/8/layout/orgChart1"/>
    <dgm:cxn modelId="{BE051B78-A0C4-47CB-BBBD-E2CC2F1B9ADB}" type="presParOf" srcId="{9AD0EFAE-E0B0-4F52-AF72-1F6641BD4ED1}" destId="{484C76CE-8FAB-43FA-87ED-8980C6DE253C}" srcOrd="0" destOrd="0" presId="urn:microsoft.com/office/officeart/2005/8/layout/orgChart1"/>
    <dgm:cxn modelId="{2B57251C-5032-4B0D-AC12-5DDA1A6BB48C}" type="presParOf" srcId="{9AD0EFAE-E0B0-4F52-AF72-1F6641BD4ED1}" destId="{AC063FC2-3D31-4E9F-98CF-204FE408D230}" srcOrd="1" destOrd="0" presId="urn:microsoft.com/office/officeart/2005/8/layout/orgChart1"/>
    <dgm:cxn modelId="{550EE500-0F04-4B85-891D-8A4FEE14BAA9}" type="presParOf" srcId="{EC17776A-B487-4AC7-B8FC-96BD088F1F17}" destId="{9397A3F9-650D-4EA1-8370-A6E4746C869B}" srcOrd="1" destOrd="0" presId="urn:microsoft.com/office/officeart/2005/8/layout/orgChart1"/>
    <dgm:cxn modelId="{8F9565AD-9E65-479B-BF94-E2EA404C4C5A}" type="presParOf" srcId="{9397A3F9-650D-4EA1-8370-A6E4746C869B}" destId="{242B194E-25B1-4B78-A7AF-AA752F78CD66}" srcOrd="0" destOrd="0" presId="urn:microsoft.com/office/officeart/2005/8/layout/orgChart1"/>
    <dgm:cxn modelId="{6282AC87-39D8-45B4-AA9E-1EEB7D5F3C94}" type="presParOf" srcId="{9397A3F9-650D-4EA1-8370-A6E4746C869B}" destId="{CA4159DE-F39A-421D-A34D-7E0D509272AD}" srcOrd="1" destOrd="0" presId="urn:microsoft.com/office/officeart/2005/8/layout/orgChart1"/>
    <dgm:cxn modelId="{190C1992-A25F-4478-B291-474CAEEDDAB1}" type="presParOf" srcId="{CA4159DE-F39A-421D-A34D-7E0D509272AD}" destId="{4CE0185D-73B0-4FB3-B35F-28A9F47E1350}" srcOrd="0" destOrd="0" presId="urn:microsoft.com/office/officeart/2005/8/layout/orgChart1"/>
    <dgm:cxn modelId="{C8228335-0E58-4ED7-BBA1-0079EE86F8EA}" type="presParOf" srcId="{4CE0185D-73B0-4FB3-B35F-28A9F47E1350}" destId="{477CB713-0911-4775-B376-F281BD0B389D}" srcOrd="0" destOrd="0" presId="urn:microsoft.com/office/officeart/2005/8/layout/orgChart1"/>
    <dgm:cxn modelId="{BD3DCD31-1DBF-40E1-AF02-E9868520EDF8}" type="presParOf" srcId="{4CE0185D-73B0-4FB3-B35F-28A9F47E1350}" destId="{D0C08679-E343-43C8-AC01-A03FB7937C05}" srcOrd="1" destOrd="0" presId="urn:microsoft.com/office/officeart/2005/8/layout/orgChart1"/>
    <dgm:cxn modelId="{8E9FE067-9563-49F4-8C7B-4F6727C0A0EF}" type="presParOf" srcId="{CA4159DE-F39A-421D-A34D-7E0D509272AD}" destId="{EC852627-BC73-4328-A521-1A34607CAF6A}" srcOrd="1" destOrd="0" presId="urn:microsoft.com/office/officeart/2005/8/layout/orgChart1"/>
    <dgm:cxn modelId="{9FAA813B-F813-42DC-8998-441EBD5ACD4A}" type="presParOf" srcId="{CA4159DE-F39A-421D-A34D-7E0D509272AD}" destId="{6299128D-EBEC-48A9-86DC-4BDEC23B2043}" srcOrd="2" destOrd="0" presId="urn:microsoft.com/office/officeart/2005/8/layout/orgChart1"/>
    <dgm:cxn modelId="{C49D1196-E9A6-49FC-99B4-B280F41B8D15}" type="presParOf" srcId="{9397A3F9-650D-4EA1-8370-A6E4746C869B}" destId="{03C4EBC9-7A39-4A3F-9395-862C8157546E}" srcOrd="2" destOrd="0" presId="urn:microsoft.com/office/officeart/2005/8/layout/orgChart1"/>
    <dgm:cxn modelId="{745F1675-1BC7-4476-8921-04DE14AAA017}" type="presParOf" srcId="{9397A3F9-650D-4EA1-8370-A6E4746C869B}" destId="{43A4A66F-2AE5-4CC8-9FC2-701DB6A497EC}" srcOrd="3" destOrd="0" presId="urn:microsoft.com/office/officeart/2005/8/layout/orgChart1"/>
    <dgm:cxn modelId="{8A33AE70-F958-4385-AF84-E4EAF95F559B}" type="presParOf" srcId="{43A4A66F-2AE5-4CC8-9FC2-701DB6A497EC}" destId="{175A46FA-D583-4CC8-BEA2-441A17E99C3E}" srcOrd="0" destOrd="0" presId="urn:microsoft.com/office/officeart/2005/8/layout/orgChart1"/>
    <dgm:cxn modelId="{BD712AF7-7914-431B-8F0C-3E3D4665DC70}" type="presParOf" srcId="{175A46FA-D583-4CC8-BEA2-441A17E99C3E}" destId="{F2C876DE-B223-4DC8-8641-4F3853879B9E}" srcOrd="0" destOrd="0" presId="urn:microsoft.com/office/officeart/2005/8/layout/orgChart1"/>
    <dgm:cxn modelId="{0060FE51-36E2-433F-B759-E6D577884725}" type="presParOf" srcId="{175A46FA-D583-4CC8-BEA2-441A17E99C3E}" destId="{286BAE47-77C1-46B5-B790-112FCBFA47D3}" srcOrd="1" destOrd="0" presId="urn:microsoft.com/office/officeart/2005/8/layout/orgChart1"/>
    <dgm:cxn modelId="{C7D2086C-E90F-437B-BDDE-78E7B165CA10}" type="presParOf" srcId="{43A4A66F-2AE5-4CC8-9FC2-701DB6A497EC}" destId="{37A17AE7-70C0-4F6D-9057-428F949B9C7D}" srcOrd="1" destOrd="0" presId="urn:microsoft.com/office/officeart/2005/8/layout/orgChart1"/>
    <dgm:cxn modelId="{068391EF-414D-4447-8023-E8D87FEC9F37}" type="presParOf" srcId="{43A4A66F-2AE5-4CC8-9FC2-701DB6A497EC}" destId="{8AC57345-4B08-435D-A38B-7D17406F0DBF}" srcOrd="2" destOrd="0" presId="urn:microsoft.com/office/officeart/2005/8/layout/orgChart1"/>
    <dgm:cxn modelId="{8D950B9A-1BD8-4D38-B80F-910ECCBF8073}" type="presParOf" srcId="{EC17776A-B487-4AC7-B8FC-96BD088F1F17}" destId="{2D24B3A7-6561-4DF1-B63E-081147F6E011}" srcOrd="2" destOrd="0" presId="urn:microsoft.com/office/officeart/2005/8/layout/orgChart1"/>
    <dgm:cxn modelId="{CB1AC954-8D0A-4580-9BFE-42D2EE4A83E9}" type="presParOf" srcId="{28DD6300-F0E0-4D7B-A27E-394947DA01A3}" destId="{5C452605-0CF9-4DC1-8AF6-2843BAA7FDA2}" srcOrd="4" destOrd="0" presId="urn:microsoft.com/office/officeart/2005/8/layout/orgChart1"/>
    <dgm:cxn modelId="{66B07427-51BF-4A60-A475-0A15F40B774F}" type="presParOf" srcId="{28DD6300-F0E0-4D7B-A27E-394947DA01A3}" destId="{6A004D2A-D830-4B12-BB01-586410991386}" srcOrd="5" destOrd="0" presId="urn:microsoft.com/office/officeart/2005/8/layout/orgChart1"/>
    <dgm:cxn modelId="{1F2504E8-CEE5-4287-889E-B8CD79E3D809}" type="presParOf" srcId="{6A004D2A-D830-4B12-BB01-586410991386}" destId="{E0AF367A-54FB-4539-9A3B-BE63E066B992}" srcOrd="0" destOrd="0" presId="urn:microsoft.com/office/officeart/2005/8/layout/orgChart1"/>
    <dgm:cxn modelId="{26FE491E-4B78-4C39-B37C-BF183D97F62E}" type="presParOf" srcId="{E0AF367A-54FB-4539-9A3B-BE63E066B992}" destId="{1BFA9055-618F-40C7-895B-A4D2ED364423}" srcOrd="0" destOrd="0" presId="urn:microsoft.com/office/officeart/2005/8/layout/orgChart1"/>
    <dgm:cxn modelId="{1CF26A98-AECC-438C-ACA0-D5A4F97E6DBD}" type="presParOf" srcId="{E0AF367A-54FB-4539-9A3B-BE63E066B992}" destId="{F0ACBC1E-17B6-4757-9036-07EC1FF2DF3B}" srcOrd="1" destOrd="0" presId="urn:microsoft.com/office/officeart/2005/8/layout/orgChart1"/>
    <dgm:cxn modelId="{F0595BCE-DBF4-443D-B886-6D37628F0E18}" type="presParOf" srcId="{6A004D2A-D830-4B12-BB01-586410991386}" destId="{F0CB917C-8FE5-4357-A445-F53976D7509A}" srcOrd="1" destOrd="0" presId="urn:microsoft.com/office/officeart/2005/8/layout/orgChart1"/>
    <dgm:cxn modelId="{9C39556F-E1A1-48D2-8039-459E7A1EA50A}" type="presParOf" srcId="{F0CB917C-8FE5-4357-A445-F53976D7509A}" destId="{C2A01162-A682-45C3-A5C4-40F17FCAA4DA}" srcOrd="0" destOrd="0" presId="urn:microsoft.com/office/officeart/2005/8/layout/orgChart1"/>
    <dgm:cxn modelId="{77A61E3A-20EB-41D1-89C2-CD99E5703991}" type="presParOf" srcId="{F0CB917C-8FE5-4357-A445-F53976D7509A}" destId="{A42199FD-D647-4A0C-B783-BD6B7933B114}" srcOrd="1" destOrd="0" presId="urn:microsoft.com/office/officeart/2005/8/layout/orgChart1"/>
    <dgm:cxn modelId="{AFA3F73F-878F-41B2-AFD6-2175C6D3BFBB}" type="presParOf" srcId="{A42199FD-D647-4A0C-B783-BD6B7933B114}" destId="{7D2E27C0-97FF-445B-A21C-9CB11024BF51}" srcOrd="0" destOrd="0" presId="urn:microsoft.com/office/officeart/2005/8/layout/orgChart1"/>
    <dgm:cxn modelId="{1FE2C479-83CE-4003-BA19-6DD3E0AC6921}" type="presParOf" srcId="{7D2E27C0-97FF-445B-A21C-9CB11024BF51}" destId="{45D5FBD0-0016-4A3A-B772-A577C7309E2D}" srcOrd="0" destOrd="0" presId="urn:microsoft.com/office/officeart/2005/8/layout/orgChart1"/>
    <dgm:cxn modelId="{80838DF4-E795-43D7-8EE9-C85FB0FD247F}" type="presParOf" srcId="{7D2E27C0-97FF-445B-A21C-9CB11024BF51}" destId="{6696C70C-6553-438E-8D31-6ED04F199918}" srcOrd="1" destOrd="0" presId="urn:microsoft.com/office/officeart/2005/8/layout/orgChart1"/>
    <dgm:cxn modelId="{D953E4A5-69E1-4797-8BBC-4F48C336A25D}" type="presParOf" srcId="{A42199FD-D647-4A0C-B783-BD6B7933B114}" destId="{89569E8F-5723-4BF1-B68E-00EB49F387A8}" srcOrd="1" destOrd="0" presId="urn:microsoft.com/office/officeart/2005/8/layout/orgChart1"/>
    <dgm:cxn modelId="{2587F784-1856-4067-AC1B-961FEBA17525}" type="presParOf" srcId="{A42199FD-D647-4A0C-B783-BD6B7933B114}" destId="{BB4B97AE-6D71-4B50-A34C-4DECAB7612E7}" srcOrd="2" destOrd="0" presId="urn:microsoft.com/office/officeart/2005/8/layout/orgChart1"/>
    <dgm:cxn modelId="{55C97831-759B-4DA9-878D-20E9FEEABB5F}" type="presParOf" srcId="{F0CB917C-8FE5-4357-A445-F53976D7509A}" destId="{A71331DD-82B2-4D27-B22D-CC5FE4D7B973}" srcOrd="2" destOrd="0" presId="urn:microsoft.com/office/officeart/2005/8/layout/orgChart1"/>
    <dgm:cxn modelId="{86800901-BD1D-4B48-80F8-F59CC153F8A3}" type="presParOf" srcId="{F0CB917C-8FE5-4357-A445-F53976D7509A}" destId="{E4CC06E9-5686-4485-9B81-407D48A25611}" srcOrd="3" destOrd="0" presId="urn:microsoft.com/office/officeart/2005/8/layout/orgChart1"/>
    <dgm:cxn modelId="{251506EB-100B-44DF-8B75-90BF1D48C8BC}" type="presParOf" srcId="{E4CC06E9-5686-4485-9B81-407D48A25611}" destId="{B12B311B-E4FC-47B5-9521-6478983AB3E9}" srcOrd="0" destOrd="0" presId="urn:microsoft.com/office/officeart/2005/8/layout/orgChart1"/>
    <dgm:cxn modelId="{6C2D031A-9A99-48D7-AF05-CB457BA8F6FE}" type="presParOf" srcId="{B12B311B-E4FC-47B5-9521-6478983AB3E9}" destId="{DD9E851D-7EE6-43A4-A40F-B08723296E8A}" srcOrd="0" destOrd="0" presId="urn:microsoft.com/office/officeart/2005/8/layout/orgChart1"/>
    <dgm:cxn modelId="{871829D3-08AC-4A2A-8E61-2DBCEB699DBC}" type="presParOf" srcId="{B12B311B-E4FC-47B5-9521-6478983AB3E9}" destId="{F770E901-2D0C-4064-BBEE-1D6CCA8A7EF6}" srcOrd="1" destOrd="0" presId="urn:microsoft.com/office/officeart/2005/8/layout/orgChart1"/>
    <dgm:cxn modelId="{336EDCD1-195D-4BED-AA3A-586EE69316D5}" type="presParOf" srcId="{E4CC06E9-5686-4485-9B81-407D48A25611}" destId="{6D51E387-318B-4267-8D20-CFE3B8697BE0}" srcOrd="1" destOrd="0" presId="urn:microsoft.com/office/officeart/2005/8/layout/orgChart1"/>
    <dgm:cxn modelId="{E43DFDD4-12C1-4783-B552-36FCC96A908A}" type="presParOf" srcId="{E4CC06E9-5686-4485-9B81-407D48A25611}" destId="{9B6FA853-A901-426A-885A-A9A684ECEE6B}" srcOrd="2" destOrd="0" presId="urn:microsoft.com/office/officeart/2005/8/layout/orgChart1"/>
    <dgm:cxn modelId="{CFAF0586-8272-451D-8888-7141C7AD2850}" type="presParOf" srcId="{6A004D2A-D830-4B12-BB01-586410991386}" destId="{737A839C-47DA-452C-A605-DDBACF39E6B9}" srcOrd="2" destOrd="0" presId="urn:microsoft.com/office/officeart/2005/8/layout/orgChart1"/>
    <dgm:cxn modelId="{5E0E32E2-BC95-4CC7-B47C-7E0A76A10F28}" type="presParOf" srcId="{FDD27D56-E65E-4908-859E-AC46B2095E6C}" destId="{A2BE417F-7FAC-4E28-929D-0F76A91CE45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0A13FD8-EC58-49C0-A0E6-DC8D5D1A142C}"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GB"/>
        </a:p>
      </dgm:t>
    </dgm:pt>
    <dgm:pt modelId="{DD5518B1-35EE-4EEC-BD1A-DC0C22C0130D}">
      <dgm:prSet/>
      <dgm:spPr/>
      <dgm:t>
        <a:bodyPr/>
        <a:lstStyle/>
        <a:p>
          <a:r>
            <a:rPr lang="en-US" b="1" i="0" dirty="0"/>
            <a:t>Address Legal and Privacy Concerns</a:t>
          </a:r>
          <a:endParaRPr lang="en-GB" dirty="0"/>
        </a:p>
      </dgm:t>
    </dgm:pt>
    <dgm:pt modelId="{86BFE004-0687-4716-9798-CD1CFF033FA1}" type="parTrans" cxnId="{5051BA9E-B0E7-4976-9656-058DA0323080}">
      <dgm:prSet/>
      <dgm:spPr/>
      <dgm:t>
        <a:bodyPr/>
        <a:lstStyle/>
        <a:p>
          <a:endParaRPr lang="en-GB"/>
        </a:p>
      </dgm:t>
    </dgm:pt>
    <dgm:pt modelId="{74D18E97-B42F-494A-BE6E-6C703E6C979E}" type="sibTrans" cxnId="{5051BA9E-B0E7-4976-9656-058DA0323080}">
      <dgm:prSet/>
      <dgm:spPr/>
      <dgm:t>
        <a:bodyPr/>
        <a:lstStyle/>
        <a:p>
          <a:endParaRPr lang="en-GB"/>
        </a:p>
      </dgm:t>
    </dgm:pt>
    <dgm:pt modelId="{78720A58-9D8C-4066-BB3E-17070CDF08FD}">
      <dgm:prSet/>
      <dgm:spPr/>
      <dgm:t>
        <a:bodyPr/>
        <a:lstStyle/>
        <a:p>
          <a:r>
            <a:rPr lang="en-US" b="1" i="0" dirty="0">
              <a:solidFill>
                <a:schemeClr val="tx1"/>
              </a:solidFill>
            </a:rPr>
            <a:t>Privacy Techniques</a:t>
          </a:r>
          <a:endParaRPr lang="en-GB" dirty="0">
            <a:solidFill>
              <a:schemeClr val="tx1"/>
            </a:solidFill>
          </a:endParaRPr>
        </a:p>
      </dgm:t>
    </dgm:pt>
    <dgm:pt modelId="{0B40BB0C-1792-470C-80E0-5D5D41553956}" type="parTrans" cxnId="{1CF6E9D1-B307-4E4E-8C6C-705C6485171E}">
      <dgm:prSet/>
      <dgm:spPr/>
      <dgm:t>
        <a:bodyPr/>
        <a:lstStyle/>
        <a:p>
          <a:endParaRPr lang="en-GB"/>
        </a:p>
      </dgm:t>
    </dgm:pt>
    <dgm:pt modelId="{C9D92424-AB7F-4A73-BE71-AD49E81C7F52}" type="sibTrans" cxnId="{1CF6E9D1-B307-4E4E-8C6C-705C6485171E}">
      <dgm:prSet/>
      <dgm:spPr/>
      <dgm:t>
        <a:bodyPr/>
        <a:lstStyle/>
        <a:p>
          <a:endParaRPr lang="en-GB"/>
        </a:p>
      </dgm:t>
    </dgm:pt>
    <dgm:pt modelId="{7109F096-271A-4614-8CB0-E855D0E23FBF}">
      <dgm:prSet/>
      <dgm:spPr/>
      <dgm:t>
        <a:bodyPr/>
        <a:lstStyle/>
        <a:p>
          <a:r>
            <a:rPr lang="en-US" b="0" i="0"/>
            <a:t>Implement anonymization and differential privacy.</a:t>
          </a:r>
          <a:endParaRPr lang="en-GB"/>
        </a:p>
      </dgm:t>
    </dgm:pt>
    <dgm:pt modelId="{61C47198-EE9B-47BD-8ACD-1E1D4C7E6878}" type="parTrans" cxnId="{5A19E6EA-0090-4C02-A1E6-DF728DF69836}">
      <dgm:prSet/>
      <dgm:spPr/>
      <dgm:t>
        <a:bodyPr/>
        <a:lstStyle/>
        <a:p>
          <a:endParaRPr lang="en-GB"/>
        </a:p>
      </dgm:t>
    </dgm:pt>
    <dgm:pt modelId="{6642D45C-545D-42AA-A46C-51035CC4F8E9}" type="sibTrans" cxnId="{5A19E6EA-0090-4C02-A1E6-DF728DF69836}">
      <dgm:prSet/>
      <dgm:spPr/>
      <dgm:t>
        <a:bodyPr/>
        <a:lstStyle/>
        <a:p>
          <a:endParaRPr lang="en-GB"/>
        </a:p>
      </dgm:t>
    </dgm:pt>
    <dgm:pt modelId="{83EC6136-86C7-4A08-BB73-8631F89ECFE7}">
      <dgm:prSet/>
      <dgm:spPr/>
      <dgm:t>
        <a:bodyPr/>
        <a:lstStyle/>
        <a:p>
          <a:r>
            <a:rPr lang="en-US" b="1" i="0" dirty="0">
              <a:solidFill>
                <a:schemeClr val="tx1"/>
              </a:solidFill>
            </a:rPr>
            <a:t>Legal Frameworks</a:t>
          </a:r>
          <a:endParaRPr lang="en-GB" dirty="0">
            <a:solidFill>
              <a:schemeClr val="tx1"/>
            </a:solidFill>
          </a:endParaRPr>
        </a:p>
      </dgm:t>
    </dgm:pt>
    <dgm:pt modelId="{C5A76F2D-869A-4F4C-917E-81B1FE6B96E9}" type="parTrans" cxnId="{EF00B842-3895-480D-B64C-2F7042FF906F}">
      <dgm:prSet/>
      <dgm:spPr/>
      <dgm:t>
        <a:bodyPr/>
        <a:lstStyle/>
        <a:p>
          <a:endParaRPr lang="en-GB"/>
        </a:p>
      </dgm:t>
    </dgm:pt>
    <dgm:pt modelId="{E00E942B-481A-4A56-8BC6-E1CAE9E77012}" type="sibTrans" cxnId="{EF00B842-3895-480D-B64C-2F7042FF906F}">
      <dgm:prSet/>
      <dgm:spPr/>
      <dgm:t>
        <a:bodyPr/>
        <a:lstStyle/>
        <a:p>
          <a:endParaRPr lang="en-GB"/>
        </a:p>
      </dgm:t>
    </dgm:pt>
    <dgm:pt modelId="{EE0866D1-5048-4061-B70D-AF62DA6E3DAC}">
      <dgm:prSet/>
      <dgm:spPr/>
      <dgm:t>
        <a:bodyPr/>
        <a:lstStyle/>
        <a:p>
          <a:r>
            <a:rPr lang="en-US" b="0" i="0"/>
            <a:t>Develop guidelines for data access and evidence admissibility.</a:t>
          </a:r>
          <a:endParaRPr lang="en-GB"/>
        </a:p>
      </dgm:t>
    </dgm:pt>
    <dgm:pt modelId="{D45C4325-D24A-4411-88BF-09CDB4E2047E}" type="parTrans" cxnId="{D21EE701-42D8-48BE-B8D4-95E6BC61090A}">
      <dgm:prSet/>
      <dgm:spPr/>
      <dgm:t>
        <a:bodyPr/>
        <a:lstStyle/>
        <a:p>
          <a:endParaRPr lang="en-GB"/>
        </a:p>
      </dgm:t>
    </dgm:pt>
    <dgm:pt modelId="{AC7017F1-C61D-4228-8B67-6F434ADA0DBD}" type="sibTrans" cxnId="{D21EE701-42D8-48BE-B8D4-95E6BC61090A}">
      <dgm:prSet/>
      <dgm:spPr/>
      <dgm:t>
        <a:bodyPr/>
        <a:lstStyle/>
        <a:p>
          <a:endParaRPr lang="en-GB"/>
        </a:p>
      </dgm:t>
    </dgm:pt>
    <dgm:pt modelId="{F659358E-B7FF-419C-856B-EE28D04EC558}">
      <dgm:prSet/>
      <dgm:spPr/>
      <dgm:t>
        <a:bodyPr/>
        <a:lstStyle/>
        <a:p>
          <a:r>
            <a:rPr lang="en-US" b="0" i="0"/>
            <a:t>Collaborate with law enforcement and ISPs.</a:t>
          </a:r>
          <a:endParaRPr lang="en-GB"/>
        </a:p>
      </dgm:t>
    </dgm:pt>
    <dgm:pt modelId="{8E1D0C46-0218-4B19-ABF4-AD64F6241CD1}" type="parTrans" cxnId="{7F9D33BF-0A9F-4477-9AED-49253E3ECC45}">
      <dgm:prSet/>
      <dgm:spPr/>
      <dgm:t>
        <a:bodyPr/>
        <a:lstStyle/>
        <a:p>
          <a:endParaRPr lang="en-GB"/>
        </a:p>
      </dgm:t>
    </dgm:pt>
    <dgm:pt modelId="{90ED44D7-EA74-4642-A582-97C8B94B5D69}" type="sibTrans" cxnId="{7F9D33BF-0A9F-4477-9AED-49253E3ECC45}">
      <dgm:prSet/>
      <dgm:spPr/>
      <dgm:t>
        <a:bodyPr/>
        <a:lstStyle/>
        <a:p>
          <a:endParaRPr lang="en-GB"/>
        </a:p>
      </dgm:t>
    </dgm:pt>
    <dgm:pt modelId="{3E9E5E0D-80D8-4614-A043-165A78504F8D}">
      <dgm:prSet/>
      <dgm:spPr/>
      <dgm:t>
        <a:bodyPr/>
        <a:lstStyle/>
        <a:p>
          <a:r>
            <a:rPr lang="en-US" b="1" i="0" dirty="0"/>
            <a:t>Foster Collaboration and Expertise</a:t>
          </a:r>
          <a:endParaRPr lang="en-GB" dirty="0"/>
        </a:p>
      </dgm:t>
    </dgm:pt>
    <dgm:pt modelId="{5E4B827E-16AC-45EF-8F65-8F119038EB41}" type="parTrans" cxnId="{E31F1E73-06D5-4B8A-9550-FA4B993BA37E}">
      <dgm:prSet/>
      <dgm:spPr/>
      <dgm:t>
        <a:bodyPr/>
        <a:lstStyle/>
        <a:p>
          <a:endParaRPr lang="en-GB"/>
        </a:p>
      </dgm:t>
    </dgm:pt>
    <dgm:pt modelId="{24C16BD3-BDD5-4C79-B63F-E82AE8F0783A}" type="sibTrans" cxnId="{E31F1E73-06D5-4B8A-9550-FA4B993BA37E}">
      <dgm:prSet/>
      <dgm:spPr/>
      <dgm:t>
        <a:bodyPr/>
        <a:lstStyle/>
        <a:p>
          <a:endParaRPr lang="en-GB"/>
        </a:p>
      </dgm:t>
    </dgm:pt>
    <dgm:pt modelId="{7B178D7D-6B86-49F7-A193-1274049D8925}">
      <dgm:prSet/>
      <dgm:spPr/>
      <dgm:t>
        <a:bodyPr/>
        <a:lstStyle/>
        <a:p>
          <a:r>
            <a:rPr lang="en-US" b="1" i="0" dirty="0">
              <a:solidFill>
                <a:schemeClr val="tx1"/>
              </a:solidFill>
            </a:rPr>
            <a:t>ISP Collaboration</a:t>
          </a:r>
          <a:endParaRPr lang="en-GB" dirty="0">
            <a:solidFill>
              <a:schemeClr val="tx1"/>
            </a:solidFill>
          </a:endParaRPr>
        </a:p>
      </dgm:t>
    </dgm:pt>
    <dgm:pt modelId="{1F770FA8-8A87-48C5-BB5B-9758E0504371}" type="parTrans" cxnId="{74D36C9D-FDBF-4828-BDD6-47002554108C}">
      <dgm:prSet/>
      <dgm:spPr/>
      <dgm:t>
        <a:bodyPr/>
        <a:lstStyle/>
        <a:p>
          <a:endParaRPr lang="en-GB"/>
        </a:p>
      </dgm:t>
    </dgm:pt>
    <dgm:pt modelId="{971E2516-C3AE-4F08-9CC1-2A3AD98FA411}" type="sibTrans" cxnId="{74D36C9D-FDBF-4828-BDD6-47002554108C}">
      <dgm:prSet/>
      <dgm:spPr/>
      <dgm:t>
        <a:bodyPr/>
        <a:lstStyle/>
        <a:p>
          <a:endParaRPr lang="en-GB"/>
        </a:p>
      </dgm:t>
    </dgm:pt>
    <dgm:pt modelId="{E9E621D0-0BA5-443D-8B39-0776FCE45F3C}">
      <dgm:prSet/>
      <dgm:spPr/>
      <dgm:t>
        <a:bodyPr/>
        <a:lstStyle/>
        <a:p>
          <a:r>
            <a:rPr lang="en-US" b="0" i="0"/>
            <a:t>Improve communication with ISPs for timely evidence access.</a:t>
          </a:r>
          <a:endParaRPr lang="en-GB"/>
        </a:p>
      </dgm:t>
    </dgm:pt>
    <dgm:pt modelId="{1892E2A8-80F8-4BB9-B162-40E622A22B3B}" type="parTrans" cxnId="{CC0712D1-D096-4A90-9422-5C64FA8ACCB5}">
      <dgm:prSet/>
      <dgm:spPr/>
      <dgm:t>
        <a:bodyPr/>
        <a:lstStyle/>
        <a:p>
          <a:endParaRPr lang="en-GB"/>
        </a:p>
      </dgm:t>
    </dgm:pt>
    <dgm:pt modelId="{514A2F8C-477E-4BB5-8272-C5E098CB76B9}" type="sibTrans" cxnId="{CC0712D1-D096-4A90-9422-5C64FA8ACCB5}">
      <dgm:prSet/>
      <dgm:spPr/>
      <dgm:t>
        <a:bodyPr/>
        <a:lstStyle/>
        <a:p>
          <a:endParaRPr lang="en-GB"/>
        </a:p>
      </dgm:t>
    </dgm:pt>
    <dgm:pt modelId="{55E81F7F-EB19-4329-B68C-A1F1D2431887}">
      <dgm:prSet/>
      <dgm:spPr/>
      <dgm:t>
        <a:bodyPr/>
        <a:lstStyle/>
        <a:p>
          <a:r>
            <a:rPr lang="en-US" b="1" i="0" dirty="0">
              <a:solidFill>
                <a:schemeClr val="tx1"/>
              </a:solidFill>
            </a:rPr>
            <a:t>Training Programs</a:t>
          </a:r>
          <a:endParaRPr lang="en-GB" dirty="0">
            <a:solidFill>
              <a:schemeClr val="tx1"/>
            </a:solidFill>
          </a:endParaRPr>
        </a:p>
      </dgm:t>
    </dgm:pt>
    <dgm:pt modelId="{CD2AB98F-465A-4B3B-85B2-3CC4589C0FDF}" type="parTrans" cxnId="{A482A4A6-0300-4196-B67F-1712DC9AF914}">
      <dgm:prSet/>
      <dgm:spPr/>
      <dgm:t>
        <a:bodyPr/>
        <a:lstStyle/>
        <a:p>
          <a:endParaRPr lang="en-GB"/>
        </a:p>
      </dgm:t>
    </dgm:pt>
    <dgm:pt modelId="{D35B4E96-D2B9-475D-9533-9682D717ABCD}" type="sibTrans" cxnId="{A482A4A6-0300-4196-B67F-1712DC9AF914}">
      <dgm:prSet/>
      <dgm:spPr/>
      <dgm:t>
        <a:bodyPr/>
        <a:lstStyle/>
        <a:p>
          <a:endParaRPr lang="en-GB"/>
        </a:p>
      </dgm:t>
    </dgm:pt>
    <dgm:pt modelId="{A4F5EB5C-9540-4A32-B903-7B9CBEE8237E}">
      <dgm:prSet/>
      <dgm:spPr/>
      <dgm:t>
        <a:bodyPr/>
        <a:lstStyle/>
        <a:p>
          <a:r>
            <a:rPr lang="en-US" b="0" i="0" dirty="0"/>
            <a:t>Equip forensic investigators with necessary skills and knowledge.</a:t>
          </a:r>
          <a:endParaRPr lang="en-GB" dirty="0"/>
        </a:p>
      </dgm:t>
    </dgm:pt>
    <dgm:pt modelId="{8766E18A-330A-480A-8732-903E8EF123C8}" type="parTrans" cxnId="{1CE0F060-8078-47E9-834A-BF36F8831CD2}">
      <dgm:prSet/>
      <dgm:spPr/>
      <dgm:t>
        <a:bodyPr/>
        <a:lstStyle/>
        <a:p>
          <a:endParaRPr lang="en-GB"/>
        </a:p>
      </dgm:t>
    </dgm:pt>
    <dgm:pt modelId="{2EE05915-62AD-477C-8D84-32BA5D5E2F00}" type="sibTrans" cxnId="{1CE0F060-8078-47E9-834A-BF36F8831CD2}">
      <dgm:prSet/>
      <dgm:spPr/>
      <dgm:t>
        <a:bodyPr/>
        <a:lstStyle/>
        <a:p>
          <a:endParaRPr lang="en-GB"/>
        </a:p>
      </dgm:t>
    </dgm:pt>
    <dgm:pt modelId="{D3EC0F66-BCB2-49BC-B41B-467F44F8B2A2}">
      <dgm:prSet/>
      <dgm:spPr/>
      <dgm:t>
        <a:bodyPr/>
        <a:lstStyle/>
        <a:p>
          <a:r>
            <a:rPr lang="en-US" b="1" i="0" dirty="0"/>
            <a:t>Automate Forensic Processes</a:t>
          </a:r>
          <a:endParaRPr lang="en-GB" dirty="0"/>
        </a:p>
      </dgm:t>
    </dgm:pt>
    <dgm:pt modelId="{AD656907-6B6D-4F45-9BE8-C9A6A6F25C08}" type="parTrans" cxnId="{BBAD3C89-4B04-4C46-8464-03EFDD85ACD4}">
      <dgm:prSet/>
      <dgm:spPr/>
      <dgm:t>
        <a:bodyPr/>
        <a:lstStyle/>
        <a:p>
          <a:endParaRPr lang="en-GB"/>
        </a:p>
      </dgm:t>
    </dgm:pt>
    <dgm:pt modelId="{FF921068-8931-433C-AEE3-326E885FF5F5}" type="sibTrans" cxnId="{BBAD3C89-4B04-4C46-8464-03EFDD85ACD4}">
      <dgm:prSet/>
      <dgm:spPr/>
      <dgm:t>
        <a:bodyPr/>
        <a:lstStyle/>
        <a:p>
          <a:endParaRPr lang="en-GB"/>
        </a:p>
      </dgm:t>
    </dgm:pt>
    <dgm:pt modelId="{9F742F26-3490-41F0-BD15-425C69AC3CBC}">
      <dgm:prSet/>
      <dgm:spPr/>
      <dgm:t>
        <a:bodyPr/>
        <a:lstStyle/>
        <a:p>
          <a:r>
            <a:rPr lang="en-US" b="1" i="0" dirty="0">
              <a:solidFill>
                <a:schemeClr val="tx1"/>
              </a:solidFill>
            </a:rPr>
            <a:t>AI and Machine Learning</a:t>
          </a:r>
          <a:endParaRPr lang="en-GB" dirty="0">
            <a:solidFill>
              <a:schemeClr val="tx1"/>
            </a:solidFill>
          </a:endParaRPr>
        </a:p>
      </dgm:t>
    </dgm:pt>
    <dgm:pt modelId="{027453BB-BB0E-410D-8AAC-46FA79BE4C43}" type="parTrans" cxnId="{44DE3E32-27C4-41E7-9702-6D0E021A579C}">
      <dgm:prSet/>
      <dgm:spPr/>
      <dgm:t>
        <a:bodyPr/>
        <a:lstStyle/>
        <a:p>
          <a:endParaRPr lang="en-GB"/>
        </a:p>
      </dgm:t>
    </dgm:pt>
    <dgm:pt modelId="{9116CDB2-CCCC-4C9D-B353-659B1CC67D33}" type="sibTrans" cxnId="{44DE3E32-27C4-41E7-9702-6D0E021A579C}">
      <dgm:prSet/>
      <dgm:spPr/>
      <dgm:t>
        <a:bodyPr/>
        <a:lstStyle/>
        <a:p>
          <a:endParaRPr lang="en-GB"/>
        </a:p>
      </dgm:t>
    </dgm:pt>
    <dgm:pt modelId="{7B08ABFE-926B-41CD-9124-B25D876552F5}">
      <dgm:prSet/>
      <dgm:spPr/>
      <dgm:t>
        <a:bodyPr/>
        <a:lstStyle/>
        <a:p>
          <a:r>
            <a:rPr lang="en-US" b="0" i="0"/>
            <a:t>Automate data analysis and evidence identification.</a:t>
          </a:r>
          <a:endParaRPr lang="en-GB"/>
        </a:p>
      </dgm:t>
    </dgm:pt>
    <dgm:pt modelId="{B18D3740-90CA-4BFD-A5E0-7EAE94161A4F}" type="parTrans" cxnId="{11205833-817C-4309-B8CC-602B30ED265B}">
      <dgm:prSet/>
      <dgm:spPr/>
      <dgm:t>
        <a:bodyPr/>
        <a:lstStyle/>
        <a:p>
          <a:endParaRPr lang="en-GB"/>
        </a:p>
      </dgm:t>
    </dgm:pt>
    <dgm:pt modelId="{C03DF7B5-3FED-494C-9BF2-FCE861F23981}" type="sibTrans" cxnId="{11205833-817C-4309-B8CC-602B30ED265B}">
      <dgm:prSet/>
      <dgm:spPr/>
      <dgm:t>
        <a:bodyPr/>
        <a:lstStyle/>
        <a:p>
          <a:endParaRPr lang="en-GB"/>
        </a:p>
      </dgm:t>
    </dgm:pt>
    <dgm:pt modelId="{A12CF99B-B189-4084-879F-CF29D41E8E05}">
      <dgm:prSet/>
      <dgm:spPr/>
      <dgm:t>
        <a:bodyPr/>
        <a:lstStyle/>
        <a:p>
          <a:r>
            <a:rPr lang="en-US" b="0" i="0"/>
            <a:t>Reduce human error and improve efficiency.</a:t>
          </a:r>
          <a:endParaRPr lang="en-GB"/>
        </a:p>
      </dgm:t>
    </dgm:pt>
    <dgm:pt modelId="{EA22F138-D4DB-45D7-A74A-CCE118E73853}" type="parTrans" cxnId="{AC4D3236-4792-44B7-9328-34D674E38141}">
      <dgm:prSet/>
      <dgm:spPr/>
      <dgm:t>
        <a:bodyPr/>
        <a:lstStyle/>
        <a:p>
          <a:endParaRPr lang="en-GB"/>
        </a:p>
      </dgm:t>
    </dgm:pt>
    <dgm:pt modelId="{BD1AC447-462B-431F-9392-79F58C2B0C1A}" type="sibTrans" cxnId="{AC4D3236-4792-44B7-9328-34D674E38141}">
      <dgm:prSet/>
      <dgm:spPr/>
      <dgm:t>
        <a:bodyPr/>
        <a:lstStyle/>
        <a:p>
          <a:endParaRPr lang="en-GB"/>
        </a:p>
      </dgm:t>
    </dgm:pt>
    <dgm:pt modelId="{87791DEE-95C0-4B66-B29D-F25E60FF5307}" type="pres">
      <dgm:prSet presAssocID="{E0A13FD8-EC58-49C0-A0E6-DC8D5D1A142C}" presName="hierChild1" presStyleCnt="0">
        <dgm:presLayoutVars>
          <dgm:orgChart val="1"/>
          <dgm:chPref val="1"/>
          <dgm:dir/>
          <dgm:animOne val="branch"/>
          <dgm:animLvl val="lvl"/>
          <dgm:resizeHandles/>
        </dgm:presLayoutVars>
      </dgm:prSet>
      <dgm:spPr/>
    </dgm:pt>
    <dgm:pt modelId="{99B864F7-521A-49DF-BA3F-7831E263F2BC}" type="pres">
      <dgm:prSet presAssocID="{DD5518B1-35EE-4EEC-BD1A-DC0C22C0130D}" presName="hierRoot1" presStyleCnt="0">
        <dgm:presLayoutVars>
          <dgm:hierBranch val="init"/>
        </dgm:presLayoutVars>
      </dgm:prSet>
      <dgm:spPr/>
    </dgm:pt>
    <dgm:pt modelId="{21CE9F79-D1A7-493E-BE0E-F90981B224E8}" type="pres">
      <dgm:prSet presAssocID="{DD5518B1-35EE-4EEC-BD1A-DC0C22C0130D}" presName="rootComposite1" presStyleCnt="0"/>
      <dgm:spPr/>
    </dgm:pt>
    <dgm:pt modelId="{0ADFBA68-9C0D-4B23-BBC8-6D95A9174C86}" type="pres">
      <dgm:prSet presAssocID="{DD5518B1-35EE-4EEC-BD1A-DC0C22C0130D}" presName="rootText1" presStyleLbl="node0" presStyleIdx="0" presStyleCnt="3" custLinFactNeighborX="-12902">
        <dgm:presLayoutVars>
          <dgm:chPref val="3"/>
        </dgm:presLayoutVars>
      </dgm:prSet>
      <dgm:spPr/>
    </dgm:pt>
    <dgm:pt modelId="{A168E109-4E03-4BCE-9C81-D531034E8AE0}" type="pres">
      <dgm:prSet presAssocID="{DD5518B1-35EE-4EEC-BD1A-DC0C22C0130D}" presName="rootConnector1" presStyleLbl="node1" presStyleIdx="0" presStyleCnt="0"/>
      <dgm:spPr/>
    </dgm:pt>
    <dgm:pt modelId="{F77C2D93-02EC-4434-B8E6-473FB68EDE56}" type="pres">
      <dgm:prSet presAssocID="{DD5518B1-35EE-4EEC-BD1A-DC0C22C0130D}" presName="hierChild2" presStyleCnt="0"/>
      <dgm:spPr/>
    </dgm:pt>
    <dgm:pt modelId="{9A9570D5-4E8C-4A05-8C3E-473B806DB69A}" type="pres">
      <dgm:prSet presAssocID="{0B40BB0C-1792-470C-80E0-5D5D41553956}" presName="Name37" presStyleLbl="parChTrans1D2" presStyleIdx="0" presStyleCnt="5"/>
      <dgm:spPr/>
    </dgm:pt>
    <dgm:pt modelId="{1513612C-E35A-41C2-9B2E-6A036F6D36CE}" type="pres">
      <dgm:prSet presAssocID="{78720A58-9D8C-4066-BB3E-17070CDF08FD}" presName="hierRoot2" presStyleCnt="0">
        <dgm:presLayoutVars>
          <dgm:hierBranch val="init"/>
        </dgm:presLayoutVars>
      </dgm:prSet>
      <dgm:spPr/>
    </dgm:pt>
    <dgm:pt modelId="{210724E3-0907-4A85-B007-E9EE91CEFD11}" type="pres">
      <dgm:prSet presAssocID="{78720A58-9D8C-4066-BB3E-17070CDF08FD}" presName="rootComposite" presStyleCnt="0"/>
      <dgm:spPr/>
    </dgm:pt>
    <dgm:pt modelId="{D6361699-BFA9-447F-B625-AE46081B17B3}" type="pres">
      <dgm:prSet presAssocID="{78720A58-9D8C-4066-BB3E-17070CDF08FD}" presName="rootText" presStyleLbl="node2" presStyleIdx="0" presStyleCnt="5" custLinFactNeighborX="-12902">
        <dgm:presLayoutVars>
          <dgm:chPref val="3"/>
        </dgm:presLayoutVars>
      </dgm:prSet>
      <dgm:spPr/>
    </dgm:pt>
    <dgm:pt modelId="{710CEE66-DCBB-492D-AA9C-2A2112B2FF72}" type="pres">
      <dgm:prSet presAssocID="{78720A58-9D8C-4066-BB3E-17070CDF08FD}" presName="rootConnector" presStyleLbl="node2" presStyleIdx="0" presStyleCnt="5"/>
      <dgm:spPr/>
    </dgm:pt>
    <dgm:pt modelId="{D0AD4C36-4763-49CF-8538-2443DCB49235}" type="pres">
      <dgm:prSet presAssocID="{78720A58-9D8C-4066-BB3E-17070CDF08FD}" presName="hierChild4" presStyleCnt="0"/>
      <dgm:spPr/>
    </dgm:pt>
    <dgm:pt modelId="{CAAA3819-D0BA-414D-BDD1-38CA8B7908C3}" type="pres">
      <dgm:prSet presAssocID="{61C47198-EE9B-47BD-8ACD-1E1D4C7E6878}" presName="Name37" presStyleLbl="parChTrans1D3" presStyleIdx="0" presStyleCnt="7"/>
      <dgm:spPr/>
    </dgm:pt>
    <dgm:pt modelId="{F0D4D2F8-2C6E-4F4C-87A9-F1AF4740A970}" type="pres">
      <dgm:prSet presAssocID="{7109F096-271A-4614-8CB0-E855D0E23FBF}" presName="hierRoot2" presStyleCnt="0">
        <dgm:presLayoutVars>
          <dgm:hierBranch val="init"/>
        </dgm:presLayoutVars>
      </dgm:prSet>
      <dgm:spPr/>
    </dgm:pt>
    <dgm:pt modelId="{B65CA720-DF10-4D03-AF75-B4CAFD0C8B41}" type="pres">
      <dgm:prSet presAssocID="{7109F096-271A-4614-8CB0-E855D0E23FBF}" presName="rootComposite" presStyleCnt="0"/>
      <dgm:spPr/>
    </dgm:pt>
    <dgm:pt modelId="{6EBC3E73-4285-4868-8E88-3F7187CD0A78}" type="pres">
      <dgm:prSet presAssocID="{7109F096-271A-4614-8CB0-E855D0E23FBF}" presName="rootText" presStyleLbl="node3" presStyleIdx="0" presStyleCnt="7" custLinFactNeighborX="-12902">
        <dgm:presLayoutVars>
          <dgm:chPref val="3"/>
        </dgm:presLayoutVars>
      </dgm:prSet>
      <dgm:spPr/>
    </dgm:pt>
    <dgm:pt modelId="{F42278D4-F64D-43AA-A1DB-7B00BFE2E212}" type="pres">
      <dgm:prSet presAssocID="{7109F096-271A-4614-8CB0-E855D0E23FBF}" presName="rootConnector" presStyleLbl="node3" presStyleIdx="0" presStyleCnt="7"/>
      <dgm:spPr/>
    </dgm:pt>
    <dgm:pt modelId="{EA9C018C-C7B8-45E1-ABC1-E5C0D12F3270}" type="pres">
      <dgm:prSet presAssocID="{7109F096-271A-4614-8CB0-E855D0E23FBF}" presName="hierChild4" presStyleCnt="0"/>
      <dgm:spPr/>
    </dgm:pt>
    <dgm:pt modelId="{F5D612A0-64CD-4E17-B73A-7F196CB5D513}" type="pres">
      <dgm:prSet presAssocID="{7109F096-271A-4614-8CB0-E855D0E23FBF}" presName="hierChild5" presStyleCnt="0"/>
      <dgm:spPr/>
    </dgm:pt>
    <dgm:pt modelId="{9E7CD881-63A8-4F5C-BB94-7670257F8725}" type="pres">
      <dgm:prSet presAssocID="{78720A58-9D8C-4066-BB3E-17070CDF08FD}" presName="hierChild5" presStyleCnt="0"/>
      <dgm:spPr/>
    </dgm:pt>
    <dgm:pt modelId="{866BE197-C9B3-4B29-A45E-33DCB5AF118B}" type="pres">
      <dgm:prSet presAssocID="{C5A76F2D-869A-4F4C-917E-81B1FE6B96E9}" presName="Name37" presStyleLbl="parChTrans1D2" presStyleIdx="1" presStyleCnt="5"/>
      <dgm:spPr/>
    </dgm:pt>
    <dgm:pt modelId="{B7E682EC-012D-4791-8BAC-1A500A18B365}" type="pres">
      <dgm:prSet presAssocID="{83EC6136-86C7-4A08-BB73-8631F89ECFE7}" presName="hierRoot2" presStyleCnt="0">
        <dgm:presLayoutVars>
          <dgm:hierBranch val="init"/>
        </dgm:presLayoutVars>
      </dgm:prSet>
      <dgm:spPr/>
    </dgm:pt>
    <dgm:pt modelId="{63AB5C4B-E365-410A-87E1-03BF2150DC90}" type="pres">
      <dgm:prSet presAssocID="{83EC6136-86C7-4A08-BB73-8631F89ECFE7}" presName="rootComposite" presStyleCnt="0"/>
      <dgm:spPr/>
    </dgm:pt>
    <dgm:pt modelId="{7E78A0E3-D502-4816-8899-ACA604595D3C}" type="pres">
      <dgm:prSet presAssocID="{83EC6136-86C7-4A08-BB73-8631F89ECFE7}" presName="rootText" presStyleLbl="node2" presStyleIdx="1" presStyleCnt="5" custLinFactNeighborX="-12902">
        <dgm:presLayoutVars>
          <dgm:chPref val="3"/>
        </dgm:presLayoutVars>
      </dgm:prSet>
      <dgm:spPr/>
    </dgm:pt>
    <dgm:pt modelId="{697C146C-2291-4659-9A26-76832205E0C7}" type="pres">
      <dgm:prSet presAssocID="{83EC6136-86C7-4A08-BB73-8631F89ECFE7}" presName="rootConnector" presStyleLbl="node2" presStyleIdx="1" presStyleCnt="5"/>
      <dgm:spPr/>
    </dgm:pt>
    <dgm:pt modelId="{EE09516A-B1ED-42DF-B721-AFDB54EDE5A6}" type="pres">
      <dgm:prSet presAssocID="{83EC6136-86C7-4A08-BB73-8631F89ECFE7}" presName="hierChild4" presStyleCnt="0"/>
      <dgm:spPr/>
    </dgm:pt>
    <dgm:pt modelId="{AD069B12-92F2-4B7D-B1B2-7C2B9278BAED}" type="pres">
      <dgm:prSet presAssocID="{D45C4325-D24A-4411-88BF-09CDB4E2047E}" presName="Name37" presStyleLbl="parChTrans1D3" presStyleIdx="1" presStyleCnt="7"/>
      <dgm:spPr/>
    </dgm:pt>
    <dgm:pt modelId="{ACB0254B-B72B-4744-8275-4E610DB90FA0}" type="pres">
      <dgm:prSet presAssocID="{EE0866D1-5048-4061-B70D-AF62DA6E3DAC}" presName="hierRoot2" presStyleCnt="0">
        <dgm:presLayoutVars>
          <dgm:hierBranch val="init"/>
        </dgm:presLayoutVars>
      </dgm:prSet>
      <dgm:spPr/>
    </dgm:pt>
    <dgm:pt modelId="{BF0C0F83-9957-48D9-B057-2529DA4B9942}" type="pres">
      <dgm:prSet presAssocID="{EE0866D1-5048-4061-B70D-AF62DA6E3DAC}" presName="rootComposite" presStyleCnt="0"/>
      <dgm:spPr/>
    </dgm:pt>
    <dgm:pt modelId="{BAEF6297-884A-4974-9983-1BB0BF8AFB3E}" type="pres">
      <dgm:prSet presAssocID="{EE0866D1-5048-4061-B70D-AF62DA6E3DAC}" presName="rootText" presStyleLbl="node3" presStyleIdx="1" presStyleCnt="7" custLinFactNeighborX="-12902">
        <dgm:presLayoutVars>
          <dgm:chPref val="3"/>
        </dgm:presLayoutVars>
      </dgm:prSet>
      <dgm:spPr/>
    </dgm:pt>
    <dgm:pt modelId="{8DCBC268-67B8-4DB7-881E-6C86FAC744C7}" type="pres">
      <dgm:prSet presAssocID="{EE0866D1-5048-4061-B70D-AF62DA6E3DAC}" presName="rootConnector" presStyleLbl="node3" presStyleIdx="1" presStyleCnt="7"/>
      <dgm:spPr/>
    </dgm:pt>
    <dgm:pt modelId="{F17F12BB-B4D8-4118-9F1E-EDF6ED407CA8}" type="pres">
      <dgm:prSet presAssocID="{EE0866D1-5048-4061-B70D-AF62DA6E3DAC}" presName="hierChild4" presStyleCnt="0"/>
      <dgm:spPr/>
    </dgm:pt>
    <dgm:pt modelId="{90911F14-DDC8-4398-B398-B68F9A2D19E1}" type="pres">
      <dgm:prSet presAssocID="{EE0866D1-5048-4061-B70D-AF62DA6E3DAC}" presName="hierChild5" presStyleCnt="0"/>
      <dgm:spPr/>
    </dgm:pt>
    <dgm:pt modelId="{A5F4FF49-0BCF-4F86-8087-17F185AA56D1}" type="pres">
      <dgm:prSet presAssocID="{8E1D0C46-0218-4B19-ABF4-AD64F6241CD1}" presName="Name37" presStyleLbl="parChTrans1D3" presStyleIdx="2" presStyleCnt="7"/>
      <dgm:spPr/>
    </dgm:pt>
    <dgm:pt modelId="{DDA47EB0-3736-4E8C-8793-C03375BF192B}" type="pres">
      <dgm:prSet presAssocID="{F659358E-B7FF-419C-856B-EE28D04EC558}" presName="hierRoot2" presStyleCnt="0">
        <dgm:presLayoutVars>
          <dgm:hierBranch val="init"/>
        </dgm:presLayoutVars>
      </dgm:prSet>
      <dgm:spPr/>
    </dgm:pt>
    <dgm:pt modelId="{FD4B5A83-802B-4DE9-A778-61F0CCD263D3}" type="pres">
      <dgm:prSet presAssocID="{F659358E-B7FF-419C-856B-EE28D04EC558}" presName="rootComposite" presStyleCnt="0"/>
      <dgm:spPr/>
    </dgm:pt>
    <dgm:pt modelId="{46383ADA-08B3-4728-BAAB-72A846A0CB68}" type="pres">
      <dgm:prSet presAssocID="{F659358E-B7FF-419C-856B-EE28D04EC558}" presName="rootText" presStyleLbl="node3" presStyleIdx="2" presStyleCnt="7" custLinFactNeighborX="-12902">
        <dgm:presLayoutVars>
          <dgm:chPref val="3"/>
        </dgm:presLayoutVars>
      </dgm:prSet>
      <dgm:spPr/>
    </dgm:pt>
    <dgm:pt modelId="{1348D809-1A6A-430D-B4CF-C310ABB16112}" type="pres">
      <dgm:prSet presAssocID="{F659358E-B7FF-419C-856B-EE28D04EC558}" presName="rootConnector" presStyleLbl="node3" presStyleIdx="2" presStyleCnt="7"/>
      <dgm:spPr/>
    </dgm:pt>
    <dgm:pt modelId="{CA80521E-E504-40B4-9670-5428BE7D7233}" type="pres">
      <dgm:prSet presAssocID="{F659358E-B7FF-419C-856B-EE28D04EC558}" presName="hierChild4" presStyleCnt="0"/>
      <dgm:spPr/>
    </dgm:pt>
    <dgm:pt modelId="{891898C3-6A27-44F4-9F15-3A642971DC16}" type="pres">
      <dgm:prSet presAssocID="{F659358E-B7FF-419C-856B-EE28D04EC558}" presName="hierChild5" presStyleCnt="0"/>
      <dgm:spPr/>
    </dgm:pt>
    <dgm:pt modelId="{8C99E74C-3C14-497B-827A-969A0DA3C51C}" type="pres">
      <dgm:prSet presAssocID="{83EC6136-86C7-4A08-BB73-8631F89ECFE7}" presName="hierChild5" presStyleCnt="0"/>
      <dgm:spPr/>
    </dgm:pt>
    <dgm:pt modelId="{992453BB-0366-44E2-814C-9CBAB8035BA4}" type="pres">
      <dgm:prSet presAssocID="{DD5518B1-35EE-4EEC-BD1A-DC0C22C0130D}" presName="hierChild3" presStyleCnt="0"/>
      <dgm:spPr/>
    </dgm:pt>
    <dgm:pt modelId="{A603B79E-8706-41CD-9109-3EC35966C642}" type="pres">
      <dgm:prSet presAssocID="{3E9E5E0D-80D8-4614-A043-165A78504F8D}" presName="hierRoot1" presStyleCnt="0">
        <dgm:presLayoutVars>
          <dgm:hierBranch val="init"/>
        </dgm:presLayoutVars>
      </dgm:prSet>
      <dgm:spPr/>
    </dgm:pt>
    <dgm:pt modelId="{38E8F453-81A4-46F5-B3F0-A8B910710C34}" type="pres">
      <dgm:prSet presAssocID="{3E9E5E0D-80D8-4614-A043-165A78504F8D}" presName="rootComposite1" presStyleCnt="0"/>
      <dgm:spPr/>
    </dgm:pt>
    <dgm:pt modelId="{9966DD08-316F-4074-A545-FA1DFF309B3F}" type="pres">
      <dgm:prSet presAssocID="{3E9E5E0D-80D8-4614-A043-165A78504F8D}" presName="rootText1" presStyleLbl="node0" presStyleIdx="1" presStyleCnt="3">
        <dgm:presLayoutVars>
          <dgm:chPref val="3"/>
        </dgm:presLayoutVars>
      </dgm:prSet>
      <dgm:spPr/>
    </dgm:pt>
    <dgm:pt modelId="{B410C33F-9436-4FFD-985A-007AB2FF5849}" type="pres">
      <dgm:prSet presAssocID="{3E9E5E0D-80D8-4614-A043-165A78504F8D}" presName="rootConnector1" presStyleLbl="node1" presStyleIdx="0" presStyleCnt="0"/>
      <dgm:spPr/>
    </dgm:pt>
    <dgm:pt modelId="{1F8FEA3B-68C0-47C3-99AA-65CA792F81E4}" type="pres">
      <dgm:prSet presAssocID="{3E9E5E0D-80D8-4614-A043-165A78504F8D}" presName="hierChild2" presStyleCnt="0"/>
      <dgm:spPr/>
    </dgm:pt>
    <dgm:pt modelId="{E3FC7DE1-B244-446F-8D48-5EC20AEE3748}" type="pres">
      <dgm:prSet presAssocID="{1F770FA8-8A87-48C5-BB5B-9758E0504371}" presName="Name37" presStyleLbl="parChTrans1D2" presStyleIdx="2" presStyleCnt="5"/>
      <dgm:spPr/>
    </dgm:pt>
    <dgm:pt modelId="{E580D82F-8553-41A5-BB7E-76A56D273695}" type="pres">
      <dgm:prSet presAssocID="{7B178D7D-6B86-49F7-A193-1274049D8925}" presName="hierRoot2" presStyleCnt="0">
        <dgm:presLayoutVars>
          <dgm:hierBranch val="init"/>
        </dgm:presLayoutVars>
      </dgm:prSet>
      <dgm:spPr/>
    </dgm:pt>
    <dgm:pt modelId="{BF29D087-6D9C-46DB-9E37-9A65D5BED599}" type="pres">
      <dgm:prSet presAssocID="{7B178D7D-6B86-49F7-A193-1274049D8925}" presName="rootComposite" presStyleCnt="0"/>
      <dgm:spPr/>
    </dgm:pt>
    <dgm:pt modelId="{C0C54E3D-57BB-4715-9FF9-AAAAC9DC3CD4}" type="pres">
      <dgm:prSet presAssocID="{7B178D7D-6B86-49F7-A193-1274049D8925}" presName="rootText" presStyleLbl="node2" presStyleIdx="2" presStyleCnt="5">
        <dgm:presLayoutVars>
          <dgm:chPref val="3"/>
        </dgm:presLayoutVars>
      </dgm:prSet>
      <dgm:spPr/>
    </dgm:pt>
    <dgm:pt modelId="{1FF2D985-E9E2-4BFE-A193-DE5162D04227}" type="pres">
      <dgm:prSet presAssocID="{7B178D7D-6B86-49F7-A193-1274049D8925}" presName="rootConnector" presStyleLbl="node2" presStyleIdx="2" presStyleCnt="5"/>
      <dgm:spPr/>
    </dgm:pt>
    <dgm:pt modelId="{AA4A3678-C37E-425E-9F45-10B1A5397AAC}" type="pres">
      <dgm:prSet presAssocID="{7B178D7D-6B86-49F7-A193-1274049D8925}" presName="hierChild4" presStyleCnt="0"/>
      <dgm:spPr/>
    </dgm:pt>
    <dgm:pt modelId="{06D8B4BE-3F26-44B3-A652-6C1576D3E238}" type="pres">
      <dgm:prSet presAssocID="{1892E2A8-80F8-4BB9-B162-40E622A22B3B}" presName="Name37" presStyleLbl="parChTrans1D3" presStyleIdx="3" presStyleCnt="7"/>
      <dgm:spPr/>
    </dgm:pt>
    <dgm:pt modelId="{851B7723-86DA-4C6F-9E16-0F9423C79969}" type="pres">
      <dgm:prSet presAssocID="{E9E621D0-0BA5-443D-8B39-0776FCE45F3C}" presName="hierRoot2" presStyleCnt="0">
        <dgm:presLayoutVars>
          <dgm:hierBranch val="init"/>
        </dgm:presLayoutVars>
      </dgm:prSet>
      <dgm:spPr/>
    </dgm:pt>
    <dgm:pt modelId="{35F0CAE0-31DE-4BD7-9F87-29CE2F668FF6}" type="pres">
      <dgm:prSet presAssocID="{E9E621D0-0BA5-443D-8B39-0776FCE45F3C}" presName="rootComposite" presStyleCnt="0"/>
      <dgm:spPr/>
    </dgm:pt>
    <dgm:pt modelId="{D0B43A6D-4045-428B-A14D-5269EAA83CA2}" type="pres">
      <dgm:prSet presAssocID="{E9E621D0-0BA5-443D-8B39-0776FCE45F3C}" presName="rootText" presStyleLbl="node3" presStyleIdx="3" presStyleCnt="7">
        <dgm:presLayoutVars>
          <dgm:chPref val="3"/>
        </dgm:presLayoutVars>
      </dgm:prSet>
      <dgm:spPr/>
    </dgm:pt>
    <dgm:pt modelId="{B0674A57-1AD7-449E-8AA4-5418820F59B7}" type="pres">
      <dgm:prSet presAssocID="{E9E621D0-0BA5-443D-8B39-0776FCE45F3C}" presName="rootConnector" presStyleLbl="node3" presStyleIdx="3" presStyleCnt="7"/>
      <dgm:spPr/>
    </dgm:pt>
    <dgm:pt modelId="{542CC285-387B-4406-8707-C06DDA7E57AA}" type="pres">
      <dgm:prSet presAssocID="{E9E621D0-0BA5-443D-8B39-0776FCE45F3C}" presName="hierChild4" presStyleCnt="0"/>
      <dgm:spPr/>
    </dgm:pt>
    <dgm:pt modelId="{ED06CEAF-FE9F-4794-942C-4811B5F72F45}" type="pres">
      <dgm:prSet presAssocID="{E9E621D0-0BA5-443D-8B39-0776FCE45F3C}" presName="hierChild5" presStyleCnt="0"/>
      <dgm:spPr/>
    </dgm:pt>
    <dgm:pt modelId="{5976DA86-64C6-46B0-9056-C2C1F3FEEE6E}" type="pres">
      <dgm:prSet presAssocID="{7B178D7D-6B86-49F7-A193-1274049D8925}" presName="hierChild5" presStyleCnt="0"/>
      <dgm:spPr/>
    </dgm:pt>
    <dgm:pt modelId="{DBC75639-CEDD-4CE2-97DA-AB529BF50682}" type="pres">
      <dgm:prSet presAssocID="{CD2AB98F-465A-4B3B-85B2-3CC4589C0FDF}" presName="Name37" presStyleLbl="parChTrans1D2" presStyleIdx="3" presStyleCnt="5"/>
      <dgm:spPr/>
    </dgm:pt>
    <dgm:pt modelId="{0483525A-D372-425A-9C2C-1802F6BE0B52}" type="pres">
      <dgm:prSet presAssocID="{55E81F7F-EB19-4329-B68C-A1F1D2431887}" presName="hierRoot2" presStyleCnt="0">
        <dgm:presLayoutVars>
          <dgm:hierBranch val="init"/>
        </dgm:presLayoutVars>
      </dgm:prSet>
      <dgm:spPr/>
    </dgm:pt>
    <dgm:pt modelId="{92DDFD59-A90C-42BE-9825-91716416B2C6}" type="pres">
      <dgm:prSet presAssocID="{55E81F7F-EB19-4329-B68C-A1F1D2431887}" presName="rootComposite" presStyleCnt="0"/>
      <dgm:spPr/>
    </dgm:pt>
    <dgm:pt modelId="{035C3FB4-133A-44E8-B0CE-7BB149EDDC22}" type="pres">
      <dgm:prSet presAssocID="{55E81F7F-EB19-4329-B68C-A1F1D2431887}" presName="rootText" presStyleLbl="node2" presStyleIdx="3" presStyleCnt="5">
        <dgm:presLayoutVars>
          <dgm:chPref val="3"/>
        </dgm:presLayoutVars>
      </dgm:prSet>
      <dgm:spPr/>
    </dgm:pt>
    <dgm:pt modelId="{708F9931-E21F-4876-95F4-E51EBA46639B}" type="pres">
      <dgm:prSet presAssocID="{55E81F7F-EB19-4329-B68C-A1F1D2431887}" presName="rootConnector" presStyleLbl="node2" presStyleIdx="3" presStyleCnt="5"/>
      <dgm:spPr/>
    </dgm:pt>
    <dgm:pt modelId="{5EFCC882-7713-439C-8B63-1F1C9F3B8865}" type="pres">
      <dgm:prSet presAssocID="{55E81F7F-EB19-4329-B68C-A1F1D2431887}" presName="hierChild4" presStyleCnt="0"/>
      <dgm:spPr/>
    </dgm:pt>
    <dgm:pt modelId="{FABA0513-AE68-4DF1-8256-C13EB07FD8DC}" type="pres">
      <dgm:prSet presAssocID="{8766E18A-330A-480A-8732-903E8EF123C8}" presName="Name37" presStyleLbl="parChTrans1D3" presStyleIdx="4" presStyleCnt="7"/>
      <dgm:spPr/>
    </dgm:pt>
    <dgm:pt modelId="{52639064-642E-4000-B6A8-65C9F78AA845}" type="pres">
      <dgm:prSet presAssocID="{A4F5EB5C-9540-4A32-B903-7B9CBEE8237E}" presName="hierRoot2" presStyleCnt="0">
        <dgm:presLayoutVars>
          <dgm:hierBranch val="init"/>
        </dgm:presLayoutVars>
      </dgm:prSet>
      <dgm:spPr/>
    </dgm:pt>
    <dgm:pt modelId="{9565AAA2-70B4-4706-8EAF-481055A3DB8F}" type="pres">
      <dgm:prSet presAssocID="{A4F5EB5C-9540-4A32-B903-7B9CBEE8237E}" presName="rootComposite" presStyleCnt="0"/>
      <dgm:spPr/>
    </dgm:pt>
    <dgm:pt modelId="{04E5A054-71D0-444B-B231-43F7D34DF76C}" type="pres">
      <dgm:prSet presAssocID="{A4F5EB5C-9540-4A32-B903-7B9CBEE8237E}" presName="rootText" presStyleLbl="node3" presStyleIdx="4" presStyleCnt="7">
        <dgm:presLayoutVars>
          <dgm:chPref val="3"/>
        </dgm:presLayoutVars>
      </dgm:prSet>
      <dgm:spPr/>
    </dgm:pt>
    <dgm:pt modelId="{83BF5A17-B31A-439E-B379-FC4118C078FD}" type="pres">
      <dgm:prSet presAssocID="{A4F5EB5C-9540-4A32-B903-7B9CBEE8237E}" presName="rootConnector" presStyleLbl="node3" presStyleIdx="4" presStyleCnt="7"/>
      <dgm:spPr/>
    </dgm:pt>
    <dgm:pt modelId="{65B26A3B-2197-4B4E-8FC9-BBCFF83B3759}" type="pres">
      <dgm:prSet presAssocID="{A4F5EB5C-9540-4A32-B903-7B9CBEE8237E}" presName="hierChild4" presStyleCnt="0"/>
      <dgm:spPr/>
    </dgm:pt>
    <dgm:pt modelId="{40748526-9A16-4569-9816-001183064EE9}" type="pres">
      <dgm:prSet presAssocID="{A4F5EB5C-9540-4A32-B903-7B9CBEE8237E}" presName="hierChild5" presStyleCnt="0"/>
      <dgm:spPr/>
    </dgm:pt>
    <dgm:pt modelId="{64634C3A-26AA-4144-9122-37B2FB8B0D0C}" type="pres">
      <dgm:prSet presAssocID="{55E81F7F-EB19-4329-B68C-A1F1D2431887}" presName="hierChild5" presStyleCnt="0"/>
      <dgm:spPr/>
    </dgm:pt>
    <dgm:pt modelId="{E7481D24-CA85-4661-B3B7-C6E4D02EFFDF}" type="pres">
      <dgm:prSet presAssocID="{3E9E5E0D-80D8-4614-A043-165A78504F8D}" presName="hierChild3" presStyleCnt="0"/>
      <dgm:spPr/>
    </dgm:pt>
    <dgm:pt modelId="{87B6D63D-9A23-48C9-99E7-B85130DB706A}" type="pres">
      <dgm:prSet presAssocID="{D3EC0F66-BCB2-49BC-B41B-467F44F8B2A2}" presName="hierRoot1" presStyleCnt="0">
        <dgm:presLayoutVars>
          <dgm:hierBranch val="init"/>
        </dgm:presLayoutVars>
      </dgm:prSet>
      <dgm:spPr/>
    </dgm:pt>
    <dgm:pt modelId="{F5B2EACC-00E4-489F-B83F-DF94D674D798}" type="pres">
      <dgm:prSet presAssocID="{D3EC0F66-BCB2-49BC-B41B-467F44F8B2A2}" presName="rootComposite1" presStyleCnt="0"/>
      <dgm:spPr/>
    </dgm:pt>
    <dgm:pt modelId="{36E1C669-4F04-47A3-A84C-5C069B0AD398}" type="pres">
      <dgm:prSet presAssocID="{D3EC0F66-BCB2-49BC-B41B-467F44F8B2A2}" presName="rootText1" presStyleLbl="node0" presStyleIdx="2" presStyleCnt="3" custLinFactNeighborX="14837" custLinFactNeighborY="-1290">
        <dgm:presLayoutVars>
          <dgm:chPref val="3"/>
        </dgm:presLayoutVars>
      </dgm:prSet>
      <dgm:spPr/>
    </dgm:pt>
    <dgm:pt modelId="{814FBB83-FA12-4F3C-8AAC-3975AE0F9A83}" type="pres">
      <dgm:prSet presAssocID="{D3EC0F66-BCB2-49BC-B41B-467F44F8B2A2}" presName="rootConnector1" presStyleLbl="node1" presStyleIdx="0" presStyleCnt="0"/>
      <dgm:spPr/>
    </dgm:pt>
    <dgm:pt modelId="{873165FD-762F-4B21-83F0-7EB14F614E24}" type="pres">
      <dgm:prSet presAssocID="{D3EC0F66-BCB2-49BC-B41B-467F44F8B2A2}" presName="hierChild2" presStyleCnt="0"/>
      <dgm:spPr/>
    </dgm:pt>
    <dgm:pt modelId="{DBD8BF53-B155-4A62-A583-0C22F6B418DC}" type="pres">
      <dgm:prSet presAssocID="{027453BB-BB0E-410D-8AAC-46FA79BE4C43}" presName="Name37" presStyleLbl="parChTrans1D2" presStyleIdx="4" presStyleCnt="5"/>
      <dgm:spPr/>
    </dgm:pt>
    <dgm:pt modelId="{3E24F63D-CA8B-4A0F-AA39-DF09D53A5BFF}" type="pres">
      <dgm:prSet presAssocID="{9F742F26-3490-41F0-BD15-425C69AC3CBC}" presName="hierRoot2" presStyleCnt="0">
        <dgm:presLayoutVars>
          <dgm:hierBranch val="init"/>
        </dgm:presLayoutVars>
      </dgm:prSet>
      <dgm:spPr/>
    </dgm:pt>
    <dgm:pt modelId="{64CD7DEB-4F21-4EB1-8CE7-BB2A3A88E0DC}" type="pres">
      <dgm:prSet presAssocID="{9F742F26-3490-41F0-BD15-425C69AC3CBC}" presName="rootComposite" presStyleCnt="0"/>
      <dgm:spPr/>
    </dgm:pt>
    <dgm:pt modelId="{1C698A17-5B5B-41E1-A664-4831B4C98B75}" type="pres">
      <dgm:prSet presAssocID="{9F742F26-3490-41F0-BD15-425C69AC3CBC}" presName="rootText" presStyleLbl="node2" presStyleIdx="4" presStyleCnt="5" custLinFactNeighborX="14837" custLinFactNeighborY="-1290">
        <dgm:presLayoutVars>
          <dgm:chPref val="3"/>
        </dgm:presLayoutVars>
      </dgm:prSet>
      <dgm:spPr/>
    </dgm:pt>
    <dgm:pt modelId="{18C51CBA-0038-4739-B4A1-98E5F3337380}" type="pres">
      <dgm:prSet presAssocID="{9F742F26-3490-41F0-BD15-425C69AC3CBC}" presName="rootConnector" presStyleLbl="node2" presStyleIdx="4" presStyleCnt="5"/>
      <dgm:spPr/>
    </dgm:pt>
    <dgm:pt modelId="{A7EE6E3B-A88B-4353-95D3-BD8BA60DB8BA}" type="pres">
      <dgm:prSet presAssocID="{9F742F26-3490-41F0-BD15-425C69AC3CBC}" presName="hierChild4" presStyleCnt="0"/>
      <dgm:spPr/>
    </dgm:pt>
    <dgm:pt modelId="{F2FB0CB3-EEAD-45A9-80A5-C1C0E82BC4E4}" type="pres">
      <dgm:prSet presAssocID="{B18D3740-90CA-4BFD-A5E0-7EAE94161A4F}" presName="Name37" presStyleLbl="parChTrans1D3" presStyleIdx="5" presStyleCnt="7"/>
      <dgm:spPr/>
    </dgm:pt>
    <dgm:pt modelId="{588F49CA-2166-4F5D-A321-045EA572D0E6}" type="pres">
      <dgm:prSet presAssocID="{7B08ABFE-926B-41CD-9124-B25D876552F5}" presName="hierRoot2" presStyleCnt="0">
        <dgm:presLayoutVars>
          <dgm:hierBranch val="init"/>
        </dgm:presLayoutVars>
      </dgm:prSet>
      <dgm:spPr/>
    </dgm:pt>
    <dgm:pt modelId="{28713F50-C4E2-4C28-BAE7-1B76693E9425}" type="pres">
      <dgm:prSet presAssocID="{7B08ABFE-926B-41CD-9124-B25D876552F5}" presName="rootComposite" presStyleCnt="0"/>
      <dgm:spPr/>
    </dgm:pt>
    <dgm:pt modelId="{EB3394AC-6449-4C68-B966-659368996B6B}" type="pres">
      <dgm:prSet presAssocID="{7B08ABFE-926B-41CD-9124-B25D876552F5}" presName="rootText" presStyleLbl="node3" presStyleIdx="5" presStyleCnt="7" custLinFactNeighborX="14837" custLinFactNeighborY="-1290">
        <dgm:presLayoutVars>
          <dgm:chPref val="3"/>
        </dgm:presLayoutVars>
      </dgm:prSet>
      <dgm:spPr/>
    </dgm:pt>
    <dgm:pt modelId="{D9013697-FED8-4697-8DD8-7CAFBF822066}" type="pres">
      <dgm:prSet presAssocID="{7B08ABFE-926B-41CD-9124-B25D876552F5}" presName="rootConnector" presStyleLbl="node3" presStyleIdx="5" presStyleCnt="7"/>
      <dgm:spPr/>
    </dgm:pt>
    <dgm:pt modelId="{DA9DB810-FC15-4742-B84E-CBE0C57F9409}" type="pres">
      <dgm:prSet presAssocID="{7B08ABFE-926B-41CD-9124-B25D876552F5}" presName="hierChild4" presStyleCnt="0"/>
      <dgm:spPr/>
    </dgm:pt>
    <dgm:pt modelId="{165F0F81-BAE9-4499-8282-36CA57892603}" type="pres">
      <dgm:prSet presAssocID="{7B08ABFE-926B-41CD-9124-B25D876552F5}" presName="hierChild5" presStyleCnt="0"/>
      <dgm:spPr/>
    </dgm:pt>
    <dgm:pt modelId="{DD953EF3-7AD2-43AD-83BD-1AB5A90656B9}" type="pres">
      <dgm:prSet presAssocID="{EA22F138-D4DB-45D7-A74A-CCE118E73853}" presName="Name37" presStyleLbl="parChTrans1D3" presStyleIdx="6" presStyleCnt="7"/>
      <dgm:spPr/>
    </dgm:pt>
    <dgm:pt modelId="{F29A5361-7D12-40C2-BC47-72E06F9C4F60}" type="pres">
      <dgm:prSet presAssocID="{A12CF99B-B189-4084-879F-CF29D41E8E05}" presName="hierRoot2" presStyleCnt="0">
        <dgm:presLayoutVars>
          <dgm:hierBranch val="init"/>
        </dgm:presLayoutVars>
      </dgm:prSet>
      <dgm:spPr/>
    </dgm:pt>
    <dgm:pt modelId="{A65FBD60-C828-46A5-9042-344505BE8051}" type="pres">
      <dgm:prSet presAssocID="{A12CF99B-B189-4084-879F-CF29D41E8E05}" presName="rootComposite" presStyleCnt="0"/>
      <dgm:spPr/>
    </dgm:pt>
    <dgm:pt modelId="{5636F05A-4067-46A5-B9C5-4E364682D384}" type="pres">
      <dgm:prSet presAssocID="{A12CF99B-B189-4084-879F-CF29D41E8E05}" presName="rootText" presStyleLbl="node3" presStyleIdx="6" presStyleCnt="7" custLinFactNeighborX="14837" custLinFactNeighborY="-1290">
        <dgm:presLayoutVars>
          <dgm:chPref val="3"/>
        </dgm:presLayoutVars>
      </dgm:prSet>
      <dgm:spPr/>
    </dgm:pt>
    <dgm:pt modelId="{993CDCC5-BD70-4A35-A26F-18D5B1D300CC}" type="pres">
      <dgm:prSet presAssocID="{A12CF99B-B189-4084-879F-CF29D41E8E05}" presName="rootConnector" presStyleLbl="node3" presStyleIdx="6" presStyleCnt="7"/>
      <dgm:spPr/>
    </dgm:pt>
    <dgm:pt modelId="{9ECC6CF0-2DB4-4256-95F4-B19A09BDDC29}" type="pres">
      <dgm:prSet presAssocID="{A12CF99B-B189-4084-879F-CF29D41E8E05}" presName="hierChild4" presStyleCnt="0"/>
      <dgm:spPr/>
    </dgm:pt>
    <dgm:pt modelId="{62562D6D-1153-4701-9ABC-3D17C899959F}" type="pres">
      <dgm:prSet presAssocID="{A12CF99B-B189-4084-879F-CF29D41E8E05}" presName="hierChild5" presStyleCnt="0"/>
      <dgm:spPr/>
    </dgm:pt>
    <dgm:pt modelId="{1B098D70-5936-4227-BA8D-294C90B05399}" type="pres">
      <dgm:prSet presAssocID="{9F742F26-3490-41F0-BD15-425C69AC3CBC}" presName="hierChild5" presStyleCnt="0"/>
      <dgm:spPr/>
    </dgm:pt>
    <dgm:pt modelId="{AF7BD5AB-E51A-4F90-96C2-0AC7810EA3CD}" type="pres">
      <dgm:prSet presAssocID="{D3EC0F66-BCB2-49BC-B41B-467F44F8B2A2}" presName="hierChild3" presStyleCnt="0"/>
      <dgm:spPr/>
    </dgm:pt>
  </dgm:ptLst>
  <dgm:cxnLst>
    <dgm:cxn modelId="{D21EE701-42D8-48BE-B8D4-95E6BC61090A}" srcId="{83EC6136-86C7-4A08-BB73-8631F89ECFE7}" destId="{EE0866D1-5048-4061-B70D-AF62DA6E3DAC}" srcOrd="0" destOrd="0" parTransId="{D45C4325-D24A-4411-88BF-09CDB4E2047E}" sibTransId="{AC7017F1-C61D-4228-8B67-6F434ADA0DBD}"/>
    <dgm:cxn modelId="{14CC9F07-1632-4FEB-9C85-EB2BEFF94B07}" type="presOf" srcId="{7B178D7D-6B86-49F7-A193-1274049D8925}" destId="{1FF2D985-E9E2-4BFE-A193-DE5162D04227}" srcOrd="1" destOrd="0" presId="urn:microsoft.com/office/officeart/2005/8/layout/orgChart1"/>
    <dgm:cxn modelId="{E40F870A-1030-4DBD-84D6-B3AE9B360DDD}" type="presOf" srcId="{A4F5EB5C-9540-4A32-B903-7B9CBEE8237E}" destId="{04E5A054-71D0-444B-B231-43F7D34DF76C}" srcOrd="0" destOrd="0" presId="urn:microsoft.com/office/officeart/2005/8/layout/orgChart1"/>
    <dgm:cxn modelId="{BC563B0C-5FE1-482D-AB58-58DCB49AED5F}" type="presOf" srcId="{EE0866D1-5048-4061-B70D-AF62DA6E3DAC}" destId="{8DCBC268-67B8-4DB7-881E-6C86FAC744C7}" srcOrd="1" destOrd="0" presId="urn:microsoft.com/office/officeart/2005/8/layout/orgChart1"/>
    <dgm:cxn modelId="{A886C10D-C579-4EAB-9A5D-B02DB3868173}" type="presOf" srcId="{A4F5EB5C-9540-4A32-B903-7B9CBEE8237E}" destId="{83BF5A17-B31A-439E-B379-FC4118C078FD}" srcOrd="1" destOrd="0" presId="urn:microsoft.com/office/officeart/2005/8/layout/orgChart1"/>
    <dgm:cxn modelId="{CE816C13-AD47-436E-A9AF-8055B20C7981}" type="presOf" srcId="{A12CF99B-B189-4084-879F-CF29D41E8E05}" destId="{5636F05A-4067-46A5-B9C5-4E364682D384}" srcOrd="0" destOrd="0" presId="urn:microsoft.com/office/officeart/2005/8/layout/orgChart1"/>
    <dgm:cxn modelId="{72895320-4752-4EB9-8935-0FE51F0F20BC}" type="presOf" srcId="{7B08ABFE-926B-41CD-9124-B25D876552F5}" destId="{D9013697-FED8-4697-8DD8-7CAFBF822066}" srcOrd="1" destOrd="0" presId="urn:microsoft.com/office/officeart/2005/8/layout/orgChart1"/>
    <dgm:cxn modelId="{A653AB20-F277-4B0A-8AA4-C94D3A00B432}" type="presOf" srcId="{DD5518B1-35EE-4EEC-BD1A-DC0C22C0130D}" destId="{0ADFBA68-9C0D-4B23-BBC8-6D95A9174C86}" srcOrd="0" destOrd="0" presId="urn:microsoft.com/office/officeart/2005/8/layout/orgChart1"/>
    <dgm:cxn modelId="{D3BA4E23-63A4-43EA-9F15-FDE8B786703C}" type="presOf" srcId="{D3EC0F66-BCB2-49BC-B41B-467F44F8B2A2}" destId="{814FBB83-FA12-4F3C-8AAC-3975AE0F9A83}" srcOrd="1" destOrd="0" presId="urn:microsoft.com/office/officeart/2005/8/layout/orgChart1"/>
    <dgm:cxn modelId="{BC164D2A-AD84-4567-8D84-E77703D7B141}" type="presOf" srcId="{78720A58-9D8C-4066-BB3E-17070CDF08FD}" destId="{D6361699-BFA9-447F-B625-AE46081B17B3}" srcOrd="0" destOrd="0" presId="urn:microsoft.com/office/officeart/2005/8/layout/orgChart1"/>
    <dgm:cxn modelId="{2D7F0B30-0AAB-4A0E-B381-DC0D1B101119}" type="presOf" srcId="{7109F096-271A-4614-8CB0-E855D0E23FBF}" destId="{F42278D4-F64D-43AA-A1DB-7B00BFE2E212}" srcOrd="1" destOrd="0" presId="urn:microsoft.com/office/officeart/2005/8/layout/orgChart1"/>
    <dgm:cxn modelId="{44DE3E32-27C4-41E7-9702-6D0E021A579C}" srcId="{D3EC0F66-BCB2-49BC-B41B-467F44F8B2A2}" destId="{9F742F26-3490-41F0-BD15-425C69AC3CBC}" srcOrd="0" destOrd="0" parTransId="{027453BB-BB0E-410D-8AAC-46FA79BE4C43}" sibTransId="{9116CDB2-CCCC-4C9D-B353-659B1CC67D33}"/>
    <dgm:cxn modelId="{11205833-817C-4309-B8CC-602B30ED265B}" srcId="{9F742F26-3490-41F0-BD15-425C69AC3CBC}" destId="{7B08ABFE-926B-41CD-9124-B25D876552F5}" srcOrd="0" destOrd="0" parTransId="{B18D3740-90CA-4BFD-A5E0-7EAE94161A4F}" sibTransId="{C03DF7B5-3FED-494C-9BF2-FCE861F23981}"/>
    <dgm:cxn modelId="{D61CCE35-2A4B-4A69-9E12-A1AAF8FD2893}" type="presOf" srcId="{E9E621D0-0BA5-443D-8B39-0776FCE45F3C}" destId="{B0674A57-1AD7-449E-8AA4-5418820F59B7}" srcOrd="1" destOrd="0" presId="urn:microsoft.com/office/officeart/2005/8/layout/orgChart1"/>
    <dgm:cxn modelId="{AC4D3236-4792-44B7-9328-34D674E38141}" srcId="{9F742F26-3490-41F0-BD15-425C69AC3CBC}" destId="{A12CF99B-B189-4084-879F-CF29D41E8E05}" srcOrd="1" destOrd="0" parTransId="{EA22F138-D4DB-45D7-A74A-CCE118E73853}" sibTransId="{BD1AC447-462B-431F-9392-79F58C2B0C1A}"/>
    <dgm:cxn modelId="{E6704E40-23A2-4212-A8A3-326EA88F4BA6}" type="presOf" srcId="{F659358E-B7FF-419C-856B-EE28D04EC558}" destId="{1348D809-1A6A-430D-B4CF-C310ABB16112}" srcOrd="1" destOrd="0" presId="urn:microsoft.com/office/officeart/2005/8/layout/orgChart1"/>
    <dgm:cxn modelId="{F7D03B5E-881E-4E2E-8A51-77C2B45E1D97}" type="presOf" srcId="{E9E621D0-0BA5-443D-8B39-0776FCE45F3C}" destId="{D0B43A6D-4045-428B-A14D-5269EAA83CA2}" srcOrd="0" destOrd="0" presId="urn:microsoft.com/office/officeart/2005/8/layout/orgChart1"/>
    <dgm:cxn modelId="{1CE0F060-8078-47E9-834A-BF36F8831CD2}" srcId="{55E81F7F-EB19-4329-B68C-A1F1D2431887}" destId="{A4F5EB5C-9540-4A32-B903-7B9CBEE8237E}" srcOrd="0" destOrd="0" parTransId="{8766E18A-330A-480A-8732-903E8EF123C8}" sibTransId="{2EE05915-62AD-477C-8D84-32BA5D5E2F00}"/>
    <dgm:cxn modelId="{5A2D1E41-9BFE-4EE7-BEED-D03C18410CC2}" type="presOf" srcId="{C5A76F2D-869A-4F4C-917E-81B1FE6B96E9}" destId="{866BE197-C9B3-4B29-A45E-33DCB5AF118B}" srcOrd="0" destOrd="0" presId="urn:microsoft.com/office/officeart/2005/8/layout/orgChart1"/>
    <dgm:cxn modelId="{EF00B842-3895-480D-B64C-2F7042FF906F}" srcId="{DD5518B1-35EE-4EEC-BD1A-DC0C22C0130D}" destId="{83EC6136-86C7-4A08-BB73-8631F89ECFE7}" srcOrd="1" destOrd="0" parTransId="{C5A76F2D-869A-4F4C-917E-81B1FE6B96E9}" sibTransId="{E00E942B-481A-4A56-8BC6-E1CAE9E77012}"/>
    <dgm:cxn modelId="{BD0B1845-5570-4544-80C5-63A3DDFBC887}" type="presOf" srcId="{B18D3740-90CA-4BFD-A5E0-7EAE94161A4F}" destId="{F2FB0CB3-EEAD-45A9-80A5-C1C0E82BC4E4}" srcOrd="0" destOrd="0" presId="urn:microsoft.com/office/officeart/2005/8/layout/orgChart1"/>
    <dgm:cxn modelId="{DD0A8E6B-8A59-448F-A014-12D2FA8A53FC}" type="presOf" srcId="{027453BB-BB0E-410D-8AAC-46FA79BE4C43}" destId="{DBD8BF53-B155-4A62-A583-0C22F6B418DC}" srcOrd="0" destOrd="0" presId="urn:microsoft.com/office/officeart/2005/8/layout/orgChart1"/>
    <dgm:cxn modelId="{2676CB4D-644C-4E46-9346-7EDB7BCD6F71}" type="presOf" srcId="{D45C4325-D24A-4411-88BF-09CDB4E2047E}" destId="{AD069B12-92F2-4B7D-B1B2-7C2B9278BAED}" srcOrd="0" destOrd="0" presId="urn:microsoft.com/office/officeart/2005/8/layout/orgChart1"/>
    <dgm:cxn modelId="{CCB5A54E-1A3C-49C1-9BB2-29628D1220AB}" type="presOf" srcId="{DD5518B1-35EE-4EEC-BD1A-DC0C22C0130D}" destId="{A168E109-4E03-4BCE-9C81-D531034E8AE0}" srcOrd="1" destOrd="0" presId="urn:microsoft.com/office/officeart/2005/8/layout/orgChart1"/>
    <dgm:cxn modelId="{E31F1E73-06D5-4B8A-9550-FA4B993BA37E}" srcId="{E0A13FD8-EC58-49C0-A0E6-DC8D5D1A142C}" destId="{3E9E5E0D-80D8-4614-A043-165A78504F8D}" srcOrd="1" destOrd="0" parTransId="{5E4B827E-16AC-45EF-8F65-8F119038EB41}" sibTransId="{24C16BD3-BDD5-4C79-B63F-E82AE8F0783A}"/>
    <dgm:cxn modelId="{1BC9C773-D27F-4E0C-AB32-F09812A78570}" type="presOf" srcId="{D3EC0F66-BCB2-49BC-B41B-467F44F8B2A2}" destId="{36E1C669-4F04-47A3-A84C-5C069B0AD398}" srcOrd="0" destOrd="0" presId="urn:microsoft.com/office/officeart/2005/8/layout/orgChart1"/>
    <dgm:cxn modelId="{CB9B8674-A7F5-4B71-AAAD-951662C5B843}" type="presOf" srcId="{7109F096-271A-4614-8CB0-E855D0E23FBF}" destId="{6EBC3E73-4285-4868-8E88-3F7187CD0A78}" srcOrd="0" destOrd="0" presId="urn:microsoft.com/office/officeart/2005/8/layout/orgChart1"/>
    <dgm:cxn modelId="{BC4D8954-1E2E-4A7D-83BF-E2BC79699EDF}" type="presOf" srcId="{7B08ABFE-926B-41CD-9124-B25D876552F5}" destId="{EB3394AC-6449-4C68-B966-659368996B6B}" srcOrd="0" destOrd="0" presId="urn:microsoft.com/office/officeart/2005/8/layout/orgChart1"/>
    <dgm:cxn modelId="{4E8F9B81-2654-4B13-A8AC-B5E6DABCD0DF}" type="presOf" srcId="{1F770FA8-8A87-48C5-BB5B-9758E0504371}" destId="{E3FC7DE1-B244-446F-8D48-5EC20AEE3748}" srcOrd="0" destOrd="0" presId="urn:microsoft.com/office/officeart/2005/8/layout/orgChart1"/>
    <dgm:cxn modelId="{B6788784-07DD-48A5-8B24-43A29477952F}" type="presOf" srcId="{9F742F26-3490-41F0-BD15-425C69AC3CBC}" destId="{18C51CBA-0038-4739-B4A1-98E5F3337380}" srcOrd="1" destOrd="0" presId="urn:microsoft.com/office/officeart/2005/8/layout/orgChart1"/>
    <dgm:cxn modelId="{7017C786-C3EC-4349-9129-5032AB8BA778}" type="presOf" srcId="{CD2AB98F-465A-4B3B-85B2-3CC4589C0FDF}" destId="{DBC75639-CEDD-4CE2-97DA-AB529BF50682}" srcOrd="0" destOrd="0" presId="urn:microsoft.com/office/officeart/2005/8/layout/orgChart1"/>
    <dgm:cxn modelId="{BBAD3C89-4B04-4C46-8464-03EFDD85ACD4}" srcId="{E0A13FD8-EC58-49C0-A0E6-DC8D5D1A142C}" destId="{D3EC0F66-BCB2-49BC-B41B-467F44F8B2A2}" srcOrd="2" destOrd="0" parTransId="{AD656907-6B6D-4F45-9BE8-C9A6A6F25C08}" sibTransId="{FF921068-8931-433C-AEE3-326E885FF5F5}"/>
    <dgm:cxn modelId="{DAC54990-84AE-4D76-A146-4227050EAD11}" type="presOf" srcId="{F659358E-B7FF-419C-856B-EE28D04EC558}" destId="{46383ADA-08B3-4728-BAAB-72A846A0CB68}" srcOrd="0" destOrd="0" presId="urn:microsoft.com/office/officeart/2005/8/layout/orgChart1"/>
    <dgm:cxn modelId="{EA182C93-381E-4E49-9863-62D7895F576E}" type="presOf" srcId="{83EC6136-86C7-4A08-BB73-8631F89ECFE7}" destId="{697C146C-2291-4659-9A26-76832205E0C7}" srcOrd="1" destOrd="0" presId="urn:microsoft.com/office/officeart/2005/8/layout/orgChart1"/>
    <dgm:cxn modelId="{74D36C9D-FDBF-4828-BDD6-47002554108C}" srcId="{3E9E5E0D-80D8-4614-A043-165A78504F8D}" destId="{7B178D7D-6B86-49F7-A193-1274049D8925}" srcOrd="0" destOrd="0" parTransId="{1F770FA8-8A87-48C5-BB5B-9758E0504371}" sibTransId="{971E2516-C3AE-4F08-9CC1-2A3AD98FA411}"/>
    <dgm:cxn modelId="{5051BA9E-B0E7-4976-9656-058DA0323080}" srcId="{E0A13FD8-EC58-49C0-A0E6-DC8D5D1A142C}" destId="{DD5518B1-35EE-4EEC-BD1A-DC0C22C0130D}" srcOrd="0" destOrd="0" parTransId="{86BFE004-0687-4716-9798-CD1CFF033FA1}" sibTransId="{74D18E97-B42F-494A-BE6E-6C703E6C979E}"/>
    <dgm:cxn modelId="{04C004A3-E2EB-479D-97CB-08A91E78E992}" type="presOf" srcId="{3E9E5E0D-80D8-4614-A043-165A78504F8D}" destId="{9966DD08-316F-4074-A545-FA1DFF309B3F}" srcOrd="0" destOrd="0" presId="urn:microsoft.com/office/officeart/2005/8/layout/orgChart1"/>
    <dgm:cxn modelId="{A482A4A6-0300-4196-B67F-1712DC9AF914}" srcId="{3E9E5E0D-80D8-4614-A043-165A78504F8D}" destId="{55E81F7F-EB19-4329-B68C-A1F1D2431887}" srcOrd="1" destOrd="0" parTransId="{CD2AB98F-465A-4B3B-85B2-3CC4589C0FDF}" sibTransId="{D35B4E96-D2B9-475D-9533-9682D717ABCD}"/>
    <dgm:cxn modelId="{60BDF4A9-27B7-4EBB-8A2A-AD5EBEA98AD8}" type="presOf" srcId="{A12CF99B-B189-4084-879F-CF29D41E8E05}" destId="{993CDCC5-BD70-4A35-A26F-18D5B1D300CC}" srcOrd="1" destOrd="0" presId="urn:microsoft.com/office/officeart/2005/8/layout/orgChart1"/>
    <dgm:cxn modelId="{130C9CAB-1C5C-4BC2-A958-1629BF4B83B7}" type="presOf" srcId="{7B178D7D-6B86-49F7-A193-1274049D8925}" destId="{C0C54E3D-57BB-4715-9FF9-AAAAC9DC3CD4}" srcOrd="0" destOrd="0" presId="urn:microsoft.com/office/officeart/2005/8/layout/orgChart1"/>
    <dgm:cxn modelId="{1AD25EAD-CAC2-4DB9-8137-552909B22538}" type="presOf" srcId="{55E81F7F-EB19-4329-B68C-A1F1D2431887}" destId="{708F9931-E21F-4876-95F4-E51EBA46639B}" srcOrd="1" destOrd="0" presId="urn:microsoft.com/office/officeart/2005/8/layout/orgChart1"/>
    <dgm:cxn modelId="{61022FB3-3A0E-4BD0-955D-81E70809EFB6}" type="presOf" srcId="{55E81F7F-EB19-4329-B68C-A1F1D2431887}" destId="{035C3FB4-133A-44E8-B0CE-7BB149EDDC22}" srcOrd="0" destOrd="0" presId="urn:microsoft.com/office/officeart/2005/8/layout/orgChart1"/>
    <dgm:cxn modelId="{5B0024BA-17C7-4C9F-92F4-76B59FEE01E3}" type="presOf" srcId="{0B40BB0C-1792-470C-80E0-5D5D41553956}" destId="{9A9570D5-4E8C-4A05-8C3E-473B806DB69A}" srcOrd="0" destOrd="0" presId="urn:microsoft.com/office/officeart/2005/8/layout/orgChart1"/>
    <dgm:cxn modelId="{088251BA-39E4-49B3-B7CB-E9961BAF64D9}" type="presOf" srcId="{3E9E5E0D-80D8-4614-A043-165A78504F8D}" destId="{B410C33F-9436-4FFD-985A-007AB2FF5849}" srcOrd="1" destOrd="0" presId="urn:microsoft.com/office/officeart/2005/8/layout/orgChart1"/>
    <dgm:cxn modelId="{A79F3DBB-4076-423D-A8B2-2CA04E4C13AE}" type="presOf" srcId="{9F742F26-3490-41F0-BD15-425C69AC3CBC}" destId="{1C698A17-5B5B-41E1-A664-4831B4C98B75}" srcOrd="0" destOrd="0" presId="urn:microsoft.com/office/officeart/2005/8/layout/orgChart1"/>
    <dgm:cxn modelId="{7F9D33BF-0A9F-4477-9AED-49253E3ECC45}" srcId="{83EC6136-86C7-4A08-BB73-8631F89ECFE7}" destId="{F659358E-B7FF-419C-856B-EE28D04EC558}" srcOrd="1" destOrd="0" parTransId="{8E1D0C46-0218-4B19-ABF4-AD64F6241CD1}" sibTransId="{90ED44D7-EA74-4642-A582-97C8B94B5D69}"/>
    <dgm:cxn modelId="{D6AF19C2-DA79-4711-87D2-F89F6E64324A}" type="presOf" srcId="{EE0866D1-5048-4061-B70D-AF62DA6E3DAC}" destId="{BAEF6297-884A-4974-9983-1BB0BF8AFB3E}" srcOrd="0" destOrd="0" presId="urn:microsoft.com/office/officeart/2005/8/layout/orgChart1"/>
    <dgm:cxn modelId="{CC0712D1-D096-4A90-9422-5C64FA8ACCB5}" srcId="{7B178D7D-6B86-49F7-A193-1274049D8925}" destId="{E9E621D0-0BA5-443D-8B39-0776FCE45F3C}" srcOrd="0" destOrd="0" parTransId="{1892E2A8-80F8-4BB9-B162-40E622A22B3B}" sibTransId="{514A2F8C-477E-4BB5-8272-C5E098CB76B9}"/>
    <dgm:cxn modelId="{1CF6E9D1-B307-4E4E-8C6C-705C6485171E}" srcId="{DD5518B1-35EE-4EEC-BD1A-DC0C22C0130D}" destId="{78720A58-9D8C-4066-BB3E-17070CDF08FD}" srcOrd="0" destOrd="0" parTransId="{0B40BB0C-1792-470C-80E0-5D5D41553956}" sibTransId="{C9D92424-AB7F-4A73-BE71-AD49E81C7F52}"/>
    <dgm:cxn modelId="{71D941D3-25B5-488F-9F86-FC0E22F01736}" type="presOf" srcId="{1892E2A8-80F8-4BB9-B162-40E622A22B3B}" destId="{06D8B4BE-3F26-44B3-A652-6C1576D3E238}" srcOrd="0" destOrd="0" presId="urn:microsoft.com/office/officeart/2005/8/layout/orgChart1"/>
    <dgm:cxn modelId="{9E591AD5-759B-4112-BA63-03F6BC40077E}" type="presOf" srcId="{8E1D0C46-0218-4B19-ABF4-AD64F6241CD1}" destId="{A5F4FF49-0BCF-4F86-8087-17F185AA56D1}" srcOrd="0" destOrd="0" presId="urn:microsoft.com/office/officeart/2005/8/layout/orgChart1"/>
    <dgm:cxn modelId="{553AD5D5-C526-4250-9DFE-DAE44C0564E1}" type="presOf" srcId="{EA22F138-D4DB-45D7-A74A-CCE118E73853}" destId="{DD953EF3-7AD2-43AD-83BD-1AB5A90656B9}" srcOrd="0" destOrd="0" presId="urn:microsoft.com/office/officeart/2005/8/layout/orgChart1"/>
    <dgm:cxn modelId="{661623DD-1598-42C9-AEA4-0B143A050A66}" type="presOf" srcId="{E0A13FD8-EC58-49C0-A0E6-DC8D5D1A142C}" destId="{87791DEE-95C0-4B66-B29D-F25E60FF5307}" srcOrd="0" destOrd="0" presId="urn:microsoft.com/office/officeart/2005/8/layout/orgChart1"/>
    <dgm:cxn modelId="{29313CE0-ED72-4A57-BAF0-382B88CBAF64}" type="presOf" srcId="{61C47198-EE9B-47BD-8ACD-1E1D4C7E6878}" destId="{CAAA3819-D0BA-414D-BDD1-38CA8B7908C3}" srcOrd="0" destOrd="0" presId="urn:microsoft.com/office/officeart/2005/8/layout/orgChart1"/>
    <dgm:cxn modelId="{9C3DE3E6-1F3A-4686-BF27-5F36613BF403}" type="presOf" srcId="{78720A58-9D8C-4066-BB3E-17070CDF08FD}" destId="{710CEE66-DCBB-492D-AA9C-2A2112B2FF72}" srcOrd="1" destOrd="0" presId="urn:microsoft.com/office/officeart/2005/8/layout/orgChart1"/>
    <dgm:cxn modelId="{5A19E6EA-0090-4C02-A1E6-DF728DF69836}" srcId="{78720A58-9D8C-4066-BB3E-17070CDF08FD}" destId="{7109F096-271A-4614-8CB0-E855D0E23FBF}" srcOrd="0" destOrd="0" parTransId="{61C47198-EE9B-47BD-8ACD-1E1D4C7E6878}" sibTransId="{6642D45C-545D-42AA-A46C-51035CC4F8E9}"/>
    <dgm:cxn modelId="{C1FBF9FA-6639-4BA3-A9F2-7F2FD34D03C3}" type="presOf" srcId="{8766E18A-330A-480A-8732-903E8EF123C8}" destId="{FABA0513-AE68-4DF1-8256-C13EB07FD8DC}" srcOrd="0" destOrd="0" presId="urn:microsoft.com/office/officeart/2005/8/layout/orgChart1"/>
    <dgm:cxn modelId="{831C1FFC-0EA4-4243-AB27-0AF69FF3C89E}" type="presOf" srcId="{83EC6136-86C7-4A08-BB73-8631F89ECFE7}" destId="{7E78A0E3-D502-4816-8899-ACA604595D3C}" srcOrd="0" destOrd="0" presId="urn:microsoft.com/office/officeart/2005/8/layout/orgChart1"/>
    <dgm:cxn modelId="{9451AAA1-A3E7-4AEB-805B-FBDD39F32CEE}" type="presParOf" srcId="{87791DEE-95C0-4B66-B29D-F25E60FF5307}" destId="{99B864F7-521A-49DF-BA3F-7831E263F2BC}" srcOrd="0" destOrd="0" presId="urn:microsoft.com/office/officeart/2005/8/layout/orgChart1"/>
    <dgm:cxn modelId="{C783D102-7CEE-4F55-976A-D28F8C4DD155}" type="presParOf" srcId="{99B864F7-521A-49DF-BA3F-7831E263F2BC}" destId="{21CE9F79-D1A7-493E-BE0E-F90981B224E8}" srcOrd="0" destOrd="0" presId="urn:microsoft.com/office/officeart/2005/8/layout/orgChart1"/>
    <dgm:cxn modelId="{5E69B2AA-9D2A-42EA-A686-2FC0D9E43B61}" type="presParOf" srcId="{21CE9F79-D1A7-493E-BE0E-F90981B224E8}" destId="{0ADFBA68-9C0D-4B23-BBC8-6D95A9174C86}" srcOrd="0" destOrd="0" presId="urn:microsoft.com/office/officeart/2005/8/layout/orgChart1"/>
    <dgm:cxn modelId="{69F44977-E9EB-428E-A016-FAF64695795C}" type="presParOf" srcId="{21CE9F79-D1A7-493E-BE0E-F90981B224E8}" destId="{A168E109-4E03-4BCE-9C81-D531034E8AE0}" srcOrd="1" destOrd="0" presId="urn:microsoft.com/office/officeart/2005/8/layout/orgChart1"/>
    <dgm:cxn modelId="{AADFEDC9-9CC4-4772-BBAA-B8D7591F3B62}" type="presParOf" srcId="{99B864F7-521A-49DF-BA3F-7831E263F2BC}" destId="{F77C2D93-02EC-4434-B8E6-473FB68EDE56}" srcOrd="1" destOrd="0" presId="urn:microsoft.com/office/officeart/2005/8/layout/orgChart1"/>
    <dgm:cxn modelId="{EC2B30CC-3621-4162-A93E-BC913CE03C23}" type="presParOf" srcId="{F77C2D93-02EC-4434-B8E6-473FB68EDE56}" destId="{9A9570D5-4E8C-4A05-8C3E-473B806DB69A}" srcOrd="0" destOrd="0" presId="urn:microsoft.com/office/officeart/2005/8/layout/orgChart1"/>
    <dgm:cxn modelId="{21D23237-1FD9-41A2-A689-D98DD7FED459}" type="presParOf" srcId="{F77C2D93-02EC-4434-B8E6-473FB68EDE56}" destId="{1513612C-E35A-41C2-9B2E-6A036F6D36CE}" srcOrd="1" destOrd="0" presId="urn:microsoft.com/office/officeart/2005/8/layout/orgChart1"/>
    <dgm:cxn modelId="{D8FF6CF2-7D54-4C44-8C44-58442E2823C6}" type="presParOf" srcId="{1513612C-E35A-41C2-9B2E-6A036F6D36CE}" destId="{210724E3-0907-4A85-B007-E9EE91CEFD11}" srcOrd="0" destOrd="0" presId="urn:microsoft.com/office/officeart/2005/8/layout/orgChart1"/>
    <dgm:cxn modelId="{09B14DB5-9488-4326-A184-345757FAB226}" type="presParOf" srcId="{210724E3-0907-4A85-B007-E9EE91CEFD11}" destId="{D6361699-BFA9-447F-B625-AE46081B17B3}" srcOrd="0" destOrd="0" presId="urn:microsoft.com/office/officeart/2005/8/layout/orgChart1"/>
    <dgm:cxn modelId="{E26FD283-8D56-4514-BF8D-4319493614DF}" type="presParOf" srcId="{210724E3-0907-4A85-B007-E9EE91CEFD11}" destId="{710CEE66-DCBB-492D-AA9C-2A2112B2FF72}" srcOrd="1" destOrd="0" presId="urn:microsoft.com/office/officeart/2005/8/layout/orgChart1"/>
    <dgm:cxn modelId="{445D80DE-72DC-4847-8DF7-412DA0800947}" type="presParOf" srcId="{1513612C-E35A-41C2-9B2E-6A036F6D36CE}" destId="{D0AD4C36-4763-49CF-8538-2443DCB49235}" srcOrd="1" destOrd="0" presId="urn:microsoft.com/office/officeart/2005/8/layout/orgChart1"/>
    <dgm:cxn modelId="{569FCC78-0F58-467B-8E6B-9351FCD6DD0E}" type="presParOf" srcId="{D0AD4C36-4763-49CF-8538-2443DCB49235}" destId="{CAAA3819-D0BA-414D-BDD1-38CA8B7908C3}" srcOrd="0" destOrd="0" presId="urn:microsoft.com/office/officeart/2005/8/layout/orgChart1"/>
    <dgm:cxn modelId="{26BB3500-A95A-43F5-92AC-9E358DAAB20D}" type="presParOf" srcId="{D0AD4C36-4763-49CF-8538-2443DCB49235}" destId="{F0D4D2F8-2C6E-4F4C-87A9-F1AF4740A970}" srcOrd="1" destOrd="0" presId="urn:microsoft.com/office/officeart/2005/8/layout/orgChart1"/>
    <dgm:cxn modelId="{9B9BCB17-F941-49B4-A45F-CD4062BDCC5D}" type="presParOf" srcId="{F0D4D2F8-2C6E-4F4C-87A9-F1AF4740A970}" destId="{B65CA720-DF10-4D03-AF75-B4CAFD0C8B41}" srcOrd="0" destOrd="0" presId="urn:microsoft.com/office/officeart/2005/8/layout/orgChart1"/>
    <dgm:cxn modelId="{885FCE0D-0E66-4C6A-A273-B7FE927C443C}" type="presParOf" srcId="{B65CA720-DF10-4D03-AF75-B4CAFD0C8B41}" destId="{6EBC3E73-4285-4868-8E88-3F7187CD0A78}" srcOrd="0" destOrd="0" presId="urn:microsoft.com/office/officeart/2005/8/layout/orgChart1"/>
    <dgm:cxn modelId="{12530AE9-FA0F-4FFA-978F-36CB85E0ADF6}" type="presParOf" srcId="{B65CA720-DF10-4D03-AF75-B4CAFD0C8B41}" destId="{F42278D4-F64D-43AA-A1DB-7B00BFE2E212}" srcOrd="1" destOrd="0" presId="urn:microsoft.com/office/officeart/2005/8/layout/orgChart1"/>
    <dgm:cxn modelId="{69FF2598-9866-4673-8F14-626B97BC4654}" type="presParOf" srcId="{F0D4D2F8-2C6E-4F4C-87A9-F1AF4740A970}" destId="{EA9C018C-C7B8-45E1-ABC1-E5C0D12F3270}" srcOrd="1" destOrd="0" presId="urn:microsoft.com/office/officeart/2005/8/layout/orgChart1"/>
    <dgm:cxn modelId="{4D04FB00-0FC3-48DA-98B6-7327AD60204E}" type="presParOf" srcId="{F0D4D2F8-2C6E-4F4C-87A9-F1AF4740A970}" destId="{F5D612A0-64CD-4E17-B73A-7F196CB5D513}" srcOrd="2" destOrd="0" presId="urn:microsoft.com/office/officeart/2005/8/layout/orgChart1"/>
    <dgm:cxn modelId="{F1C94A46-EE8A-4EC6-B514-7CD638EC86B7}" type="presParOf" srcId="{1513612C-E35A-41C2-9B2E-6A036F6D36CE}" destId="{9E7CD881-63A8-4F5C-BB94-7670257F8725}" srcOrd="2" destOrd="0" presId="urn:microsoft.com/office/officeart/2005/8/layout/orgChart1"/>
    <dgm:cxn modelId="{535F74B2-C303-4830-9A13-E7EC90EF30CF}" type="presParOf" srcId="{F77C2D93-02EC-4434-B8E6-473FB68EDE56}" destId="{866BE197-C9B3-4B29-A45E-33DCB5AF118B}" srcOrd="2" destOrd="0" presId="urn:microsoft.com/office/officeart/2005/8/layout/orgChart1"/>
    <dgm:cxn modelId="{1A464FDC-5340-477A-A5A7-613ED49C4F9A}" type="presParOf" srcId="{F77C2D93-02EC-4434-B8E6-473FB68EDE56}" destId="{B7E682EC-012D-4791-8BAC-1A500A18B365}" srcOrd="3" destOrd="0" presId="urn:microsoft.com/office/officeart/2005/8/layout/orgChart1"/>
    <dgm:cxn modelId="{66EC9F99-499D-4BBB-9FAC-CF032595D27C}" type="presParOf" srcId="{B7E682EC-012D-4791-8BAC-1A500A18B365}" destId="{63AB5C4B-E365-410A-87E1-03BF2150DC90}" srcOrd="0" destOrd="0" presId="urn:microsoft.com/office/officeart/2005/8/layout/orgChart1"/>
    <dgm:cxn modelId="{EEDE5EC2-708A-47A7-87ED-778ECD4CCEA5}" type="presParOf" srcId="{63AB5C4B-E365-410A-87E1-03BF2150DC90}" destId="{7E78A0E3-D502-4816-8899-ACA604595D3C}" srcOrd="0" destOrd="0" presId="urn:microsoft.com/office/officeart/2005/8/layout/orgChart1"/>
    <dgm:cxn modelId="{C00D2F64-12CC-4C06-A116-02A73A6A0050}" type="presParOf" srcId="{63AB5C4B-E365-410A-87E1-03BF2150DC90}" destId="{697C146C-2291-4659-9A26-76832205E0C7}" srcOrd="1" destOrd="0" presId="urn:microsoft.com/office/officeart/2005/8/layout/orgChart1"/>
    <dgm:cxn modelId="{BACCAF87-3B18-4791-AC08-C4CC4DBE8195}" type="presParOf" srcId="{B7E682EC-012D-4791-8BAC-1A500A18B365}" destId="{EE09516A-B1ED-42DF-B721-AFDB54EDE5A6}" srcOrd="1" destOrd="0" presId="urn:microsoft.com/office/officeart/2005/8/layout/orgChart1"/>
    <dgm:cxn modelId="{2AB3FD0F-A2BF-4946-90F9-D2F278FD6585}" type="presParOf" srcId="{EE09516A-B1ED-42DF-B721-AFDB54EDE5A6}" destId="{AD069B12-92F2-4B7D-B1B2-7C2B9278BAED}" srcOrd="0" destOrd="0" presId="urn:microsoft.com/office/officeart/2005/8/layout/orgChart1"/>
    <dgm:cxn modelId="{0E192481-303E-44B8-9DB5-AED4368D8565}" type="presParOf" srcId="{EE09516A-B1ED-42DF-B721-AFDB54EDE5A6}" destId="{ACB0254B-B72B-4744-8275-4E610DB90FA0}" srcOrd="1" destOrd="0" presId="urn:microsoft.com/office/officeart/2005/8/layout/orgChart1"/>
    <dgm:cxn modelId="{C670AB59-82E8-44A3-A1D3-E7CCF270E2DC}" type="presParOf" srcId="{ACB0254B-B72B-4744-8275-4E610DB90FA0}" destId="{BF0C0F83-9957-48D9-B057-2529DA4B9942}" srcOrd="0" destOrd="0" presId="urn:microsoft.com/office/officeart/2005/8/layout/orgChart1"/>
    <dgm:cxn modelId="{AB8D4D94-96EA-4152-9816-E332A5EA7152}" type="presParOf" srcId="{BF0C0F83-9957-48D9-B057-2529DA4B9942}" destId="{BAEF6297-884A-4974-9983-1BB0BF8AFB3E}" srcOrd="0" destOrd="0" presId="urn:microsoft.com/office/officeart/2005/8/layout/orgChart1"/>
    <dgm:cxn modelId="{51069D91-123D-44AF-AD12-31E6EA2A05B9}" type="presParOf" srcId="{BF0C0F83-9957-48D9-B057-2529DA4B9942}" destId="{8DCBC268-67B8-4DB7-881E-6C86FAC744C7}" srcOrd="1" destOrd="0" presId="urn:microsoft.com/office/officeart/2005/8/layout/orgChart1"/>
    <dgm:cxn modelId="{B49758D9-7580-4BED-AD86-BF307FB61CA1}" type="presParOf" srcId="{ACB0254B-B72B-4744-8275-4E610DB90FA0}" destId="{F17F12BB-B4D8-4118-9F1E-EDF6ED407CA8}" srcOrd="1" destOrd="0" presId="urn:microsoft.com/office/officeart/2005/8/layout/orgChart1"/>
    <dgm:cxn modelId="{9F112F7E-0834-4CFF-B07B-2EFACBE97219}" type="presParOf" srcId="{ACB0254B-B72B-4744-8275-4E610DB90FA0}" destId="{90911F14-DDC8-4398-B398-B68F9A2D19E1}" srcOrd="2" destOrd="0" presId="urn:microsoft.com/office/officeart/2005/8/layout/orgChart1"/>
    <dgm:cxn modelId="{24883122-AF95-45FA-AC5F-BBF9B6C0440C}" type="presParOf" srcId="{EE09516A-B1ED-42DF-B721-AFDB54EDE5A6}" destId="{A5F4FF49-0BCF-4F86-8087-17F185AA56D1}" srcOrd="2" destOrd="0" presId="urn:microsoft.com/office/officeart/2005/8/layout/orgChart1"/>
    <dgm:cxn modelId="{706B25C8-CD38-4253-A5A1-C9814DF62A30}" type="presParOf" srcId="{EE09516A-B1ED-42DF-B721-AFDB54EDE5A6}" destId="{DDA47EB0-3736-4E8C-8793-C03375BF192B}" srcOrd="3" destOrd="0" presId="urn:microsoft.com/office/officeart/2005/8/layout/orgChart1"/>
    <dgm:cxn modelId="{44DC306B-3F58-41C7-BF95-B661B61A1B6B}" type="presParOf" srcId="{DDA47EB0-3736-4E8C-8793-C03375BF192B}" destId="{FD4B5A83-802B-4DE9-A778-61F0CCD263D3}" srcOrd="0" destOrd="0" presId="urn:microsoft.com/office/officeart/2005/8/layout/orgChart1"/>
    <dgm:cxn modelId="{702A7AB9-EF37-4C32-8AFE-CDE1DAA981AB}" type="presParOf" srcId="{FD4B5A83-802B-4DE9-A778-61F0CCD263D3}" destId="{46383ADA-08B3-4728-BAAB-72A846A0CB68}" srcOrd="0" destOrd="0" presId="urn:microsoft.com/office/officeart/2005/8/layout/orgChart1"/>
    <dgm:cxn modelId="{4F2F8A97-6D8C-4047-874D-9A9AB76E741F}" type="presParOf" srcId="{FD4B5A83-802B-4DE9-A778-61F0CCD263D3}" destId="{1348D809-1A6A-430D-B4CF-C310ABB16112}" srcOrd="1" destOrd="0" presId="urn:microsoft.com/office/officeart/2005/8/layout/orgChart1"/>
    <dgm:cxn modelId="{36D91402-319D-43C1-9ABC-AC20E38DBC1B}" type="presParOf" srcId="{DDA47EB0-3736-4E8C-8793-C03375BF192B}" destId="{CA80521E-E504-40B4-9670-5428BE7D7233}" srcOrd="1" destOrd="0" presId="urn:microsoft.com/office/officeart/2005/8/layout/orgChart1"/>
    <dgm:cxn modelId="{ED8640F3-8AE1-4A20-8C5D-1B848E61BB71}" type="presParOf" srcId="{DDA47EB0-3736-4E8C-8793-C03375BF192B}" destId="{891898C3-6A27-44F4-9F15-3A642971DC16}" srcOrd="2" destOrd="0" presId="urn:microsoft.com/office/officeart/2005/8/layout/orgChart1"/>
    <dgm:cxn modelId="{0F4F21F4-023A-4210-A225-37B3D7D2A466}" type="presParOf" srcId="{B7E682EC-012D-4791-8BAC-1A500A18B365}" destId="{8C99E74C-3C14-497B-827A-969A0DA3C51C}" srcOrd="2" destOrd="0" presId="urn:microsoft.com/office/officeart/2005/8/layout/orgChart1"/>
    <dgm:cxn modelId="{AB52C377-BD2F-401B-99AE-D4C4C631D7E4}" type="presParOf" srcId="{99B864F7-521A-49DF-BA3F-7831E263F2BC}" destId="{992453BB-0366-44E2-814C-9CBAB8035BA4}" srcOrd="2" destOrd="0" presId="urn:microsoft.com/office/officeart/2005/8/layout/orgChart1"/>
    <dgm:cxn modelId="{6B12611F-2B8E-4200-939B-3E6E5D9725A5}" type="presParOf" srcId="{87791DEE-95C0-4B66-B29D-F25E60FF5307}" destId="{A603B79E-8706-41CD-9109-3EC35966C642}" srcOrd="1" destOrd="0" presId="urn:microsoft.com/office/officeart/2005/8/layout/orgChart1"/>
    <dgm:cxn modelId="{8D41B574-F8EC-4715-9069-7A3B02CED449}" type="presParOf" srcId="{A603B79E-8706-41CD-9109-3EC35966C642}" destId="{38E8F453-81A4-46F5-B3F0-A8B910710C34}" srcOrd="0" destOrd="0" presId="urn:microsoft.com/office/officeart/2005/8/layout/orgChart1"/>
    <dgm:cxn modelId="{1830AC06-1D0F-41B6-87FC-423D625B0321}" type="presParOf" srcId="{38E8F453-81A4-46F5-B3F0-A8B910710C34}" destId="{9966DD08-316F-4074-A545-FA1DFF309B3F}" srcOrd="0" destOrd="0" presId="urn:microsoft.com/office/officeart/2005/8/layout/orgChart1"/>
    <dgm:cxn modelId="{93A7DE55-A942-47DB-A57B-2589ED2E31B8}" type="presParOf" srcId="{38E8F453-81A4-46F5-B3F0-A8B910710C34}" destId="{B410C33F-9436-4FFD-985A-007AB2FF5849}" srcOrd="1" destOrd="0" presId="urn:microsoft.com/office/officeart/2005/8/layout/orgChart1"/>
    <dgm:cxn modelId="{3370E654-0021-47C5-9CA5-5D321794FAE4}" type="presParOf" srcId="{A603B79E-8706-41CD-9109-3EC35966C642}" destId="{1F8FEA3B-68C0-47C3-99AA-65CA792F81E4}" srcOrd="1" destOrd="0" presId="urn:microsoft.com/office/officeart/2005/8/layout/orgChart1"/>
    <dgm:cxn modelId="{EED54046-45F2-41CC-B0B6-8F2590223ED4}" type="presParOf" srcId="{1F8FEA3B-68C0-47C3-99AA-65CA792F81E4}" destId="{E3FC7DE1-B244-446F-8D48-5EC20AEE3748}" srcOrd="0" destOrd="0" presId="urn:microsoft.com/office/officeart/2005/8/layout/orgChart1"/>
    <dgm:cxn modelId="{AF106C64-2CF8-4DA1-80AE-4910D6EE9865}" type="presParOf" srcId="{1F8FEA3B-68C0-47C3-99AA-65CA792F81E4}" destId="{E580D82F-8553-41A5-BB7E-76A56D273695}" srcOrd="1" destOrd="0" presId="urn:microsoft.com/office/officeart/2005/8/layout/orgChart1"/>
    <dgm:cxn modelId="{032ADB04-EA23-4BDE-A3FA-8044DC68F775}" type="presParOf" srcId="{E580D82F-8553-41A5-BB7E-76A56D273695}" destId="{BF29D087-6D9C-46DB-9E37-9A65D5BED599}" srcOrd="0" destOrd="0" presId="urn:microsoft.com/office/officeart/2005/8/layout/orgChart1"/>
    <dgm:cxn modelId="{1CB47BF6-F13A-4A86-9639-44B34639106A}" type="presParOf" srcId="{BF29D087-6D9C-46DB-9E37-9A65D5BED599}" destId="{C0C54E3D-57BB-4715-9FF9-AAAAC9DC3CD4}" srcOrd="0" destOrd="0" presId="urn:microsoft.com/office/officeart/2005/8/layout/orgChart1"/>
    <dgm:cxn modelId="{620052C0-0F06-4328-975A-248813B1F8E7}" type="presParOf" srcId="{BF29D087-6D9C-46DB-9E37-9A65D5BED599}" destId="{1FF2D985-E9E2-4BFE-A193-DE5162D04227}" srcOrd="1" destOrd="0" presId="urn:microsoft.com/office/officeart/2005/8/layout/orgChart1"/>
    <dgm:cxn modelId="{DEB0641F-07C3-4A74-9A56-7232F999F25C}" type="presParOf" srcId="{E580D82F-8553-41A5-BB7E-76A56D273695}" destId="{AA4A3678-C37E-425E-9F45-10B1A5397AAC}" srcOrd="1" destOrd="0" presId="urn:microsoft.com/office/officeart/2005/8/layout/orgChart1"/>
    <dgm:cxn modelId="{1D57D6C8-957B-4BFD-A5D8-7F2A8FABD8EA}" type="presParOf" srcId="{AA4A3678-C37E-425E-9F45-10B1A5397AAC}" destId="{06D8B4BE-3F26-44B3-A652-6C1576D3E238}" srcOrd="0" destOrd="0" presId="urn:microsoft.com/office/officeart/2005/8/layout/orgChart1"/>
    <dgm:cxn modelId="{19078AF6-335C-4840-95C3-D31081169C5B}" type="presParOf" srcId="{AA4A3678-C37E-425E-9F45-10B1A5397AAC}" destId="{851B7723-86DA-4C6F-9E16-0F9423C79969}" srcOrd="1" destOrd="0" presId="urn:microsoft.com/office/officeart/2005/8/layout/orgChart1"/>
    <dgm:cxn modelId="{17F94774-2044-4165-AB5E-784F9DFCB1CB}" type="presParOf" srcId="{851B7723-86DA-4C6F-9E16-0F9423C79969}" destId="{35F0CAE0-31DE-4BD7-9F87-29CE2F668FF6}" srcOrd="0" destOrd="0" presId="urn:microsoft.com/office/officeart/2005/8/layout/orgChart1"/>
    <dgm:cxn modelId="{CD306384-B486-4E32-AB16-C1364A39B912}" type="presParOf" srcId="{35F0CAE0-31DE-4BD7-9F87-29CE2F668FF6}" destId="{D0B43A6D-4045-428B-A14D-5269EAA83CA2}" srcOrd="0" destOrd="0" presId="urn:microsoft.com/office/officeart/2005/8/layout/orgChart1"/>
    <dgm:cxn modelId="{8DCC9AD5-300D-47BC-8EFD-6ED257E6B0FF}" type="presParOf" srcId="{35F0CAE0-31DE-4BD7-9F87-29CE2F668FF6}" destId="{B0674A57-1AD7-449E-8AA4-5418820F59B7}" srcOrd="1" destOrd="0" presId="urn:microsoft.com/office/officeart/2005/8/layout/orgChart1"/>
    <dgm:cxn modelId="{CB8A410A-8763-4501-949C-EE69FF811637}" type="presParOf" srcId="{851B7723-86DA-4C6F-9E16-0F9423C79969}" destId="{542CC285-387B-4406-8707-C06DDA7E57AA}" srcOrd="1" destOrd="0" presId="urn:microsoft.com/office/officeart/2005/8/layout/orgChart1"/>
    <dgm:cxn modelId="{3772486B-8398-4541-82BD-E1621BADB8FE}" type="presParOf" srcId="{851B7723-86DA-4C6F-9E16-0F9423C79969}" destId="{ED06CEAF-FE9F-4794-942C-4811B5F72F45}" srcOrd="2" destOrd="0" presId="urn:microsoft.com/office/officeart/2005/8/layout/orgChart1"/>
    <dgm:cxn modelId="{2C5FCFA5-1544-4441-B0D6-D422BD70A52E}" type="presParOf" srcId="{E580D82F-8553-41A5-BB7E-76A56D273695}" destId="{5976DA86-64C6-46B0-9056-C2C1F3FEEE6E}" srcOrd="2" destOrd="0" presId="urn:microsoft.com/office/officeart/2005/8/layout/orgChart1"/>
    <dgm:cxn modelId="{8DB644EE-5A5D-4F98-B7A7-E3D4D6F5A7DF}" type="presParOf" srcId="{1F8FEA3B-68C0-47C3-99AA-65CA792F81E4}" destId="{DBC75639-CEDD-4CE2-97DA-AB529BF50682}" srcOrd="2" destOrd="0" presId="urn:microsoft.com/office/officeart/2005/8/layout/orgChart1"/>
    <dgm:cxn modelId="{2AEA39AD-EBDF-47DA-89A5-D05F7BC9EE21}" type="presParOf" srcId="{1F8FEA3B-68C0-47C3-99AA-65CA792F81E4}" destId="{0483525A-D372-425A-9C2C-1802F6BE0B52}" srcOrd="3" destOrd="0" presId="urn:microsoft.com/office/officeart/2005/8/layout/orgChart1"/>
    <dgm:cxn modelId="{6E7F4A19-F3FD-452C-8008-37B0623C40E6}" type="presParOf" srcId="{0483525A-D372-425A-9C2C-1802F6BE0B52}" destId="{92DDFD59-A90C-42BE-9825-91716416B2C6}" srcOrd="0" destOrd="0" presId="urn:microsoft.com/office/officeart/2005/8/layout/orgChart1"/>
    <dgm:cxn modelId="{33EC9842-8C04-4FB0-85E6-B7731C1E0B05}" type="presParOf" srcId="{92DDFD59-A90C-42BE-9825-91716416B2C6}" destId="{035C3FB4-133A-44E8-B0CE-7BB149EDDC22}" srcOrd="0" destOrd="0" presId="urn:microsoft.com/office/officeart/2005/8/layout/orgChart1"/>
    <dgm:cxn modelId="{0D0E864C-F839-446A-97B6-548B2BE76F40}" type="presParOf" srcId="{92DDFD59-A90C-42BE-9825-91716416B2C6}" destId="{708F9931-E21F-4876-95F4-E51EBA46639B}" srcOrd="1" destOrd="0" presId="urn:microsoft.com/office/officeart/2005/8/layout/orgChart1"/>
    <dgm:cxn modelId="{ECB6D6D9-F5AD-4A96-9F45-B5BE4C00F44D}" type="presParOf" srcId="{0483525A-D372-425A-9C2C-1802F6BE0B52}" destId="{5EFCC882-7713-439C-8B63-1F1C9F3B8865}" srcOrd="1" destOrd="0" presId="urn:microsoft.com/office/officeart/2005/8/layout/orgChart1"/>
    <dgm:cxn modelId="{1F1D2CC4-AD21-415E-8247-3D757432166F}" type="presParOf" srcId="{5EFCC882-7713-439C-8B63-1F1C9F3B8865}" destId="{FABA0513-AE68-4DF1-8256-C13EB07FD8DC}" srcOrd="0" destOrd="0" presId="urn:microsoft.com/office/officeart/2005/8/layout/orgChart1"/>
    <dgm:cxn modelId="{623BD34C-EB98-4FE6-9F49-2FAC2EDB5411}" type="presParOf" srcId="{5EFCC882-7713-439C-8B63-1F1C9F3B8865}" destId="{52639064-642E-4000-B6A8-65C9F78AA845}" srcOrd="1" destOrd="0" presId="urn:microsoft.com/office/officeart/2005/8/layout/orgChart1"/>
    <dgm:cxn modelId="{8E3579BD-B209-43FF-9AA3-CCAEDC319471}" type="presParOf" srcId="{52639064-642E-4000-B6A8-65C9F78AA845}" destId="{9565AAA2-70B4-4706-8EAF-481055A3DB8F}" srcOrd="0" destOrd="0" presId="urn:microsoft.com/office/officeart/2005/8/layout/orgChart1"/>
    <dgm:cxn modelId="{0B85B00F-2B83-478D-9D7A-88B6EA1DCC71}" type="presParOf" srcId="{9565AAA2-70B4-4706-8EAF-481055A3DB8F}" destId="{04E5A054-71D0-444B-B231-43F7D34DF76C}" srcOrd="0" destOrd="0" presId="urn:microsoft.com/office/officeart/2005/8/layout/orgChart1"/>
    <dgm:cxn modelId="{90E434C1-62BE-4E8E-A280-BBC839D88D8F}" type="presParOf" srcId="{9565AAA2-70B4-4706-8EAF-481055A3DB8F}" destId="{83BF5A17-B31A-439E-B379-FC4118C078FD}" srcOrd="1" destOrd="0" presId="urn:microsoft.com/office/officeart/2005/8/layout/orgChart1"/>
    <dgm:cxn modelId="{B98391F9-DBD2-4F11-9AA5-622D7813D163}" type="presParOf" srcId="{52639064-642E-4000-B6A8-65C9F78AA845}" destId="{65B26A3B-2197-4B4E-8FC9-BBCFF83B3759}" srcOrd="1" destOrd="0" presId="urn:microsoft.com/office/officeart/2005/8/layout/orgChart1"/>
    <dgm:cxn modelId="{6E05B465-F3A3-4558-901A-368BED1D1143}" type="presParOf" srcId="{52639064-642E-4000-B6A8-65C9F78AA845}" destId="{40748526-9A16-4569-9816-001183064EE9}" srcOrd="2" destOrd="0" presId="urn:microsoft.com/office/officeart/2005/8/layout/orgChart1"/>
    <dgm:cxn modelId="{FB852277-1403-436E-A487-1ECD3B3651DE}" type="presParOf" srcId="{0483525A-D372-425A-9C2C-1802F6BE0B52}" destId="{64634C3A-26AA-4144-9122-37B2FB8B0D0C}" srcOrd="2" destOrd="0" presId="urn:microsoft.com/office/officeart/2005/8/layout/orgChart1"/>
    <dgm:cxn modelId="{BFD5BF72-2806-499E-BD8B-567AD7BA25E5}" type="presParOf" srcId="{A603B79E-8706-41CD-9109-3EC35966C642}" destId="{E7481D24-CA85-4661-B3B7-C6E4D02EFFDF}" srcOrd="2" destOrd="0" presId="urn:microsoft.com/office/officeart/2005/8/layout/orgChart1"/>
    <dgm:cxn modelId="{72FD7264-1BB1-48E9-AE5B-E6730C5D1BBC}" type="presParOf" srcId="{87791DEE-95C0-4B66-B29D-F25E60FF5307}" destId="{87B6D63D-9A23-48C9-99E7-B85130DB706A}" srcOrd="2" destOrd="0" presId="urn:microsoft.com/office/officeart/2005/8/layout/orgChart1"/>
    <dgm:cxn modelId="{F28CF9A1-76D0-4379-A777-68D86E228BA0}" type="presParOf" srcId="{87B6D63D-9A23-48C9-99E7-B85130DB706A}" destId="{F5B2EACC-00E4-489F-B83F-DF94D674D798}" srcOrd="0" destOrd="0" presId="urn:microsoft.com/office/officeart/2005/8/layout/orgChart1"/>
    <dgm:cxn modelId="{BC5426C6-7F4F-422D-8534-AF25ABBD3A39}" type="presParOf" srcId="{F5B2EACC-00E4-489F-B83F-DF94D674D798}" destId="{36E1C669-4F04-47A3-A84C-5C069B0AD398}" srcOrd="0" destOrd="0" presId="urn:microsoft.com/office/officeart/2005/8/layout/orgChart1"/>
    <dgm:cxn modelId="{5E3095BB-7699-454D-B799-CB78C56309C4}" type="presParOf" srcId="{F5B2EACC-00E4-489F-B83F-DF94D674D798}" destId="{814FBB83-FA12-4F3C-8AAC-3975AE0F9A83}" srcOrd="1" destOrd="0" presId="urn:microsoft.com/office/officeart/2005/8/layout/orgChart1"/>
    <dgm:cxn modelId="{D0A3AB72-F2B5-46CE-9B38-DCDD02A08FB4}" type="presParOf" srcId="{87B6D63D-9A23-48C9-99E7-B85130DB706A}" destId="{873165FD-762F-4B21-83F0-7EB14F614E24}" srcOrd="1" destOrd="0" presId="urn:microsoft.com/office/officeart/2005/8/layout/orgChart1"/>
    <dgm:cxn modelId="{3F098839-42A8-48CC-8E6F-4D8C9388BE0A}" type="presParOf" srcId="{873165FD-762F-4B21-83F0-7EB14F614E24}" destId="{DBD8BF53-B155-4A62-A583-0C22F6B418DC}" srcOrd="0" destOrd="0" presId="urn:microsoft.com/office/officeart/2005/8/layout/orgChart1"/>
    <dgm:cxn modelId="{1727EA53-0F08-46DC-A14F-C1EBAFA56745}" type="presParOf" srcId="{873165FD-762F-4B21-83F0-7EB14F614E24}" destId="{3E24F63D-CA8B-4A0F-AA39-DF09D53A5BFF}" srcOrd="1" destOrd="0" presId="urn:microsoft.com/office/officeart/2005/8/layout/orgChart1"/>
    <dgm:cxn modelId="{02D3CA28-5B57-4026-BCC0-9B55867BD1D5}" type="presParOf" srcId="{3E24F63D-CA8B-4A0F-AA39-DF09D53A5BFF}" destId="{64CD7DEB-4F21-4EB1-8CE7-BB2A3A88E0DC}" srcOrd="0" destOrd="0" presId="urn:microsoft.com/office/officeart/2005/8/layout/orgChart1"/>
    <dgm:cxn modelId="{2AE66C6D-CDDD-4F8F-B167-6F385FCAC724}" type="presParOf" srcId="{64CD7DEB-4F21-4EB1-8CE7-BB2A3A88E0DC}" destId="{1C698A17-5B5B-41E1-A664-4831B4C98B75}" srcOrd="0" destOrd="0" presId="urn:microsoft.com/office/officeart/2005/8/layout/orgChart1"/>
    <dgm:cxn modelId="{64904742-C565-4379-9A28-F6A3141D9806}" type="presParOf" srcId="{64CD7DEB-4F21-4EB1-8CE7-BB2A3A88E0DC}" destId="{18C51CBA-0038-4739-B4A1-98E5F3337380}" srcOrd="1" destOrd="0" presId="urn:microsoft.com/office/officeart/2005/8/layout/orgChart1"/>
    <dgm:cxn modelId="{1FC2EBB0-ED95-4482-B0BD-E6D99A987E57}" type="presParOf" srcId="{3E24F63D-CA8B-4A0F-AA39-DF09D53A5BFF}" destId="{A7EE6E3B-A88B-4353-95D3-BD8BA60DB8BA}" srcOrd="1" destOrd="0" presId="urn:microsoft.com/office/officeart/2005/8/layout/orgChart1"/>
    <dgm:cxn modelId="{CB989EC5-A7F9-4CAC-AF98-9473EF464DDD}" type="presParOf" srcId="{A7EE6E3B-A88B-4353-95D3-BD8BA60DB8BA}" destId="{F2FB0CB3-EEAD-45A9-80A5-C1C0E82BC4E4}" srcOrd="0" destOrd="0" presId="urn:microsoft.com/office/officeart/2005/8/layout/orgChart1"/>
    <dgm:cxn modelId="{BA398FFF-9BF6-42F2-8447-81DD81713215}" type="presParOf" srcId="{A7EE6E3B-A88B-4353-95D3-BD8BA60DB8BA}" destId="{588F49CA-2166-4F5D-A321-045EA572D0E6}" srcOrd="1" destOrd="0" presId="urn:microsoft.com/office/officeart/2005/8/layout/orgChart1"/>
    <dgm:cxn modelId="{8F8C03F8-77A3-4554-A50F-2CF1C2F44738}" type="presParOf" srcId="{588F49CA-2166-4F5D-A321-045EA572D0E6}" destId="{28713F50-C4E2-4C28-BAE7-1B76693E9425}" srcOrd="0" destOrd="0" presId="urn:microsoft.com/office/officeart/2005/8/layout/orgChart1"/>
    <dgm:cxn modelId="{5C11A595-A85A-4BC8-91F9-8DCFFD3142E6}" type="presParOf" srcId="{28713F50-C4E2-4C28-BAE7-1B76693E9425}" destId="{EB3394AC-6449-4C68-B966-659368996B6B}" srcOrd="0" destOrd="0" presId="urn:microsoft.com/office/officeart/2005/8/layout/orgChart1"/>
    <dgm:cxn modelId="{2EF3C8E9-C32C-47EC-B40E-6D768531FB6E}" type="presParOf" srcId="{28713F50-C4E2-4C28-BAE7-1B76693E9425}" destId="{D9013697-FED8-4697-8DD8-7CAFBF822066}" srcOrd="1" destOrd="0" presId="urn:microsoft.com/office/officeart/2005/8/layout/orgChart1"/>
    <dgm:cxn modelId="{E7315B54-62AB-4F3A-BD00-499D6B02A991}" type="presParOf" srcId="{588F49CA-2166-4F5D-A321-045EA572D0E6}" destId="{DA9DB810-FC15-4742-B84E-CBE0C57F9409}" srcOrd="1" destOrd="0" presId="urn:microsoft.com/office/officeart/2005/8/layout/orgChart1"/>
    <dgm:cxn modelId="{E7EC8DA5-336B-4FF8-8B38-189295F4DB36}" type="presParOf" srcId="{588F49CA-2166-4F5D-A321-045EA572D0E6}" destId="{165F0F81-BAE9-4499-8282-36CA57892603}" srcOrd="2" destOrd="0" presId="urn:microsoft.com/office/officeart/2005/8/layout/orgChart1"/>
    <dgm:cxn modelId="{AAA1C3A6-1C4A-4899-8148-590B161499BD}" type="presParOf" srcId="{A7EE6E3B-A88B-4353-95D3-BD8BA60DB8BA}" destId="{DD953EF3-7AD2-43AD-83BD-1AB5A90656B9}" srcOrd="2" destOrd="0" presId="urn:microsoft.com/office/officeart/2005/8/layout/orgChart1"/>
    <dgm:cxn modelId="{3021CDF8-7D23-46E4-97E6-80A5F5166D62}" type="presParOf" srcId="{A7EE6E3B-A88B-4353-95D3-BD8BA60DB8BA}" destId="{F29A5361-7D12-40C2-BC47-72E06F9C4F60}" srcOrd="3" destOrd="0" presId="urn:microsoft.com/office/officeart/2005/8/layout/orgChart1"/>
    <dgm:cxn modelId="{EDACBC1F-7652-45D4-B67A-5F36E81EE887}" type="presParOf" srcId="{F29A5361-7D12-40C2-BC47-72E06F9C4F60}" destId="{A65FBD60-C828-46A5-9042-344505BE8051}" srcOrd="0" destOrd="0" presId="urn:microsoft.com/office/officeart/2005/8/layout/orgChart1"/>
    <dgm:cxn modelId="{7C7120EC-5762-487F-8D58-F48A03BA3B08}" type="presParOf" srcId="{A65FBD60-C828-46A5-9042-344505BE8051}" destId="{5636F05A-4067-46A5-B9C5-4E364682D384}" srcOrd="0" destOrd="0" presId="urn:microsoft.com/office/officeart/2005/8/layout/orgChart1"/>
    <dgm:cxn modelId="{1FD25040-C48F-46B0-9716-436424444A9B}" type="presParOf" srcId="{A65FBD60-C828-46A5-9042-344505BE8051}" destId="{993CDCC5-BD70-4A35-A26F-18D5B1D300CC}" srcOrd="1" destOrd="0" presId="urn:microsoft.com/office/officeart/2005/8/layout/orgChart1"/>
    <dgm:cxn modelId="{F34CE464-B797-43BE-AAE9-A73164C4083A}" type="presParOf" srcId="{F29A5361-7D12-40C2-BC47-72E06F9C4F60}" destId="{9ECC6CF0-2DB4-4256-95F4-B19A09BDDC29}" srcOrd="1" destOrd="0" presId="urn:microsoft.com/office/officeart/2005/8/layout/orgChart1"/>
    <dgm:cxn modelId="{560A4B6F-793E-4D1D-877B-43D579BB8AF9}" type="presParOf" srcId="{F29A5361-7D12-40C2-BC47-72E06F9C4F60}" destId="{62562D6D-1153-4701-9ABC-3D17C899959F}" srcOrd="2" destOrd="0" presId="urn:microsoft.com/office/officeart/2005/8/layout/orgChart1"/>
    <dgm:cxn modelId="{48D2C831-1AB5-4AF1-B289-D48D1CFB60A2}" type="presParOf" srcId="{3E24F63D-CA8B-4A0F-AA39-DF09D53A5BFF}" destId="{1B098D70-5936-4227-BA8D-294C90B05399}" srcOrd="2" destOrd="0" presId="urn:microsoft.com/office/officeart/2005/8/layout/orgChart1"/>
    <dgm:cxn modelId="{96A5B403-3A17-45A9-B54F-2E6F7DBFC583}" type="presParOf" srcId="{87B6D63D-9A23-48C9-99E7-B85130DB706A}" destId="{AF7BD5AB-E51A-4F90-96C2-0AC7810EA3C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F4942D4-BB0E-4A0C-AC37-C25D18AACE45}"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GB"/>
        </a:p>
      </dgm:t>
    </dgm:pt>
    <dgm:pt modelId="{B4C2B407-92CC-44C1-BC02-F7D320F44344}">
      <dgm:prSet/>
      <dgm:spPr/>
      <dgm:t>
        <a:bodyPr/>
        <a:lstStyle/>
        <a:p>
          <a:r>
            <a:rPr lang="en-US" b="1" i="0" baseline="0" dirty="0"/>
            <a:t>Standardization Framework</a:t>
          </a:r>
          <a:endParaRPr lang="en-GB" dirty="0"/>
        </a:p>
      </dgm:t>
    </dgm:pt>
    <dgm:pt modelId="{BB25C78A-6054-4410-BD79-B1A67CAF2A1E}" type="parTrans" cxnId="{28DBC519-59D9-46B4-84E2-F5CADA85F2DC}">
      <dgm:prSet/>
      <dgm:spPr/>
      <dgm:t>
        <a:bodyPr/>
        <a:lstStyle/>
        <a:p>
          <a:endParaRPr lang="en-GB"/>
        </a:p>
      </dgm:t>
    </dgm:pt>
    <dgm:pt modelId="{7CA94318-E163-4B74-B93A-4351FA024518}" type="sibTrans" cxnId="{28DBC519-59D9-46B4-84E2-F5CADA85F2DC}">
      <dgm:prSet/>
      <dgm:spPr/>
      <dgm:t>
        <a:bodyPr/>
        <a:lstStyle/>
        <a:p>
          <a:endParaRPr lang="en-GB"/>
        </a:p>
      </dgm:t>
    </dgm:pt>
    <dgm:pt modelId="{F4A6F4D5-2C4B-4D67-B656-0219F6AD8A83}">
      <dgm:prSet custT="1"/>
      <dgm:spPr/>
      <dgm:t>
        <a:bodyPr/>
        <a:lstStyle/>
        <a:p>
          <a:r>
            <a:rPr lang="en-US" sz="1100" b="0" i="0" baseline="0" dirty="0">
              <a:solidFill>
                <a:schemeClr val="bg1"/>
              </a:solidFill>
            </a:rPr>
            <a:t>Develop a complete model to integrate concepts, processes, and activities in digital forensics.</a:t>
          </a:r>
          <a:endParaRPr lang="en-GB" sz="1100" dirty="0">
            <a:solidFill>
              <a:schemeClr val="bg1"/>
            </a:solidFill>
          </a:endParaRPr>
        </a:p>
      </dgm:t>
    </dgm:pt>
    <dgm:pt modelId="{5D0C6A38-099A-47FC-9B74-B3FC0E2C40FE}" type="parTrans" cxnId="{B9651107-7300-4F06-A180-2F85D747FF5F}">
      <dgm:prSet/>
      <dgm:spPr/>
      <dgm:t>
        <a:bodyPr/>
        <a:lstStyle/>
        <a:p>
          <a:endParaRPr lang="en-GB"/>
        </a:p>
      </dgm:t>
    </dgm:pt>
    <dgm:pt modelId="{49BD101D-FAD3-4F97-8644-14925302DD7A}" type="sibTrans" cxnId="{B9651107-7300-4F06-A180-2F85D747FF5F}">
      <dgm:prSet/>
      <dgm:spPr/>
      <dgm:t>
        <a:bodyPr/>
        <a:lstStyle/>
        <a:p>
          <a:endParaRPr lang="en-GB"/>
        </a:p>
      </dgm:t>
    </dgm:pt>
    <dgm:pt modelId="{BE567741-7E75-4BA6-9507-34D39795CCBF}">
      <dgm:prSet/>
      <dgm:spPr/>
      <dgm:t>
        <a:bodyPr/>
        <a:lstStyle/>
        <a:p>
          <a:r>
            <a:rPr lang="en-US" b="1" i="0" baseline="0" dirty="0"/>
            <a:t>Forensic Automation</a:t>
          </a:r>
          <a:endParaRPr lang="en-GB" dirty="0"/>
        </a:p>
      </dgm:t>
    </dgm:pt>
    <dgm:pt modelId="{66B6F527-DD20-4F0E-8474-5C56AC2F175C}" type="parTrans" cxnId="{2BC1BCBD-617D-4BEC-B268-9B481CB893CE}">
      <dgm:prSet/>
      <dgm:spPr/>
      <dgm:t>
        <a:bodyPr/>
        <a:lstStyle/>
        <a:p>
          <a:endParaRPr lang="en-GB"/>
        </a:p>
      </dgm:t>
    </dgm:pt>
    <dgm:pt modelId="{58CE63D2-A9E5-4B53-A5C5-28C5C78A7E78}" type="sibTrans" cxnId="{2BC1BCBD-617D-4BEC-B268-9B481CB893CE}">
      <dgm:prSet/>
      <dgm:spPr/>
      <dgm:t>
        <a:bodyPr/>
        <a:lstStyle/>
        <a:p>
          <a:endParaRPr lang="en-GB"/>
        </a:p>
      </dgm:t>
    </dgm:pt>
    <dgm:pt modelId="{8CBD9026-C2BA-40E9-B4E2-FD1C35566795}">
      <dgm:prSet custT="1"/>
      <dgm:spPr/>
      <dgm:t>
        <a:bodyPr/>
        <a:lstStyle/>
        <a:p>
          <a:r>
            <a:rPr lang="en-US" sz="1100" b="0" i="0" baseline="0" dirty="0">
              <a:solidFill>
                <a:schemeClr val="bg1"/>
              </a:solidFill>
            </a:rPr>
            <a:t>Reduce human dependence to minimize errors and biases, enhancing evidence reliability and investigation speed.</a:t>
          </a:r>
          <a:endParaRPr lang="en-GB" sz="1100" dirty="0">
            <a:solidFill>
              <a:schemeClr val="bg1"/>
            </a:solidFill>
          </a:endParaRPr>
        </a:p>
      </dgm:t>
    </dgm:pt>
    <dgm:pt modelId="{0572D557-D160-4B19-ABE5-8493E336BD63}" type="parTrans" cxnId="{DC88417E-DDB4-4687-827B-85F209EFCB98}">
      <dgm:prSet/>
      <dgm:spPr/>
      <dgm:t>
        <a:bodyPr/>
        <a:lstStyle/>
        <a:p>
          <a:endParaRPr lang="en-GB"/>
        </a:p>
      </dgm:t>
    </dgm:pt>
    <dgm:pt modelId="{64E83838-DBC8-4D9F-B722-B7451A36ADE1}" type="sibTrans" cxnId="{DC88417E-DDB4-4687-827B-85F209EFCB98}">
      <dgm:prSet/>
      <dgm:spPr/>
      <dgm:t>
        <a:bodyPr/>
        <a:lstStyle/>
        <a:p>
          <a:endParaRPr lang="en-GB"/>
        </a:p>
      </dgm:t>
    </dgm:pt>
    <dgm:pt modelId="{8AACC516-FEB2-43CE-A46B-2313EA1197D9}">
      <dgm:prSet/>
      <dgm:spPr/>
      <dgm:t>
        <a:bodyPr/>
        <a:lstStyle/>
        <a:p>
          <a:r>
            <a:rPr lang="en-US" b="1" i="0" baseline="0" dirty="0"/>
            <a:t>Improved Protocols</a:t>
          </a:r>
          <a:endParaRPr lang="en-GB" dirty="0"/>
        </a:p>
      </dgm:t>
    </dgm:pt>
    <dgm:pt modelId="{D2AA4110-D878-4360-BCBB-90689BFCD579}" type="parTrans" cxnId="{FF7EFE12-E04B-4DB2-9B83-B7C3C3D541BA}">
      <dgm:prSet/>
      <dgm:spPr/>
      <dgm:t>
        <a:bodyPr/>
        <a:lstStyle/>
        <a:p>
          <a:endParaRPr lang="en-GB"/>
        </a:p>
      </dgm:t>
    </dgm:pt>
    <dgm:pt modelId="{06825C7E-0B33-48F2-A1FA-949E05B0C550}" type="sibTrans" cxnId="{FF7EFE12-E04B-4DB2-9B83-B7C3C3D541BA}">
      <dgm:prSet/>
      <dgm:spPr/>
      <dgm:t>
        <a:bodyPr/>
        <a:lstStyle/>
        <a:p>
          <a:endParaRPr lang="en-GB"/>
        </a:p>
      </dgm:t>
    </dgm:pt>
    <dgm:pt modelId="{D7EDE07D-2CE5-4958-8660-F12FD69E85F1}">
      <dgm:prSet custT="1"/>
      <dgm:spPr/>
      <dgm:t>
        <a:bodyPr/>
        <a:lstStyle/>
        <a:p>
          <a:r>
            <a:rPr lang="en-US" sz="1100" b="0" i="0" baseline="0" dirty="0">
              <a:solidFill>
                <a:schemeClr val="bg1"/>
              </a:solidFill>
            </a:rPr>
            <a:t>Create procedures supporting forensic data collection and analysis, tailored to modern network protocols.</a:t>
          </a:r>
          <a:endParaRPr lang="en-GB" sz="1100" dirty="0">
            <a:solidFill>
              <a:schemeClr val="bg1"/>
            </a:solidFill>
          </a:endParaRPr>
        </a:p>
      </dgm:t>
    </dgm:pt>
    <dgm:pt modelId="{7849C49C-F6BB-4BC0-A6E5-72153782AED9}" type="parTrans" cxnId="{89104810-ACC0-4F0A-A0CF-18A650739D7E}">
      <dgm:prSet/>
      <dgm:spPr/>
      <dgm:t>
        <a:bodyPr/>
        <a:lstStyle/>
        <a:p>
          <a:endParaRPr lang="en-GB"/>
        </a:p>
      </dgm:t>
    </dgm:pt>
    <dgm:pt modelId="{06A0ACA1-F165-491A-BC00-4C78E94C682D}" type="sibTrans" cxnId="{89104810-ACC0-4F0A-A0CF-18A650739D7E}">
      <dgm:prSet/>
      <dgm:spPr/>
      <dgm:t>
        <a:bodyPr/>
        <a:lstStyle/>
        <a:p>
          <a:endParaRPr lang="en-GB"/>
        </a:p>
      </dgm:t>
    </dgm:pt>
    <dgm:pt modelId="{DC08FD65-906C-45F8-BC9C-AF8B1DB651A0}">
      <dgm:prSet/>
      <dgm:spPr/>
      <dgm:t>
        <a:bodyPr/>
        <a:lstStyle/>
        <a:p>
          <a:r>
            <a:rPr lang="en-US" b="1" i="0" baseline="0" dirty="0"/>
            <a:t>Structured Data Representation</a:t>
          </a:r>
          <a:endParaRPr lang="en-GB" dirty="0"/>
        </a:p>
      </dgm:t>
    </dgm:pt>
    <dgm:pt modelId="{F2324E90-7323-4D45-A46E-6B25708ACD77}" type="parTrans" cxnId="{F689D50A-39B0-49FC-91A8-28B578C42CBE}">
      <dgm:prSet/>
      <dgm:spPr/>
      <dgm:t>
        <a:bodyPr/>
        <a:lstStyle/>
        <a:p>
          <a:endParaRPr lang="en-GB"/>
        </a:p>
      </dgm:t>
    </dgm:pt>
    <dgm:pt modelId="{7A06ADF5-5BA4-49F5-B7FE-9E30B9800541}" type="sibTrans" cxnId="{F689D50A-39B0-49FC-91A8-28B578C42CBE}">
      <dgm:prSet/>
      <dgm:spPr/>
      <dgm:t>
        <a:bodyPr/>
        <a:lstStyle/>
        <a:p>
          <a:endParaRPr lang="en-GB"/>
        </a:p>
      </dgm:t>
    </dgm:pt>
    <dgm:pt modelId="{AB5E30C1-A3E3-4C25-B799-C3EECBA60404}">
      <dgm:prSet custT="1"/>
      <dgm:spPr/>
      <dgm:t>
        <a:bodyPr/>
        <a:lstStyle/>
        <a:p>
          <a:r>
            <a:rPr lang="en-US" sz="1100" b="0" i="0" baseline="0">
              <a:solidFill>
                <a:schemeClr val="bg1"/>
              </a:solidFill>
            </a:rPr>
            <a:t>Develop strategies for representing data in a structured, ontology-based manner to address data heterogeneity.</a:t>
          </a:r>
          <a:endParaRPr lang="en-GB" sz="1100">
            <a:solidFill>
              <a:schemeClr val="bg1"/>
            </a:solidFill>
          </a:endParaRPr>
        </a:p>
      </dgm:t>
    </dgm:pt>
    <dgm:pt modelId="{CDFAC6FE-D43D-48EC-81E5-D6B7976082C3}" type="parTrans" cxnId="{5D6E0632-1B62-441C-B49D-4E7B5BC5CB4D}">
      <dgm:prSet/>
      <dgm:spPr/>
      <dgm:t>
        <a:bodyPr/>
        <a:lstStyle/>
        <a:p>
          <a:endParaRPr lang="en-GB"/>
        </a:p>
      </dgm:t>
    </dgm:pt>
    <dgm:pt modelId="{E92FFF1B-3CE3-431A-9716-A2D65EA20379}" type="sibTrans" cxnId="{5D6E0632-1B62-441C-B49D-4E7B5BC5CB4D}">
      <dgm:prSet/>
      <dgm:spPr/>
      <dgm:t>
        <a:bodyPr/>
        <a:lstStyle/>
        <a:p>
          <a:endParaRPr lang="en-GB"/>
        </a:p>
      </dgm:t>
    </dgm:pt>
    <dgm:pt modelId="{14513D4E-2008-42B9-9280-871FB9A722DC}">
      <dgm:prSet/>
      <dgm:spPr/>
      <dgm:t>
        <a:bodyPr/>
        <a:lstStyle/>
        <a:p>
          <a:r>
            <a:rPr lang="en-US" b="1" i="0" baseline="0" dirty="0"/>
            <a:t>AI Integration</a:t>
          </a:r>
          <a:endParaRPr lang="en-GB" dirty="0"/>
        </a:p>
      </dgm:t>
    </dgm:pt>
    <dgm:pt modelId="{FFC16E76-5D9D-4469-A826-83C749B69FAC}" type="parTrans" cxnId="{ACB4A8C1-0EE3-45C4-A3BB-927582D47D0A}">
      <dgm:prSet/>
      <dgm:spPr/>
      <dgm:t>
        <a:bodyPr/>
        <a:lstStyle/>
        <a:p>
          <a:endParaRPr lang="en-GB"/>
        </a:p>
      </dgm:t>
    </dgm:pt>
    <dgm:pt modelId="{2F2BBB77-C60A-4EB3-AE2F-8D01CCEABD03}" type="sibTrans" cxnId="{ACB4A8C1-0EE3-45C4-A3BB-927582D47D0A}">
      <dgm:prSet/>
      <dgm:spPr/>
      <dgm:t>
        <a:bodyPr/>
        <a:lstStyle/>
        <a:p>
          <a:endParaRPr lang="en-GB"/>
        </a:p>
      </dgm:t>
    </dgm:pt>
    <dgm:pt modelId="{2BE0C214-EF1F-484A-BC09-D207F1CC5763}">
      <dgm:prSet custT="1"/>
      <dgm:spPr/>
      <dgm:t>
        <a:bodyPr/>
        <a:lstStyle/>
        <a:p>
          <a:r>
            <a:rPr lang="en-US" sz="1100" b="0" i="0" baseline="0" dirty="0">
              <a:solidFill>
                <a:schemeClr val="bg1"/>
              </a:solidFill>
            </a:rPr>
            <a:t>Implement AI for packet analysis to classify advanced network traffic and identify patterns.</a:t>
          </a:r>
          <a:endParaRPr lang="en-GB" sz="1100" dirty="0">
            <a:solidFill>
              <a:schemeClr val="bg1"/>
            </a:solidFill>
          </a:endParaRPr>
        </a:p>
      </dgm:t>
    </dgm:pt>
    <dgm:pt modelId="{8B523436-8A72-4632-BEFC-153AE6F4AE79}" type="parTrans" cxnId="{56CBA514-A2F6-4F47-BA39-B0CA14588212}">
      <dgm:prSet/>
      <dgm:spPr/>
      <dgm:t>
        <a:bodyPr/>
        <a:lstStyle/>
        <a:p>
          <a:endParaRPr lang="en-GB"/>
        </a:p>
      </dgm:t>
    </dgm:pt>
    <dgm:pt modelId="{54F9A736-4A8C-4964-A349-2DE6A9E9BC04}" type="sibTrans" cxnId="{56CBA514-A2F6-4F47-BA39-B0CA14588212}">
      <dgm:prSet/>
      <dgm:spPr/>
      <dgm:t>
        <a:bodyPr/>
        <a:lstStyle/>
        <a:p>
          <a:endParaRPr lang="en-GB"/>
        </a:p>
      </dgm:t>
    </dgm:pt>
    <dgm:pt modelId="{C26E07F1-A9B3-424A-BB59-4A3E739C65B3}">
      <dgm:prSet/>
      <dgm:spPr/>
      <dgm:t>
        <a:bodyPr/>
        <a:lstStyle/>
        <a:p>
          <a:r>
            <a:rPr lang="en-US" b="1" i="0" baseline="0" dirty="0"/>
            <a:t>Advanced Security Measures</a:t>
          </a:r>
          <a:endParaRPr lang="en-GB" dirty="0"/>
        </a:p>
      </dgm:t>
    </dgm:pt>
    <dgm:pt modelId="{07DD7802-3AE4-4FB9-8302-0301C1568B37}" type="parTrans" cxnId="{C1F26661-3010-4E22-8AE9-7F37D4346121}">
      <dgm:prSet/>
      <dgm:spPr/>
      <dgm:t>
        <a:bodyPr/>
        <a:lstStyle/>
        <a:p>
          <a:endParaRPr lang="en-GB"/>
        </a:p>
      </dgm:t>
    </dgm:pt>
    <dgm:pt modelId="{158D2883-1FE1-41D1-86F7-53A776B5DC83}" type="sibTrans" cxnId="{C1F26661-3010-4E22-8AE9-7F37D4346121}">
      <dgm:prSet/>
      <dgm:spPr/>
      <dgm:t>
        <a:bodyPr/>
        <a:lstStyle/>
        <a:p>
          <a:endParaRPr lang="en-GB"/>
        </a:p>
      </dgm:t>
    </dgm:pt>
    <dgm:pt modelId="{8EA40698-421C-4ACF-9C72-D27E81F96864}">
      <dgm:prSet custT="1"/>
      <dgm:spPr/>
      <dgm:t>
        <a:bodyPr/>
        <a:lstStyle/>
        <a:p>
          <a:r>
            <a:rPr lang="en-US" sz="1100" b="0" i="0" baseline="0" dirty="0">
              <a:solidFill>
                <a:schemeClr val="bg1"/>
              </a:solidFill>
            </a:rPr>
            <a:t>Incorporate advanced intrusion detection and prevention systems into the network.</a:t>
          </a:r>
          <a:endParaRPr lang="en-GB" sz="1100" dirty="0">
            <a:solidFill>
              <a:schemeClr val="bg1"/>
            </a:solidFill>
          </a:endParaRPr>
        </a:p>
      </dgm:t>
    </dgm:pt>
    <dgm:pt modelId="{7F829587-0849-4120-A505-09E9193478FA}" type="parTrans" cxnId="{F5CB7132-24B7-489B-A160-B57318D61CC1}">
      <dgm:prSet/>
      <dgm:spPr/>
      <dgm:t>
        <a:bodyPr/>
        <a:lstStyle/>
        <a:p>
          <a:endParaRPr lang="en-GB"/>
        </a:p>
      </dgm:t>
    </dgm:pt>
    <dgm:pt modelId="{7392D4DD-7DC1-4BFB-A2EA-749921111DEF}" type="sibTrans" cxnId="{F5CB7132-24B7-489B-A160-B57318D61CC1}">
      <dgm:prSet/>
      <dgm:spPr/>
      <dgm:t>
        <a:bodyPr/>
        <a:lstStyle/>
        <a:p>
          <a:endParaRPr lang="en-GB"/>
        </a:p>
      </dgm:t>
    </dgm:pt>
    <dgm:pt modelId="{5176E72A-2A4F-4913-980B-C58F937D9AC2}">
      <dgm:prSet/>
      <dgm:spPr/>
      <dgm:t>
        <a:bodyPr/>
        <a:lstStyle/>
        <a:p>
          <a:r>
            <a:rPr lang="en-US" b="1" i="0" baseline="0" dirty="0"/>
            <a:t>Deep Learning Techniques</a:t>
          </a:r>
          <a:endParaRPr lang="en-GB" dirty="0"/>
        </a:p>
      </dgm:t>
    </dgm:pt>
    <dgm:pt modelId="{A713FA3A-C233-44E2-96DA-C880C6BA3B2F}" type="parTrans" cxnId="{D2026525-1E00-470E-AEFB-8219E1ADA017}">
      <dgm:prSet/>
      <dgm:spPr/>
      <dgm:t>
        <a:bodyPr/>
        <a:lstStyle/>
        <a:p>
          <a:endParaRPr lang="en-GB"/>
        </a:p>
      </dgm:t>
    </dgm:pt>
    <dgm:pt modelId="{BC2804E1-DCC0-43D4-BF25-06C57B890EBC}" type="sibTrans" cxnId="{D2026525-1E00-470E-AEFB-8219E1ADA017}">
      <dgm:prSet/>
      <dgm:spPr/>
      <dgm:t>
        <a:bodyPr/>
        <a:lstStyle/>
        <a:p>
          <a:endParaRPr lang="en-GB"/>
        </a:p>
      </dgm:t>
    </dgm:pt>
    <dgm:pt modelId="{1758EA0F-6C11-429B-8AF2-FD036B6F62B8}">
      <dgm:prSet custT="1"/>
      <dgm:spPr/>
      <dgm:t>
        <a:bodyPr/>
        <a:lstStyle/>
        <a:p>
          <a:r>
            <a:rPr lang="en-US" sz="1100" b="0" i="0" baseline="0">
              <a:solidFill>
                <a:schemeClr val="bg1"/>
              </a:solidFill>
            </a:rPr>
            <a:t>Apply deep learning for detecting and tracing cyberattacks in IoT networks.</a:t>
          </a:r>
          <a:endParaRPr lang="en-GB" sz="1100">
            <a:solidFill>
              <a:schemeClr val="bg1"/>
            </a:solidFill>
          </a:endParaRPr>
        </a:p>
      </dgm:t>
    </dgm:pt>
    <dgm:pt modelId="{A8C48699-FBF6-4E16-8667-7508B50C32BC}" type="parTrans" cxnId="{F2E708BB-EE8E-40DD-B27A-7DB46E4C0049}">
      <dgm:prSet/>
      <dgm:spPr/>
      <dgm:t>
        <a:bodyPr/>
        <a:lstStyle/>
        <a:p>
          <a:endParaRPr lang="en-GB"/>
        </a:p>
      </dgm:t>
    </dgm:pt>
    <dgm:pt modelId="{1A64241D-032C-4FB1-B316-3ABACDFD270E}" type="sibTrans" cxnId="{F2E708BB-EE8E-40DD-B27A-7DB46E4C0049}">
      <dgm:prSet/>
      <dgm:spPr/>
      <dgm:t>
        <a:bodyPr/>
        <a:lstStyle/>
        <a:p>
          <a:endParaRPr lang="en-GB"/>
        </a:p>
      </dgm:t>
    </dgm:pt>
    <dgm:pt modelId="{6FDC10EC-FE7D-49E7-845A-91DE40000563}" type="pres">
      <dgm:prSet presAssocID="{3F4942D4-BB0E-4A0C-AC37-C25D18AACE45}" presName="Name0" presStyleCnt="0">
        <dgm:presLayoutVars>
          <dgm:dir/>
          <dgm:animLvl val="lvl"/>
          <dgm:resizeHandles val="exact"/>
        </dgm:presLayoutVars>
      </dgm:prSet>
      <dgm:spPr/>
    </dgm:pt>
    <dgm:pt modelId="{75DB5DDE-774C-424F-AC8B-5EFB060E5813}" type="pres">
      <dgm:prSet presAssocID="{B4C2B407-92CC-44C1-BC02-F7D320F44344}" presName="linNode" presStyleCnt="0"/>
      <dgm:spPr/>
    </dgm:pt>
    <dgm:pt modelId="{5E0DB7B1-BAC2-43CE-8F42-EF484C0A3AAB}" type="pres">
      <dgm:prSet presAssocID="{B4C2B407-92CC-44C1-BC02-F7D320F44344}" presName="parentText" presStyleLbl="node1" presStyleIdx="0" presStyleCnt="7">
        <dgm:presLayoutVars>
          <dgm:chMax val="1"/>
          <dgm:bulletEnabled val="1"/>
        </dgm:presLayoutVars>
      </dgm:prSet>
      <dgm:spPr/>
    </dgm:pt>
    <dgm:pt modelId="{CFADA51D-4DA1-4B02-A3EF-205866BBCE4B}" type="pres">
      <dgm:prSet presAssocID="{B4C2B407-92CC-44C1-BC02-F7D320F44344}" presName="descendantText" presStyleLbl="alignAccFollowNode1" presStyleIdx="0" presStyleCnt="7">
        <dgm:presLayoutVars>
          <dgm:bulletEnabled val="1"/>
        </dgm:presLayoutVars>
      </dgm:prSet>
      <dgm:spPr/>
    </dgm:pt>
    <dgm:pt modelId="{2A805629-3EF1-4598-BE7F-EF816B14E7A9}" type="pres">
      <dgm:prSet presAssocID="{7CA94318-E163-4B74-B93A-4351FA024518}" presName="sp" presStyleCnt="0"/>
      <dgm:spPr/>
    </dgm:pt>
    <dgm:pt modelId="{60C93B44-49AA-4686-A8FB-94A5B2E480DC}" type="pres">
      <dgm:prSet presAssocID="{BE567741-7E75-4BA6-9507-34D39795CCBF}" presName="linNode" presStyleCnt="0"/>
      <dgm:spPr/>
    </dgm:pt>
    <dgm:pt modelId="{FAE5663A-8CDD-491A-B2AB-C021DB399143}" type="pres">
      <dgm:prSet presAssocID="{BE567741-7E75-4BA6-9507-34D39795CCBF}" presName="parentText" presStyleLbl="node1" presStyleIdx="1" presStyleCnt="7">
        <dgm:presLayoutVars>
          <dgm:chMax val="1"/>
          <dgm:bulletEnabled val="1"/>
        </dgm:presLayoutVars>
      </dgm:prSet>
      <dgm:spPr/>
    </dgm:pt>
    <dgm:pt modelId="{5F652E68-2674-469D-9259-3B16EFEE3482}" type="pres">
      <dgm:prSet presAssocID="{BE567741-7E75-4BA6-9507-34D39795CCBF}" presName="descendantText" presStyleLbl="alignAccFollowNode1" presStyleIdx="1" presStyleCnt="7">
        <dgm:presLayoutVars>
          <dgm:bulletEnabled val="1"/>
        </dgm:presLayoutVars>
      </dgm:prSet>
      <dgm:spPr/>
    </dgm:pt>
    <dgm:pt modelId="{38ADB08B-B8A2-49D1-88CF-57F71D08E5B1}" type="pres">
      <dgm:prSet presAssocID="{58CE63D2-A9E5-4B53-A5C5-28C5C78A7E78}" presName="sp" presStyleCnt="0"/>
      <dgm:spPr/>
    </dgm:pt>
    <dgm:pt modelId="{CDF2BF64-667E-48C7-94E5-9727EDEB771B}" type="pres">
      <dgm:prSet presAssocID="{8AACC516-FEB2-43CE-A46B-2313EA1197D9}" presName="linNode" presStyleCnt="0"/>
      <dgm:spPr/>
    </dgm:pt>
    <dgm:pt modelId="{8A946406-7989-4084-A8FB-0CFD936A3F19}" type="pres">
      <dgm:prSet presAssocID="{8AACC516-FEB2-43CE-A46B-2313EA1197D9}" presName="parentText" presStyleLbl="node1" presStyleIdx="2" presStyleCnt="7">
        <dgm:presLayoutVars>
          <dgm:chMax val="1"/>
          <dgm:bulletEnabled val="1"/>
        </dgm:presLayoutVars>
      </dgm:prSet>
      <dgm:spPr/>
    </dgm:pt>
    <dgm:pt modelId="{4219B4E4-2CA2-446A-951B-0DF9164A0B79}" type="pres">
      <dgm:prSet presAssocID="{8AACC516-FEB2-43CE-A46B-2313EA1197D9}" presName="descendantText" presStyleLbl="alignAccFollowNode1" presStyleIdx="2" presStyleCnt="7">
        <dgm:presLayoutVars>
          <dgm:bulletEnabled val="1"/>
        </dgm:presLayoutVars>
      </dgm:prSet>
      <dgm:spPr/>
    </dgm:pt>
    <dgm:pt modelId="{064A2DDF-23AE-4DE0-A7F1-D19AF546B095}" type="pres">
      <dgm:prSet presAssocID="{06825C7E-0B33-48F2-A1FA-949E05B0C550}" presName="sp" presStyleCnt="0"/>
      <dgm:spPr/>
    </dgm:pt>
    <dgm:pt modelId="{C0E21A4B-D7FA-48E7-9DE4-3E517017A6B2}" type="pres">
      <dgm:prSet presAssocID="{DC08FD65-906C-45F8-BC9C-AF8B1DB651A0}" presName="linNode" presStyleCnt="0"/>
      <dgm:spPr/>
    </dgm:pt>
    <dgm:pt modelId="{7FD977B9-350B-4500-9907-2D21C3E3C9D4}" type="pres">
      <dgm:prSet presAssocID="{DC08FD65-906C-45F8-BC9C-AF8B1DB651A0}" presName="parentText" presStyleLbl="node1" presStyleIdx="3" presStyleCnt="7">
        <dgm:presLayoutVars>
          <dgm:chMax val="1"/>
          <dgm:bulletEnabled val="1"/>
        </dgm:presLayoutVars>
      </dgm:prSet>
      <dgm:spPr/>
    </dgm:pt>
    <dgm:pt modelId="{DF64C526-A63B-4060-B0F3-ED9A210CC89B}" type="pres">
      <dgm:prSet presAssocID="{DC08FD65-906C-45F8-BC9C-AF8B1DB651A0}" presName="descendantText" presStyleLbl="alignAccFollowNode1" presStyleIdx="3" presStyleCnt="7">
        <dgm:presLayoutVars>
          <dgm:bulletEnabled val="1"/>
        </dgm:presLayoutVars>
      </dgm:prSet>
      <dgm:spPr/>
    </dgm:pt>
    <dgm:pt modelId="{CA765D96-0D61-4245-8CB5-F6F75AAAE72C}" type="pres">
      <dgm:prSet presAssocID="{7A06ADF5-5BA4-49F5-B7FE-9E30B9800541}" presName="sp" presStyleCnt="0"/>
      <dgm:spPr/>
    </dgm:pt>
    <dgm:pt modelId="{92F17286-BA34-4500-A266-411F92CDCCE4}" type="pres">
      <dgm:prSet presAssocID="{14513D4E-2008-42B9-9280-871FB9A722DC}" presName="linNode" presStyleCnt="0"/>
      <dgm:spPr/>
    </dgm:pt>
    <dgm:pt modelId="{C1DA6554-C6DF-40D3-A3A6-F4894C6DD88B}" type="pres">
      <dgm:prSet presAssocID="{14513D4E-2008-42B9-9280-871FB9A722DC}" presName="parentText" presStyleLbl="node1" presStyleIdx="4" presStyleCnt="7">
        <dgm:presLayoutVars>
          <dgm:chMax val="1"/>
          <dgm:bulletEnabled val="1"/>
        </dgm:presLayoutVars>
      </dgm:prSet>
      <dgm:spPr/>
    </dgm:pt>
    <dgm:pt modelId="{816998CC-FDCC-4D72-9836-46911B1B5031}" type="pres">
      <dgm:prSet presAssocID="{14513D4E-2008-42B9-9280-871FB9A722DC}" presName="descendantText" presStyleLbl="alignAccFollowNode1" presStyleIdx="4" presStyleCnt="7">
        <dgm:presLayoutVars>
          <dgm:bulletEnabled val="1"/>
        </dgm:presLayoutVars>
      </dgm:prSet>
      <dgm:spPr/>
    </dgm:pt>
    <dgm:pt modelId="{4C1C93C8-AD78-4B36-9E07-D31FCB0DDE11}" type="pres">
      <dgm:prSet presAssocID="{2F2BBB77-C60A-4EB3-AE2F-8D01CCEABD03}" presName="sp" presStyleCnt="0"/>
      <dgm:spPr/>
    </dgm:pt>
    <dgm:pt modelId="{FA652D34-38F9-4B2B-9BA1-1279663D1D78}" type="pres">
      <dgm:prSet presAssocID="{C26E07F1-A9B3-424A-BB59-4A3E739C65B3}" presName="linNode" presStyleCnt="0"/>
      <dgm:spPr/>
    </dgm:pt>
    <dgm:pt modelId="{1E27C818-B117-4FC9-99AD-DE6DCCBAABBE}" type="pres">
      <dgm:prSet presAssocID="{C26E07F1-A9B3-424A-BB59-4A3E739C65B3}" presName="parentText" presStyleLbl="node1" presStyleIdx="5" presStyleCnt="7">
        <dgm:presLayoutVars>
          <dgm:chMax val="1"/>
          <dgm:bulletEnabled val="1"/>
        </dgm:presLayoutVars>
      </dgm:prSet>
      <dgm:spPr/>
    </dgm:pt>
    <dgm:pt modelId="{B8D36200-AF6D-4EFB-896F-7401F78E0064}" type="pres">
      <dgm:prSet presAssocID="{C26E07F1-A9B3-424A-BB59-4A3E739C65B3}" presName="descendantText" presStyleLbl="alignAccFollowNode1" presStyleIdx="5" presStyleCnt="7">
        <dgm:presLayoutVars>
          <dgm:bulletEnabled val="1"/>
        </dgm:presLayoutVars>
      </dgm:prSet>
      <dgm:spPr/>
    </dgm:pt>
    <dgm:pt modelId="{88479DB3-65A4-4201-8326-849D76BDBF6D}" type="pres">
      <dgm:prSet presAssocID="{158D2883-1FE1-41D1-86F7-53A776B5DC83}" presName="sp" presStyleCnt="0"/>
      <dgm:spPr/>
    </dgm:pt>
    <dgm:pt modelId="{5E722125-9787-4072-AB3B-22D29EDB4FE9}" type="pres">
      <dgm:prSet presAssocID="{5176E72A-2A4F-4913-980B-C58F937D9AC2}" presName="linNode" presStyleCnt="0"/>
      <dgm:spPr/>
    </dgm:pt>
    <dgm:pt modelId="{154412B2-725B-4D07-B41C-27379A439C57}" type="pres">
      <dgm:prSet presAssocID="{5176E72A-2A4F-4913-980B-C58F937D9AC2}" presName="parentText" presStyleLbl="node1" presStyleIdx="6" presStyleCnt="7">
        <dgm:presLayoutVars>
          <dgm:chMax val="1"/>
          <dgm:bulletEnabled val="1"/>
        </dgm:presLayoutVars>
      </dgm:prSet>
      <dgm:spPr/>
    </dgm:pt>
    <dgm:pt modelId="{C40E475A-AE6B-487D-81C4-C70850C94A08}" type="pres">
      <dgm:prSet presAssocID="{5176E72A-2A4F-4913-980B-C58F937D9AC2}" presName="descendantText" presStyleLbl="alignAccFollowNode1" presStyleIdx="6" presStyleCnt="7">
        <dgm:presLayoutVars>
          <dgm:bulletEnabled val="1"/>
        </dgm:presLayoutVars>
      </dgm:prSet>
      <dgm:spPr/>
    </dgm:pt>
  </dgm:ptLst>
  <dgm:cxnLst>
    <dgm:cxn modelId="{B9651107-7300-4F06-A180-2F85D747FF5F}" srcId="{B4C2B407-92CC-44C1-BC02-F7D320F44344}" destId="{F4A6F4D5-2C4B-4D67-B656-0219F6AD8A83}" srcOrd="0" destOrd="0" parTransId="{5D0C6A38-099A-47FC-9B74-B3FC0E2C40FE}" sibTransId="{49BD101D-FAD3-4F97-8644-14925302DD7A}"/>
    <dgm:cxn modelId="{F689D50A-39B0-49FC-91A8-28B578C42CBE}" srcId="{3F4942D4-BB0E-4A0C-AC37-C25D18AACE45}" destId="{DC08FD65-906C-45F8-BC9C-AF8B1DB651A0}" srcOrd="3" destOrd="0" parTransId="{F2324E90-7323-4D45-A46E-6B25708ACD77}" sibTransId="{7A06ADF5-5BA4-49F5-B7FE-9E30B9800541}"/>
    <dgm:cxn modelId="{89104810-ACC0-4F0A-A0CF-18A650739D7E}" srcId="{8AACC516-FEB2-43CE-A46B-2313EA1197D9}" destId="{D7EDE07D-2CE5-4958-8660-F12FD69E85F1}" srcOrd="0" destOrd="0" parTransId="{7849C49C-F6BB-4BC0-A6E5-72153782AED9}" sibTransId="{06A0ACA1-F165-491A-BC00-4C78E94C682D}"/>
    <dgm:cxn modelId="{FF7EFE12-E04B-4DB2-9B83-B7C3C3D541BA}" srcId="{3F4942D4-BB0E-4A0C-AC37-C25D18AACE45}" destId="{8AACC516-FEB2-43CE-A46B-2313EA1197D9}" srcOrd="2" destOrd="0" parTransId="{D2AA4110-D878-4360-BCBB-90689BFCD579}" sibTransId="{06825C7E-0B33-48F2-A1FA-949E05B0C550}"/>
    <dgm:cxn modelId="{56CBA514-A2F6-4F47-BA39-B0CA14588212}" srcId="{14513D4E-2008-42B9-9280-871FB9A722DC}" destId="{2BE0C214-EF1F-484A-BC09-D207F1CC5763}" srcOrd="0" destOrd="0" parTransId="{8B523436-8A72-4632-BEFC-153AE6F4AE79}" sibTransId="{54F9A736-4A8C-4964-A349-2DE6A9E9BC04}"/>
    <dgm:cxn modelId="{D9FF7F15-8932-44C8-96D7-5367B4CC81F7}" type="presOf" srcId="{B4C2B407-92CC-44C1-BC02-F7D320F44344}" destId="{5E0DB7B1-BAC2-43CE-8F42-EF484C0A3AAB}" srcOrd="0" destOrd="0" presId="urn:microsoft.com/office/officeart/2005/8/layout/vList5"/>
    <dgm:cxn modelId="{F2A61816-79D6-45B4-8C1E-99E73E0F9A00}" type="presOf" srcId="{BE567741-7E75-4BA6-9507-34D39795CCBF}" destId="{FAE5663A-8CDD-491A-B2AB-C021DB399143}" srcOrd="0" destOrd="0" presId="urn:microsoft.com/office/officeart/2005/8/layout/vList5"/>
    <dgm:cxn modelId="{B7682E17-4534-4E8D-A05B-ADA73C6CF5AD}" type="presOf" srcId="{8AACC516-FEB2-43CE-A46B-2313EA1197D9}" destId="{8A946406-7989-4084-A8FB-0CFD936A3F19}" srcOrd="0" destOrd="0" presId="urn:microsoft.com/office/officeart/2005/8/layout/vList5"/>
    <dgm:cxn modelId="{28DBC519-59D9-46B4-84E2-F5CADA85F2DC}" srcId="{3F4942D4-BB0E-4A0C-AC37-C25D18AACE45}" destId="{B4C2B407-92CC-44C1-BC02-F7D320F44344}" srcOrd="0" destOrd="0" parTransId="{BB25C78A-6054-4410-BD79-B1A67CAF2A1E}" sibTransId="{7CA94318-E163-4B74-B93A-4351FA024518}"/>
    <dgm:cxn modelId="{D2026525-1E00-470E-AEFB-8219E1ADA017}" srcId="{3F4942D4-BB0E-4A0C-AC37-C25D18AACE45}" destId="{5176E72A-2A4F-4913-980B-C58F937D9AC2}" srcOrd="6" destOrd="0" parTransId="{A713FA3A-C233-44E2-96DA-C880C6BA3B2F}" sibTransId="{BC2804E1-DCC0-43D4-BF25-06C57B890EBC}"/>
    <dgm:cxn modelId="{5D6E0632-1B62-441C-B49D-4E7B5BC5CB4D}" srcId="{DC08FD65-906C-45F8-BC9C-AF8B1DB651A0}" destId="{AB5E30C1-A3E3-4C25-B799-C3EECBA60404}" srcOrd="0" destOrd="0" parTransId="{CDFAC6FE-D43D-48EC-81E5-D6B7976082C3}" sibTransId="{E92FFF1B-3CE3-431A-9716-A2D65EA20379}"/>
    <dgm:cxn modelId="{F5CB7132-24B7-489B-A160-B57318D61CC1}" srcId="{C26E07F1-A9B3-424A-BB59-4A3E739C65B3}" destId="{8EA40698-421C-4ACF-9C72-D27E81F96864}" srcOrd="0" destOrd="0" parTransId="{7F829587-0849-4120-A505-09E9193478FA}" sibTransId="{7392D4DD-7DC1-4BFB-A2EA-749921111DEF}"/>
    <dgm:cxn modelId="{CE34F93C-B7CA-493B-A55E-406F2A752187}" type="presOf" srcId="{F4A6F4D5-2C4B-4D67-B656-0219F6AD8A83}" destId="{CFADA51D-4DA1-4B02-A3EF-205866BBCE4B}" srcOrd="0" destOrd="0" presId="urn:microsoft.com/office/officeart/2005/8/layout/vList5"/>
    <dgm:cxn modelId="{C1F26661-3010-4E22-8AE9-7F37D4346121}" srcId="{3F4942D4-BB0E-4A0C-AC37-C25D18AACE45}" destId="{C26E07F1-A9B3-424A-BB59-4A3E739C65B3}" srcOrd="5" destOrd="0" parTransId="{07DD7802-3AE4-4FB9-8302-0301C1568B37}" sibTransId="{158D2883-1FE1-41D1-86F7-53A776B5DC83}"/>
    <dgm:cxn modelId="{90D7B548-8FEF-488F-82D8-8D7F141B6636}" type="presOf" srcId="{DC08FD65-906C-45F8-BC9C-AF8B1DB651A0}" destId="{7FD977B9-350B-4500-9907-2D21C3E3C9D4}" srcOrd="0" destOrd="0" presId="urn:microsoft.com/office/officeart/2005/8/layout/vList5"/>
    <dgm:cxn modelId="{DC88417E-DDB4-4687-827B-85F209EFCB98}" srcId="{BE567741-7E75-4BA6-9507-34D39795CCBF}" destId="{8CBD9026-C2BA-40E9-B4E2-FD1C35566795}" srcOrd="0" destOrd="0" parTransId="{0572D557-D160-4B19-ABE5-8493E336BD63}" sibTransId="{64E83838-DBC8-4D9F-B722-B7451A36ADE1}"/>
    <dgm:cxn modelId="{D6365689-F95A-46AF-9F41-A9D1F6D57E4D}" type="presOf" srcId="{AB5E30C1-A3E3-4C25-B799-C3EECBA60404}" destId="{DF64C526-A63B-4060-B0F3-ED9A210CC89B}" srcOrd="0" destOrd="0" presId="urn:microsoft.com/office/officeart/2005/8/layout/vList5"/>
    <dgm:cxn modelId="{ACBE0391-15C0-4F7B-9B7F-416DA00C33D1}" type="presOf" srcId="{8EA40698-421C-4ACF-9C72-D27E81F96864}" destId="{B8D36200-AF6D-4EFB-896F-7401F78E0064}" srcOrd="0" destOrd="0" presId="urn:microsoft.com/office/officeart/2005/8/layout/vList5"/>
    <dgm:cxn modelId="{F70A6DA9-C9A7-485E-BB9A-E798CBA51457}" type="presOf" srcId="{5176E72A-2A4F-4913-980B-C58F937D9AC2}" destId="{154412B2-725B-4D07-B41C-27379A439C57}" srcOrd="0" destOrd="0" presId="urn:microsoft.com/office/officeart/2005/8/layout/vList5"/>
    <dgm:cxn modelId="{F2E708BB-EE8E-40DD-B27A-7DB46E4C0049}" srcId="{5176E72A-2A4F-4913-980B-C58F937D9AC2}" destId="{1758EA0F-6C11-429B-8AF2-FD036B6F62B8}" srcOrd="0" destOrd="0" parTransId="{A8C48699-FBF6-4E16-8667-7508B50C32BC}" sibTransId="{1A64241D-032C-4FB1-B316-3ABACDFD270E}"/>
    <dgm:cxn modelId="{2BC1BCBD-617D-4BEC-B268-9B481CB893CE}" srcId="{3F4942D4-BB0E-4A0C-AC37-C25D18AACE45}" destId="{BE567741-7E75-4BA6-9507-34D39795CCBF}" srcOrd="1" destOrd="0" parTransId="{66B6F527-DD20-4F0E-8474-5C56AC2F175C}" sibTransId="{58CE63D2-A9E5-4B53-A5C5-28C5C78A7E78}"/>
    <dgm:cxn modelId="{ACB4A8C1-0EE3-45C4-A3BB-927582D47D0A}" srcId="{3F4942D4-BB0E-4A0C-AC37-C25D18AACE45}" destId="{14513D4E-2008-42B9-9280-871FB9A722DC}" srcOrd="4" destOrd="0" parTransId="{FFC16E76-5D9D-4469-A826-83C749B69FAC}" sibTransId="{2F2BBB77-C60A-4EB3-AE2F-8D01CCEABD03}"/>
    <dgm:cxn modelId="{A820ADC3-1083-427E-8A71-AC45A7240E34}" type="presOf" srcId="{D7EDE07D-2CE5-4958-8660-F12FD69E85F1}" destId="{4219B4E4-2CA2-446A-951B-0DF9164A0B79}" srcOrd="0" destOrd="0" presId="urn:microsoft.com/office/officeart/2005/8/layout/vList5"/>
    <dgm:cxn modelId="{D99FB1CD-F9DF-4EE1-BD52-EF2924D6EB30}" type="presOf" srcId="{14513D4E-2008-42B9-9280-871FB9A722DC}" destId="{C1DA6554-C6DF-40D3-A3A6-F4894C6DD88B}" srcOrd="0" destOrd="0" presId="urn:microsoft.com/office/officeart/2005/8/layout/vList5"/>
    <dgm:cxn modelId="{FBAA00EF-1841-4D47-B7F1-3A0F312517BD}" type="presOf" srcId="{C26E07F1-A9B3-424A-BB59-4A3E739C65B3}" destId="{1E27C818-B117-4FC9-99AD-DE6DCCBAABBE}" srcOrd="0" destOrd="0" presId="urn:microsoft.com/office/officeart/2005/8/layout/vList5"/>
    <dgm:cxn modelId="{43C313F2-0D97-4C0B-938A-868B07923616}" type="presOf" srcId="{2BE0C214-EF1F-484A-BC09-D207F1CC5763}" destId="{816998CC-FDCC-4D72-9836-46911B1B5031}" srcOrd="0" destOrd="0" presId="urn:microsoft.com/office/officeart/2005/8/layout/vList5"/>
    <dgm:cxn modelId="{8E5B7DF7-81C3-4548-8F1F-756CBA5C44D3}" type="presOf" srcId="{8CBD9026-C2BA-40E9-B4E2-FD1C35566795}" destId="{5F652E68-2674-469D-9259-3B16EFEE3482}" srcOrd="0" destOrd="0" presId="urn:microsoft.com/office/officeart/2005/8/layout/vList5"/>
    <dgm:cxn modelId="{6389E3F7-006E-4C61-8549-27E6DD8B8B74}" type="presOf" srcId="{3F4942D4-BB0E-4A0C-AC37-C25D18AACE45}" destId="{6FDC10EC-FE7D-49E7-845A-91DE40000563}" srcOrd="0" destOrd="0" presId="urn:microsoft.com/office/officeart/2005/8/layout/vList5"/>
    <dgm:cxn modelId="{D8FBC1F8-D783-45E3-9218-060C5C14FCB1}" type="presOf" srcId="{1758EA0F-6C11-429B-8AF2-FD036B6F62B8}" destId="{C40E475A-AE6B-487D-81C4-C70850C94A08}" srcOrd="0" destOrd="0" presId="urn:microsoft.com/office/officeart/2005/8/layout/vList5"/>
    <dgm:cxn modelId="{F9DB8AAF-4596-4949-8CA4-5DBA2495BC65}" type="presParOf" srcId="{6FDC10EC-FE7D-49E7-845A-91DE40000563}" destId="{75DB5DDE-774C-424F-AC8B-5EFB060E5813}" srcOrd="0" destOrd="0" presId="urn:microsoft.com/office/officeart/2005/8/layout/vList5"/>
    <dgm:cxn modelId="{44FB48BA-BBA6-4011-A308-5A32C7EFD842}" type="presParOf" srcId="{75DB5DDE-774C-424F-AC8B-5EFB060E5813}" destId="{5E0DB7B1-BAC2-43CE-8F42-EF484C0A3AAB}" srcOrd="0" destOrd="0" presId="urn:microsoft.com/office/officeart/2005/8/layout/vList5"/>
    <dgm:cxn modelId="{D181460C-3DA1-4787-B7B0-F54AD693123A}" type="presParOf" srcId="{75DB5DDE-774C-424F-AC8B-5EFB060E5813}" destId="{CFADA51D-4DA1-4B02-A3EF-205866BBCE4B}" srcOrd="1" destOrd="0" presId="urn:microsoft.com/office/officeart/2005/8/layout/vList5"/>
    <dgm:cxn modelId="{344651C6-842F-4B0F-AE1F-1484F61AE700}" type="presParOf" srcId="{6FDC10EC-FE7D-49E7-845A-91DE40000563}" destId="{2A805629-3EF1-4598-BE7F-EF816B14E7A9}" srcOrd="1" destOrd="0" presId="urn:microsoft.com/office/officeart/2005/8/layout/vList5"/>
    <dgm:cxn modelId="{1932FCA8-5954-47F3-A8FC-CAF86FDE707C}" type="presParOf" srcId="{6FDC10EC-FE7D-49E7-845A-91DE40000563}" destId="{60C93B44-49AA-4686-A8FB-94A5B2E480DC}" srcOrd="2" destOrd="0" presId="urn:microsoft.com/office/officeart/2005/8/layout/vList5"/>
    <dgm:cxn modelId="{E9C5E465-628B-4C12-9AFB-CA6115F0A7D2}" type="presParOf" srcId="{60C93B44-49AA-4686-A8FB-94A5B2E480DC}" destId="{FAE5663A-8CDD-491A-B2AB-C021DB399143}" srcOrd="0" destOrd="0" presId="urn:microsoft.com/office/officeart/2005/8/layout/vList5"/>
    <dgm:cxn modelId="{0F081C0F-0990-466C-98A8-1A0FB9E4DE06}" type="presParOf" srcId="{60C93B44-49AA-4686-A8FB-94A5B2E480DC}" destId="{5F652E68-2674-469D-9259-3B16EFEE3482}" srcOrd="1" destOrd="0" presId="urn:microsoft.com/office/officeart/2005/8/layout/vList5"/>
    <dgm:cxn modelId="{DA1809F5-6610-4AD1-A32C-9AEBF33AA9D9}" type="presParOf" srcId="{6FDC10EC-FE7D-49E7-845A-91DE40000563}" destId="{38ADB08B-B8A2-49D1-88CF-57F71D08E5B1}" srcOrd="3" destOrd="0" presId="urn:microsoft.com/office/officeart/2005/8/layout/vList5"/>
    <dgm:cxn modelId="{2C723D12-339B-4A56-BFF6-1CC05551C45C}" type="presParOf" srcId="{6FDC10EC-FE7D-49E7-845A-91DE40000563}" destId="{CDF2BF64-667E-48C7-94E5-9727EDEB771B}" srcOrd="4" destOrd="0" presId="urn:microsoft.com/office/officeart/2005/8/layout/vList5"/>
    <dgm:cxn modelId="{F005761E-40F5-457F-A11C-3F18AE69DE43}" type="presParOf" srcId="{CDF2BF64-667E-48C7-94E5-9727EDEB771B}" destId="{8A946406-7989-4084-A8FB-0CFD936A3F19}" srcOrd="0" destOrd="0" presId="urn:microsoft.com/office/officeart/2005/8/layout/vList5"/>
    <dgm:cxn modelId="{938DF643-CB6A-43E8-9E50-899ED7A340BD}" type="presParOf" srcId="{CDF2BF64-667E-48C7-94E5-9727EDEB771B}" destId="{4219B4E4-2CA2-446A-951B-0DF9164A0B79}" srcOrd="1" destOrd="0" presId="urn:microsoft.com/office/officeart/2005/8/layout/vList5"/>
    <dgm:cxn modelId="{C4E97490-8C35-4084-976E-83A24BA5B2DF}" type="presParOf" srcId="{6FDC10EC-FE7D-49E7-845A-91DE40000563}" destId="{064A2DDF-23AE-4DE0-A7F1-D19AF546B095}" srcOrd="5" destOrd="0" presId="urn:microsoft.com/office/officeart/2005/8/layout/vList5"/>
    <dgm:cxn modelId="{81B7991C-9C57-4395-BE8D-D503B64BDC86}" type="presParOf" srcId="{6FDC10EC-FE7D-49E7-845A-91DE40000563}" destId="{C0E21A4B-D7FA-48E7-9DE4-3E517017A6B2}" srcOrd="6" destOrd="0" presId="urn:microsoft.com/office/officeart/2005/8/layout/vList5"/>
    <dgm:cxn modelId="{CEA229C6-AEB3-4922-9950-0B3FA86BBF2F}" type="presParOf" srcId="{C0E21A4B-D7FA-48E7-9DE4-3E517017A6B2}" destId="{7FD977B9-350B-4500-9907-2D21C3E3C9D4}" srcOrd="0" destOrd="0" presId="urn:microsoft.com/office/officeart/2005/8/layout/vList5"/>
    <dgm:cxn modelId="{6C32FB50-4349-4535-811B-FBA8F83EA378}" type="presParOf" srcId="{C0E21A4B-D7FA-48E7-9DE4-3E517017A6B2}" destId="{DF64C526-A63B-4060-B0F3-ED9A210CC89B}" srcOrd="1" destOrd="0" presId="urn:microsoft.com/office/officeart/2005/8/layout/vList5"/>
    <dgm:cxn modelId="{A8AED3F7-298F-4260-8474-507C7267A0B3}" type="presParOf" srcId="{6FDC10EC-FE7D-49E7-845A-91DE40000563}" destId="{CA765D96-0D61-4245-8CB5-F6F75AAAE72C}" srcOrd="7" destOrd="0" presId="urn:microsoft.com/office/officeart/2005/8/layout/vList5"/>
    <dgm:cxn modelId="{4DE4807A-87CB-4ABA-8A0B-07C21A71CA48}" type="presParOf" srcId="{6FDC10EC-FE7D-49E7-845A-91DE40000563}" destId="{92F17286-BA34-4500-A266-411F92CDCCE4}" srcOrd="8" destOrd="0" presId="urn:microsoft.com/office/officeart/2005/8/layout/vList5"/>
    <dgm:cxn modelId="{CD58A331-A0D1-439E-98A8-CA3FF0A6753A}" type="presParOf" srcId="{92F17286-BA34-4500-A266-411F92CDCCE4}" destId="{C1DA6554-C6DF-40D3-A3A6-F4894C6DD88B}" srcOrd="0" destOrd="0" presId="urn:microsoft.com/office/officeart/2005/8/layout/vList5"/>
    <dgm:cxn modelId="{415AE9A1-F5A6-48C6-A1AA-BA452870C591}" type="presParOf" srcId="{92F17286-BA34-4500-A266-411F92CDCCE4}" destId="{816998CC-FDCC-4D72-9836-46911B1B5031}" srcOrd="1" destOrd="0" presId="urn:microsoft.com/office/officeart/2005/8/layout/vList5"/>
    <dgm:cxn modelId="{1B155B47-9DCE-42EC-88F8-BE317CAAEBA2}" type="presParOf" srcId="{6FDC10EC-FE7D-49E7-845A-91DE40000563}" destId="{4C1C93C8-AD78-4B36-9E07-D31FCB0DDE11}" srcOrd="9" destOrd="0" presId="urn:microsoft.com/office/officeart/2005/8/layout/vList5"/>
    <dgm:cxn modelId="{672B6753-5220-4BA1-9E79-22CC2D32B757}" type="presParOf" srcId="{6FDC10EC-FE7D-49E7-845A-91DE40000563}" destId="{FA652D34-38F9-4B2B-9BA1-1279663D1D78}" srcOrd="10" destOrd="0" presId="urn:microsoft.com/office/officeart/2005/8/layout/vList5"/>
    <dgm:cxn modelId="{CDC4A559-6795-4894-BB07-088D859FDBCC}" type="presParOf" srcId="{FA652D34-38F9-4B2B-9BA1-1279663D1D78}" destId="{1E27C818-B117-4FC9-99AD-DE6DCCBAABBE}" srcOrd="0" destOrd="0" presId="urn:microsoft.com/office/officeart/2005/8/layout/vList5"/>
    <dgm:cxn modelId="{DC6CAD65-479D-4F1C-ACD8-83A450EEE1F5}" type="presParOf" srcId="{FA652D34-38F9-4B2B-9BA1-1279663D1D78}" destId="{B8D36200-AF6D-4EFB-896F-7401F78E0064}" srcOrd="1" destOrd="0" presId="urn:microsoft.com/office/officeart/2005/8/layout/vList5"/>
    <dgm:cxn modelId="{A7C98096-276A-4C34-A998-9EF1207253CA}" type="presParOf" srcId="{6FDC10EC-FE7D-49E7-845A-91DE40000563}" destId="{88479DB3-65A4-4201-8326-849D76BDBF6D}" srcOrd="11" destOrd="0" presId="urn:microsoft.com/office/officeart/2005/8/layout/vList5"/>
    <dgm:cxn modelId="{24E966CB-F736-404A-BFE5-9E7E75FD94B9}" type="presParOf" srcId="{6FDC10EC-FE7D-49E7-845A-91DE40000563}" destId="{5E722125-9787-4072-AB3B-22D29EDB4FE9}" srcOrd="12" destOrd="0" presId="urn:microsoft.com/office/officeart/2005/8/layout/vList5"/>
    <dgm:cxn modelId="{84159807-7F9E-4778-9ABA-FA2CA3EE0CA5}" type="presParOf" srcId="{5E722125-9787-4072-AB3B-22D29EDB4FE9}" destId="{154412B2-725B-4D07-B41C-27379A439C57}" srcOrd="0" destOrd="0" presId="urn:microsoft.com/office/officeart/2005/8/layout/vList5"/>
    <dgm:cxn modelId="{EE84E4B7-AAD8-420C-8F15-64EB2352097B}" type="presParOf" srcId="{5E722125-9787-4072-AB3B-22D29EDB4FE9}" destId="{C40E475A-AE6B-487D-81C4-C70850C94A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D6A3509-F002-4FC2-AC48-368CCEBCC58C}" type="doc">
      <dgm:prSet loTypeId="urn:microsoft.com/office/officeart/2005/8/layout/process3" loCatId="process" qsTypeId="urn:microsoft.com/office/officeart/2005/8/quickstyle/simple1" qsCatId="simple" csTypeId="urn:microsoft.com/office/officeart/2005/8/colors/accent1_3" csCatId="accent1" phldr="1"/>
      <dgm:spPr/>
      <dgm:t>
        <a:bodyPr/>
        <a:lstStyle/>
        <a:p>
          <a:endParaRPr lang="en-GB"/>
        </a:p>
      </dgm:t>
    </dgm:pt>
    <dgm:pt modelId="{4C2EFA06-B219-44FB-916D-B4B934C9D6EA}">
      <dgm:prSet custT="1"/>
      <dgm:spPr/>
      <dgm:t>
        <a:bodyPr/>
        <a:lstStyle/>
        <a:p>
          <a:r>
            <a:rPr lang="en-US" sz="800" b="1" i="0" dirty="0"/>
            <a:t>Importance of Network Forensics</a:t>
          </a:r>
          <a:endParaRPr lang="en-GB" sz="800" b="1" dirty="0"/>
        </a:p>
      </dgm:t>
    </dgm:pt>
    <dgm:pt modelId="{73E19874-8426-4036-BA03-334D7ED25CCE}" type="parTrans" cxnId="{95007086-B5E9-4A39-B72A-6DF188CB6E8E}">
      <dgm:prSet/>
      <dgm:spPr/>
      <dgm:t>
        <a:bodyPr/>
        <a:lstStyle/>
        <a:p>
          <a:endParaRPr lang="en-GB"/>
        </a:p>
      </dgm:t>
    </dgm:pt>
    <dgm:pt modelId="{27A84110-94A9-4711-BA51-BC078D009AA1}" type="sibTrans" cxnId="{95007086-B5E9-4A39-B72A-6DF188CB6E8E}">
      <dgm:prSet/>
      <dgm:spPr/>
      <dgm:t>
        <a:bodyPr/>
        <a:lstStyle/>
        <a:p>
          <a:endParaRPr lang="en-GB"/>
        </a:p>
      </dgm:t>
    </dgm:pt>
    <dgm:pt modelId="{DC7FE90E-8DD9-4A24-8BC7-2D6D0C92ED47}">
      <dgm:prSet custT="1"/>
      <dgm:spPr/>
      <dgm:t>
        <a:bodyPr/>
        <a:lstStyle/>
        <a:p>
          <a:r>
            <a:rPr lang="en-US" sz="900" b="0" i="0" dirty="0"/>
            <a:t>Enhances security and integrity of cloud-dependent operations.</a:t>
          </a:r>
          <a:br>
            <a:rPr lang="en-US" sz="900" b="0" i="0" dirty="0"/>
          </a:br>
          <a:endParaRPr lang="en-GB" sz="900" dirty="0"/>
        </a:p>
      </dgm:t>
    </dgm:pt>
    <dgm:pt modelId="{766DFBFD-B38F-4688-947F-AB5D98612A87}" type="parTrans" cxnId="{58B352E8-C7A1-469A-9AE8-E9F7A9551A1D}">
      <dgm:prSet/>
      <dgm:spPr/>
      <dgm:t>
        <a:bodyPr/>
        <a:lstStyle/>
        <a:p>
          <a:endParaRPr lang="en-GB"/>
        </a:p>
      </dgm:t>
    </dgm:pt>
    <dgm:pt modelId="{2CCD03ED-A6E5-4A63-8FB4-8EEE49E03737}" type="sibTrans" cxnId="{58B352E8-C7A1-469A-9AE8-E9F7A9551A1D}">
      <dgm:prSet/>
      <dgm:spPr/>
      <dgm:t>
        <a:bodyPr/>
        <a:lstStyle/>
        <a:p>
          <a:endParaRPr lang="en-GB"/>
        </a:p>
      </dgm:t>
    </dgm:pt>
    <dgm:pt modelId="{A1621C1C-89A7-4AB5-8FE0-253B659DA8B3}">
      <dgm:prSet custT="1"/>
      <dgm:spPr/>
      <dgm:t>
        <a:bodyPr/>
        <a:lstStyle/>
        <a:p>
          <a:r>
            <a:rPr lang="en-US" sz="800" b="1" i="0" dirty="0"/>
            <a:t>Structured Approach</a:t>
          </a:r>
          <a:endParaRPr lang="en-GB" sz="800" b="1" dirty="0"/>
        </a:p>
      </dgm:t>
    </dgm:pt>
    <dgm:pt modelId="{B8723580-46D0-4BC3-A7E0-8F0D9372FF99}" type="parTrans" cxnId="{9639779B-49BC-464F-B11C-4AB02E64A834}">
      <dgm:prSet/>
      <dgm:spPr/>
      <dgm:t>
        <a:bodyPr/>
        <a:lstStyle/>
        <a:p>
          <a:endParaRPr lang="en-GB"/>
        </a:p>
      </dgm:t>
    </dgm:pt>
    <dgm:pt modelId="{F6E95295-FB98-4902-8893-83084B4B2CFB}" type="sibTrans" cxnId="{9639779B-49BC-464F-B11C-4AB02E64A834}">
      <dgm:prSet/>
      <dgm:spPr/>
      <dgm:t>
        <a:bodyPr/>
        <a:lstStyle/>
        <a:p>
          <a:endParaRPr lang="en-GB"/>
        </a:p>
      </dgm:t>
    </dgm:pt>
    <dgm:pt modelId="{65DBA7EC-7811-4912-B30D-203C5D033ACC}">
      <dgm:prSet custT="1"/>
      <dgm:spPr/>
      <dgm:t>
        <a:bodyPr/>
        <a:lstStyle/>
        <a:p>
          <a:r>
            <a:rPr lang="en-US" sz="900" b="0" i="0" dirty="0"/>
            <a:t>Proposes processes for classifying investigations and stages.</a:t>
          </a:r>
          <a:endParaRPr lang="en-GB" sz="900" dirty="0"/>
        </a:p>
      </dgm:t>
    </dgm:pt>
    <dgm:pt modelId="{69E81E52-B240-4006-9D53-CAA50B0E0C87}" type="parTrans" cxnId="{95580C29-C28E-43C6-9741-AADFD3AE723A}">
      <dgm:prSet/>
      <dgm:spPr/>
      <dgm:t>
        <a:bodyPr/>
        <a:lstStyle/>
        <a:p>
          <a:endParaRPr lang="en-GB"/>
        </a:p>
      </dgm:t>
    </dgm:pt>
    <dgm:pt modelId="{27363436-887C-4A8D-A4B3-11007C29FB16}" type="sibTrans" cxnId="{95580C29-C28E-43C6-9741-AADFD3AE723A}">
      <dgm:prSet/>
      <dgm:spPr/>
      <dgm:t>
        <a:bodyPr/>
        <a:lstStyle/>
        <a:p>
          <a:endParaRPr lang="en-GB"/>
        </a:p>
      </dgm:t>
    </dgm:pt>
    <dgm:pt modelId="{66B0FCE0-4BA4-43BA-AC20-81CDAAF9EF22}">
      <dgm:prSet custT="1"/>
      <dgm:spPr/>
      <dgm:t>
        <a:bodyPr/>
        <a:lstStyle/>
        <a:p>
          <a:r>
            <a:rPr lang="en-US" sz="900" b="0" i="0" dirty="0"/>
            <a:t>Enables timely detection of security incidents.</a:t>
          </a:r>
          <a:endParaRPr lang="en-GB" sz="900" dirty="0"/>
        </a:p>
      </dgm:t>
    </dgm:pt>
    <dgm:pt modelId="{974346EB-7719-4DF8-9C69-CFE6931AA0AD}" type="parTrans" cxnId="{60BF24DD-DFF1-43A4-8456-8382630B8D37}">
      <dgm:prSet/>
      <dgm:spPr/>
      <dgm:t>
        <a:bodyPr/>
        <a:lstStyle/>
        <a:p>
          <a:endParaRPr lang="en-GB"/>
        </a:p>
      </dgm:t>
    </dgm:pt>
    <dgm:pt modelId="{5455E4AA-96D2-4CAD-A857-797F3CD79386}" type="sibTrans" cxnId="{60BF24DD-DFF1-43A4-8456-8382630B8D37}">
      <dgm:prSet/>
      <dgm:spPr/>
      <dgm:t>
        <a:bodyPr/>
        <a:lstStyle/>
        <a:p>
          <a:endParaRPr lang="en-GB"/>
        </a:p>
      </dgm:t>
    </dgm:pt>
    <dgm:pt modelId="{5ACEE0CB-A743-4D7F-A35A-8529C3E1B22A}">
      <dgm:prSet custT="1"/>
      <dgm:spPr/>
      <dgm:t>
        <a:bodyPr/>
        <a:lstStyle/>
        <a:p>
          <a:r>
            <a:rPr lang="en-US" sz="800" b="1" i="0" dirty="0"/>
            <a:t>Proposed Solutions</a:t>
          </a:r>
          <a:endParaRPr lang="en-GB" sz="800" b="1" dirty="0"/>
        </a:p>
      </dgm:t>
    </dgm:pt>
    <dgm:pt modelId="{B42F476A-F8AF-4C14-AF60-E6B3C4AE463E}" type="parTrans" cxnId="{AB70A999-7149-4219-AC0E-8B5E5BBF2C7E}">
      <dgm:prSet/>
      <dgm:spPr/>
      <dgm:t>
        <a:bodyPr/>
        <a:lstStyle/>
        <a:p>
          <a:endParaRPr lang="en-GB"/>
        </a:p>
      </dgm:t>
    </dgm:pt>
    <dgm:pt modelId="{8CCA9CF5-0767-4ACD-BB0F-64782C490CF9}" type="sibTrans" cxnId="{AB70A999-7149-4219-AC0E-8B5E5BBF2C7E}">
      <dgm:prSet/>
      <dgm:spPr/>
      <dgm:t>
        <a:bodyPr/>
        <a:lstStyle/>
        <a:p>
          <a:endParaRPr lang="en-GB"/>
        </a:p>
      </dgm:t>
    </dgm:pt>
    <dgm:pt modelId="{D16C0BE0-2C67-4095-8E4F-183017089FA0}">
      <dgm:prSet custT="1"/>
      <dgm:spPr/>
      <dgm:t>
        <a:bodyPr/>
        <a:lstStyle/>
        <a:p>
          <a:r>
            <a:rPr lang="en-US" sz="900" b="0" i="0" dirty="0"/>
            <a:t>Improve data acquisition and analysis.</a:t>
          </a:r>
          <a:br>
            <a:rPr lang="en-US" sz="900" b="0" i="0" dirty="0"/>
          </a:br>
          <a:r>
            <a:rPr lang="en-US" sz="900" b="0" i="0" dirty="0"/>
            <a:t>
Foster collaboration with key stakeholders (e.g., ISPs).</a:t>
          </a:r>
          <a:br>
            <a:rPr lang="en-US" sz="900" b="0" i="0" dirty="0"/>
          </a:br>
          <a:r>
            <a:rPr lang="en-US" sz="900" b="0" i="0" dirty="0"/>
            <a:t>
Automate processes using advanced technologies</a:t>
          </a:r>
          <a:endParaRPr lang="en-GB" sz="900" dirty="0"/>
        </a:p>
      </dgm:t>
    </dgm:pt>
    <dgm:pt modelId="{4AD7938C-866E-495B-8CF0-A445ECC281C6}" type="parTrans" cxnId="{DF76EE10-72B9-454A-A607-C9F2C39F1175}">
      <dgm:prSet/>
      <dgm:spPr/>
      <dgm:t>
        <a:bodyPr/>
        <a:lstStyle/>
        <a:p>
          <a:endParaRPr lang="en-GB"/>
        </a:p>
      </dgm:t>
    </dgm:pt>
    <dgm:pt modelId="{790706FE-2743-4B83-AF37-04BBBD0C615C}" type="sibTrans" cxnId="{DF76EE10-72B9-454A-A607-C9F2C39F1175}">
      <dgm:prSet/>
      <dgm:spPr/>
      <dgm:t>
        <a:bodyPr/>
        <a:lstStyle/>
        <a:p>
          <a:endParaRPr lang="en-GB"/>
        </a:p>
      </dgm:t>
    </dgm:pt>
    <dgm:pt modelId="{D692735F-1841-4C67-9900-80E5A398C5DC}">
      <dgm:prSet custT="1"/>
      <dgm:spPr/>
      <dgm:t>
        <a:bodyPr/>
        <a:lstStyle/>
        <a:p>
          <a:r>
            <a:rPr lang="en-US" sz="800" b="1" i="0" dirty="0"/>
            <a:t>Future Work Needs</a:t>
          </a:r>
          <a:endParaRPr lang="en-GB" sz="800" b="1" dirty="0"/>
        </a:p>
      </dgm:t>
    </dgm:pt>
    <dgm:pt modelId="{E69784AC-75BF-46D1-B78C-5BAC717992A3}" type="parTrans" cxnId="{CAD28BFB-9497-4564-A727-F09BB8D74187}">
      <dgm:prSet/>
      <dgm:spPr/>
      <dgm:t>
        <a:bodyPr/>
        <a:lstStyle/>
        <a:p>
          <a:endParaRPr lang="en-GB"/>
        </a:p>
      </dgm:t>
    </dgm:pt>
    <dgm:pt modelId="{7A0BACDF-F422-4655-A408-492E3EB9D8D3}" type="sibTrans" cxnId="{CAD28BFB-9497-4564-A727-F09BB8D74187}">
      <dgm:prSet/>
      <dgm:spPr/>
      <dgm:t>
        <a:bodyPr/>
        <a:lstStyle/>
        <a:p>
          <a:endParaRPr lang="en-GB"/>
        </a:p>
      </dgm:t>
    </dgm:pt>
    <dgm:pt modelId="{9F1A9122-14EA-4F7B-A32B-6274176D7AB8}">
      <dgm:prSet custT="1"/>
      <dgm:spPr/>
      <dgm:t>
        <a:bodyPr/>
        <a:lstStyle/>
        <a:p>
          <a:r>
            <a:rPr lang="en-US" sz="900" b="0" i="0" dirty="0"/>
            <a:t>Necessity for standardized procedures and frameworks.</a:t>
          </a:r>
          <a:br>
            <a:rPr lang="en-US" sz="900" b="0" i="0" dirty="0"/>
          </a:br>
          <a:r>
            <a:rPr lang="en-US" sz="900" b="0" i="0" dirty="0"/>
            <a:t>
Supports ongoing forensic work in secure cloud environments.</a:t>
          </a:r>
          <a:endParaRPr lang="en-GB" sz="900" dirty="0"/>
        </a:p>
      </dgm:t>
    </dgm:pt>
    <dgm:pt modelId="{6D040735-2E4E-4B7D-B811-BF9C43E9BEB1}" type="parTrans" cxnId="{760B82D1-6A80-4886-9201-E7D4405D9472}">
      <dgm:prSet/>
      <dgm:spPr/>
      <dgm:t>
        <a:bodyPr/>
        <a:lstStyle/>
        <a:p>
          <a:endParaRPr lang="en-GB"/>
        </a:p>
      </dgm:t>
    </dgm:pt>
    <dgm:pt modelId="{D781CDA3-D588-4564-87CC-B68DBDE1AB17}" type="sibTrans" cxnId="{760B82D1-6A80-4886-9201-E7D4405D9472}">
      <dgm:prSet/>
      <dgm:spPr/>
      <dgm:t>
        <a:bodyPr/>
        <a:lstStyle/>
        <a:p>
          <a:endParaRPr lang="en-GB"/>
        </a:p>
      </dgm:t>
    </dgm:pt>
    <dgm:pt modelId="{05FA2C94-E7D9-4B44-A9A7-825D006E25F5}">
      <dgm:prSet custT="1"/>
      <dgm:spPr/>
      <dgm:t>
        <a:bodyPr/>
        <a:lstStyle/>
        <a:p>
          <a:r>
            <a:rPr lang="en-US" sz="800" b="1" i="0" dirty="0"/>
            <a:t>Expected Outcomes</a:t>
          </a:r>
          <a:endParaRPr lang="en-GB" sz="800" b="1" dirty="0"/>
        </a:p>
      </dgm:t>
    </dgm:pt>
    <dgm:pt modelId="{41BEED77-F54D-4803-9A2C-B3A7ADED372B}" type="parTrans" cxnId="{B87AF79F-1D25-4C9C-A266-BD920BC97246}">
      <dgm:prSet/>
      <dgm:spPr/>
      <dgm:t>
        <a:bodyPr/>
        <a:lstStyle/>
        <a:p>
          <a:endParaRPr lang="en-GB"/>
        </a:p>
      </dgm:t>
    </dgm:pt>
    <dgm:pt modelId="{5CC3EF8C-E23E-4AF2-B6BA-84B5C9ABE34A}" type="sibTrans" cxnId="{B87AF79F-1D25-4C9C-A266-BD920BC97246}">
      <dgm:prSet/>
      <dgm:spPr/>
      <dgm:t>
        <a:bodyPr/>
        <a:lstStyle/>
        <a:p>
          <a:endParaRPr lang="en-GB"/>
        </a:p>
      </dgm:t>
    </dgm:pt>
    <dgm:pt modelId="{F36B986C-602C-4534-AE17-B5EF61902BCC}">
      <dgm:prSet custT="1"/>
      <dgm:spPr/>
      <dgm:t>
        <a:bodyPr/>
        <a:lstStyle/>
        <a:p>
          <a:r>
            <a:rPr lang="en-US" sz="900" dirty="0"/>
            <a:t>Better control of digital activities and sensitive information.</a:t>
          </a:r>
          <a:br>
            <a:rPr lang="en-US" sz="900" dirty="0"/>
          </a:br>
          <a:r>
            <a:rPr lang="en-US" sz="900" dirty="0"/>
            <a:t>
Enhanced legal compliance and stakeholder confidence.</a:t>
          </a:r>
          <a:endParaRPr lang="en-GB" sz="900" dirty="0"/>
        </a:p>
      </dgm:t>
    </dgm:pt>
    <dgm:pt modelId="{219965D8-2916-4303-AB71-9B80B55B06F2}" type="parTrans" cxnId="{EEF1EF4F-E4A5-467F-9B5D-93CDF6653927}">
      <dgm:prSet/>
      <dgm:spPr/>
      <dgm:t>
        <a:bodyPr/>
        <a:lstStyle/>
        <a:p>
          <a:endParaRPr lang="en-GB"/>
        </a:p>
      </dgm:t>
    </dgm:pt>
    <dgm:pt modelId="{017BEEEC-0E41-4B80-A76C-C40BE47744FC}" type="sibTrans" cxnId="{EEF1EF4F-E4A5-467F-9B5D-93CDF6653927}">
      <dgm:prSet/>
      <dgm:spPr/>
      <dgm:t>
        <a:bodyPr/>
        <a:lstStyle/>
        <a:p>
          <a:endParaRPr lang="en-GB"/>
        </a:p>
      </dgm:t>
    </dgm:pt>
    <dgm:pt modelId="{F11EEBAE-EC26-47BD-8B02-71C5C7135247}">
      <dgm:prSet custT="1"/>
      <dgm:spPr/>
      <dgm:t>
        <a:bodyPr/>
        <a:lstStyle/>
        <a:p>
          <a:r>
            <a:rPr lang="en-US" sz="900" b="0" i="0" dirty="0"/>
            <a:t>Addresses IT manager's concerns about monitoring activities.</a:t>
          </a:r>
          <a:endParaRPr lang="en-GB" sz="900" dirty="0"/>
        </a:p>
      </dgm:t>
    </dgm:pt>
    <dgm:pt modelId="{14CF41D4-D11B-4EB9-9EA6-C795E39EDCB8}" type="sibTrans" cxnId="{49BC68B9-4637-4AA5-8D79-8C4FB14CB6E5}">
      <dgm:prSet/>
      <dgm:spPr/>
      <dgm:t>
        <a:bodyPr/>
        <a:lstStyle/>
        <a:p>
          <a:endParaRPr lang="en-GB"/>
        </a:p>
      </dgm:t>
    </dgm:pt>
    <dgm:pt modelId="{679DE1AF-ACE8-40C1-8750-7BBDED8A6665}" type="parTrans" cxnId="{49BC68B9-4637-4AA5-8D79-8C4FB14CB6E5}">
      <dgm:prSet/>
      <dgm:spPr/>
      <dgm:t>
        <a:bodyPr/>
        <a:lstStyle/>
        <a:p>
          <a:endParaRPr lang="en-GB"/>
        </a:p>
      </dgm:t>
    </dgm:pt>
    <dgm:pt modelId="{6ECB7AF3-BFD5-4065-8A20-447C73D06DF6}">
      <dgm:prSet custT="1"/>
      <dgm:spPr/>
      <dgm:t>
        <a:bodyPr/>
        <a:lstStyle/>
        <a:p>
          <a:endParaRPr lang="en-GB" sz="900" dirty="0"/>
        </a:p>
      </dgm:t>
    </dgm:pt>
    <dgm:pt modelId="{37036957-8652-4036-80B3-9B4650BFB1A1}" type="parTrans" cxnId="{93E7BC1C-F3DB-4425-B601-915AD3734B59}">
      <dgm:prSet/>
      <dgm:spPr/>
      <dgm:t>
        <a:bodyPr/>
        <a:lstStyle/>
        <a:p>
          <a:endParaRPr lang="en-GB"/>
        </a:p>
      </dgm:t>
    </dgm:pt>
    <dgm:pt modelId="{303088C4-6AD1-4584-AB15-48311EA37FBF}" type="sibTrans" cxnId="{93E7BC1C-F3DB-4425-B601-915AD3734B59}">
      <dgm:prSet/>
      <dgm:spPr/>
      <dgm:t>
        <a:bodyPr/>
        <a:lstStyle/>
        <a:p>
          <a:endParaRPr lang="en-GB"/>
        </a:p>
      </dgm:t>
    </dgm:pt>
    <dgm:pt modelId="{DB1DBB70-4F04-4D20-AA34-0D095C7D047F}">
      <dgm:prSet custT="1"/>
      <dgm:spPr/>
      <dgm:t>
        <a:bodyPr/>
        <a:lstStyle/>
        <a:p>
          <a:r>
            <a:rPr lang="en-GB" sz="800" b="1" dirty="0"/>
            <a:t>Challenges in Network Forensics</a:t>
          </a:r>
        </a:p>
      </dgm:t>
    </dgm:pt>
    <dgm:pt modelId="{01965131-9C51-44C7-A7D8-0449261B3109}" type="parTrans" cxnId="{894691A7-5C10-4367-A154-B8415BC820E0}">
      <dgm:prSet/>
      <dgm:spPr/>
      <dgm:t>
        <a:bodyPr/>
        <a:lstStyle/>
        <a:p>
          <a:endParaRPr lang="en-GB"/>
        </a:p>
      </dgm:t>
    </dgm:pt>
    <dgm:pt modelId="{DA33D96C-84CD-4B7F-8C6E-8E41E68B5ACB}" type="sibTrans" cxnId="{894691A7-5C10-4367-A154-B8415BC820E0}">
      <dgm:prSet/>
      <dgm:spPr/>
      <dgm:t>
        <a:bodyPr/>
        <a:lstStyle/>
        <a:p>
          <a:endParaRPr lang="en-GB"/>
        </a:p>
      </dgm:t>
    </dgm:pt>
    <dgm:pt modelId="{2270FDC2-910B-4A41-B63E-78A9C48048B2}">
      <dgm:prSet custT="1"/>
      <dgm:spPr/>
      <dgm:t>
        <a:bodyPr/>
        <a:lstStyle/>
        <a:p>
          <a:pPr>
            <a:buFont typeface="Arial" panose="020B0604020202020204" pitchFamily="34" charset="0"/>
            <a:buChar char="•"/>
          </a:pPr>
          <a:r>
            <a:rPr lang="en-US" sz="900" dirty="0"/>
            <a:t>Technical issues (data volume and complexity).</a:t>
          </a:r>
          <a:br>
            <a:rPr lang="en-US" sz="900" dirty="0"/>
          </a:br>
          <a:endParaRPr lang="en-US" sz="900" dirty="0"/>
        </a:p>
      </dgm:t>
    </dgm:pt>
    <dgm:pt modelId="{3F8B2002-7961-4260-9797-667BD648FE13}" type="parTrans" cxnId="{93BB74EC-B5E7-49B3-928C-10B0F3C92B68}">
      <dgm:prSet/>
      <dgm:spPr/>
      <dgm:t>
        <a:bodyPr/>
        <a:lstStyle/>
        <a:p>
          <a:endParaRPr lang="en-GB"/>
        </a:p>
      </dgm:t>
    </dgm:pt>
    <dgm:pt modelId="{FE73D926-6C31-49C1-B4E5-2D454D8F41C6}" type="sibTrans" cxnId="{93BB74EC-B5E7-49B3-928C-10B0F3C92B68}">
      <dgm:prSet/>
      <dgm:spPr/>
      <dgm:t>
        <a:bodyPr/>
        <a:lstStyle/>
        <a:p>
          <a:endParaRPr lang="en-GB"/>
        </a:p>
      </dgm:t>
    </dgm:pt>
    <dgm:pt modelId="{9CF8D0A7-8957-4F39-995D-B625BB478F96}">
      <dgm:prSet custT="1"/>
      <dgm:spPr/>
      <dgm:t>
        <a:bodyPr/>
        <a:lstStyle/>
        <a:p>
          <a:pPr>
            <a:buFont typeface="Arial" panose="020B0604020202020204" pitchFamily="34" charset="0"/>
            <a:buChar char="•"/>
          </a:pPr>
          <a:r>
            <a:rPr lang="en-US" sz="900" dirty="0"/>
            <a:t>Legal and privacy concerns complicate management</a:t>
          </a:r>
        </a:p>
      </dgm:t>
    </dgm:pt>
    <dgm:pt modelId="{BD4215D1-5BBB-4C50-95C9-3458E8F6F9A5}" type="parTrans" cxnId="{EE8E0FA2-1781-45EA-9614-352491A6323B}">
      <dgm:prSet/>
      <dgm:spPr/>
      <dgm:t>
        <a:bodyPr/>
        <a:lstStyle/>
        <a:p>
          <a:endParaRPr lang="en-GB"/>
        </a:p>
      </dgm:t>
    </dgm:pt>
    <dgm:pt modelId="{D3CC9D8E-D5B6-40D1-BA47-42866FD1D187}" type="sibTrans" cxnId="{EE8E0FA2-1781-45EA-9614-352491A6323B}">
      <dgm:prSet/>
      <dgm:spPr/>
      <dgm:t>
        <a:bodyPr/>
        <a:lstStyle/>
        <a:p>
          <a:endParaRPr lang="en-GB"/>
        </a:p>
      </dgm:t>
    </dgm:pt>
    <dgm:pt modelId="{CE229750-CADA-47BC-8590-97EB0E04114D}" type="pres">
      <dgm:prSet presAssocID="{8D6A3509-F002-4FC2-AC48-368CCEBCC58C}" presName="linearFlow" presStyleCnt="0">
        <dgm:presLayoutVars>
          <dgm:dir/>
          <dgm:animLvl val="lvl"/>
          <dgm:resizeHandles val="exact"/>
        </dgm:presLayoutVars>
      </dgm:prSet>
      <dgm:spPr/>
    </dgm:pt>
    <dgm:pt modelId="{2B18B2FE-3452-4599-8BAA-D4D2B9FBEC26}" type="pres">
      <dgm:prSet presAssocID="{4C2EFA06-B219-44FB-916D-B4B934C9D6EA}" presName="composite" presStyleCnt="0"/>
      <dgm:spPr/>
    </dgm:pt>
    <dgm:pt modelId="{77AF5FD9-CE0F-4798-86F1-D40904167019}" type="pres">
      <dgm:prSet presAssocID="{4C2EFA06-B219-44FB-916D-B4B934C9D6EA}" presName="parTx" presStyleLbl="node1" presStyleIdx="0" presStyleCnt="6">
        <dgm:presLayoutVars>
          <dgm:chMax val="0"/>
          <dgm:chPref val="0"/>
          <dgm:bulletEnabled val="1"/>
        </dgm:presLayoutVars>
      </dgm:prSet>
      <dgm:spPr/>
    </dgm:pt>
    <dgm:pt modelId="{64E60198-E7D7-4540-9211-463AB61970AB}" type="pres">
      <dgm:prSet presAssocID="{4C2EFA06-B219-44FB-916D-B4B934C9D6EA}" presName="parSh" presStyleLbl="node1" presStyleIdx="0" presStyleCnt="6" custScaleX="103207" custScaleY="116603"/>
      <dgm:spPr/>
    </dgm:pt>
    <dgm:pt modelId="{54ED8612-4421-41A6-80F0-2640CBDE1BE8}" type="pres">
      <dgm:prSet presAssocID="{4C2EFA06-B219-44FB-916D-B4B934C9D6EA}" presName="desTx" presStyleLbl="fgAcc1" presStyleIdx="0" presStyleCnt="6">
        <dgm:presLayoutVars>
          <dgm:bulletEnabled val="1"/>
        </dgm:presLayoutVars>
      </dgm:prSet>
      <dgm:spPr/>
    </dgm:pt>
    <dgm:pt modelId="{9007F144-ACF4-425C-AC50-D21ECF9A1781}" type="pres">
      <dgm:prSet presAssocID="{27A84110-94A9-4711-BA51-BC078D009AA1}" presName="sibTrans" presStyleLbl="sibTrans2D1" presStyleIdx="0" presStyleCnt="5"/>
      <dgm:spPr/>
    </dgm:pt>
    <dgm:pt modelId="{8F3A7B15-6FA5-40F3-8348-6BF9C923DDBB}" type="pres">
      <dgm:prSet presAssocID="{27A84110-94A9-4711-BA51-BC078D009AA1}" presName="connTx" presStyleLbl="sibTrans2D1" presStyleIdx="0" presStyleCnt="5"/>
      <dgm:spPr/>
    </dgm:pt>
    <dgm:pt modelId="{54D9DCD3-DAB8-477E-9E29-B0B5FC78F5E9}" type="pres">
      <dgm:prSet presAssocID="{A1621C1C-89A7-4AB5-8FE0-253B659DA8B3}" presName="composite" presStyleCnt="0"/>
      <dgm:spPr/>
    </dgm:pt>
    <dgm:pt modelId="{703D65FE-DE23-48BD-B932-821DF79591D7}" type="pres">
      <dgm:prSet presAssocID="{A1621C1C-89A7-4AB5-8FE0-253B659DA8B3}" presName="parTx" presStyleLbl="node1" presStyleIdx="0" presStyleCnt="6">
        <dgm:presLayoutVars>
          <dgm:chMax val="0"/>
          <dgm:chPref val="0"/>
          <dgm:bulletEnabled val="1"/>
        </dgm:presLayoutVars>
      </dgm:prSet>
      <dgm:spPr/>
    </dgm:pt>
    <dgm:pt modelId="{56261475-E5C8-45C2-8C86-9DE7011BEF6A}" type="pres">
      <dgm:prSet presAssocID="{A1621C1C-89A7-4AB5-8FE0-253B659DA8B3}" presName="parSh" presStyleLbl="node1" presStyleIdx="1" presStyleCnt="6" custScaleY="113240"/>
      <dgm:spPr/>
    </dgm:pt>
    <dgm:pt modelId="{B196BEDE-6D8A-48FE-AE0D-CF39D90C9D50}" type="pres">
      <dgm:prSet presAssocID="{A1621C1C-89A7-4AB5-8FE0-253B659DA8B3}" presName="desTx" presStyleLbl="fgAcc1" presStyleIdx="1" presStyleCnt="6">
        <dgm:presLayoutVars>
          <dgm:bulletEnabled val="1"/>
        </dgm:presLayoutVars>
      </dgm:prSet>
      <dgm:spPr/>
    </dgm:pt>
    <dgm:pt modelId="{D7E927FD-1134-42BC-966E-7C1572BAEF2A}" type="pres">
      <dgm:prSet presAssocID="{F6E95295-FB98-4902-8893-83084B4B2CFB}" presName="sibTrans" presStyleLbl="sibTrans2D1" presStyleIdx="1" presStyleCnt="5"/>
      <dgm:spPr/>
    </dgm:pt>
    <dgm:pt modelId="{0CBDC31D-5BAA-4D16-B964-DEE234BB165E}" type="pres">
      <dgm:prSet presAssocID="{F6E95295-FB98-4902-8893-83084B4B2CFB}" presName="connTx" presStyleLbl="sibTrans2D1" presStyleIdx="1" presStyleCnt="5"/>
      <dgm:spPr/>
    </dgm:pt>
    <dgm:pt modelId="{8DA4DA66-7195-4EDA-9507-192D54A11E31}" type="pres">
      <dgm:prSet presAssocID="{DB1DBB70-4F04-4D20-AA34-0D095C7D047F}" presName="composite" presStyleCnt="0"/>
      <dgm:spPr/>
    </dgm:pt>
    <dgm:pt modelId="{0F723EFD-7F00-4B21-908A-066CD075BA8B}" type="pres">
      <dgm:prSet presAssocID="{DB1DBB70-4F04-4D20-AA34-0D095C7D047F}" presName="parTx" presStyleLbl="node1" presStyleIdx="1" presStyleCnt="6">
        <dgm:presLayoutVars>
          <dgm:chMax val="0"/>
          <dgm:chPref val="0"/>
          <dgm:bulletEnabled val="1"/>
        </dgm:presLayoutVars>
      </dgm:prSet>
      <dgm:spPr/>
    </dgm:pt>
    <dgm:pt modelId="{225212BD-ACD5-4402-A0B6-2D1C10EE11BC}" type="pres">
      <dgm:prSet presAssocID="{DB1DBB70-4F04-4D20-AA34-0D095C7D047F}" presName="parSh" presStyleLbl="node1" presStyleIdx="2" presStyleCnt="6"/>
      <dgm:spPr/>
    </dgm:pt>
    <dgm:pt modelId="{6CAA003C-293A-48D0-BC99-FAE419B0BF04}" type="pres">
      <dgm:prSet presAssocID="{DB1DBB70-4F04-4D20-AA34-0D095C7D047F}" presName="desTx" presStyleLbl="fgAcc1" presStyleIdx="2" presStyleCnt="6">
        <dgm:presLayoutVars>
          <dgm:bulletEnabled val="1"/>
        </dgm:presLayoutVars>
      </dgm:prSet>
      <dgm:spPr/>
    </dgm:pt>
    <dgm:pt modelId="{FD6AC71A-A200-40D2-A281-FD87339289C8}" type="pres">
      <dgm:prSet presAssocID="{DA33D96C-84CD-4B7F-8C6E-8E41E68B5ACB}" presName="sibTrans" presStyleLbl="sibTrans2D1" presStyleIdx="2" presStyleCnt="5"/>
      <dgm:spPr/>
    </dgm:pt>
    <dgm:pt modelId="{9019B354-6707-4A54-9D50-81581D68F235}" type="pres">
      <dgm:prSet presAssocID="{DA33D96C-84CD-4B7F-8C6E-8E41E68B5ACB}" presName="connTx" presStyleLbl="sibTrans2D1" presStyleIdx="2" presStyleCnt="5"/>
      <dgm:spPr/>
    </dgm:pt>
    <dgm:pt modelId="{EE6B3AA5-2DD8-4AA8-8393-DB39E7A7B786}" type="pres">
      <dgm:prSet presAssocID="{5ACEE0CB-A743-4D7F-A35A-8529C3E1B22A}" presName="composite" presStyleCnt="0"/>
      <dgm:spPr/>
    </dgm:pt>
    <dgm:pt modelId="{1F3AF090-EF03-4A4E-8E3B-0AE2EE037AB1}" type="pres">
      <dgm:prSet presAssocID="{5ACEE0CB-A743-4D7F-A35A-8529C3E1B22A}" presName="parTx" presStyleLbl="node1" presStyleIdx="2" presStyleCnt="6">
        <dgm:presLayoutVars>
          <dgm:chMax val="0"/>
          <dgm:chPref val="0"/>
          <dgm:bulletEnabled val="1"/>
        </dgm:presLayoutVars>
      </dgm:prSet>
      <dgm:spPr/>
    </dgm:pt>
    <dgm:pt modelId="{C0F27EEB-1B18-427D-B62A-F2C19C62FA21}" type="pres">
      <dgm:prSet presAssocID="{5ACEE0CB-A743-4D7F-A35A-8529C3E1B22A}" presName="parSh" presStyleLbl="node1" presStyleIdx="3" presStyleCnt="6"/>
      <dgm:spPr/>
    </dgm:pt>
    <dgm:pt modelId="{B0498AE5-61DB-43BA-8F30-3C1DF873FFD1}" type="pres">
      <dgm:prSet presAssocID="{5ACEE0CB-A743-4D7F-A35A-8529C3E1B22A}" presName="desTx" presStyleLbl="fgAcc1" presStyleIdx="3" presStyleCnt="6">
        <dgm:presLayoutVars>
          <dgm:bulletEnabled val="1"/>
        </dgm:presLayoutVars>
      </dgm:prSet>
      <dgm:spPr/>
    </dgm:pt>
    <dgm:pt modelId="{BA05D159-AF1D-4699-A1C3-08E954744206}" type="pres">
      <dgm:prSet presAssocID="{8CCA9CF5-0767-4ACD-BB0F-64782C490CF9}" presName="sibTrans" presStyleLbl="sibTrans2D1" presStyleIdx="3" presStyleCnt="5"/>
      <dgm:spPr/>
    </dgm:pt>
    <dgm:pt modelId="{57DE8258-CDB0-4FBA-944E-4C1F2B812557}" type="pres">
      <dgm:prSet presAssocID="{8CCA9CF5-0767-4ACD-BB0F-64782C490CF9}" presName="connTx" presStyleLbl="sibTrans2D1" presStyleIdx="3" presStyleCnt="5"/>
      <dgm:spPr/>
    </dgm:pt>
    <dgm:pt modelId="{A6503D7B-7C28-4699-8EF3-80503E489BFA}" type="pres">
      <dgm:prSet presAssocID="{D692735F-1841-4C67-9900-80E5A398C5DC}" presName="composite" presStyleCnt="0"/>
      <dgm:spPr/>
    </dgm:pt>
    <dgm:pt modelId="{F543FB62-0A71-4452-884B-1722A46A9C63}" type="pres">
      <dgm:prSet presAssocID="{D692735F-1841-4C67-9900-80E5A398C5DC}" presName="parTx" presStyleLbl="node1" presStyleIdx="3" presStyleCnt="6">
        <dgm:presLayoutVars>
          <dgm:chMax val="0"/>
          <dgm:chPref val="0"/>
          <dgm:bulletEnabled val="1"/>
        </dgm:presLayoutVars>
      </dgm:prSet>
      <dgm:spPr/>
    </dgm:pt>
    <dgm:pt modelId="{EF8906CF-9BDF-4722-BC44-45EAC0662EAE}" type="pres">
      <dgm:prSet presAssocID="{D692735F-1841-4C67-9900-80E5A398C5DC}" presName="parSh" presStyleLbl="node1" presStyleIdx="4" presStyleCnt="6"/>
      <dgm:spPr/>
    </dgm:pt>
    <dgm:pt modelId="{8275B190-7C97-4377-AEE7-8E053BDFE6BD}" type="pres">
      <dgm:prSet presAssocID="{D692735F-1841-4C67-9900-80E5A398C5DC}" presName="desTx" presStyleLbl="fgAcc1" presStyleIdx="4" presStyleCnt="6">
        <dgm:presLayoutVars>
          <dgm:bulletEnabled val="1"/>
        </dgm:presLayoutVars>
      </dgm:prSet>
      <dgm:spPr/>
    </dgm:pt>
    <dgm:pt modelId="{F036257E-6FBF-44E5-97F7-74CB07930161}" type="pres">
      <dgm:prSet presAssocID="{7A0BACDF-F422-4655-A408-492E3EB9D8D3}" presName="sibTrans" presStyleLbl="sibTrans2D1" presStyleIdx="4" presStyleCnt="5"/>
      <dgm:spPr/>
    </dgm:pt>
    <dgm:pt modelId="{873D5006-5523-4A75-AD9A-D677B465E42B}" type="pres">
      <dgm:prSet presAssocID="{7A0BACDF-F422-4655-A408-492E3EB9D8D3}" presName="connTx" presStyleLbl="sibTrans2D1" presStyleIdx="4" presStyleCnt="5"/>
      <dgm:spPr/>
    </dgm:pt>
    <dgm:pt modelId="{51E9F961-1630-48F2-802B-3F1A160D965B}" type="pres">
      <dgm:prSet presAssocID="{05FA2C94-E7D9-4B44-A9A7-825D006E25F5}" presName="composite" presStyleCnt="0"/>
      <dgm:spPr/>
    </dgm:pt>
    <dgm:pt modelId="{6F1B62A4-9882-4ED7-BBE8-C494BA5B882E}" type="pres">
      <dgm:prSet presAssocID="{05FA2C94-E7D9-4B44-A9A7-825D006E25F5}" presName="parTx" presStyleLbl="node1" presStyleIdx="4" presStyleCnt="6">
        <dgm:presLayoutVars>
          <dgm:chMax val="0"/>
          <dgm:chPref val="0"/>
          <dgm:bulletEnabled val="1"/>
        </dgm:presLayoutVars>
      </dgm:prSet>
      <dgm:spPr/>
    </dgm:pt>
    <dgm:pt modelId="{C48115B8-B7EA-4841-BF1D-770BF564F06C}" type="pres">
      <dgm:prSet presAssocID="{05FA2C94-E7D9-4B44-A9A7-825D006E25F5}" presName="parSh" presStyleLbl="node1" presStyleIdx="5" presStyleCnt="6"/>
      <dgm:spPr/>
    </dgm:pt>
    <dgm:pt modelId="{B6FB8D11-8646-4352-998F-2CAA5C9F401D}" type="pres">
      <dgm:prSet presAssocID="{05FA2C94-E7D9-4B44-A9A7-825D006E25F5}" presName="desTx" presStyleLbl="fgAcc1" presStyleIdx="5" presStyleCnt="6">
        <dgm:presLayoutVars>
          <dgm:bulletEnabled val="1"/>
        </dgm:presLayoutVars>
      </dgm:prSet>
      <dgm:spPr/>
    </dgm:pt>
  </dgm:ptLst>
  <dgm:cxnLst>
    <dgm:cxn modelId="{1B26DC06-39C0-46F6-8D3A-ADCDA2DFDD01}" type="presOf" srcId="{F11EEBAE-EC26-47BD-8B02-71C5C7135247}" destId="{54ED8612-4421-41A6-80F0-2640CBDE1BE8}" srcOrd="0" destOrd="1" presId="urn:microsoft.com/office/officeart/2005/8/layout/process3"/>
    <dgm:cxn modelId="{DF76EE10-72B9-454A-A607-C9F2C39F1175}" srcId="{5ACEE0CB-A743-4D7F-A35A-8529C3E1B22A}" destId="{D16C0BE0-2C67-4095-8E4F-183017089FA0}" srcOrd="0" destOrd="0" parTransId="{4AD7938C-866E-495B-8CF0-A445ECC281C6}" sibTransId="{790706FE-2743-4B83-AF37-04BBBD0C615C}"/>
    <dgm:cxn modelId="{6DD5F710-C7E8-48EB-8A82-17FC2349C955}" type="presOf" srcId="{7A0BACDF-F422-4655-A408-492E3EB9D8D3}" destId="{873D5006-5523-4A75-AD9A-D677B465E42B}" srcOrd="1" destOrd="0" presId="urn:microsoft.com/office/officeart/2005/8/layout/process3"/>
    <dgm:cxn modelId="{93E7BC1C-F3DB-4425-B601-915AD3734B59}" srcId="{A1621C1C-89A7-4AB5-8FE0-253B659DA8B3}" destId="{6ECB7AF3-BFD5-4065-8A20-447C73D06DF6}" srcOrd="1" destOrd="0" parTransId="{37036957-8652-4036-80B3-9B4650BFB1A1}" sibTransId="{303088C4-6AD1-4584-AB15-48311EA37FBF}"/>
    <dgm:cxn modelId="{0EFD1F1D-DE3A-4CCB-B8EB-688F0D7B247D}" type="presOf" srcId="{4C2EFA06-B219-44FB-916D-B4B934C9D6EA}" destId="{64E60198-E7D7-4540-9211-463AB61970AB}" srcOrd="1" destOrd="0" presId="urn:microsoft.com/office/officeart/2005/8/layout/process3"/>
    <dgm:cxn modelId="{00A60E20-121D-433E-8B36-6FB982CED7F7}" type="presOf" srcId="{DA33D96C-84CD-4B7F-8C6E-8E41E68B5ACB}" destId="{FD6AC71A-A200-40D2-A281-FD87339289C8}" srcOrd="0" destOrd="0" presId="urn:microsoft.com/office/officeart/2005/8/layout/process3"/>
    <dgm:cxn modelId="{78203127-3DFB-4236-A723-118BC635CA2B}" type="presOf" srcId="{8D6A3509-F002-4FC2-AC48-368CCEBCC58C}" destId="{CE229750-CADA-47BC-8590-97EB0E04114D}" srcOrd="0" destOrd="0" presId="urn:microsoft.com/office/officeart/2005/8/layout/process3"/>
    <dgm:cxn modelId="{95580C29-C28E-43C6-9741-AADFD3AE723A}" srcId="{A1621C1C-89A7-4AB5-8FE0-253B659DA8B3}" destId="{65DBA7EC-7811-4912-B30D-203C5D033ACC}" srcOrd="0" destOrd="0" parTransId="{69E81E52-B240-4006-9D53-CAA50B0E0C87}" sibTransId="{27363436-887C-4A8D-A4B3-11007C29FB16}"/>
    <dgm:cxn modelId="{3FDCFD37-9634-44A4-85C1-A679FBCED0B6}" type="presOf" srcId="{27A84110-94A9-4711-BA51-BC078D009AA1}" destId="{8F3A7B15-6FA5-40F3-8348-6BF9C923DDBB}" srcOrd="1" destOrd="0" presId="urn:microsoft.com/office/officeart/2005/8/layout/process3"/>
    <dgm:cxn modelId="{B0AAD964-F71E-47A0-884E-5553637226C3}" type="presOf" srcId="{A1621C1C-89A7-4AB5-8FE0-253B659DA8B3}" destId="{56261475-E5C8-45C2-8C86-9DE7011BEF6A}" srcOrd="1" destOrd="0" presId="urn:microsoft.com/office/officeart/2005/8/layout/process3"/>
    <dgm:cxn modelId="{031D3A67-A9A9-4165-9232-54661B34A16B}" type="presOf" srcId="{5ACEE0CB-A743-4D7F-A35A-8529C3E1B22A}" destId="{1F3AF090-EF03-4A4E-8E3B-0AE2EE037AB1}" srcOrd="0" destOrd="0" presId="urn:microsoft.com/office/officeart/2005/8/layout/process3"/>
    <dgm:cxn modelId="{EEF1EF4F-E4A5-467F-9B5D-93CDF6653927}" srcId="{05FA2C94-E7D9-4B44-A9A7-825D006E25F5}" destId="{F36B986C-602C-4534-AE17-B5EF61902BCC}" srcOrd="0" destOrd="0" parTransId="{219965D8-2916-4303-AB71-9B80B55B06F2}" sibTransId="{017BEEEC-0E41-4B80-A76C-C40BE47744FC}"/>
    <dgm:cxn modelId="{F8410F72-2DAC-4ECF-B611-805FA4CA70BA}" type="presOf" srcId="{27A84110-94A9-4711-BA51-BC078D009AA1}" destId="{9007F144-ACF4-425C-AC50-D21ECF9A1781}" srcOrd="0" destOrd="0" presId="urn:microsoft.com/office/officeart/2005/8/layout/process3"/>
    <dgm:cxn modelId="{FB61A052-D45A-463E-9015-26F7A00CF41D}" type="presOf" srcId="{05FA2C94-E7D9-4B44-A9A7-825D006E25F5}" destId="{6F1B62A4-9882-4ED7-BBE8-C494BA5B882E}" srcOrd="0" destOrd="0" presId="urn:microsoft.com/office/officeart/2005/8/layout/process3"/>
    <dgm:cxn modelId="{11D60F55-93A6-45F4-B7F3-55B7C99D9DEB}" type="presOf" srcId="{4C2EFA06-B219-44FB-916D-B4B934C9D6EA}" destId="{77AF5FD9-CE0F-4798-86F1-D40904167019}" srcOrd="0" destOrd="0" presId="urn:microsoft.com/office/officeart/2005/8/layout/process3"/>
    <dgm:cxn modelId="{01E7C376-7048-4C83-A7F5-5AA2900F2E26}" type="presOf" srcId="{05FA2C94-E7D9-4B44-A9A7-825D006E25F5}" destId="{C48115B8-B7EA-4841-BF1D-770BF564F06C}" srcOrd="1" destOrd="0" presId="urn:microsoft.com/office/officeart/2005/8/layout/process3"/>
    <dgm:cxn modelId="{29DEE076-FD56-4A97-A2EC-F7D5ABCFB8BB}" type="presOf" srcId="{D692735F-1841-4C67-9900-80E5A398C5DC}" destId="{EF8906CF-9BDF-4722-BC44-45EAC0662EAE}" srcOrd="1" destOrd="0" presId="urn:microsoft.com/office/officeart/2005/8/layout/process3"/>
    <dgm:cxn modelId="{3DA4CA7B-E844-4A78-BD3F-D79E6BBE6A87}" type="presOf" srcId="{F36B986C-602C-4534-AE17-B5EF61902BCC}" destId="{B6FB8D11-8646-4352-998F-2CAA5C9F401D}" srcOrd="0" destOrd="0" presId="urn:microsoft.com/office/officeart/2005/8/layout/process3"/>
    <dgm:cxn modelId="{50000481-421E-411B-9B96-64345781304F}" type="presOf" srcId="{9F1A9122-14EA-4F7B-A32B-6274176D7AB8}" destId="{8275B190-7C97-4377-AEE7-8E053BDFE6BD}" srcOrd="0" destOrd="0" presId="urn:microsoft.com/office/officeart/2005/8/layout/process3"/>
    <dgm:cxn modelId="{95007086-B5E9-4A39-B72A-6DF188CB6E8E}" srcId="{8D6A3509-F002-4FC2-AC48-368CCEBCC58C}" destId="{4C2EFA06-B219-44FB-916D-B4B934C9D6EA}" srcOrd="0" destOrd="0" parTransId="{73E19874-8426-4036-BA03-334D7ED25CCE}" sibTransId="{27A84110-94A9-4711-BA51-BC078D009AA1}"/>
    <dgm:cxn modelId="{DB79748B-5B6B-48E2-85BC-1EE45359AD62}" type="presOf" srcId="{66B0FCE0-4BA4-43BA-AC20-81CDAAF9EF22}" destId="{B196BEDE-6D8A-48FE-AE0D-CF39D90C9D50}" srcOrd="0" destOrd="2" presId="urn:microsoft.com/office/officeart/2005/8/layout/process3"/>
    <dgm:cxn modelId="{AE60DA8F-04CD-4742-A074-05A9D32C1B43}" type="presOf" srcId="{2270FDC2-910B-4A41-B63E-78A9C48048B2}" destId="{6CAA003C-293A-48D0-BC99-FAE419B0BF04}" srcOrd="0" destOrd="0" presId="urn:microsoft.com/office/officeart/2005/8/layout/process3"/>
    <dgm:cxn modelId="{37EDAF98-E815-4D01-A48B-9BB0B11897BC}" type="presOf" srcId="{5ACEE0CB-A743-4D7F-A35A-8529C3E1B22A}" destId="{C0F27EEB-1B18-427D-B62A-F2C19C62FA21}" srcOrd="1" destOrd="0" presId="urn:microsoft.com/office/officeart/2005/8/layout/process3"/>
    <dgm:cxn modelId="{AB70A999-7149-4219-AC0E-8B5E5BBF2C7E}" srcId="{8D6A3509-F002-4FC2-AC48-368CCEBCC58C}" destId="{5ACEE0CB-A743-4D7F-A35A-8529C3E1B22A}" srcOrd="3" destOrd="0" parTransId="{B42F476A-F8AF-4C14-AF60-E6B3C4AE463E}" sibTransId="{8CCA9CF5-0767-4ACD-BB0F-64782C490CF9}"/>
    <dgm:cxn modelId="{9639779B-49BC-464F-B11C-4AB02E64A834}" srcId="{8D6A3509-F002-4FC2-AC48-368CCEBCC58C}" destId="{A1621C1C-89A7-4AB5-8FE0-253B659DA8B3}" srcOrd="1" destOrd="0" parTransId="{B8723580-46D0-4BC3-A7E0-8F0D9372FF99}" sibTransId="{F6E95295-FB98-4902-8893-83084B4B2CFB}"/>
    <dgm:cxn modelId="{73B4029D-1EA6-4342-AEAE-F417EBDCB12E}" type="presOf" srcId="{9CF8D0A7-8957-4F39-995D-B625BB478F96}" destId="{6CAA003C-293A-48D0-BC99-FAE419B0BF04}" srcOrd="0" destOrd="1" presId="urn:microsoft.com/office/officeart/2005/8/layout/process3"/>
    <dgm:cxn modelId="{51C7EC9E-576C-4F53-8A48-3307BA0CA5F6}" type="presOf" srcId="{65DBA7EC-7811-4912-B30D-203C5D033ACC}" destId="{B196BEDE-6D8A-48FE-AE0D-CF39D90C9D50}" srcOrd="0" destOrd="0" presId="urn:microsoft.com/office/officeart/2005/8/layout/process3"/>
    <dgm:cxn modelId="{B87AF79F-1D25-4C9C-A266-BD920BC97246}" srcId="{8D6A3509-F002-4FC2-AC48-368CCEBCC58C}" destId="{05FA2C94-E7D9-4B44-A9A7-825D006E25F5}" srcOrd="5" destOrd="0" parTransId="{41BEED77-F54D-4803-9A2C-B3A7ADED372B}" sibTransId="{5CC3EF8C-E23E-4AF2-B6BA-84B5C9ABE34A}"/>
    <dgm:cxn modelId="{EE8E0FA2-1781-45EA-9614-352491A6323B}" srcId="{DB1DBB70-4F04-4D20-AA34-0D095C7D047F}" destId="{9CF8D0A7-8957-4F39-995D-B625BB478F96}" srcOrd="1" destOrd="0" parTransId="{BD4215D1-5BBB-4C50-95C9-3458E8F6F9A5}" sibTransId="{D3CC9D8E-D5B6-40D1-BA47-42866FD1D187}"/>
    <dgm:cxn modelId="{04F426A2-0256-402D-81B3-C6F626065A55}" type="presOf" srcId="{D692735F-1841-4C67-9900-80E5A398C5DC}" destId="{F543FB62-0A71-4452-884B-1722A46A9C63}" srcOrd="0" destOrd="0" presId="urn:microsoft.com/office/officeart/2005/8/layout/process3"/>
    <dgm:cxn modelId="{830A16A7-7AC5-4F44-A670-7393663B2EC8}" type="presOf" srcId="{6ECB7AF3-BFD5-4065-8A20-447C73D06DF6}" destId="{B196BEDE-6D8A-48FE-AE0D-CF39D90C9D50}" srcOrd="0" destOrd="1" presId="urn:microsoft.com/office/officeart/2005/8/layout/process3"/>
    <dgm:cxn modelId="{894691A7-5C10-4367-A154-B8415BC820E0}" srcId="{8D6A3509-F002-4FC2-AC48-368CCEBCC58C}" destId="{DB1DBB70-4F04-4D20-AA34-0D095C7D047F}" srcOrd="2" destOrd="0" parTransId="{01965131-9C51-44C7-A7D8-0449261B3109}" sibTransId="{DA33D96C-84CD-4B7F-8C6E-8E41E68B5ACB}"/>
    <dgm:cxn modelId="{062CFDB1-5C4F-4231-BB41-2977453EADFD}" type="presOf" srcId="{F6E95295-FB98-4902-8893-83084B4B2CFB}" destId="{D7E927FD-1134-42BC-966E-7C1572BAEF2A}" srcOrd="0" destOrd="0" presId="urn:microsoft.com/office/officeart/2005/8/layout/process3"/>
    <dgm:cxn modelId="{5CEC8AB6-A344-4BC8-B478-D9571E4E5AC3}" type="presOf" srcId="{F6E95295-FB98-4902-8893-83084B4B2CFB}" destId="{0CBDC31D-5BAA-4D16-B964-DEE234BB165E}" srcOrd="1" destOrd="0" presId="urn:microsoft.com/office/officeart/2005/8/layout/process3"/>
    <dgm:cxn modelId="{49BC68B9-4637-4AA5-8D79-8C4FB14CB6E5}" srcId="{4C2EFA06-B219-44FB-916D-B4B934C9D6EA}" destId="{F11EEBAE-EC26-47BD-8B02-71C5C7135247}" srcOrd="1" destOrd="0" parTransId="{679DE1AF-ACE8-40C1-8750-7BBDED8A6665}" sibTransId="{14CF41D4-D11B-4EB9-9EA6-C795E39EDCB8}"/>
    <dgm:cxn modelId="{4390BEC1-0719-4B6F-B43E-B7800CCE7805}" type="presOf" srcId="{7A0BACDF-F422-4655-A408-492E3EB9D8D3}" destId="{F036257E-6FBF-44E5-97F7-74CB07930161}" srcOrd="0" destOrd="0" presId="urn:microsoft.com/office/officeart/2005/8/layout/process3"/>
    <dgm:cxn modelId="{760B82D1-6A80-4886-9201-E7D4405D9472}" srcId="{D692735F-1841-4C67-9900-80E5A398C5DC}" destId="{9F1A9122-14EA-4F7B-A32B-6274176D7AB8}" srcOrd="0" destOrd="0" parTransId="{6D040735-2E4E-4B7D-B811-BF9C43E9BEB1}" sibTransId="{D781CDA3-D588-4564-87CC-B68DBDE1AB17}"/>
    <dgm:cxn modelId="{60BF24DD-DFF1-43A4-8456-8382630B8D37}" srcId="{A1621C1C-89A7-4AB5-8FE0-253B659DA8B3}" destId="{66B0FCE0-4BA4-43BA-AC20-81CDAAF9EF22}" srcOrd="2" destOrd="0" parTransId="{974346EB-7719-4DF8-9C69-CFE6931AA0AD}" sibTransId="{5455E4AA-96D2-4CAD-A857-797F3CD79386}"/>
    <dgm:cxn modelId="{8D85D4DE-DF92-45D7-948D-03449463D4A1}" type="presOf" srcId="{D16C0BE0-2C67-4095-8E4F-183017089FA0}" destId="{B0498AE5-61DB-43BA-8F30-3C1DF873FFD1}" srcOrd="0" destOrd="0" presId="urn:microsoft.com/office/officeart/2005/8/layout/process3"/>
    <dgm:cxn modelId="{20E6B2E0-07A2-406C-8AF4-948067B9C5F1}" type="presOf" srcId="{8CCA9CF5-0767-4ACD-BB0F-64782C490CF9}" destId="{BA05D159-AF1D-4699-A1C3-08E954744206}" srcOrd="0" destOrd="0" presId="urn:microsoft.com/office/officeart/2005/8/layout/process3"/>
    <dgm:cxn modelId="{5E5272E4-37B2-4B09-A52C-14B2AB57DD68}" type="presOf" srcId="{DC7FE90E-8DD9-4A24-8BC7-2D6D0C92ED47}" destId="{54ED8612-4421-41A6-80F0-2640CBDE1BE8}" srcOrd="0" destOrd="0" presId="urn:microsoft.com/office/officeart/2005/8/layout/process3"/>
    <dgm:cxn modelId="{295944E7-CD4F-42FD-BEA4-C4BAFCBEA4E4}" type="presOf" srcId="{A1621C1C-89A7-4AB5-8FE0-253B659DA8B3}" destId="{703D65FE-DE23-48BD-B932-821DF79591D7}" srcOrd="0" destOrd="0" presId="urn:microsoft.com/office/officeart/2005/8/layout/process3"/>
    <dgm:cxn modelId="{58B352E8-C7A1-469A-9AE8-E9F7A9551A1D}" srcId="{4C2EFA06-B219-44FB-916D-B4B934C9D6EA}" destId="{DC7FE90E-8DD9-4A24-8BC7-2D6D0C92ED47}" srcOrd="0" destOrd="0" parTransId="{766DFBFD-B38F-4688-947F-AB5D98612A87}" sibTransId="{2CCD03ED-A6E5-4A63-8FB4-8EEE49E03737}"/>
    <dgm:cxn modelId="{C5257AE9-3EF1-4690-BC41-65F2716A387D}" type="presOf" srcId="{DB1DBB70-4F04-4D20-AA34-0D095C7D047F}" destId="{0F723EFD-7F00-4B21-908A-066CD075BA8B}" srcOrd="0" destOrd="0" presId="urn:microsoft.com/office/officeart/2005/8/layout/process3"/>
    <dgm:cxn modelId="{93BB74EC-B5E7-49B3-928C-10B0F3C92B68}" srcId="{DB1DBB70-4F04-4D20-AA34-0D095C7D047F}" destId="{2270FDC2-910B-4A41-B63E-78A9C48048B2}" srcOrd="0" destOrd="0" parTransId="{3F8B2002-7961-4260-9797-667BD648FE13}" sibTransId="{FE73D926-6C31-49C1-B4E5-2D454D8F41C6}"/>
    <dgm:cxn modelId="{D7857DF6-4EB2-48B4-9A7E-EADE8EAE4F44}" type="presOf" srcId="{DA33D96C-84CD-4B7F-8C6E-8E41E68B5ACB}" destId="{9019B354-6707-4A54-9D50-81581D68F235}" srcOrd="1" destOrd="0" presId="urn:microsoft.com/office/officeart/2005/8/layout/process3"/>
    <dgm:cxn modelId="{D4AC1AFA-ACB7-4C58-9CB4-2E07B21DE8A8}" type="presOf" srcId="{8CCA9CF5-0767-4ACD-BB0F-64782C490CF9}" destId="{57DE8258-CDB0-4FBA-944E-4C1F2B812557}" srcOrd="1" destOrd="0" presId="urn:microsoft.com/office/officeart/2005/8/layout/process3"/>
    <dgm:cxn modelId="{CAD28BFB-9497-4564-A727-F09BB8D74187}" srcId="{8D6A3509-F002-4FC2-AC48-368CCEBCC58C}" destId="{D692735F-1841-4C67-9900-80E5A398C5DC}" srcOrd="4" destOrd="0" parTransId="{E69784AC-75BF-46D1-B78C-5BAC717992A3}" sibTransId="{7A0BACDF-F422-4655-A408-492E3EB9D8D3}"/>
    <dgm:cxn modelId="{6A09E2FB-FBF5-403B-8943-956E9032A4FE}" type="presOf" srcId="{DB1DBB70-4F04-4D20-AA34-0D095C7D047F}" destId="{225212BD-ACD5-4402-A0B6-2D1C10EE11BC}" srcOrd="1" destOrd="0" presId="urn:microsoft.com/office/officeart/2005/8/layout/process3"/>
    <dgm:cxn modelId="{D16BF579-FDAA-4F14-B71E-BEEBFFD1122A}" type="presParOf" srcId="{CE229750-CADA-47BC-8590-97EB0E04114D}" destId="{2B18B2FE-3452-4599-8BAA-D4D2B9FBEC26}" srcOrd="0" destOrd="0" presId="urn:microsoft.com/office/officeart/2005/8/layout/process3"/>
    <dgm:cxn modelId="{19B41820-D302-459D-B5BA-5DC9026D3721}" type="presParOf" srcId="{2B18B2FE-3452-4599-8BAA-D4D2B9FBEC26}" destId="{77AF5FD9-CE0F-4798-86F1-D40904167019}" srcOrd="0" destOrd="0" presId="urn:microsoft.com/office/officeart/2005/8/layout/process3"/>
    <dgm:cxn modelId="{6DACD23D-CA54-47E9-9DED-018E3A0C3ED1}" type="presParOf" srcId="{2B18B2FE-3452-4599-8BAA-D4D2B9FBEC26}" destId="{64E60198-E7D7-4540-9211-463AB61970AB}" srcOrd="1" destOrd="0" presId="urn:microsoft.com/office/officeart/2005/8/layout/process3"/>
    <dgm:cxn modelId="{8D330972-9E94-459A-86AB-709E2F2FB45D}" type="presParOf" srcId="{2B18B2FE-3452-4599-8BAA-D4D2B9FBEC26}" destId="{54ED8612-4421-41A6-80F0-2640CBDE1BE8}" srcOrd="2" destOrd="0" presId="urn:microsoft.com/office/officeart/2005/8/layout/process3"/>
    <dgm:cxn modelId="{3B983AC3-FD32-455B-8EDE-60316AE4D255}" type="presParOf" srcId="{CE229750-CADA-47BC-8590-97EB0E04114D}" destId="{9007F144-ACF4-425C-AC50-D21ECF9A1781}" srcOrd="1" destOrd="0" presId="urn:microsoft.com/office/officeart/2005/8/layout/process3"/>
    <dgm:cxn modelId="{C94BB080-1581-4505-B824-EEFB96EE9E89}" type="presParOf" srcId="{9007F144-ACF4-425C-AC50-D21ECF9A1781}" destId="{8F3A7B15-6FA5-40F3-8348-6BF9C923DDBB}" srcOrd="0" destOrd="0" presId="urn:microsoft.com/office/officeart/2005/8/layout/process3"/>
    <dgm:cxn modelId="{426BFA51-6FDC-4156-A268-A0E786E992D9}" type="presParOf" srcId="{CE229750-CADA-47BC-8590-97EB0E04114D}" destId="{54D9DCD3-DAB8-477E-9E29-B0B5FC78F5E9}" srcOrd="2" destOrd="0" presId="urn:microsoft.com/office/officeart/2005/8/layout/process3"/>
    <dgm:cxn modelId="{D75FF063-689C-4BB5-A50B-C71E44A07B09}" type="presParOf" srcId="{54D9DCD3-DAB8-477E-9E29-B0B5FC78F5E9}" destId="{703D65FE-DE23-48BD-B932-821DF79591D7}" srcOrd="0" destOrd="0" presId="urn:microsoft.com/office/officeart/2005/8/layout/process3"/>
    <dgm:cxn modelId="{AC3F4911-D1A7-4B76-B23F-104843DB429A}" type="presParOf" srcId="{54D9DCD3-DAB8-477E-9E29-B0B5FC78F5E9}" destId="{56261475-E5C8-45C2-8C86-9DE7011BEF6A}" srcOrd="1" destOrd="0" presId="urn:microsoft.com/office/officeart/2005/8/layout/process3"/>
    <dgm:cxn modelId="{E64FEE5E-578C-4AE5-97C7-0B6CBC483B1D}" type="presParOf" srcId="{54D9DCD3-DAB8-477E-9E29-B0B5FC78F5E9}" destId="{B196BEDE-6D8A-48FE-AE0D-CF39D90C9D50}" srcOrd="2" destOrd="0" presId="urn:microsoft.com/office/officeart/2005/8/layout/process3"/>
    <dgm:cxn modelId="{32E4E6AC-010F-44CA-B47D-C00F13D21550}" type="presParOf" srcId="{CE229750-CADA-47BC-8590-97EB0E04114D}" destId="{D7E927FD-1134-42BC-966E-7C1572BAEF2A}" srcOrd="3" destOrd="0" presId="urn:microsoft.com/office/officeart/2005/8/layout/process3"/>
    <dgm:cxn modelId="{E3E1BA93-A342-42C8-B8AD-47BDE1538A7E}" type="presParOf" srcId="{D7E927FD-1134-42BC-966E-7C1572BAEF2A}" destId="{0CBDC31D-5BAA-4D16-B964-DEE234BB165E}" srcOrd="0" destOrd="0" presId="urn:microsoft.com/office/officeart/2005/8/layout/process3"/>
    <dgm:cxn modelId="{25C0DAD0-C981-4190-9BC1-50FD0C16169F}" type="presParOf" srcId="{CE229750-CADA-47BC-8590-97EB0E04114D}" destId="{8DA4DA66-7195-4EDA-9507-192D54A11E31}" srcOrd="4" destOrd="0" presId="urn:microsoft.com/office/officeart/2005/8/layout/process3"/>
    <dgm:cxn modelId="{3540B95C-DE92-4815-AC07-FDE0DE19183C}" type="presParOf" srcId="{8DA4DA66-7195-4EDA-9507-192D54A11E31}" destId="{0F723EFD-7F00-4B21-908A-066CD075BA8B}" srcOrd="0" destOrd="0" presId="urn:microsoft.com/office/officeart/2005/8/layout/process3"/>
    <dgm:cxn modelId="{CAC66272-BDB8-4F58-ADB5-368D76CB078C}" type="presParOf" srcId="{8DA4DA66-7195-4EDA-9507-192D54A11E31}" destId="{225212BD-ACD5-4402-A0B6-2D1C10EE11BC}" srcOrd="1" destOrd="0" presId="urn:microsoft.com/office/officeart/2005/8/layout/process3"/>
    <dgm:cxn modelId="{3844950D-C895-4C9A-8F77-A04E0581043F}" type="presParOf" srcId="{8DA4DA66-7195-4EDA-9507-192D54A11E31}" destId="{6CAA003C-293A-48D0-BC99-FAE419B0BF04}" srcOrd="2" destOrd="0" presId="urn:microsoft.com/office/officeart/2005/8/layout/process3"/>
    <dgm:cxn modelId="{7581835A-D524-42F2-88A4-F88129C00313}" type="presParOf" srcId="{CE229750-CADA-47BC-8590-97EB0E04114D}" destId="{FD6AC71A-A200-40D2-A281-FD87339289C8}" srcOrd="5" destOrd="0" presId="urn:microsoft.com/office/officeart/2005/8/layout/process3"/>
    <dgm:cxn modelId="{F8B718DB-AF3E-46A2-B405-7890FDFA950E}" type="presParOf" srcId="{FD6AC71A-A200-40D2-A281-FD87339289C8}" destId="{9019B354-6707-4A54-9D50-81581D68F235}" srcOrd="0" destOrd="0" presId="urn:microsoft.com/office/officeart/2005/8/layout/process3"/>
    <dgm:cxn modelId="{82A83A86-C8A0-47BC-BFB9-0F69D90DCCA1}" type="presParOf" srcId="{CE229750-CADA-47BC-8590-97EB0E04114D}" destId="{EE6B3AA5-2DD8-4AA8-8393-DB39E7A7B786}" srcOrd="6" destOrd="0" presId="urn:microsoft.com/office/officeart/2005/8/layout/process3"/>
    <dgm:cxn modelId="{23E812FA-DBCA-4DC4-BB99-317449C3C0DE}" type="presParOf" srcId="{EE6B3AA5-2DD8-4AA8-8393-DB39E7A7B786}" destId="{1F3AF090-EF03-4A4E-8E3B-0AE2EE037AB1}" srcOrd="0" destOrd="0" presId="urn:microsoft.com/office/officeart/2005/8/layout/process3"/>
    <dgm:cxn modelId="{67DB3F91-D171-40A4-8D59-263087AC1157}" type="presParOf" srcId="{EE6B3AA5-2DD8-4AA8-8393-DB39E7A7B786}" destId="{C0F27EEB-1B18-427D-B62A-F2C19C62FA21}" srcOrd="1" destOrd="0" presId="urn:microsoft.com/office/officeart/2005/8/layout/process3"/>
    <dgm:cxn modelId="{41FED371-3A66-4AD7-B480-DA12D9D9692A}" type="presParOf" srcId="{EE6B3AA5-2DD8-4AA8-8393-DB39E7A7B786}" destId="{B0498AE5-61DB-43BA-8F30-3C1DF873FFD1}" srcOrd="2" destOrd="0" presId="urn:microsoft.com/office/officeart/2005/8/layout/process3"/>
    <dgm:cxn modelId="{AF87EAE0-FA10-4F6B-BA97-001A4F27B744}" type="presParOf" srcId="{CE229750-CADA-47BC-8590-97EB0E04114D}" destId="{BA05D159-AF1D-4699-A1C3-08E954744206}" srcOrd="7" destOrd="0" presId="urn:microsoft.com/office/officeart/2005/8/layout/process3"/>
    <dgm:cxn modelId="{56CE95F5-7814-4A14-86CE-9ACE067FEF65}" type="presParOf" srcId="{BA05D159-AF1D-4699-A1C3-08E954744206}" destId="{57DE8258-CDB0-4FBA-944E-4C1F2B812557}" srcOrd="0" destOrd="0" presId="urn:microsoft.com/office/officeart/2005/8/layout/process3"/>
    <dgm:cxn modelId="{03A5C4B7-82D4-4E8E-AE56-4A0A725E5303}" type="presParOf" srcId="{CE229750-CADA-47BC-8590-97EB0E04114D}" destId="{A6503D7B-7C28-4699-8EF3-80503E489BFA}" srcOrd="8" destOrd="0" presId="urn:microsoft.com/office/officeart/2005/8/layout/process3"/>
    <dgm:cxn modelId="{DDFE927A-17AF-4DB7-8EC5-AE1A0955E597}" type="presParOf" srcId="{A6503D7B-7C28-4699-8EF3-80503E489BFA}" destId="{F543FB62-0A71-4452-884B-1722A46A9C63}" srcOrd="0" destOrd="0" presId="urn:microsoft.com/office/officeart/2005/8/layout/process3"/>
    <dgm:cxn modelId="{43D88ACC-C1E5-49C6-AD0F-C2E688EFFA43}" type="presParOf" srcId="{A6503D7B-7C28-4699-8EF3-80503E489BFA}" destId="{EF8906CF-9BDF-4722-BC44-45EAC0662EAE}" srcOrd="1" destOrd="0" presId="urn:microsoft.com/office/officeart/2005/8/layout/process3"/>
    <dgm:cxn modelId="{74926C7F-3F29-4682-A3B8-2B20781B264C}" type="presParOf" srcId="{A6503D7B-7C28-4699-8EF3-80503E489BFA}" destId="{8275B190-7C97-4377-AEE7-8E053BDFE6BD}" srcOrd="2" destOrd="0" presId="urn:microsoft.com/office/officeart/2005/8/layout/process3"/>
    <dgm:cxn modelId="{7DF3C07F-4714-44CA-887D-EAD356140662}" type="presParOf" srcId="{CE229750-CADA-47BC-8590-97EB0E04114D}" destId="{F036257E-6FBF-44E5-97F7-74CB07930161}" srcOrd="9" destOrd="0" presId="urn:microsoft.com/office/officeart/2005/8/layout/process3"/>
    <dgm:cxn modelId="{7516C596-E2A8-4B98-A01A-EEEAF8393BA2}" type="presParOf" srcId="{F036257E-6FBF-44E5-97F7-74CB07930161}" destId="{873D5006-5523-4A75-AD9A-D677B465E42B}" srcOrd="0" destOrd="0" presId="urn:microsoft.com/office/officeart/2005/8/layout/process3"/>
    <dgm:cxn modelId="{8F9CAE4A-0896-4619-9CBE-3D4E1B386898}" type="presParOf" srcId="{CE229750-CADA-47BC-8590-97EB0E04114D}" destId="{51E9F961-1630-48F2-802B-3F1A160D965B}" srcOrd="10" destOrd="0" presId="urn:microsoft.com/office/officeart/2005/8/layout/process3"/>
    <dgm:cxn modelId="{0DB186AD-BF20-4349-AEFC-2DAC618E69E1}" type="presParOf" srcId="{51E9F961-1630-48F2-802B-3F1A160D965B}" destId="{6F1B62A4-9882-4ED7-BBE8-C494BA5B882E}" srcOrd="0" destOrd="0" presId="urn:microsoft.com/office/officeart/2005/8/layout/process3"/>
    <dgm:cxn modelId="{FBC33C94-BC9D-4FA3-9400-6487745D764A}" type="presParOf" srcId="{51E9F961-1630-48F2-802B-3F1A160D965B}" destId="{C48115B8-B7EA-4841-BF1D-770BF564F06C}" srcOrd="1" destOrd="0" presId="urn:microsoft.com/office/officeart/2005/8/layout/process3"/>
    <dgm:cxn modelId="{F6FAE8EC-DC65-458A-84C3-F39B0CC3B1EE}" type="presParOf" srcId="{51E9F961-1630-48F2-802B-3F1A160D965B}" destId="{B6FB8D11-8646-4352-998F-2CAA5C9F401D}"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114FE7-C33A-4CB3-BE61-F1ACFD5D3209}"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GB"/>
        </a:p>
      </dgm:t>
    </dgm:pt>
    <dgm:pt modelId="{CE772217-B338-401D-A90E-3BABB4CECCDB}">
      <dgm:prSet/>
      <dgm:spPr/>
      <dgm:t>
        <a:bodyPr/>
        <a:lstStyle/>
        <a:p>
          <a:r>
            <a:rPr lang="en-GB" b="0" i="0" dirty="0"/>
            <a:t>Network Forensics </a:t>
          </a:r>
          <a:endParaRPr lang="en-GB" dirty="0"/>
        </a:p>
      </dgm:t>
    </dgm:pt>
    <dgm:pt modelId="{A5D97737-814A-4483-9DE7-CBF956468D3F}" type="parTrans" cxnId="{A2FC69EB-4FAE-4BB7-9208-FF173D28034B}">
      <dgm:prSet/>
      <dgm:spPr/>
      <dgm:t>
        <a:bodyPr/>
        <a:lstStyle/>
        <a:p>
          <a:endParaRPr lang="en-GB"/>
        </a:p>
      </dgm:t>
    </dgm:pt>
    <dgm:pt modelId="{9D1FBF55-7298-43E1-BDB6-D6E53AECF2B0}" type="sibTrans" cxnId="{A2FC69EB-4FAE-4BB7-9208-FF173D28034B}">
      <dgm:prSet/>
      <dgm:spPr/>
      <dgm:t>
        <a:bodyPr/>
        <a:lstStyle/>
        <a:p>
          <a:endParaRPr lang="en-GB"/>
        </a:p>
      </dgm:t>
    </dgm:pt>
    <dgm:pt modelId="{75313C15-65F4-416A-8FD7-510CFA8AAA3B}">
      <dgm:prSet/>
      <dgm:spPr/>
      <dgm:t>
        <a:bodyPr/>
        <a:lstStyle/>
        <a:p>
          <a:pPr>
            <a:lnSpc>
              <a:spcPct val="150000"/>
            </a:lnSpc>
          </a:pPr>
          <a:r>
            <a:rPr lang="en-US" b="0" i="0" u="none" dirty="0">
              <a:solidFill>
                <a:schemeClr val="bg1"/>
              </a:solidFill>
            </a:rPr>
            <a:t>Subcategory of digital forensics </a:t>
          </a:r>
          <a:r>
            <a:rPr lang="en-US" b="0" i="0" dirty="0">
              <a:solidFill>
                <a:schemeClr val="bg1"/>
              </a:solidFill>
            </a:rPr>
            <a:t>focused on </a:t>
          </a:r>
          <a:r>
            <a:rPr lang="en-US" b="0" i="0" u="sng" dirty="0">
              <a:solidFill>
                <a:schemeClr val="bg1"/>
              </a:solidFill>
            </a:rPr>
            <a:t>investigating and securing network activities</a:t>
          </a:r>
          <a:r>
            <a:rPr lang="en-US" b="0" i="0" dirty="0">
              <a:solidFill>
                <a:schemeClr val="bg1"/>
              </a:solidFill>
            </a:rPr>
            <a:t>.</a:t>
          </a:r>
          <a:endParaRPr lang="en-GB" b="0" dirty="0">
            <a:solidFill>
              <a:schemeClr val="bg1"/>
            </a:solidFill>
          </a:endParaRPr>
        </a:p>
      </dgm:t>
    </dgm:pt>
    <dgm:pt modelId="{06A8E559-EC3F-4971-B1F5-03A71E1A9AC9}" type="parTrans" cxnId="{0E0BBEB1-C0B0-4BEE-AEF0-338ECB599007}">
      <dgm:prSet/>
      <dgm:spPr/>
      <dgm:t>
        <a:bodyPr/>
        <a:lstStyle/>
        <a:p>
          <a:endParaRPr lang="en-GB"/>
        </a:p>
      </dgm:t>
    </dgm:pt>
    <dgm:pt modelId="{A8B9F02C-DC9F-4B1A-B6B3-CAE3BCF285AB}" type="sibTrans" cxnId="{0E0BBEB1-C0B0-4BEE-AEF0-338ECB599007}">
      <dgm:prSet/>
      <dgm:spPr/>
      <dgm:t>
        <a:bodyPr/>
        <a:lstStyle/>
        <a:p>
          <a:endParaRPr lang="en-GB"/>
        </a:p>
      </dgm:t>
    </dgm:pt>
    <dgm:pt modelId="{503763FB-0B6A-4F43-AD4D-DF7C02147333}">
      <dgm:prSet/>
      <dgm:spPr/>
      <dgm:t>
        <a:bodyPr/>
        <a:lstStyle/>
        <a:p>
          <a:pPr>
            <a:lnSpc>
              <a:spcPct val="150000"/>
            </a:lnSpc>
          </a:pPr>
          <a:r>
            <a:rPr lang="en-US" b="0" i="0" dirty="0">
              <a:solidFill>
                <a:schemeClr val="bg1"/>
              </a:solidFill>
            </a:rPr>
            <a:t>Involves gathering and analyzing </a:t>
          </a:r>
          <a:r>
            <a:rPr lang="en-US" b="0" i="0" u="sng" dirty="0">
              <a:solidFill>
                <a:schemeClr val="bg1"/>
              </a:solidFill>
            </a:rPr>
            <a:t>network evidence </a:t>
          </a:r>
          <a:r>
            <a:rPr lang="en-US" b="0" i="0" dirty="0">
              <a:solidFill>
                <a:schemeClr val="bg1"/>
              </a:solidFill>
            </a:rPr>
            <a:t>during or after cybercrimes.</a:t>
          </a:r>
          <a:endParaRPr lang="en-GB" b="0" dirty="0">
            <a:solidFill>
              <a:schemeClr val="bg1"/>
            </a:solidFill>
          </a:endParaRPr>
        </a:p>
      </dgm:t>
    </dgm:pt>
    <dgm:pt modelId="{EAB76868-1779-42C4-B3BE-DA35B08EC3A6}" type="parTrans" cxnId="{18BAD3F0-54FA-4BA5-B2ED-4B000109E203}">
      <dgm:prSet/>
      <dgm:spPr/>
      <dgm:t>
        <a:bodyPr/>
        <a:lstStyle/>
        <a:p>
          <a:endParaRPr lang="en-GB"/>
        </a:p>
      </dgm:t>
    </dgm:pt>
    <dgm:pt modelId="{1A042BDE-4848-44F4-8CE4-3DB327010053}" type="sibTrans" cxnId="{18BAD3F0-54FA-4BA5-B2ED-4B000109E203}">
      <dgm:prSet/>
      <dgm:spPr/>
      <dgm:t>
        <a:bodyPr/>
        <a:lstStyle/>
        <a:p>
          <a:endParaRPr lang="en-GB"/>
        </a:p>
      </dgm:t>
    </dgm:pt>
    <dgm:pt modelId="{096619D5-7FFF-46F0-A45E-3583E7B5CFEB}">
      <dgm:prSet/>
      <dgm:spPr/>
      <dgm:t>
        <a:bodyPr/>
        <a:lstStyle/>
        <a:p>
          <a:pPr>
            <a:lnSpc>
              <a:spcPct val="150000"/>
            </a:lnSpc>
          </a:pPr>
          <a:r>
            <a:rPr lang="en-US" b="1" i="0" dirty="0">
              <a:solidFill>
                <a:schemeClr val="bg1"/>
              </a:solidFill>
            </a:rPr>
            <a:t>Goal</a:t>
          </a:r>
          <a:r>
            <a:rPr lang="en-US" b="0" i="0" dirty="0">
              <a:solidFill>
                <a:schemeClr val="bg1"/>
              </a:solidFill>
            </a:rPr>
            <a:t>: Produce court-admissible evidence against attackers </a:t>
          </a:r>
          <a:endParaRPr lang="en-GB" b="0" dirty="0">
            <a:solidFill>
              <a:schemeClr val="bg1"/>
            </a:solidFill>
          </a:endParaRPr>
        </a:p>
      </dgm:t>
    </dgm:pt>
    <dgm:pt modelId="{25FDDAE8-9F8F-406F-8548-D2ABA3FED73D}" type="parTrans" cxnId="{5B63D3A3-3902-4029-A18F-73E6B68D7D2B}">
      <dgm:prSet/>
      <dgm:spPr/>
      <dgm:t>
        <a:bodyPr/>
        <a:lstStyle/>
        <a:p>
          <a:endParaRPr lang="en-GB"/>
        </a:p>
      </dgm:t>
    </dgm:pt>
    <dgm:pt modelId="{A7CB2463-44CB-4C45-98E3-65C4E91D5B4B}" type="sibTrans" cxnId="{5B63D3A3-3902-4029-A18F-73E6B68D7D2B}">
      <dgm:prSet/>
      <dgm:spPr/>
      <dgm:t>
        <a:bodyPr/>
        <a:lstStyle/>
        <a:p>
          <a:endParaRPr lang="en-GB"/>
        </a:p>
      </dgm:t>
    </dgm:pt>
    <dgm:pt modelId="{7C7B6C2C-7B56-45BA-8A08-BBDFE6398FD4}">
      <dgm:prSet/>
      <dgm:spPr/>
      <dgm:t>
        <a:bodyPr/>
        <a:lstStyle/>
        <a:p>
          <a:r>
            <a:rPr lang="en-US" b="0" i="0" dirty="0"/>
            <a:t>Relevance</a:t>
          </a:r>
          <a:endParaRPr lang="en-GB" dirty="0"/>
        </a:p>
      </dgm:t>
    </dgm:pt>
    <dgm:pt modelId="{8211595C-590D-4546-94BD-AD0F106CE971}" type="parTrans" cxnId="{B6F331C8-258B-48F3-B5B5-3CA719304387}">
      <dgm:prSet/>
      <dgm:spPr/>
      <dgm:t>
        <a:bodyPr/>
        <a:lstStyle/>
        <a:p>
          <a:endParaRPr lang="en-GB"/>
        </a:p>
      </dgm:t>
    </dgm:pt>
    <dgm:pt modelId="{368A3D43-123E-46FA-91AD-3FF38521644F}" type="sibTrans" cxnId="{B6F331C8-258B-48F3-B5B5-3CA719304387}">
      <dgm:prSet/>
      <dgm:spPr/>
      <dgm:t>
        <a:bodyPr/>
        <a:lstStyle/>
        <a:p>
          <a:endParaRPr lang="en-GB"/>
        </a:p>
      </dgm:t>
    </dgm:pt>
    <dgm:pt modelId="{BB4DA420-B95F-4903-848E-D737B2EC8AE2}">
      <dgm:prSet/>
      <dgm:spPr/>
      <dgm:t>
        <a:bodyPr/>
        <a:lstStyle/>
        <a:p>
          <a:pPr>
            <a:lnSpc>
              <a:spcPct val="150000"/>
            </a:lnSpc>
          </a:pPr>
          <a:r>
            <a:rPr lang="en-US" b="0" i="0" dirty="0">
              <a:solidFill>
                <a:schemeClr val="bg1"/>
              </a:solidFill>
            </a:rPr>
            <a:t>Critical discipline due to the rise in cybercrime.</a:t>
          </a:r>
          <a:endParaRPr lang="en-GB" dirty="0">
            <a:solidFill>
              <a:schemeClr val="bg1"/>
            </a:solidFill>
          </a:endParaRPr>
        </a:p>
      </dgm:t>
    </dgm:pt>
    <dgm:pt modelId="{DFC34E4A-E690-4D7A-A43E-21B3B28A2013}" type="parTrans" cxnId="{E6593DF6-C9D3-43BF-B3E9-77D1E94E7D0E}">
      <dgm:prSet/>
      <dgm:spPr/>
      <dgm:t>
        <a:bodyPr/>
        <a:lstStyle/>
        <a:p>
          <a:endParaRPr lang="en-GB"/>
        </a:p>
      </dgm:t>
    </dgm:pt>
    <dgm:pt modelId="{5E15E8C6-1724-4DE6-906D-BDDF5F17EC0A}" type="sibTrans" cxnId="{E6593DF6-C9D3-43BF-B3E9-77D1E94E7D0E}">
      <dgm:prSet/>
      <dgm:spPr/>
      <dgm:t>
        <a:bodyPr/>
        <a:lstStyle/>
        <a:p>
          <a:endParaRPr lang="en-GB"/>
        </a:p>
      </dgm:t>
    </dgm:pt>
    <dgm:pt modelId="{E80D83F5-BB19-466C-A063-41C7954585AC}">
      <dgm:prSet/>
      <dgm:spPr/>
      <dgm:t>
        <a:bodyPr/>
        <a:lstStyle/>
        <a:p>
          <a:pPr>
            <a:lnSpc>
              <a:spcPct val="150000"/>
            </a:lnSpc>
          </a:pPr>
          <a:r>
            <a:rPr lang="en-US" b="0" i="0" dirty="0">
              <a:solidFill>
                <a:schemeClr val="bg1"/>
              </a:solidFill>
            </a:rPr>
            <a:t>Enables organizations to identify and mitigate security incidents effectively.</a:t>
          </a:r>
          <a:endParaRPr lang="en-GB" dirty="0">
            <a:solidFill>
              <a:schemeClr val="bg1"/>
            </a:solidFill>
          </a:endParaRPr>
        </a:p>
      </dgm:t>
    </dgm:pt>
    <dgm:pt modelId="{5155C8FF-1EE8-439B-8D6F-951F3285728F}" type="parTrans" cxnId="{160DAB47-FA71-4B03-AEB6-8AE4452F6055}">
      <dgm:prSet/>
      <dgm:spPr/>
      <dgm:t>
        <a:bodyPr/>
        <a:lstStyle/>
        <a:p>
          <a:endParaRPr lang="en-GB"/>
        </a:p>
      </dgm:t>
    </dgm:pt>
    <dgm:pt modelId="{57FEB8C2-8AB7-4E88-B024-AF7A399B55AA}" type="sibTrans" cxnId="{160DAB47-FA71-4B03-AEB6-8AE4452F6055}">
      <dgm:prSet/>
      <dgm:spPr/>
      <dgm:t>
        <a:bodyPr/>
        <a:lstStyle/>
        <a:p>
          <a:endParaRPr lang="en-GB"/>
        </a:p>
      </dgm:t>
    </dgm:pt>
    <dgm:pt modelId="{919DC802-6E95-49F7-9B0F-3545BDA68596}" type="pres">
      <dgm:prSet presAssocID="{24114FE7-C33A-4CB3-BE61-F1ACFD5D3209}" presName="Name0" presStyleCnt="0">
        <dgm:presLayoutVars>
          <dgm:dir/>
          <dgm:animLvl val="lvl"/>
          <dgm:resizeHandles val="exact"/>
        </dgm:presLayoutVars>
      </dgm:prSet>
      <dgm:spPr/>
    </dgm:pt>
    <dgm:pt modelId="{EB105073-9AB6-4502-A47D-5650FABAB1C9}" type="pres">
      <dgm:prSet presAssocID="{CE772217-B338-401D-A90E-3BABB4CECCDB}" presName="linNode" presStyleCnt="0"/>
      <dgm:spPr/>
    </dgm:pt>
    <dgm:pt modelId="{82B984E4-C502-4DBF-A0FE-F718CE61DDCD}" type="pres">
      <dgm:prSet presAssocID="{CE772217-B338-401D-A90E-3BABB4CECCDB}" presName="parentText" presStyleLbl="node1" presStyleIdx="0" presStyleCnt="2" custScaleX="50449" custScaleY="86691" custLinFactNeighborX="-569" custLinFactNeighborY="-452">
        <dgm:presLayoutVars>
          <dgm:chMax val="1"/>
          <dgm:bulletEnabled val="1"/>
        </dgm:presLayoutVars>
      </dgm:prSet>
      <dgm:spPr/>
    </dgm:pt>
    <dgm:pt modelId="{743E9CB7-5D66-4879-9F84-3CA85B133244}" type="pres">
      <dgm:prSet presAssocID="{CE772217-B338-401D-A90E-3BABB4CECCDB}" presName="descendantText" presStyleLbl="alignAccFollowNode1" presStyleIdx="0" presStyleCnt="2" custScaleX="108903">
        <dgm:presLayoutVars>
          <dgm:bulletEnabled val="1"/>
        </dgm:presLayoutVars>
      </dgm:prSet>
      <dgm:spPr/>
    </dgm:pt>
    <dgm:pt modelId="{19DFCF30-B5A3-4015-AABF-628C653CAB21}" type="pres">
      <dgm:prSet presAssocID="{9D1FBF55-7298-43E1-BDB6-D6E53AECF2B0}" presName="sp" presStyleCnt="0"/>
      <dgm:spPr/>
    </dgm:pt>
    <dgm:pt modelId="{9ABD1016-29F3-4113-B3C6-7EA988D4E6D1}" type="pres">
      <dgm:prSet presAssocID="{7C7B6C2C-7B56-45BA-8A08-BBDFE6398FD4}" presName="linNode" presStyleCnt="0"/>
      <dgm:spPr/>
    </dgm:pt>
    <dgm:pt modelId="{1A133408-5950-4E39-B78D-9593B935A8BA}" type="pres">
      <dgm:prSet presAssocID="{7C7B6C2C-7B56-45BA-8A08-BBDFE6398FD4}" presName="parentText" presStyleLbl="node1" presStyleIdx="1" presStyleCnt="2" custScaleX="50448" custScaleY="85145">
        <dgm:presLayoutVars>
          <dgm:chMax val="1"/>
          <dgm:bulletEnabled val="1"/>
        </dgm:presLayoutVars>
      </dgm:prSet>
      <dgm:spPr/>
    </dgm:pt>
    <dgm:pt modelId="{3F2D34A6-6EFA-41AA-8094-5253126C2FB4}" type="pres">
      <dgm:prSet presAssocID="{7C7B6C2C-7B56-45BA-8A08-BBDFE6398FD4}" presName="descendantText" presStyleLbl="alignAccFollowNode1" presStyleIdx="1" presStyleCnt="2" custScaleX="110297" custLinFactNeighborX="-1005" custLinFactNeighborY="478">
        <dgm:presLayoutVars>
          <dgm:bulletEnabled val="1"/>
        </dgm:presLayoutVars>
      </dgm:prSet>
      <dgm:spPr/>
    </dgm:pt>
  </dgm:ptLst>
  <dgm:cxnLst>
    <dgm:cxn modelId="{1C3A8005-F572-4C11-A1E6-A6EEAE212209}" type="presOf" srcId="{CE772217-B338-401D-A90E-3BABB4CECCDB}" destId="{82B984E4-C502-4DBF-A0FE-F718CE61DDCD}" srcOrd="0" destOrd="0" presId="urn:microsoft.com/office/officeart/2005/8/layout/vList5"/>
    <dgm:cxn modelId="{A1E75D14-A77D-4597-989D-8A94000A1C53}" type="presOf" srcId="{7C7B6C2C-7B56-45BA-8A08-BBDFE6398FD4}" destId="{1A133408-5950-4E39-B78D-9593B935A8BA}" srcOrd="0" destOrd="0" presId="urn:microsoft.com/office/officeart/2005/8/layout/vList5"/>
    <dgm:cxn modelId="{9805E318-5852-4120-BF04-C86184A8F72C}" type="presOf" srcId="{BB4DA420-B95F-4903-848E-D737B2EC8AE2}" destId="{3F2D34A6-6EFA-41AA-8094-5253126C2FB4}" srcOrd="0" destOrd="0" presId="urn:microsoft.com/office/officeart/2005/8/layout/vList5"/>
    <dgm:cxn modelId="{160DAB47-FA71-4B03-AEB6-8AE4452F6055}" srcId="{7C7B6C2C-7B56-45BA-8A08-BBDFE6398FD4}" destId="{E80D83F5-BB19-466C-A063-41C7954585AC}" srcOrd="1" destOrd="0" parTransId="{5155C8FF-1EE8-439B-8D6F-951F3285728F}" sibTransId="{57FEB8C2-8AB7-4E88-B024-AF7A399B55AA}"/>
    <dgm:cxn modelId="{BE199768-A54E-47FE-8E07-063D10EA23E0}" type="presOf" srcId="{75313C15-65F4-416A-8FD7-510CFA8AAA3B}" destId="{743E9CB7-5D66-4879-9F84-3CA85B133244}" srcOrd="0" destOrd="0" presId="urn:microsoft.com/office/officeart/2005/8/layout/vList5"/>
    <dgm:cxn modelId="{9DB78E81-6360-4E4C-9B15-A36FB9A39200}" type="presOf" srcId="{E80D83F5-BB19-466C-A063-41C7954585AC}" destId="{3F2D34A6-6EFA-41AA-8094-5253126C2FB4}" srcOrd="0" destOrd="1" presId="urn:microsoft.com/office/officeart/2005/8/layout/vList5"/>
    <dgm:cxn modelId="{E4DA5E84-0EF9-4D9F-86E5-E513D1E51B8E}" type="presOf" srcId="{24114FE7-C33A-4CB3-BE61-F1ACFD5D3209}" destId="{919DC802-6E95-49F7-9B0F-3545BDA68596}" srcOrd="0" destOrd="0" presId="urn:microsoft.com/office/officeart/2005/8/layout/vList5"/>
    <dgm:cxn modelId="{5B63D3A3-3902-4029-A18F-73E6B68D7D2B}" srcId="{CE772217-B338-401D-A90E-3BABB4CECCDB}" destId="{096619D5-7FFF-46F0-A45E-3583E7B5CFEB}" srcOrd="2" destOrd="0" parTransId="{25FDDAE8-9F8F-406F-8548-D2ABA3FED73D}" sibTransId="{A7CB2463-44CB-4C45-98E3-65C4E91D5B4B}"/>
    <dgm:cxn modelId="{0E0BBEB1-C0B0-4BEE-AEF0-338ECB599007}" srcId="{CE772217-B338-401D-A90E-3BABB4CECCDB}" destId="{75313C15-65F4-416A-8FD7-510CFA8AAA3B}" srcOrd="0" destOrd="0" parTransId="{06A8E559-EC3F-4971-B1F5-03A71E1A9AC9}" sibTransId="{A8B9F02C-DC9F-4B1A-B6B3-CAE3BCF285AB}"/>
    <dgm:cxn modelId="{B4D9BCC3-AF1E-4D73-B288-A803BE7261E9}" type="presOf" srcId="{096619D5-7FFF-46F0-A45E-3583E7B5CFEB}" destId="{743E9CB7-5D66-4879-9F84-3CA85B133244}" srcOrd="0" destOrd="2" presId="urn:microsoft.com/office/officeart/2005/8/layout/vList5"/>
    <dgm:cxn modelId="{B6F331C8-258B-48F3-B5B5-3CA719304387}" srcId="{24114FE7-C33A-4CB3-BE61-F1ACFD5D3209}" destId="{7C7B6C2C-7B56-45BA-8A08-BBDFE6398FD4}" srcOrd="1" destOrd="0" parTransId="{8211595C-590D-4546-94BD-AD0F106CE971}" sibTransId="{368A3D43-123E-46FA-91AD-3FF38521644F}"/>
    <dgm:cxn modelId="{A2FC69EB-4FAE-4BB7-9208-FF173D28034B}" srcId="{24114FE7-C33A-4CB3-BE61-F1ACFD5D3209}" destId="{CE772217-B338-401D-A90E-3BABB4CECCDB}" srcOrd="0" destOrd="0" parTransId="{A5D97737-814A-4483-9DE7-CBF956468D3F}" sibTransId="{9D1FBF55-7298-43E1-BDB6-D6E53AECF2B0}"/>
    <dgm:cxn modelId="{18BAD3F0-54FA-4BA5-B2ED-4B000109E203}" srcId="{CE772217-B338-401D-A90E-3BABB4CECCDB}" destId="{503763FB-0B6A-4F43-AD4D-DF7C02147333}" srcOrd="1" destOrd="0" parTransId="{EAB76868-1779-42C4-B3BE-DA35B08EC3A6}" sibTransId="{1A042BDE-4848-44F4-8CE4-3DB327010053}"/>
    <dgm:cxn modelId="{E6593DF6-C9D3-43BF-B3E9-77D1E94E7D0E}" srcId="{7C7B6C2C-7B56-45BA-8A08-BBDFE6398FD4}" destId="{BB4DA420-B95F-4903-848E-D737B2EC8AE2}" srcOrd="0" destOrd="0" parTransId="{DFC34E4A-E690-4D7A-A43E-21B3B28A2013}" sibTransId="{5E15E8C6-1724-4DE6-906D-BDDF5F17EC0A}"/>
    <dgm:cxn modelId="{1B5B1CF8-35C7-44EA-8BF2-DBC7FA5538E7}" type="presOf" srcId="{503763FB-0B6A-4F43-AD4D-DF7C02147333}" destId="{743E9CB7-5D66-4879-9F84-3CA85B133244}" srcOrd="0" destOrd="1" presId="urn:microsoft.com/office/officeart/2005/8/layout/vList5"/>
    <dgm:cxn modelId="{D8BB6431-E9A0-40AD-B1CC-6A38AD225FC8}" type="presParOf" srcId="{919DC802-6E95-49F7-9B0F-3545BDA68596}" destId="{EB105073-9AB6-4502-A47D-5650FABAB1C9}" srcOrd="0" destOrd="0" presId="urn:microsoft.com/office/officeart/2005/8/layout/vList5"/>
    <dgm:cxn modelId="{D04281F1-9E00-4EB9-BA5D-8454661FC4A8}" type="presParOf" srcId="{EB105073-9AB6-4502-A47D-5650FABAB1C9}" destId="{82B984E4-C502-4DBF-A0FE-F718CE61DDCD}" srcOrd="0" destOrd="0" presId="urn:microsoft.com/office/officeart/2005/8/layout/vList5"/>
    <dgm:cxn modelId="{CE964D5C-16F1-418C-9D40-B106CAE809F0}" type="presParOf" srcId="{EB105073-9AB6-4502-A47D-5650FABAB1C9}" destId="{743E9CB7-5D66-4879-9F84-3CA85B133244}" srcOrd="1" destOrd="0" presId="urn:microsoft.com/office/officeart/2005/8/layout/vList5"/>
    <dgm:cxn modelId="{0F88735F-B148-45FA-BEA2-2C463C57D93F}" type="presParOf" srcId="{919DC802-6E95-49F7-9B0F-3545BDA68596}" destId="{19DFCF30-B5A3-4015-AABF-628C653CAB21}" srcOrd="1" destOrd="0" presId="urn:microsoft.com/office/officeart/2005/8/layout/vList5"/>
    <dgm:cxn modelId="{7D63FD79-E46D-4B39-A94D-4874430ED3D4}" type="presParOf" srcId="{919DC802-6E95-49F7-9B0F-3545BDA68596}" destId="{9ABD1016-29F3-4113-B3C6-7EA988D4E6D1}" srcOrd="2" destOrd="0" presId="urn:microsoft.com/office/officeart/2005/8/layout/vList5"/>
    <dgm:cxn modelId="{7B6307CF-4028-4AEE-A8DC-F01FEFBC251D}" type="presParOf" srcId="{9ABD1016-29F3-4113-B3C6-7EA988D4E6D1}" destId="{1A133408-5950-4E39-B78D-9593B935A8BA}" srcOrd="0" destOrd="0" presId="urn:microsoft.com/office/officeart/2005/8/layout/vList5"/>
    <dgm:cxn modelId="{9AB26267-ECE8-41B1-BD9F-F55E07E2034D}" type="presParOf" srcId="{9ABD1016-29F3-4113-B3C6-7EA988D4E6D1}" destId="{3F2D34A6-6EFA-41AA-8094-5253126C2FB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F34946-D1E9-4473-A07D-43C744690CFA}"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GB"/>
        </a:p>
      </dgm:t>
    </dgm:pt>
    <dgm:pt modelId="{B43C98C3-CAFD-4CA3-9168-C18FD14398D3}">
      <dgm:prSet/>
      <dgm:spPr/>
      <dgm:t>
        <a:bodyPr/>
        <a:lstStyle/>
        <a:p>
          <a:r>
            <a:rPr lang="en-GB" b="0" i="0" dirty="0"/>
            <a:t>Packet Marking</a:t>
          </a:r>
          <a:endParaRPr lang="en-GB" dirty="0"/>
        </a:p>
      </dgm:t>
    </dgm:pt>
    <dgm:pt modelId="{2D60F92D-A547-40A5-852D-112DAE12BBE2}" type="parTrans" cxnId="{013E0487-1D4D-4AFF-96AE-DC61499FFF36}">
      <dgm:prSet/>
      <dgm:spPr/>
      <dgm:t>
        <a:bodyPr/>
        <a:lstStyle/>
        <a:p>
          <a:endParaRPr lang="en-GB"/>
        </a:p>
      </dgm:t>
    </dgm:pt>
    <dgm:pt modelId="{9EC45D77-A309-46EA-8230-BAFD82B00D3E}" type="sibTrans" cxnId="{013E0487-1D4D-4AFF-96AE-DC61499FFF36}">
      <dgm:prSet/>
      <dgm:spPr/>
      <dgm:t>
        <a:bodyPr/>
        <a:lstStyle/>
        <a:p>
          <a:endParaRPr lang="en-GB"/>
        </a:p>
      </dgm:t>
    </dgm:pt>
    <dgm:pt modelId="{A9CF2B22-6365-43ED-874D-5FE506E99326}">
      <dgm:prSet custT="1"/>
      <dgm:spPr/>
      <dgm:t>
        <a:bodyPr/>
        <a:lstStyle/>
        <a:p>
          <a:pPr algn="l"/>
          <a:r>
            <a:rPr lang="en-US" sz="1100" b="0" i="0" dirty="0"/>
            <a:t>Early technique embedding </a:t>
          </a:r>
          <a:r>
            <a:rPr lang="en-US" sz="1100" b="1" i="0" dirty="0">
              <a:solidFill>
                <a:schemeClr val="tx2"/>
              </a:solidFill>
            </a:rPr>
            <a:t>evidence data into packet headers</a:t>
          </a:r>
          <a:r>
            <a:rPr lang="en-US" sz="1100" b="0" i="0" dirty="0"/>
            <a:t>.</a:t>
          </a:r>
          <a:endParaRPr lang="en-GB" sz="1100" dirty="0"/>
        </a:p>
      </dgm:t>
    </dgm:pt>
    <dgm:pt modelId="{D0DE2ACF-752F-4A24-99E2-843B27DA1950}" type="parTrans" cxnId="{3B72B871-519F-4A30-AE97-FCB43CC583D6}">
      <dgm:prSet/>
      <dgm:spPr/>
      <dgm:t>
        <a:bodyPr/>
        <a:lstStyle/>
        <a:p>
          <a:endParaRPr lang="en-GB"/>
        </a:p>
      </dgm:t>
    </dgm:pt>
    <dgm:pt modelId="{5100EEE7-DA75-4D6F-B696-EFD4233A8C4F}" type="sibTrans" cxnId="{3B72B871-519F-4A30-AE97-FCB43CC583D6}">
      <dgm:prSet/>
      <dgm:spPr/>
      <dgm:t>
        <a:bodyPr/>
        <a:lstStyle/>
        <a:p>
          <a:endParaRPr lang="en-GB"/>
        </a:p>
      </dgm:t>
    </dgm:pt>
    <dgm:pt modelId="{73A2D775-FC95-4080-8145-2AC5268C97AC}">
      <dgm:prSet custT="1"/>
      <dgm:spPr/>
      <dgm:t>
        <a:bodyPr/>
        <a:lstStyle/>
        <a:p>
          <a:pPr algn="l"/>
          <a:r>
            <a:rPr lang="en-GB" sz="1100" b="0" i="0" dirty="0"/>
            <a:t>Primarily reactive, used post-attack</a:t>
          </a:r>
          <a:endParaRPr lang="en-GB" sz="1100" dirty="0"/>
        </a:p>
      </dgm:t>
    </dgm:pt>
    <dgm:pt modelId="{F3A08E4E-2866-464A-99CF-21C011459D93}" type="parTrans" cxnId="{3A736304-3630-4905-9077-52E402DD2016}">
      <dgm:prSet/>
      <dgm:spPr/>
      <dgm:t>
        <a:bodyPr/>
        <a:lstStyle/>
        <a:p>
          <a:endParaRPr lang="en-GB"/>
        </a:p>
      </dgm:t>
    </dgm:pt>
    <dgm:pt modelId="{32E4D44E-BFDE-46E7-B9FE-9BF2E6F5D878}" type="sibTrans" cxnId="{3A736304-3630-4905-9077-52E402DD2016}">
      <dgm:prSet/>
      <dgm:spPr/>
      <dgm:t>
        <a:bodyPr/>
        <a:lstStyle/>
        <a:p>
          <a:endParaRPr lang="en-GB"/>
        </a:p>
      </dgm:t>
    </dgm:pt>
    <dgm:pt modelId="{4856ADCC-BFC0-425C-8499-A472808EBE1C}">
      <dgm:prSet/>
      <dgm:spPr/>
      <dgm:t>
        <a:bodyPr/>
        <a:lstStyle/>
        <a:p>
          <a:r>
            <a:rPr lang="en-US" b="0" i="0" dirty="0"/>
            <a:t>Packet Capture (PCAP)</a:t>
          </a:r>
          <a:endParaRPr lang="en-GB" dirty="0"/>
        </a:p>
      </dgm:t>
    </dgm:pt>
    <dgm:pt modelId="{2F2CD120-2AB6-4438-9AF2-1162790FA097}" type="parTrans" cxnId="{E47293E4-A63B-4388-86C6-65560EFB6243}">
      <dgm:prSet/>
      <dgm:spPr/>
      <dgm:t>
        <a:bodyPr/>
        <a:lstStyle/>
        <a:p>
          <a:endParaRPr lang="en-GB"/>
        </a:p>
      </dgm:t>
    </dgm:pt>
    <dgm:pt modelId="{86E23A50-9810-4032-BA0D-9D221CFCE934}" type="sibTrans" cxnId="{E47293E4-A63B-4388-86C6-65560EFB6243}">
      <dgm:prSet/>
      <dgm:spPr/>
      <dgm:t>
        <a:bodyPr/>
        <a:lstStyle/>
        <a:p>
          <a:endParaRPr lang="en-GB"/>
        </a:p>
      </dgm:t>
    </dgm:pt>
    <dgm:pt modelId="{8651C092-CDEE-49FD-A802-502CE0A97BED}">
      <dgm:prSet custT="1"/>
      <dgm:spPr/>
      <dgm:t>
        <a:bodyPr/>
        <a:lstStyle/>
        <a:p>
          <a:pPr algn="l"/>
          <a:r>
            <a:rPr lang="en-US" sz="1100" b="0" i="0" dirty="0"/>
            <a:t>Captures </a:t>
          </a:r>
          <a:r>
            <a:rPr lang="en-US" sz="1100" b="1" i="0" dirty="0">
              <a:solidFill>
                <a:schemeClr val="tx2"/>
              </a:solidFill>
            </a:rPr>
            <a:t>network packets </a:t>
          </a:r>
          <a:r>
            <a:rPr lang="en-US" sz="1100" b="0" i="0" dirty="0"/>
            <a:t>and stores them in PCAP files.</a:t>
          </a:r>
          <a:endParaRPr lang="en-GB" sz="1100" dirty="0"/>
        </a:p>
      </dgm:t>
    </dgm:pt>
    <dgm:pt modelId="{32D14B7E-F99E-4E43-B8D1-0B38E070484C}" type="parTrans" cxnId="{D8E71F93-A4AE-4235-BDB0-884D843D2D75}">
      <dgm:prSet/>
      <dgm:spPr/>
      <dgm:t>
        <a:bodyPr/>
        <a:lstStyle/>
        <a:p>
          <a:endParaRPr lang="en-GB"/>
        </a:p>
      </dgm:t>
    </dgm:pt>
    <dgm:pt modelId="{766CD7C8-F84F-4DD6-8007-0FFF75B67486}" type="sibTrans" cxnId="{D8E71F93-A4AE-4235-BDB0-884D843D2D75}">
      <dgm:prSet/>
      <dgm:spPr/>
      <dgm:t>
        <a:bodyPr/>
        <a:lstStyle/>
        <a:p>
          <a:endParaRPr lang="en-GB"/>
        </a:p>
      </dgm:t>
    </dgm:pt>
    <dgm:pt modelId="{656E6C3F-D9BE-47A2-97EA-A962A34997B8}">
      <dgm:prSet custT="1"/>
      <dgm:spPr/>
      <dgm:t>
        <a:bodyPr/>
        <a:lstStyle/>
        <a:p>
          <a:r>
            <a:rPr lang="en-GB" sz="1100" b="0" i="0" u="sng" dirty="0"/>
            <a:t>Enables:</a:t>
          </a:r>
          <a:endParaRPr lang="en-GB" sz="1100" u="sng" dirty="0"/>
        </a:p>
      </dgm:t>
    </dgm:pt>
    <dgm:pt modelId="{B897ED58-B139-4D10-B789-B316C66D9550}" type="parTrans" cxnId="{10D1C961-F67F-433F-946C-74AFD8EC6B7E}">
      <dgm:prSet/>
      <dgm:spPr/>
      <dgm:t>
        <a:bodyPr/>
        <a:lstStyle/>
        <a:p>
          <a:endParaRPr lang="en-GB"/>
        </a:p>
      </dgm:t>
    </dgm:pt>
    <dgm:pt modelId="{4FB7228C-10D3-4036-9B4D-6A38B4A29C2F}" type="sibTrans" cxnId="{10D1C961-F67F-433F-946C-74AFD8EC6B7E}">
      <dgm:prSet/>
      <dgm:spPr/>
      <dgm:t>
        <a:bodyPr/>
        <a:lstStyle/>
        <a:p>
          <a:endParaRPr lang="en-GB"/>
        </a:p>
      </dgm:t>
    </dgm:pt>
    <dgm:pt modelId="{65AA6311-FE38-4C65-99BD-0945026122A3}">
      <dgm:prSet custT="1"/>
      <dgm:spPr/>
      <dgm:t>
        <a:bodyPr/>
        <a:lstStyle/>
        <a:p>
          <a:r>
            <a:rPr lang="en-GB" sz="1100" b="1" i="0" dirty="0">
              <a:solidFill>
                <a:schemeClr val="tx2"/>
              </a:solidFill>
            </a:rPr>
            <a:t>Analysis</a:t>
          </a:r>
          <a:r>
            <a:rPr lang="en-GB" sz="1100" b="0" i="0" dirty="0"/>
            <a:t> of timestamps, sources, and attack vectors.</a:t>
          </a:r>
          <a:endParaRPr lang="en-GB" sz="1100" dirty="0"/>
        </a:p>
      </dgm:t>
    </dgm:pt>
    <dgm:pt modelId="{5DF4B5DB-D11A-41AF-BAC7-BE02C923F548}" type="parTrans" cxnId="{1AF30658-FBDA-4BA8-90E3-913A22C21B35}">
      <dgm:prSet/>
      <dgm:spPr/>
      <dgm:t>
        <a:bodyPr/>
        <a:lstStyle/>
        <a:p>
          <a:endParaRPr lang="en-GB"/>
        </a:p>
      </dgm:t>
    </dgm:pt>
    <dgm:pt modelId="{4A1E1951-7A5E-40D6-86C2-98D3C7AC82A8}" type="sibTrans" cxnId="{1AF30658-FBDA-4BA8-90E3-913A22C21B35}">
      <dgm:prSet/>
      <dgm:spPr/>
      <dgm:t>
        <a:bodyPr/>
        <a:lstStyle/>
        <a:p>
          <a:endParaRPr lang="en-GB"/>
        </a:p>
      </dgm:t>
    </dgm:pt>
    <dgm:pt modelId="{35A3E6F5-EE0F-433A-A360-CAAB8739DE7F}">
      <dgm:prSet custT="1"/>
      <dgm:spPr/>
      <dgm:t>
        <a:bodyPr/>
        <a:lstStyle/>
        <a:p>
          <a:r>
            <a:rPr lang="en-GB" sz="1100" b="1" i="0" dirty="0">
              <a:solidFill>
                <a:schemeClr val="tx2"/>
              </a:solidFill>
            </a:rPr>
            <a:t>Reconstruction</a:t>
          </a:r>
          <a:r>
            <a:rPr lang="en-GB" sz="1100" b="0" i="0" dirty="0"/>
            <a:t> of transmitted files like images, emails, and documents.</a:t>
          </a:r>
          <a:endParaRPr lang="en-GB" sz="1100" dirty="0"/>
        </a:p>
      </dgm:t>
    </dgm:pt>
    <dgm:pt modelId="{A8B90AEE-95A0-4065-A10C-63B241F4114A}" type="parTrans" cxnId="{EFC45488-6985-440F-893F-D2155F874DD2}">
      <dgm:prSet/>
      <dgm:spPr/>
      <dgm:t>
        <a:bodyPr/>
        <a:lstStyle/>
        <a:p>
          <a:endParaRPr lang="en-GB"/>
        </a:p>
      </dgm:t>
    </dgm:pt>
    <dgm:pt modelId="{4704F58A-ADF3-4F4B-95AE-D9FF4E8C5FEB}" type="sibTrans" cxnId="{EFC45488-6985-440F-893F-D2155F874DD2}">
      <dgm:prSet/>
      <dgm:spPr/>
      <dgm:t>
        <a:bodyPr/>
        <a:lstStyle/>
        <a:p>
          <a:endParaRPr lang="en-GB"/>
        </a:p>
      </dgm:t>
    </dgm:pt>
    <dgm:pt modelId="{6DAAD63B-54F1-4603-816C-FD9CF6FD5BC5}">
      <dgm:prSet custT="1"/>
      <dgm:spPr/>
      <dgm:t>
        <a:bodyPr/>
        <a:lstStyle/>
        <a:p>
          <a:r>
            <a:rPr lang="en-GB" sz="1100" b="0" i="0" u="sng" dirty="0"/>
            <a:t>Analysis methods:</a:t>
          </a:r>
          <a:endParaRPr lang="en-GB" sz="1100" u="sng" dirty="0"/>
        </a:p>
      </dgm:t>
    </dgm:pt>
    <dgm:pt modelId="{859AE076-CA0C-4DDB-A9D9-A442CBA4C74E}" type="parTrans" cxnId="{81B27A15-57F2-4C07-99F3-33D770CD6E99}">
      <dgm:prSet/>
      <dgm:spPr/>
      <dgm:t>
        <a:bodyPr/>
        <a:lstStyle/>
        <a:p>
          <a:endParaRPr lang="en-GB"/>
        </a:p>
      </dgm:t>
    </dgm:pt>
    <dgm:pt modelId="{239F1431-E1F8-4C37-9D52-F4CE484C76BD}" type="sibTrans" cxnId="{81B27A15-57F2-4C07-99F3-33D770CD6E99}">
      <dgm:prSet/>
      <dgm:spPr/>
      <dgm:t>
        <a:bodyPr/>
        <a:lstStyle/>
        <a:p>
          <a:endParaRPr lang="en-GB"/>
        </a:p>
      </dgm:t>
    </dgm:pt>
    <dgm:pt modelId="{0FC5BA45-4E3F-4DEB-AF33-B441E2AD4FAD}">
      <dgm:prSet custT="1"/>
      <dgm:spPr/>
      <dgm:t>
        <a:bodyPr/>
        <a:lstStyle/>
        <a:p>
          <a:r>
            <a:rPr lang="en-GB" sz="1100" b="1" i="0" dirty="0">
              <a:solidFill>
                <a:schemeClr val="tx2"/>
              </a:solidFill>
            </a:rPr>
            <a:t>Deep Packet Inspection (DPI): </a:t>
          </a:r>
          <a:r>
            <a:rPr lang="en-GB" sz="1100" b="0" i="0" dirty="0"/>
            <a:t>Examines packet payloads; accurate but struggles with encrypted data and raises privacy issues.</a:t>
          </a:r>
          <a:endParaRPr lang="en-GB" sz="1100" dirty="0"/>
        </a:p>
      </dgm:t>
    </dgm:pt>
    <dgm:pt modelId="{5FDB43A9-D818-4032-9366-6CB5ABC7897D}" type="parTrans" cxnId="{1DA5B14B-27AC-4791-B590-6C75990B52A2}">
      <dgm:prSet/>
      <dgm:spPr/>
      <dgm:t>
        <a:bodyPr/>
        <a:lstStyle/>
        <a:p>
          <a:endParaRPr lang="en-GB"/>
        </a:p>
      </dgm:t>
    </dgm:pt>
    <dgm:pt modelId="{8D63A770-C255-4FD6-A067-9349750782BC}" type="sibTrans" cxnId="{1DA5B14B-27AC-4791-B590-6C75990B52A2}">
      <dgm:prSet/>
      <dgm:spPr/>
      <dgm:t>
        <a:bodyPr/>
        <a:lstStyle/>
        <a:p>
          <a:endParaRPr lang="en-GB"/>
        </a:p>
      </dgm:t>
    </dgm:pt>
    <dgm:pt modelId="{C49577B6-0CF1-4EB7-BB84-C6B9F5B4A512}">
      <dgm:prSet custT="1"/>
      <dgm:spPr/>
      <dgm:t>
        <a:bodyPr/>
        <a:lstStyle/>
        <a:p>
          <a:r>
            <a:rPr lang="en-GB" sz="1100" b="1" i="0" dirty="0">
              <a:solidFill>
                <a:schemeClr val="tx2"/>
              </a:solidFill>
            </a:rPr>
            <a:t>Network Flow Analysis: </a:t>
          </a:r>
          <a:r>
            <a:rPr lang="en-GB" sz="1100" b="0" i="0" dirty="0"/>
            <a:t>Summarizes traffic; avoids DPI’s privacy issues by not inspecting payloads.</a:t>
          </a:r>
          <a:endParaRPr lang="en-GB" sz="1100" dirty="0"/>
        </a:p>
      </dgm:t>
    </dgm:pt>
    <dgm:pt modelId="{334B8159-E6A2-49A6-BBDD-B3156096A007}" type="parTrans" cxnId="{B3175F46-F776-45A7-8743-3D4E03485AD6}">
      <dgm:prSet/>
      <dgm:spPr/>
      <dgm:t>
        <a:bodyPr/>
        <a:lstStyle/>
        <a:p>
          <a:endParaRPr lang="en-GB"/>
        </a:p>
      </dgm:t>
    </dgm:pt>
    <dgm:pt modelId="{ACA88FDD-A0CA-4FE3-B597-0890CA20ABAA}" type="sibTrans" cxnId="{B3175F46-F776-45A7-8743-3D4E03485AD6}">
      <dgm:prSet/>
      <dgm:spPr/>
      <dgm:t>
        <a:bodyPr/>
        <a:lstStyle/>
        <a:p>
          <a:endParaRPr lang="en-GB"/>
        </a:p>
      </dgm:t>
    </dgm:pt>
    <dgm:pt modelId="{CBDF6913-21D1-4902-A042-C7052D040237}" type="pres">
      <dgm:prSet presAssocID="{3CF34946-D1E9-4473-A07D-43C744690CFA}" presName="diagram" presStyleCnt="0">
        <dgm:presLayoutVars>
          <dgm:chPref val="1"/>
          <dgm:dir/>
          <dgm:animOne val="branch"/>
          <dgm:animLvl val="lvl"/>
          <dgm:resizeHandles/>
        </dgm:presLayoutVars>
      </dgm:prSet>
      <dgm:spPr/>
    </dgm:pt>
    <dgm:pt modelId="{1FA5B423-095D-45C8-A193-39975A4A177A}" type="pres">
      <dgm:prSet presAssocID="{B43C98C3-CAFD-4CA3-9168-C18FD14398D3}" presName="root" presStyleCnt="0"/>
      <dgm:spPr/>
    </dgm:pt>
    <dgm:pt modelId="{C6CB9D87-B136-4134-A957-8F57411046B9}" type="pres">
      <dgm:prSet presAssocID="{B43C98C3-CAFD-4CA3-9168-C18FD14398D3}" presName="rootComposite" presStyleCnt="0"/>
      <dgm:spPr/>
    </dgm:pt>
    <dgm:pt modelId="{AA3A4EB5-AD8D-459E-98A8-96CC24DC2652}" type="pres">
      <dgm:prSet presAssocID="{B43C98C3-CAFD-4CA3-9168-C18FD14398D3}" presName="rootText" presStyleLbl="node1" presStyleIdx="0" presStyleCnt="2" custScaleY="49794"/>
      <dgm:spPr/>
    </dgm:pt>
    <dgm:pt modelId="{AE5D8D1B-BD78-472E-9201-56223330A0B0}" type="pres">
      <dgm:prSet presAssocID="{B43C98C3-CAFD-4CA3-9168-C18FD14398D3}" presName="rootConnector" presStyleLbl="node1" presStyleIdx="0" presStyleCnt="2"/>
      <dgm:spPr/>
    </dgm:pt>
    <dgm:pt modelId="{DCABBD26-DAAE-41D3-8340-666A5829878D}" type="pres">
      <dgm:prSet presAssocID="{B43C98C3-CAFD-4CA3-9168-C18FD14398D3}" presName="childShape" presStyleCnt="0"/>
      <dgm:spPr/>
    </dgm:pt>
    <dgm:pt modelId="{D2CD4C6D-1B65-450D-91F6-35BA73388DE4}" type="pres">
      <dgm:prSet presAssocID="{D0DE2ACF-752F-4A24-99E2-843B27DA1950}" presName="Name13" presStyleLbl="parChTrans1D2" presStyleIdx="0" presStyleCnt="5"/>
      <dgm:spPr/>
    </dgm:pt>
    <dgm:pt modelId="{C8D37B7B-7323-469D-BD8E-447F888F6EEA}" type="pres">
      <dgm:prSet presAssocID="{A9CF2B22-6365-43ED-874D-5FE506E99326}" presName="childText" presStyleLbl="bgAcc1" presStyleIdx="0" presStyleCnt="5">
        <dgm:presLayoutVars>
          <dgm:bulletEnabled val="1"/>
        </dgm:presLayoutVars>
      </dgm:prSet>
      <dgm:spPr/>
    </dgm:pt>
    <dgm:pt modelId="{1F0756B6-3B75-4ECC-9F02-93CDA735B9D7}" type="pres">
      <dgm:prSet presAssocID="{F3A08E4E-2866-464A-99CF-21C011459D93}" presName="Name13" presStyleLbl="parChTrans1D2" presStyleIdx="1" presStyleCnt="5"/>
      <dgm:spPr/>
    </dgm:pt>
    <dgm:pt modelId="{C4AC11E4-33F9-4303-9D03-264B05AD9595}" type="pres">
      <dgm:prSet presAssocID="{73A2D775-FC95-4080-8145-2AC5268C97AC}" presName="childText" presStyleLbl="bgAcc1" presStyleIdx="1" presStyleCnt="5" custScaleY="90340">
        <dgm:presLayoutVars>
          <dgm:bulletEnabled val="1"/>
        </dgm:presLayoutVars>
      </dgm:prSet>
      <dgm:spPr/>
    </dgm:pt>
    <dgm:pt modelId="{02084E42-58F8-417B-9B2E-5ACD99E9AA43}" type="pres">
      <dgm:prSet presAssocID="{4856ADCC-BFC0-425C-8499-A472808EBE1C}" presName="root" presStyleCnt="0"/>
      <dgm:spPr/>
    </dgm:pt>
    <dgm:pt modelId="{467DF5AD-49ED-4885-8B3D-1EBC25D33004}" type="pres">
      <dgm:prSet presAssocID="{4856ADCC-BFC0-425C-8499-A472808EBE1C}" presName="rootComposite" presStyleCnt="0"/>
      <dgm:spPr/>
    </dgm:pt>
    <dgm:pt modelId="{BCBB3EB4-496E-4BC9-BFC4-36F017CABC0A}" type="pres">
      <dgm:prSet presAssocID="{4856ADCC-BFC0-425C-8499-A472808EBE1C}" presName="rootText" presStyleLbl="node1" presStyleIdx="1" presStyleCnt="2" custScaleY="49373"/>
      <dgm:spPr/>
    </dgm:pt>
    <dgm:pt modelId="{D5FA188E-4D43-4248-BD02-B0C592BAB858}" type="pres">
      <dgm:prSet presAssocID="{4856ADCC-BFC0-425C-8499-A472808EBE1C}" presName="rootConnector" presStyleLbl="node1" presStyleIdx="1" presStyleCnt="2"/>
      <dgm:spPr/>
    </dgm:pt>
    <dgm:pt modelId="{9C7F9C15-1CE5-420B-8618-F7F749569B13}" type="pres">
      <dgm:prSet presAssocID="{4856ADCC-BFC0-425C-8499-A472808EBE1C}" presName="childShape" presStyleCnt="0"/>
      <dgm:spPr/>
    </dgm:pt>
    <dgm:pt modelId="{564462FB-6799-4650-AD44-107B6EACDF53}" type="pres">
      <dgm:prSet presAssocID="{32D14B7E-F99E-4E43-B8D1-0B38E070484C}" presName="Name13" presStyleLbl="parChTrans1D2" presStyleIdx="2" presStyleCnt="5"/>
      <dgm:spPr/>
    </dgm:pt>
    <dgm:pt modelId="{5C3A00D3-3729-47CD-9C2B-CABBEEEC837E}" type="pres">
      <dgm:prSet presAssocID="{8651C092-CDEE-49FD-A802-502CE0A97BED}" presName="childText" presStyleLbl="bgAcc1" presStyleIdx="2" presStyleCnt="5" custScaleX="305398" custScaleY="73265">
        <dgm:presLayoutVars>
          <dgm:bulletEnabled val="1"/>
        </dgm:presLayoutVars>
      </dgm:prSet>
      <dgm:spPr/>
    </dgm:pt>
    <dgm:pt modelId="{302F29E2-0686-460C-B986-5301B59059CB}" type="pres">
      <dgm:prSet presAssocID="{B897ED58-B139-4D10-B789-B316C66D9550}" presName="Name13" presStyleLbl="parChTrans1D2" presStyleIdx="3" presStyleCnt="5"/>
      <dgm:spPr/>
    </dgm:pt>
    <dgm:pt modelId="{56D64AC8-BE9B-4CF5-832A-6D1E8EC0C7EE}" type="pres">
      <dgm:prSet presAssocID="{656E6C3F-D9BE-47A2-97EA-A962A34997B8}" presName="childText" presStyleLbl="bgAcc1" presStyleIdx="3" presStyleCnt="5" custScaleX="306405">
        <dgm:presLayoutVars>
          <dgm:bulletEnabled val="1"/>
        </dgm:presLayoutVars>
      </dgm:prSet>
      <dgm:spPr/>
    </dgm:pt>
    <dgm:pt modelId="{3D73A77A-1379-484E-8BB7-DDF3F65A9599}" type="pres">
      <dgm:prSet presAssocID="{859AE076-CA0C-4DDB-A9D9-A442CBA4C74E}" presName="Name13" presStyleLbl="parChTrans1D2" presStyleIdx="4" presStyleCnt="5"/>
      <dgm:spPr/>
    </dgm:pt>
    <dgm:pt modelId="{536D10A8-06A6-470C-B8FA-3E5EB136E4E6}" type="pres">
      <dgm:prSet presAssocID="{6DAAD63B-54F1-4603-816C-FD9CF6FD5BC5}" presName="childText" presStyleLbl="bgAcc1" presStyleIdx="4" presStyleCnt="5" custScaleX="307411">
        <dgm:presLayoutVars>
          <dgm:bulletEnabled val="1"/>
        </dgm:presLayoutVars>
      </dgm:prSet>
      <dgm:spPr/>
    </dgm:pt>
  </dgm:ptLst>
  <dgm:cxnLst>
    <dgm:cxn modelId="{3A736304-3630-4905-9077-52E402DD2016}" srcId="{B43C98C3-CAFD-4CA3-9168-C18FD14398D3}" destId="{73A2D775-FC95-4080-8145-2AC5268C97AC}" srcOrd="1" destOrd="0" parTransId="{F3A08E4E-2866-464A-99CF-21C011459D93}" sibTransId="{32E4D44E-BFDE-46E7-B9FE-9BF2E6F5D878}"/>
    <dgm:cxn modelId="{B2735C0F-4D6E-4D70-AF16-1086CE2B4BC6}" type="presOf" srcId="{3CF34946-D1E9-4473-A07D-43C744690CFA}" destId="{CBDF6913-21D1-4902-A042-C7052D040237}" srcOrd="0" destOrd="0" presId="urn:microsoft.com/office/officeart/2005/8/layout/hierarchy3"/>
    <dgm:cxn modelId="{8F0D8310-70BD-40D1-A0D3-9DD80563CCB9}" type="presOf" srcId="{65AA6311-FE38-4C65-99BD-0945026122A3}" destId="{56D64AC8-BE9B-4CF5-832A-6D1E8EC0C7EE}" srcOrd="0" destOrd="1" presId="urn:microsoft.com/office/officeart/2005/8/layout/hierarchy3"/>
    <dgm:cxn modelId="{1DC6C413-B6CB-484E-A9E3-99A9362C8A08}" type="presOf" srcId="{6DAAD63B-54F1-4603-816C-FD9CF6FD5BC5}" destId="{536D10A8-06A6-470C-B8FA-3E5EB136E4E6}" srcOrd="0" destOrd="0" presId="urn:microsoft.com/office/officeart/2005/8/layout/hierarchy3"/>
    <dgm:cxn modelId="{81B27A15-57F2-4C07-99F3-33D770CD6E99}" srcId="{4856ADCC-BFC0-425C-8499-A472808EBE1C}" destId="{6DAAD63B-54F1-4603-816C-FD9CF6FD5BC5}" srcOrd="2" destOrd="0" parTransId="{859AE076-CA0C-4DDB-A9D9-A442CBA4C74E}" sibTransId="{239F1431-E1F8-4C37-9D52-F4CE484C76BD}"/>
    <dgm:cxn modelId="{AABC0827-40D5-49E9-9788-FEB3A35F9CCE}" type="presOf" srcId="{C49577B6-0CF1-4EB7-BB84-C6B9F5B4A512}" destId="{536D10A8-06A6-470C-B8FA-3E5EB136E4E6}" srcOrd="0" destOrd="2" presId="urn:microsoft.com/office/officeart/2005/8/layout/hierarchy3"/>
    <dgm:cxn modelId="{04158B2E-6AAC-483E-80EF-8FD8262EDEAA}" type="presOf" srcId="{B43C98C3-CAFD-4CA3-9168-C18FD14398D3}" destId="{AA3A4EB5-AD8D-459E-98A8-96CC24DC2652}" srcOrd="0" destOrd="0" presId="urn:microsoft.com/office/officeart/2005/8/layout/hierarchy3"/>
    <dgm:cxn modelId="{10D1C961-F67F-433F-946C-74AFD8EC6B7E}" srcId="{4856ADCC-BFC0-425C-8499-A472808EBE1C}" destId="{656E6C3F-D9BE-47A2-97EA-A962A34997B8}" srcOrd="1" destOrd="0" parTransId="{B897ED58-B139-4D10-B789-B316C66D9550}" sibTransId="{4FB7228C-10D3-4036-9B4D-6A38B4A29C2F}"/>
    <dgm:cxn modelId="{B3175F46-F776-45A7-8743-3D4E03485AD6}" srcId="{6DAAD63B-54F1-4603-816C-FD9CF6FD5BC5}" destId="{C49577B6-0CF1-4EB7-BB84-C6B9F5B4A512}" srcOrd="1" destOrd="0" parTransId="{334B8159-E6A2-49A6-BBDD-B3156096A007}" sibTransId="{ACA88FDD-A0CA-4FE3-B597-0890CA20ABAA}"/>
    <dgm:cxn modelId="{09144647-0EE0-425E-84DA-5B24D9FEA55E}" type="presOf" srcId="{B897ED58-B139-4D10-B789-B316C66D9550}" destId="{302F29E2-0686-460C-B986-5301B59059CB}" srcOrd="0" destOrd="0" presId="urn:microsoft.com/office/officeart/2005/8/layout/hierarchy3"/>
    <dgm:cxn modelId="{747F6348-F65D-4ECE-895F-9E412E5CC251}" type="presOf" srcId="{859AE076-CA0C-4DDB-A9D9-A442CBA4C74E}" destId="{3D73A77A-1379-484E-8BB7-DDF3F65A9599}" srcOrd="0" destOrd="0" presId="urn:microsoft.com/office/officeart/2005/8/layout/hierarchy3"/>
    <dgm:cxn modelId="{1DA5B14B-27AC-4791-B590-6C75990B52A2}" srcId="{6DAAD63B-54F1-4603-816C-FD9CF6FD5BC5}" destId="{0FC5BA45-4E3F-4DEB-AF33-B441E2AD4FAD}" srcOrd="0" destOrd="0" parTransId="{5FDB43A9-D818-4032-9366-6CB5ABC7897D}" sibTransId="{8D63A770-C255-4FD6-A067-9349750782BC}"/>
    <dgm:cxn modelId="{9FEB8F4C-5C2C-4C54-B760-BEDC4133069B}" type="presOf" srcId="{8651C092-CDEE-49FD-A802-502CE0A97BED}" destId="{5C3A00D3-3729-47CD-9C2B-CABBEEEC837E}" srcOrd="0" destOrd="0" presId="urn:microsoft.com/office/officeart/2005/8/layout/hierarchy3"/>
    <dgm:cxn modelId="{99EAC36D-90FC-4B97-AC77-A74636CDBE6E}" type="presOf" srcId="{F3A08E4E-2866-464A-99CF-21C011459D93}" destId="{1F0756B6-3B75-4ECC-9F02-93CDA735B9D7}" srcOrd="0" destOrd="0" presId="urn:microsoft.com/office/officeart/2005/8/layout/hierarchy3"/>
    <dgm:cxn modelId="{A101D84D-8F2B-4377-851A-3B50E0328F70}" type="presOf" srcId="{32D14B7E-F99E-4E43-B8D1-0B38E070484C}" destId="{564462FB-6799-4650-AD44-107B6EACDF53}" srcOrd="0" destOrd="0" presId="urn:microsoft.com/office/officeart/2005/8/layout/hierarchy3"/>
    <dgm:cxn modelId="{CF53B371-8572-4FCA-8307-6F7283BAEDEC}" type="presOf" srcId="{D0DE2ACF-752F-4A24-99E2-843B27DA1950}" destId="{D2CD4C6D-1B65-450D-91F6-35BA73388DE4}" srcOrd="0" destOrd="0" presId="urn:microsoft.com/office/officeart/2005/8/layout/hierarchy3"/>
    <dgm:cxn modelId="{3B72B871-519F-4A30-AE97-FCB43CC583D6}" srcId="{B43C98C3-CAFD-4CA3-9168-C18FD14398D3}" destId="{A9CF2B22-6365-43ED-874D-5FE506E99326}" srcOrd="0" destOrd="0" parTransId="{D0DE2ACF-752F-4A24-99E2-843B27DA1950}" sibTransId="{5100EEE7-DA75-4D6F-B696-EFD4233A8C4F}"/>
    <dgm:cxn modelId="{860A9156-8A8F-46F4-B564-9CAED47CE1A5}" type="presOf" srcId="{B43C98C3-CAFD-4CA3-9168-C18FD14398D3}" destId="{AE5D8D1B-BD78-472E-9201-56223330A0B0}" srcOrd="1" destOrd="0" presId="urn:microsoft.com/office/officeart/2005/8/layout/hierarchy3"/>
    <dgm:cxn modelId="{51AFF776-CB98-471B-8B87-8A04AD48AC76}" type="presOf" srcId="{4856ADCC-BFC0-425C-8499-A472808EBE1C}" destId="{BCBB3EB4-496E-4BC9-BFC4-36F017CABC0A}" srcOrd="0" destOrd="0" presId="urn:microsoft.com/office/officeart/2005/8/layout/hierarchy3"/>
    <dgm:cxn modelId="{1AF30658-FBDA-4BA8-90E3-913A22C21B35}" srcId="{656E6C3F-D9BE-47A2-97EA-A962A34997B8}" destId="{65AA6311-FE38-4C65-99BD-0945026122A3}" srcOrd="0" destOrd="0" parTransId="{5DF4B5DB-D11A-41AF-BAC7-BE02C923F548}" sibTransId="{4A1E1951-7A5E-40D6-86C2-98D3C7AC82A8}"/>
    <dgm:cxn modelId="{AF857578-863D-4314-98E6-3C6FFE8CD7A9}" type="presOf" srcId="{73A2D775-FC95-4080-8145-2AC5268C97AC}" destId="{C4AC11E4-33F9-4303-9D03-264B05AD9595}" srcOrd="0" destOrd="0" presId="urn:microsoft.com/office/officeart/2005/8/layout/hierarchy3"/>
    <dgm:cxn modelId="{013E0487-1D4D-4AFF-96AE-DC61499FFF36}" srcId="{3CF34946-D1E9-4473-A07D-43C744690CFA}" destId="{B43C98C3-CAFD-4CA3-9168-C18FD14398D3}" srcOrd="0" destOrd="0" parTransId="{2D60F92D-A547-40A5-852D-112DAE12BBE2}" sibTransId="{9EC45D77-A309-46EA-8230-BAFD82B00D3E}"/>
    <dgm:cxn modelId="{EFC45488-6985-440F-893F-D2155F874DD2}" srcId="{656E6C3F-D9BE-47A2-97EA-A962A34997B8}" destId="{35A3E6F5-EE0F-433A-A360-CAAB8739DE7F}" srcOrd="1" destOrd="0" parTransId="{A8B90AEE-95A0-4065-A10C-63B241F4114A}" sibTransId="{4704F58A-ADF3-4F4B-95AE-D9FF4E8C5FEB}"/>
    <dgm:cxn modelId="{D8E71F93-A4AE-4235-BDB0-884D843D2D75}" srcId="{4856ADCC-BFC0-425C-8499-A472808EBE1C}" destId="{8651C092-CDEE-49FD-A802-502CE0A97BED}" srcOrd="0" destOrd="0" parTransId="{32D14B7E-F99E-4E43-B8D1-0B38E070484C}" sibTransId="{766CD7C8-F84F-4DD6-8007-0FFF75B67486}"/>
    <dgm:cxn modelId="{DF1F8FA1-463D-488E-8F59-79421FB8AEC2}" type="presOf" srcId="{35A3E6F5-EE0F-433A-A360-CAAB8739DE7F}" destId="{56D64AC8-BE9B-4CF5-832A-6D1E8EC0C7EE}" srcOrd="0" destOrd="2" presId="urn:microsoft.com/office/officeart/2005/8/layout/hierarchy3"/>
    <dgm:cxn modelId="{C03D2FB6-15EE-4B39-9CA4-BBA0D18D90B3}" type="presOf" srcId="{0FC5BA45-4E3F-4DEB-AF33-B441E2AD4FAD}" destId="{536D10A8-06A6-470C-B8FA-3E5EB136E4E6}" srcOrd="0" destOrd="1" presId="urn:microsoft.com/office/officeart/2005/8/layout/hierarchy3"/>
    <dgm:cxn modelId="{EF1C4CD2-39B8-4322-AE1F-9DAECFC2E978}" type="presOf" srcId="{A9CF2B22-6365-43ED-874D-5FE506E99326}" destId="{C8D37B7B-7323-469D-BD8E-447F888F6EEA}" srcOrd="0" destOrd="0" presId="urn:microsoft.com/office/officeart/2005/8/layout/hierarchy3"/>
    <dgm:cxn modelId="{4A9BB0D6-D566-4F0D-AB7B-EC824EA83E61}" type="presOf" srcId="{4856ADCC-BFC0-425C-8499-A472808EBE1C}" destId="{D5FA188E-4D43-4248-BD02-B0C592BAB858}" srcOrd="1" destOrd="0" presId="urn:microsoft.com/office/officeart/2005/8/layout/hierarchy3"/>
    <dgm:cxn modelId="{FDD33BDA-E7AD-40B2-B5A2-6AC7CB86355C}" type="presOf" srcId="{656E6C3F-D9BE-47A2-97EA-A962A34997B8}" destId="{56D64AC8-BE9B-4CF5-832A-6D1E8EC0C7EE}" srcOrd="0" destOrd="0" presId="urn:microsoft.com/office/officeart/2005/8/layout/hierarchy3"/>
    <dgm:cxn modelId="{E47293E4-A63B-4388-86C6-65560EFB6243}" srcId="{3CF34946-D1E9-4473-A07D-43C744690CFA}" destId="{4856ADCC-BFC0-425C-8499-A472808EBE1C}" srcOrd="1" destOrd="0" parTransId="{2F2CD120-2AB6-4438-9AF2-1162790FA097}" sibTransId="{86E23A50-9810-4032-BA0D-9D221CFCE934}"/>
    <dgm:cxn modelId="{AEF1D243-0A11-4523-9413-01B831626769}" type="presParOf" srcId="{CBDF6913-21D1-4902-A042-C7052D040237}" destId="{1FA5B423-095D-45C8-A193-39975A4A177A}" srcOrd="0" destOrd="0" presId="urn:microsoft.com/office/officeart/2005/8/layout/hierarchy3"/>
    <dgm:cxn modelId="{A1D6DBEB-41B2-4AEA-804D-655E12ADB9F6}" type="presParOf" srcId="{1FA5B423-095D-45C8-A193-39975A4A177A}" destId="{C6CB9D87-B136-4134-A957-8F57411046B9}" srcOrd="0" destOrd="0" presId="urn:microsoft.com/office/officeart/2005/8/layout/hierarchy3"/>
    <dgm:cxn modelId="{CB6A213A-8D9E-4466-9B11-CCB8F4258144}" type="presParOf" srcId="{C6CB9D87-B136-4134-A957-8F57411046B9}" destId="{AA3A4EB5-AD8D-459E-98A8-96CC24DC2652}" srcOrd="0" destOrd="0" presId="urn:microsoft.com/office/officeart/2005/8/layout/hierarchy3"/>
    <dgm:cxn modelId="{5A63B391-28B4-4B98-BE8C-E9E1AE63E1C6}" type="presParOf" srcId="{C6CB9D87-B136-4134-A957-8F57411046B9}" destId="{AE5D8D1B-BD78-472E-9201-56223330A0B0}" srcOrd="1" destOrd="0" presId="urn:microsoft.com/office/officeart/2005/8/layout/hierarchy3"/>
    <dgm:cxn modelId="{4CF2C4DE-68FE-41EA-8FCE-8927CBE82130}" type="presParOf" srcId="{1FA5B423-095D-45C8-A193-39975A4A177A}" destId="{DCABBD26-DAAE-41D3-8340-666A5829878D}" srcOrd="1" destOrd="0" presId="urn:microsoft.com/office/officeart/2005/8/layout/hierarchy3"/>
    <dgm:cxn modelId="{80C98134-AD61-4EEF-B1A3-0EF583C32FF4}" type="presParOf" srcId="{DCABBD26-DAAE-41D3-8340-666A5829878D}" destId="{D2CD4C6D-1B65-450D-91F6-35BA73388DE4}" srcOrd="0" destOrd="0" presId="urn:microsoft.com/office/officeart/2005/8/layout/hierarchy3"/>
    <dgm:cxn modelId="{A40B3C40-2F93-4057-92A4-0CCA9238434F}" type="presParOf" srcId="{DCABBD26-DAAE-41D3-8340-666A5829878D}" destId="{C8D37B7B-7323-469D-BD8E-447F888F6EEA}" srcOrd="1" destOrd="0" presId="urn:microsoft.com/office/officeart/2005/8/layout/hierarchy3"/>
    <dgm:cxn modelId="{88520AF7-7CE9-46A4-AC0A-FE9B2E61569A}" type="presParOf" srcId="{DCABBD26-DAAE-41D3-8340-666A5829878D}" destId="{1F0756B6-3B75-4ECC-9F02-93CDA735B9D7}" srcOrd="2" destOrd="0" presId="urn:microsoft.com/office/officeart/2005/8/layout/hierarchy3"/>
    <dgm:cxn modelId="{DA6E6FA6-9913-4441-AE56-0CCEB7FEBAB6}" type="presParOf" srcId="{DCABBD26-DAAE-41D3-8340-666A5829878D}" destId="{C4AC11E4-33F9-4303-9D03-264B05AD9595}" srcOrd="3" destOrd="0" presId="urn:microsoft.com/office/officeart/2005/8/layout/hierarchy3"/>
    <dgm:cxn modelId="{9553F1E7-83D2-422C-9D79-4F4A0094B139}" type="presParOf" srcId="{CBDF6913-21D1-4902-A042-C7052D040237}" destId="{02084E42-58F8-417B-9B2E-5ACD99E9AA43}" srcOrd="1" destOrd="0" presId="urn:microsoft.com/office/officeart/2005/8/layout/hierarchy3"/>
    <dgm:cxn modelId="{3E299996-9ADB-4280-9F19-D58BD44D35B4}" type="presParOf" srcId="{02084E42-58F8-417B-9B2E-5ACD99E9AA43}" destId="{467DF5AD-49ED-4885-8B3D-1EBC25D33004}" srcOrd="0" destOrd="0" presId="urn:microsoft.com/office/officeart/2005/8/layout/hierarchy3"/>
    <dgm:cxn modelId="{57EA7A89-51DA-41D3-898F-3F4F2FA907C7}" type="presParOf" srcId="{467DF5AD-49ED-4885-8B3D-1EBC25D33004}" destId="{BCBB3EB4-496E-4BC9-BFC4-36F017CABC0A}" srcOrd="0" destOrd="0" presId="urn:microsoft.com/office/officeart/2005/8/layout/hierarchy3"/>
    <dgm:cxn modelId="{258C6DA7-ED45-4477-8526-1DA1D5E7A393}" type="presParOf" srcId="{467DF5AD-49ED-4885-8B3D-1EBC25D33004}" destId="{D5FA188E-4D43-4248-BD02-B0C592BAB858}" srcOrd="1" destOrd="0" presId="urn:microsoft.com/office/officeart/2005/8/layout/hierarchy3"/>
    <dgm:cxn modelId="{2DA106FE-F277-4648-B955-B170C10F85C3}" type="presParOf" srcId="{02084E42-58F8-417B-9B2E-5ACD99E9AA43}" destId="{9C7F9C15-1CE5-420B-8618-F7F749569B13}" srcOrd="1" destOrd="0" presId="urn:microsoft.com/office/officeart/2005/8/layout/hierarchy3"/>
    <dgm:cxn modelId="{F0B92197-2446-4D55-A3A0-3247BB2EC6DC}" type="presParOf" srcId="{9C7F9C15-1CE5-420B-8618-F7F749569B13}" destId="{564462FB-6799-4650-AD44-107B6EACDF53}" srcOrd="0" destOrd="0" presId="urn:microsoft.com/office/officeart/2005/8/layout/hierarchy3"/>
    <dgm:cxn modelId="{16CD1AD8-C17B-48B4-B33F-CA0DBE30146B}" type="presParOf" srcId="{9C7F9C15-1CE5-420B-8618-F7F749569B13}" destId="{5C3A00D3-3729-47CD-9C2B-CABBEEEC837E}" srcOrd="1" destOrd="0" presId="urn:microsoft.com/office/officeart/2005/8/layout/hierarchy3"/>
    <dgm:cxn modelId="{1F01C9DC-9562-429B-9025-823F190B4801}" type="presParOf" srcId="{9C7F9C15-1CE5-420B-8618-F7F749569B13}" destId="{302F29E2-0686-460C-B986-5301B59059CB}" srcOrd="2" destOrd="0" presId="urn:microsoft.com/office/officeart/2005/8/layout/hierarchy3"/>
    <dgm:cxn modelId="{0443694E-F3D3-469C-B85E-0216725A4E98}" type="presParOf" srcId="{9C7F9C15-1CE5-420B-8618-F7F749569B13}" destId="{56D64AC8-BE9B-4CF5-832A-6D1E8EC0C7EE}" srcOrd="3" destOrd="0" presId="urn:microsoft.com/office/officeart/2005/8/layout/hierarchy3"/>
    <dgm:cxn modelId="{753E7FE7-EF08-4789-B99F-F1EF04704273}" type="presParOf" srcId="{9C7F9C15-1CE5-420B-8618-F7F749569B13}" destId="{3D73A77A-1379-484E-8BB7-DDF3F65A9599}" srcOrd="4" destOrd="0" presId="urn:microsoft.com/office/officeart/2005/8/layout/hierarchy3"/>
    <dgm:cxn modelId="{7812897E-83AC-4D3E-854D-A671A2E7ECCE}" type="presParOf" srcId="{9C7F9C15-1CE5-420B-8618-F7F749569B13}" destId="{536D10A8-06A6-470C-B8FA-3E5EB136E4E6}"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F34946-D1E9-4473-A07D-43C744690CFA}" type="doc">
      <dgm:prSet loTypeId="urn:microsoft.com/office/officeart/2005/8/layout/orgChart1" loCatId="hierarchy" qsTypeId="urn:microsoft.com/office/officeart/2005/8/quickstyle/simple1" qsCatId="simple" csTypeId="urn:microsoft.com/office/officeart/2005/8/colors/accent2_1" csCatId="accent2" phldr="1"/>
      <dgm:spPr/>
      <dgm:t>
        <a:bodyPr/>
        <a:lstStyle/>
        <a:p>
          <a:endParaRPr lang="en-GB"/>
        </a:p>
      </dgm:t>
    </dgm:pt>
    <dgm:pt modelId="{B43C98C3-CAFD-4CA3-9168-C18FD14398D3}">
      <dgm:prSet/>
      <dgm:spPr/>
      <dgm:t>
        <a:bodyPr/>
        <a:lstStyle/>
        <a:p>
          <a:r>
            <a:rPr lang="en-GB" b="0" dirty="0"/>
            <a:t>Packet </a:t>
          </a:r>
          <a:r>
            <a:rPr lang="en-GB" b="0" dirty="0" err="1"/>
            <a:t>Analyzers</a:t>
          </a:r>
          <a:endParaRPr lang="en-GB" b="0" dirty="0"/>
        </a:p>
      </dgm:t>
    </dgm:pt>
    <dgm:pt modelId="{2D60F92D-A547-40A5-852D-112DAE12BBE2}" type="parTrans" cxnId="{013E0487-1D4D-4AFF-96AE-DC61499FFF36}">
      <dgm:prSet/>
      <dgm:spPr/>
      <dgm:t>
        <a:bodyPr/>
        <a:lstStyle/>
        <a:p>
          <a:endParaRPr lang="en-GB"/>
        </a:p>
      </dgm:t>
    </dgm:pt>
    <dgm:pt modelId="{9EC45D77-A309-46EA-8230-BAFD82B00D3E}" type="sibTrans" cxnId="{013E0487-1D4D-4AFF-96AE-DC61499FFF36}">
      <dgm:prSet/>
      <dgm:spPr/>
      <dgm:t>
        <a:bodyPr/>
        <a:lstStyle/>
        <a:p>
          <a:endParaRPr lang="en-GB"/>
        </a:p>
      </dgm:t>
    </dgm:pt>
    <dgm:pt modelId="{73A2D775-FC95-4080-8145-2AC5268C97AC}">
      <dgm:prSet custT="1"/>
      <dgm:spPr/>
      <dgm:t>
        <a:bodyPr/>
        <a:lstStyle/>
        <a:p>
          <a:pPr algn="ctr"/>
          <a:r>
            <a:rPr lang="en-US" sz="1100" b="1" i="0" dirty="0"/>
            <a:t>Functions</a:t>
          </a:r>
          <a:r>
            <a:rPr lang="en-US" sz="1100" b="0" i="0" dirty="0"/>
            <a:t>: </a:t>
          </a:r>
        </a:p>
        <a:p>
          <a:pPr algn="ctr"/>
          <a:r>
            <a:rPr lang="en-US" sz="1100" b="0" i="0" dirty="0"/>
            <a:t>Separate traffic, rebuild transmitted files, and detect malicious activities.</a:t>
          </a:r>
          <a:endParaRPr lang="en-GB" sz="1100" dirty="0"/>
        </a:p>
      </dgm:t>
    </dgm:pt>
    <dgm:pt modelId="{F3A08E4E-2866-464A-99CF-21C011459D93}" type="parTrans" cxnId="{3A736304-3630-4905-9077-52E402DD2016}">
      <dgm:prSet/>
      <dgm:spPr/>
      <dgm:t>
        <a:bodyPr/>
        <a:lstStyle/>
        <a:p>
          <a:endParaRPr lang="en-GB"/>
        </a:p>
      </dgm:t>
    </dgm:pt>
    <dgm:pt modelId="{32E4D44E-BFDE-46E7-B9FE-9BF2E6F5D878}" type="sibTrans" cxnId="{3A736304-3630-4905-9077-52E402DD2016}">
      <dgm:prSet/>
      <dgm:spPr/>
      <dgm:t>
        <a:bodyPr/>
        <a:lstStyle/>
        <a:p>
          <a:endParaRPr lang="en-GB"/>
        </a:p>
      </dgm:t>
    </dgm:pt>
    <dgm:pt modelId="{4856ADCC-BFC0-425C-8499-A472808EBE1C}">
      <dgm:prSet/>
      <dgm:spPr/>
      <dgm:t>
        <a:bodyPr/>
        <a:lstStyle/>
        <a:p>
          <a:r>
            <a:rPr lang="en-GB" b="0" dirty="0"/>
            <a:t>Data Flow Extraction Tools</a:t>
          </a:r>
        </a:p>
      </dgm:t>
    </dgm:pt>
    <dgm:pt modelId="{2F2CD120-2AB6-4438-9AF2-1162790FA097}" type="parTrans" cxnId="{E47293E4-A63B-4388-86C6-65560EFB6243}">
      <dgm:prSet/>
      <dgm:spPr/>
      <dgm:t>
        <a:bodyPr/>
        <a:lstStyle/>
        <a:p>
          <a:endParaRPr lang="en-GB"/>
        </a:p>
      </dgm:t>
    </dgm:pt>
    <dgm:pt modelId="{86E23A50-9810-4032-BA0D-9D221CFCE934}" type="sibTrans" cxnId="{E47293E4-A63B-4388-86C6-65560EFB6243}">
      <dgm:prSet/>
      <dgm:spPr/>
      <dgm:t>
        <a:bodyPr/>
        <a:lstStyle/>
        <a:p>
          <a:endParaRPr lang="en-GB"/>
        </a:p>
      </dgm:t>
    </dgm:pt>
    <dgm:pt modelId="{8651C092-CDEE-49FD-A802-502CE0A97BED}">
      <dgm:prSet custT="1"/>
      <dgm:spPr/>
      <dgm:t>
        <a:bodyPr/>
        <a:lstStyle/>
        <a:p>
          <a:pPr algn="ctr"/>
          <a:r>
            <a:rPr lang="en-US" sz="1100" b="0" i="0" dirty="0"/>
            <a:t>Summarize network activity, e.g., connection speeds and data volume.</a:t>
          </a:r>
          <a:endParaRPr lang="en-GB" sz="1100" dirty="0"/>
        </a:p>
      </dgm:t>
    </dgm:pt>
    <dgm:pt modelId="{32D14B7E-F99E-4E43-B8D1-0B38E070484C}" type="parTrans" cxnId="{D8E71F93-A4AE-4235-BDB0-884D843D2D75}">
      <dgm:prSet/>
      <dgm:spPr/>
      <dgm:t>
        <a:bodyPr/>
        <a:lstStyle/>
        <a:p>
          <a:endParaRPr lang="en-GB"/>
        </a:p>
      </dgm:t>
    </dgm:pt>
    <dgm:pt modelId="{766CD7C8-F84F-4DD6-8007-0FFF75B67486}" type="sibTrans" cxnId="{D8E71F93-A4AE-4235-BDB0-884D843D2D75}">
      <dgm:prSet/>
      <dgm:spPr/>
      <dgm:t>
        <a:bodyPr/>
        <a:lstStyle/>
        <a:p>
          <a:endParaRPr lang="en-GB"/>
        </a:p>
      </dgm:t>
    </dgm:pt>
    <dgm:pt modelId="{656E6C3F-D9BE-47A2-97EA-A962A34997B8}">
      <dgm:prSet custT="1"/>
      <dgm:spPr/>
      <dgm:t>
        <a:bodyPr/>
        <a:lstStyle/>
        <a:p>
          <a:pPr algn="ctr"/>
          <a:r>
            <a:rPr lang="en-US" sz="1100" u="none" dirty="0"/>
            <a:t>Use hashing functions (e.g., SHA-256) to ensure data integrity.</a:t>
          </a:r>
          <a:endParaRPr lang="en-GB" sz="1100" u="none" dirty="0"/>
        </a:p>
      </dgm:t>
    </dgm:pt>
    <dgm:pt modelId="{B897ED58-B139-4D10-B789-B316C66D9550}" type="parTrans" cxnId="{10D1C961-F67F-433F-946C-74AFD8EC6B7E}">
      <dgm:prSet/>
      <dgm:spPr/>
      <dgm:t>
        <a:bodyPr/>
        <a:lstStyle/>
        <a:p>
          <a:endParaRPr lang="en-GB"/>
        </a:p>
      </dgm:t>
    </dgm:pt>
    <dgm:pt modelId="{4FB7228C-10D3-4036-9B4D-6A38B4A29C2F}" type="sibTrans" cxnId="{10D1C961-F67F-433F-946C-74AFD8EC6B7E}">
      <dgm:prSet/>
      <dgm:spPr/>
      <dgm:t>
        <a:bodyPr/>
        <a:lstStyle/>
        <a:p>
          <a:endParaRPr lang="en-GB"/>
        </a:p>
      </dgm:t>
    </dgm:pt>
    <dgm:pt modelId="{0FC5BA45-4E3F-4DEB-AF33-B441E2AD4FAD}">
      <dgm:prSet custT="1"/>
      <dgm:spPr/>
      <dgm:t>
        <a:bodyPr/>
        <a:lstStyle/>
        <a:p>
          <a:r>
            <a:rPr lang="en-GB" sz="1700" b="0" i="0" dirty="0"/>
            <a:t>Deep Learning</a:t>
          </a:r>
          <a:endParaRPr lang="en-GB" sz="1700" b="0" dirty="0"/>
        </a:p>
      </dgm:t>
    </dgm:pt>
    <dgm:pt modelId="{5FDB43A9-D818-4032-9366-6CB5ABC7897D}" type="parTrans" cxnId="{1DA5B14B-27AC-4791-B590-6C75990B52A2}">
      <dgm:prSet/>
      <dgm:spPr/>
      <dgm:t>
        <a:bodyPr/>
        <a:lstStyle/>
        <a:p>
          <a:endParaRPr lang="en-GB"/>
        </a:p>
      </dgm:t>
    </dgm:pt>
    <dgm:pt modelId="{8D63A770-C255-4FD6-A067-9349750782BC}" type="sibTrans" cxnId="{1DA5B14B-27AC-4791-B590-6C75990B52A2}">
      <dgm:prSet/>
      <dgm:spPr/>
      <dgm:t>
        <a:bodyPr/>
        <a:lstStyle/>
        <a:p>
          <a:endParaRPr lang="en-GB"/>
        </a:p>
      </dgm:t>
    </dgm:pt>
    <dgm:pt modelId="{C49577B6-0CF1-4EB7-BB84-C6B9F5B4A512}">
      <dgm:prSet custT="1"/>
      <dgm:spPr/>
      <dgm:t>
        <a:bodyPr/>
        <a:lstStyle/>
        <a:p>
          <a:r>
            <a:rPr lang="en-US" sz="1100" b="0" i="0" dirty="0"/>
            <a:t>Applied to detect and trace anomalies in network traffic data</a:t>
          </a:r>
          <a:endParaRPr lang="en-GB" sz="1100" dirty="0"/>
        </a:p>
      </dgm:t>
    </dgm:pt>
    <dgm:pt modelId="{334B8159-E6A2-49A6-BBDD-B3156096A007}" type="parTrans" cxnId="{B3175F46-F776-45A7-8743-3D4E03485AD6}">
      <dgm:prSet/>
      <dgm:spPr/>
      <dgm:t>
        <a:bodyPr/>
        <a:lstStyle/>
        <a:p>
          <a:endParaRPr lang="en-GB"/>
        </a:p>
      </dgm:t>
    </dgm:pt>
    <dgm:pt modelId="{ACA88FDD-A0CA-4FE3-B597-0890CA20ABAA}" type="sibTrans" cxnId="{B3175F46-F776-45A7-8743-3D4E03485AD6}">
      <dgm:prSet/>
      <dgm:spPr/>
      <dgm:t>
        <a:bodyPr/>
        <a:lstStyle/>
        <a:p>
          <a:endParaRPr lang="en-GB"/>
        </a:p>
      </dgm:t>
    </dgm:pt>
    <dgm:pt modelId="{A9CF2B22-6365-43ED-874D-5FE506E99326}">
      <dgm:prSet custT="1"/>
      <dgm:spPr/>
      <dgm:t>
        <a:bodyPr/>
        <a:lstStyle/>
        <a:p>
          <a:pPr algn="ctr"/>
          <a:r>
            <a:rPr lang="en-US" sz="1100" b="0" i="0" dirty="0"/>
            <a:t>Using tools to capture and decode traffic.</a:t>
          </a:r>
          <a:endParaRPr lang="en-GB" sz="1100" dirty="0"/>
        </a:p>
      </dgm:t>
    </dgm:pt>
    <dgm:pt modelId="{5100EEE7-DA75-4D6F-B696-EFD4233A8C4F}" type="sibTrans" cxnId="{3B72B871-519F-4A30-AE97-FCB43CC583D6}">
      <dgm:prSet/>
      <dgm:spPr/>
      <dgm:t>
        <a:bodyPr/>
        <a:lstStyle/>
        <a:p>
          <a:endParaRPr lang="en-GB"/>
        </a:p>
      </dgm:t>
    </dgm:pt>
    <dgm:pt modelId="{D0DE2ACF-752F-4A24-99E2-843B27DA1950}" type="parTrans" cxnId="{3B72B871-519F-4A30-AE97-FCB43CC583D6}">
      <dgm:prSet/>
      <dgm:spPr/>
      <dgm:t>
        <a:bodyPr/>
        <a:lstStyle/>
        <a:p>
          <a:endParaRPr lang="en-GB"/>
        </a:p>
      </dgm:t>
    </dgm:pt>
    <dgm:pt modelId="{2D45EE18-CDB2-4405-83E7-C69030514E58}" type="pres">
      <dgm:prSet presAssocID="{3CF34946-D1E9-4473-A07D-43C744690CFA}" presName="hierChild1" presStyleCnt="0">
        <dgm:presLayoutVars>
          <dgm:orgChart val="1"/>
          <dgm:chPref val="1"/>
          <dgm:dir/>
          <dgm:animOne val="branch"/>
          <dgm:animLvl val="lvl"/>
          <dgm:resizeHandles/>
        </dgm:presLayoutVars>
      </dgm:prSet>
      <dgm:spPr/>
    </dgm:pt>
    <dgm:pt modelId="{0B32E941-965A-4429-B9F3-503866823CEC}" type="pres">
      <dgm:prSet presAssocID="{B43C98C3-CAFD-4CA3-9168-C18FD14398D3}" presName="hierRoot1" presStyleCnt="0">
        <dgm:presLayoutVars>
          <dgm:hierBranch val="init"/>
        </dgm:presLayoutVars>
      </dgm:prSet>
      <dgm:spPr/>
    </dgm:pt>
    <dgm:pt modelId="{BE5A6E24-070B-4D06-A95F-F3D7CECA5504}" type="pres">
      <dgm:prSet presAssocID="{B43C98C3-CAFD-4CA3-9168-C18FD14398D3}" presName="rootComposite1" presStyleCnt="0"/>
      <dgm:spPr/>
    </dgm:pt>
    <dgm:pt modelId="{66D9ABCD-A665-41FC-BA3C-922DE75D5079}" type="pres">
      <dgm:prSet presAssocID="{B43C98C3-CAFD-4CA3-9168-C18FD14398D3}" presName="rootText1" presStyleLbl="node0" presStyleIdx="0" presStyleCnt="3">
        <dgm:presLayoutVars>
          <dgm:chPref val="3"/>
        </dgm:presLayoutVars>
      </dgm:prSet>
      <dgm:spPr/>
    </dgm:pt>
    <dgm:pt modelId="{194CDD10-3939-44B6-81E0-BF947BD3FE4B}" type="pres">
      <dgm:prSet presAssocID="{B43C98C3-CAFD-4CA3-9168-C18FD14398D3}" presName="rootConnector1" presStyleLbl="node1" presStyleIdx="0" presStyleCnt="0"/>
      <dgm:spPr/>
    </dgm:pt>
    <dgm:pt modelId="{AD4C839B-1888-4E75-AD1C-BF329C7E18D3}" type="pres">
      <dgm:prSet presAssocID="{B43C98C3-CAFD-4CA3-9168-C18FD14398D3}" presName="hierChild2" presStyleCnt="0"/>
      <dgm:spPr/>
    </dgm:pt>
    <dgm:pt modelId="{E54781B0-72F0-4203-A6BB-BE5A7A9285E1}" type="pres">
      <dgm:prSet presAssocID="{D0DE2ACF-752F-4A24-99E2-843B27DA1950}" presName="Name37" presStyleLbl="parChTrans1D2" presStyleIdx="0" presStyleCnt="5"/>
      <dgm:spPr/>
    </dgm:pt>
    <dgm:pt modelId="{8F330462-2DE9-465E-990D-C4DC1338445D}" type="pres">
      <dgm:prSet presAssocID="{A9CF2B22-6365-43ED-874D-5FE506E99326}" presName="hierRoot2" presStyleCnt="0">
        <dgm:presLayoutVars>
          <dgm:hierBranch val="init"/>
        </dgm:presLayoutVars>
      </dgm:prSet>
      <dgm:spPr/>
    </dgm:pt>
    <dgm:pt modelId="{725926B2-DF3A-4873-8FCC-8E98FA33BAD6}" type="pres">
      <dgm:prSet presAssocID="{A9CF2B22-6365-43ED-874D-5FE506E99326}" presName="rootComposite" presStyleCnt="0"/>
      <dgm:spPr/>
    </dgm:pt>
    <dgm:pt modelId="{71FE10F4-B4E3-4A8B-8FD3-A1175E0E2575}" type="pres">
      <dgm:prSet presAssocID="{A9CF2B22-6365-43ED-874D-5FE506E99326}" presName="rootText" presStyleLbl="node2" presStyleIdx="0" presStyleCnt="5" custScaleY="134690">
        <dgm:presLayoutVars>
          <dgm:chPref val="3"/>
        </dgm:presLayoutVars>
      </dgm:prSet>
      <dgm:spPr/>
    </dgm:pt>
    <dgm:pt modelId="{3B32C84C-CBA8-427C-84F0-EB8C7C0F79E9}" type="pres">
      <dgm:prSet presAssocID="{A9CF2B22-6365-43ED-874D-5FE506E99326}" presName="rootConnector" presStyleLbl="node2" presStyleIdx="0" presStyleCnt="5"/>
      <dgm:spPr/>
    </dgm:pt>
    <dgm:pt modelId="{50B3D7C3-D994-46CE-A200-64B2359A1358}" type="pres">
      <dgm:prSet presAssocID="{A9CF2B22-6365-43ED-874D-5FE506E99326}" presName="hierChild4" presStyleCnt="0"/>
      <dgm:spPr/>
    </dgm:pt>
    <dgm:pt modelId="{7F35EC94-4277-4235-95FE-A8CF536FC71A}" type="pres">
      <dgm:prSet presAssocID="{A9CF2B22-6365-43ED-874D-5FE506E99326}" presName="hierChild5" presStyleCnt="0"/>
      <dgm:spPr/>
    </dgm:pt>
    <dgm:pt modelId="{D01F8612-E8D4-4500-BB90-D67B61752202}" type="pres">
      <dgm:prSet presAssocID="{F3A08E4E-2866-464A-99CF-21C011459D93}" presName="Name37" presStyleLbl="parChTrans1D2" presStyleIdx="1" presStyleCnt="5"/>
      <dgm:spPr/>
    </dgm:pt>
    <dgm:pt modelId="{AD251191-96BC-43D6-BCEF-9FB1837E8A25}" type="pres">
      <dgm:prSet presAssocID="{73A2D775-FC95-4080-8145-2AC5268C97AC}" presName="hierRoot2" presStyleCnt="0">
        <dgm:presLayoutVars>
          <dgm:hierBranch val="init"/>
        </dgm:presLayoutVars>
      </dgm:prSet>
      <dgm:spPr/>
    </dgm:pt>
    <dgm:pt modelId="{444363FE-E9D7-4B7A-A46B-314A7185AAC9}" type="pres">
      <dgm:prSet presAssocID="{73A2D775-FC95-4080-8145-2AC5268C97AC}" presName="rootComposite" presStyleCnt="0"/>
      <dgm:spPr/>
    </dgm:pt>
    <dgm:pt modelId="{27F3F3BE-00F7-49C6-962D-1167CA941569}" type="pres">
      <dgm:prSet presAssocID="{73A2D775-FC95-4080-8145-2AC5268C97AC}" presName="rootText" presStyleLbl="node2" presStyleIdx="1" presStyleCnt="5" custScaleY="131483">
        <dgm:presLayoutVars>
          <dgm:chPref val="3"/>
        </dgm:presLayoutVars>
      </dgm:prSet>
      <dgm:spPr/>
    </dgm:pt>
    <dgm:pt modelId="{41FA11E5-E259-4C48-B913-05D9BBF73A29}" type="pres">
      <dgm:prSet presAssocID="{73A2D775-FC95-4080-8145-2AC5268C97AC}" presName="rootConnector" presStyleLbl="node2" presStyleIdx="1" presStyleCnt="5"/>
      <dgm:spPr/>
    </dgm:pt>
    <dgm:pt modelId="{2D688E1E-FC29-4FD5-AFBC-7767DFFD6F14}" type="pres">
      <dgm:prSet presAssocID="{73A2D775-FC95-4080-8145-2AC5268C97AC}" presName="hierChild4" presStyleCnt="0"/>
      <dgm:spPr/>
    </dgm:pt>
    <dgm:pt modelId="{21647F78-6AE1-46A9-BFA0-40A0030E713C}" type="pres">
      <dgm:prSet presAssocID="{73A2D775-FC95-4080-8145-2AC5268C97AC}" presName="hierChild5" presStyleCnt="0"/>
      <dgm:spPr/>
    </dgm:pt>
    <dgm:pt modelId="{69466D05-EAF4-4F48-BFCE-1FB5B2AE7343}" type="pres">
      <dgm:prSet presAssocID="{B43C98C3-CAFD-4CA3-9168-C18FD14398D3}" presName="hierChild3" presStyleCnt="0"/>
      <dgm:spPr/>
    </dgm:pt>
    <dgm:pt modelId="{9481C605-78CB-4B9A-BB5C-019E2AA89D37}" type="pres">
      <dgm:prSet presAssocID="{4856ADCC-BFC0-425C-8499-A472808EBE1C}" presName="hierRoot1" presStyleCnt="0">
        <dgm:presLayoutVars>
          <dgm:hierBranch val="init"/>
        </dgm:presLayoutVars>
      </dgm:prSet>
      <dgm:spPr/>
    </dgm:pt>
    <dgm:pt modelId="{65222B5C-3483-41B2-B5CB-FD6B02ECFBDA}" type="pres">
      <dgm:prSet presAssocID="{4856ADCC-BFC0-425C-8499-A472808EBE1C}" presName="rootComposite1" presStyleCnt="0"/>
      <dgm:spPr/>
    </dgm:pt>
    <dgm:pt modelId="{14D2112E-39A0-4426-B8EC-74E4DA226E71}" type="pres">
      <dgm:prSet presAssocID="{4856ADCC-BFC0-425C-8499-A472808EBE1C}" presName="rootText1" presStyleLbl="node0" presStyleIdx="1" presStyleCnt="3">
        <dgm:presLayoutVars>
          <dgm:chPref val="3"/>
        </dgm:presLayoutVars>
      </dgm:prSet>
      <dgm:spPr/>
    </dgm:pt>
    <dgm:pt modelId="{E3F4D5E4-5B42-461E-AD3D-BA2D6E367389}" type="pres">
      <dgm:prSet presAssocID="{4856ADCC-BFC0-425C-8499-A472808EBE1C}" presName="rootConnector1" presStyleLbl="node1" presStyleIdx="0" presStyleCnt="0"/>
      <dgm:spPr/>
    </dgm:pt>
    <dgm:pt modelId="{73911A6F-1B6A-466A-AB40-FD0A3A109E08}" type="pres">
      <dgm:prSet presAssocID="{4856ADCC-BFC0-425C-8499-A472808EBE1C}" presName="hierChild2" presStyleCnt="0"/>
      <dgm:spPr/>
    </dgm:pt>
    <dgm:pt modelId="{CEE0BB75-85DB-4E66-96C6-A3E8448530FA}" type="pres">
      <dgm:prSet presAssocID="{32D14B7E-F99E-4E43-B8D1-0B38E070484C}" presName="Name37" presStyleLbl="parChTrans1D2" presStyleIdx="2" presStyleCnt="5"/>
      <dgm:spPr/>
    </dgm:pt>
    <dgm:pt modelId="{744CA2BC-455A-43DB-8F43-340AEEF24D81}" type="pres">
      <dgm:prSet presAssocID="{8651C092-CDEE-49FD-A802-502CE0A97BED}" presName="hierRoot2" presStyleCnt="0">
        <dgm:presLayoutVars>
          <dgm:hierBranch val="init"/>
        </dgm:presLayoutVars>
      </dgm:prSet>
      <dgm:spPr/>
    </dgm:pt>
    <dgm:pt modelId="{3E3FDA11-DC8F-4724-9366-6A12DCE19DD0}" type="pres">
      <dgm:prSet presAssocID="{8651C092-CDEE-49FD-A802-502CE0A97BED}" presName="rootComposite" presStyleCnt="0"/>
      <dgm:spPr/>
    </dgm:pt>
    <dgm:pt modelId="{8D122529-3B31-4805-9658-4B4FFA36900F}" type="pres">
      <dgm:prSet presAssocID="{8651C092-CDEE-49FD-A802-502CE0A97BED}" presName="rootText" presStyleLbl="node2" presStyleIdx="2" presStyleCnt="5">
        <dgm:presLayoutVars>
          <dgm:chPref val="3"/>
        </dgm:presLayoutVars>
      </dgm:prSet>
      <dgm:spPr/>
    </dgm:pt>
    <dgm:pt modelId="{698717F5-1B37-4636-B37C-E8F3F6774A4F}" type="pres">
      <dgm:prSet presAssocID="{8651C092-CDEE-49FD-A802-502CE0A97BED}" presName="rootConnector" presStyleLbl="node2" presStyleIdx="2" presStyleCnt="5"/>
      <dgm:spPr/>
    </dgm:pt>
    <dgm:pt modelId="{ADF34FD2-D551-426B-9225-EFBEE28BF3C6}" type="pres">
      <dgm:prSet presAssocID="{8651C092-CDEE-49FD-A802-502CE0A97BED}" presName="hierChild4" presStyleCnt="0"/>
      <dgm:spPr/>
    </dgm:pt>
    <dgm:pt modelId="{94574492-07D1-482F-92D3-A7922BD3800C}" type="pres">
      <dgm:prSet presAssocID="{8651C092-CDEE-49FD-A802-502CE0A97BED}" presName="hierChild5" presStyleCnt="0"/>
      <dgm:spPr/>
    </dgm:pt>
    <dgm:pt modelId="{223C7E62-04E4-47A1-87B7-76F2FE741915}" type="pres">
      <dgm:prSet presAssocID="{B897ED58-B139-4D10-B789-B316C66D9550}" presName="Name37" presStyleLbl="parChTrans1D2" presStyleIdx="3" presStyleCnt="5"/>
      <dgm:spPr/>
    </dgm:pt>
    <dgm:pt modelId="{0A184028-D4D2-4874-A14B-0CB5F22487F9}" type="pres">
      <dgm:prSet presAssocID="{656E6C3F-D9BE-47A2-97EA-A962A34997B8}" presName="hierRoot2" presStyleCnt="0">
        <dgm:presLayoutVars>
          <dgm:hierBranch val="init"/>
        </dgm:presLayoutVars>
      </dgm:prSet>
      <dgm:spPr/>
    </dgm:pt>
    <dgm:pt modelId="{1E12DA9B-2ABE-4509-97F5-111FD8A03ED2}" type="pres">
      <dgm:prSet presAssocID="{656E6C3F-D9BE-47A2-97EA-A962A34997B8}" presName="rootComposite" presStyleCnt="0"/>
      <dgm:spPr/>
    </dgm:pt>
    <dgm:pt modelId="{A5919ABD-CE26-478A-A14A-5E392E1A4324}" type="pres">
      <dgm:prSet presAssocID="{656E6C3F-D9BE-47A2-97EA-A962A34997B8}" presName="rootText" presStyleLbl="node2" presStyleIdx="3" presStyleCnt="5">
        <dgm:presLayoutVars>
          <dgm:chPref val="3"/>
        </dgm:presLayoutVars>
      </dgm:prSet>
      <dgm:spPr/>
    </dgm:pt>
    <dgm:pt modelId="{F715E9CC-BF7F-4A54-97EE-C9792B4EAE85}" type="pres">
      <dgm:prSet presAssocID="{656E6C3F-D9BE-47A2-97EA-A962A34997B8}" presName="rootConnector" presStyleLbl="node2" presStyleIdx="3" presStyleCnt="5"/>
      <dgm:spPr/>
    </dgm:pt>
    <dgm:pt modelId="{27926E5E-7BE2-48DC-8E3A-27F7FE18B7E5}" type="pres">
      <dgm:prSet presAssocID="{656E6C3F-D9BE-47A2-97EA-A962A34997B8}" presName="hierChild4" presStyleCnt="0"/>
      <dgm:spPr/>
    </dgm:pt>
    <dgm:pt modelId="{AB44DB65-1A3C-4570-B457-7D3BA6AF77C1}" type="pres">
      <dgm:prSet presAssocID="{656E6C3F-D9BE-47A2-97EA-A962A34997B8}" presName="hierChild5" presStyleCnt="0"/>
      <dgm:spPr/>
    </dgm:pt>
    <dgm:pt modelId="{17722D40-17A9-40EA-A77C-930DB126AA25}" type="pres">
      <dgm:prSet presAssocID="{4856ADCC-BFC0-425C-8499-A472808EBE1C}" presName="hierChild3" presStyleCnt="0"/>
      <dgm:spPr/>
    </dgm:pt>
    <dgm:pt modelId="{B6EEBCA2-4069-4521-9730-8171D52DD48E}" type="pres">
      <dgm:prSet presAssocID="{0FC5BA45-4E3F-4DEB-AF33-B441E2AD4FAD}" presName="hierRoot1" presStyleCnt="0">
        <dgm:presLayoutVars>
          <dgm:hierBranch val="init"/>
        </dgm:presLayoutVars>
      </dgm:prSet>
      <dgm:spPr/>
    </dgm:pt>
    <dgm:pt modelId="{68E7E8F5-F57F-4D29-A751-32638A90F4E1}" type="pres">
      <dgm:prSet presAssocID="{0FC5BA45-4E3F-4DEB-AF33-B441E2AD4FAD}" presName="rootComposite1" presStyleCnt="0"/>
      <dgm:spPr/>
    </dgm:pt>
    <dgm:pt modelId="{F1F3FF71-0F26-4054-B29F-DD79F12ABF9C}" type="pres">
      <dgm:prSet presAssocID="{0FC5BA45-4E3F-4DEB-AF33-B441E2AD4FAD}" presName="rootText1" presStyleLbl="node0" presStyleIdx="2" presStyleCnt="3">
        <dgm:presLayoutVars>
          <dgm:chPref val="3"/>
        </dgm:presLayoutVars>
      </dgm:prSet>
      <dgm:spPr/>
    </dgm:pt>
    <dgm:pt modelId="{28453461-8FE8-4918-9ABE-5F62DA67973D}" type="pres">
      <dgm:prSet presAssocID="{0FC5BA45-4E3F-4DEB-AF33-B441E2AD4FAD}" presName="rootConnector1" presStyleLbl="node1" presStyleIdx="0" presStyleCnt="0"/>
      <dgm:spPr/>
    </dgm:pt>
    <dgm:pt modelId="{A357DBB7-AFB2-40C0-9BCA-363C1DFD01A8}" type="pres">
      <dgm:prSet presAssocID="{0FC5BA45-4E3F-4DEB-AF33-B441E2AD4FAD}" presName="hierChild2" presStyleCnt="0"/>
      <dgm:spPr/>
    </dgm:pt>
    <dgm:pt modelId="{F8C43D1F-6A31-4E34-A78A-F6E72B08A471}" type="pres">
      <dgm:prSet presAssocID="{334B8159-E6A2-49A6-BBDD-B3156096A007}" presName="Name37" presStyleLbl="parChTrans1D2" presStyleIdx="4" presStyleCnt="5"/>
      <dgm:spPr/>
    </dgm:pt>
    <dgm:pt modelId="{3174B869-01DD-4CF0-A714-00836804CCDC}" type="pres">
      <dgm:prSet presAssocID="{C49577B6-0CF1-4EB7-BB84-C6B9F5B4A512}" presName="hierRoot2" presStyleCnt="0">
        <dgm:presLayoutVars>
          <dgm:hierBranch val="init"/>
        </dgm:presLayoutVars>
      </dgm:prSet>
      <dgm:spPr/>
    </dgm:pt>
    <dgm:pt modelId="{7CD6D782-48A7-40C9-8D82-05A6E2B55A29}" type="pres">
      <dgm:prSet presAssocID="{C49577B6-0CF1-4EB7-BB84-C6B9F5B4A512}" presName="rootComposite" presStyleCnt="0"/>
      <dgm:spPr/>
    </dgm:pt>
    <dgm:pt modelId="{E5779A08-C6AA-4F2D-A9F8-420BF0A42CD1}" type="pres">
      <dgm:prSet presAssocID="{C49577B6-0CF1-4EB7-BB84-C6B9F5B4A512}" presName="rootText" presStyleLbl="node2" presStyleIdx="4" presStyleCnt="5">
        <dgm:presLayoutVars>
          <dgm:chPref val="3"/>
        </dgm:presLayoutVars>
      </dgm:prSet>
      <dgm:spPr/>
    </dgm:pt>
    <dgm:pt modelId="{E432B258-2F4E-4F8A-892D-4043FCFBAB61}" type="pres">
      <dgm:prSet presAssocID="{C49577B6-0CF1-4EB7-BB84-C6B9F5B4A512}" presName="rootConnector" presStyleLbl="node2" presStyleIdx="4" presStyleCnt="5"/>
      <dgm:spPr/>
    </dgm:pt>
    <dgm:pt modelId="{715AB1D7-1E34-4459-8C5A-EC26B5A89983}" type="pres">
      <dgm:prSet presAssocID="{C49577B6-0CF1-4EB7-BB84-C6B9F5B4A512}" presName="hierChild4" presStyleCnt="0"/>
      <dgm:spPr/>
    </dgm:pt>
    <dgm:pt modelId="{6CFEE193-4865-4E84-A38B-C4B0DCA7F484}" type="pres">
      <dgm:prSet presAssocID="{C49577B6-0CF1-4EB7-BB84-C6B9F5B4A512}" presName="hierChild5" presStyleCnt="0"/>
      <dgm:spPr/>
    </dgm:pt>
    <dgm:pt modelId="{42C1B276-5B6E-4BE3-AD43-1EE3A35284EE}" type="pres">
      <dgm:prSet presAssocID="{0FC5BA45-4E3F-4DEB-AF33-B441E2AD4FAD}" presName="hierChild3" presStyleCnt="0"/>
      <dgm:spPr/>
    </dgm:pt>
  </dgm:ptLst>
  <dgm:cxnLst>
    <dgm:cxn modelId="{3A736304-3630-4905-9077-52E402DD2016}" srcId="{B43C98C3-CAFD-4CA3-9168-C18FD14398D3}" destId="{73A2D775-FC95-4080-8145-2AC5268C97AC}" srcOrd="1" destOrd="0" parTransId="{F3A08E4E-2866-464A-99CF-21C011459D93}" sibTransId="{32E4D44E-BFDE-46E7-B9FE-9BF2E6F5D878}"/>
    <dgm:cxn modelId="{496D1710-8F9E-4AF8-B546-282499F21C5A}" type="presOf" srcId="{3CF34946-D1E9-4473-A07D-43C744690CFA}" destId="{2D45EE18-CDB2-4405-83E7-C69030514E58}" srcOrd="0" destOrd="0" presId="urn:microsoft.com/office/officeart/2005/8/layout/orgChart1"/>
    <dgm:cxn modelId="{A0435C2A-54D6-42BC-AD81-094ECBEB681D}" type="presOf" srcId="{8651C092-CDEE-49FD-A802-502CE0A97BED}" destId="{8D122529-3B31-4805-9658-4B4FFA36900F}" srcOrd="0" destOrd="0" presId="urn:microsoft.com/office/officeart/2005/8/layout/orgChart1"/>
    <dgm:cxn modelId="{79A0772A-52E3-435D-9F2B-56D98859FC81}" type="presOf" srcId="{73A2D775-FC95-4080-8145-2AC5268C97AC}" destId="{41FA11E5-E259-4C48-B913-05D9BBF73A29}" srcOrd="1" destOrd="0" presId="urn:microsoft.com/office/officeart/2005/8/layout/orgChart1"/>
    <dgm:cxn modelId="{0EA1592D-4400-46D4-A1E6-EC3CD44E743A}" type="presOf" srcId="{73A2D775-FC95-4080-8145-2AC5268C97AC}" destId="{27F3F3BE-00F7-49C6-962D-1167CA941569}" srcOrd="0" destOrd="0" presId="urn:microsoft.com/office/officeart/2005/8/layout/orgChart1"/>
    <dgm:cxn modelId="{0AFE473B-7F15-4443-BE03-EC1F1871C217}" type="presOf" srcId="{B43C98C3-CAFD-4CA3-9168-C18FD14398D3}" destId="{66D9ABCD-A665-41FC-BA3C-922DE75D5079}" srcOrd="0" destOrd="0" presId="urn:microsoft.com/office/officeart/2005/8/layout/orgChart1"/>
    <dgm:cxn modelId="{8B8C003F-B490-467F-9DC8-FC8ACB49D854}" type="presOf" srcId="{656E6C3F-D9BE-47A2-97EA-A962A34997B8}" destId="{F715E9CC-BF7F-4A54-97EE-C9792B4EAE85}" srcOrd="1" destOrd="0" presId="urn:microsoft.com/office/officeart/2005/8/layout/orgChart1"/>
    <dgm:cxn modelId="{10D1C961-F67F-433F-946C-74AFD8EC6B7E}" srcId="{4856ADCC-BFC0-425C-8499-A472808EBE1C}" destId="{656E6C3F-D9BE-47A2-97EA-A962A34997B8}" srcOrd="1" destOrd="0" parTransId="{B897ED58-B139-4D10-B789-B316C66D9550}" sibTransId="{4FB7228C-10D3-4036-9B4D-6A38B4A29C2F}"/>
    <dgm:cxn modelId="{B3175F46-F776-45A7-8743-3D4E03485AD6}" srcId="{0FC5BA45-4E3F-4DEB-AF33-B441E2AD4FAD}" destId="{C49577B6-0CF1-4EB7-BB84-C6B9F5B4A512}" srcOrd="0" destOrd="0" parTransId="{334B8159-E6A2-49A6-BBDD-B3156096A007}" sibTransId="{ACA88FDD-A0CA-4FE3-B597-0890CA20ABAA}"/>
    <dgm:cxn modelId="{8D084C6B-ED16-4571-9BDA-4B52EF6B3DC4}" type="presOf" srcId="{334B8159-E6A2-49A6-BBDD-B3156096A007}" destId="{F8C43D1F-6A31-4E34-A78A-F6E72B08A471}" srcOrd="0" destOrd="0" presId="urn:microsoft.com/office/officeart/2005/8/layout/orgChart1"/>
    <dgm:cxn modelId="{1DA5B14B-27AC-4791-B590-6C75990B52A2}" srcId="{3CF34946-D1E9-4473-A07D-43C744690CFA}" destId="{0FC5BA45-4E3F-4DEB-AF33-B441E2AD4FAD}" srcOrd="2" destOrd="0" parTransId="{5FDB43A9-D818-4032-9366-6CB5ABC7897D}" sibTransId="{8D63A770-C255-4FD6-A067-9349750782BC}"/>
    <dgm:cxn modelId="{3B72B871-519F-4A30-AE97-FCB43CC583D6}" srcId="{B43C98C3-CAFD-4CA3-9168-C18FD14398D3}" destId="{A9CF2B22-6365-43ED-874D-5FE506E99326}" srcOrd="0" destOrd="0" parTransId="{D0DE2ACF-752F-4A24-99E2-843B27DA1950}" sibTransId="{5100EEE7-DA75-4D6F-B696-EFD4233A8C4F}"/>
    <dgm:cxn modelId="{1D8C0A74-E041-45CF-A734-4EF407FCA83C}" type="presOf" srcId="{F3A08E4E-2866-464A-99CF-21C011459D93}" destId="{D01F8612-E8D4-4500-BB90-D67B61752202}" srcOrd="0" destOrd="0" presId="urn:microsoft.com/office/officeart/2005/8/layout/orgChart1"/>
    <dgm:cxn modelId="{1111817E-921D-4DA6-9251-BEF9894DDB7C}" type="presOf" srcId="{D0DE2ACF-752F-4A24-99E2-843B27DA1950}" destId="{E54781B0-72F0-4203-A6BB-BE5A7A9285E1}" srcOrd="0" destOrd="0" presId="urn:microsoft.com/office/officeart/2005/8/layout/orgChart1"/>
    <dgm:cxn modelId="{013E0487-1D4D-4AFF-96AE-DC61499FFF36}" srcId="{3CF34946-D1E9-4473-A07D-43C744690CFA}" destId="{B43C98C3-CAFD-4CA3-9168-C18FD14398D3}" srcOrd="0" destOrd="0" parTransId="{2D60F92D-A547-40A5-852D-112DAE12BBE2}" sibTransId="{9EC45D77-A309-46EA-8230-BAFD82B00D3E}"/>
    <dgm:cxn modelId="{4F72FE8F-5987-451B-856A-1A0C5370C27E}" type="presOf" srcId="{8651C092-CDEE-49FD-A802-502CE0A97BED}" destId="{698717F5-1B37-4636-B37C-E8F3F6774A4F}" srcOrd="1" destOrd="0" presId="urn:microsoft.com/office/officeart/2005/8/layout/orgChart1"/>
    <dgm:cxn modelId="{D8E71F93-A4AE-4235-BDB0-884D843D2D75}" srcId="{4856ADCC-BFC0-425C-8499-A472808EBE1C}" destId="{8651C092-CDEE-49FD-A802-502CE0A97BED}" srcOrd="0" destOrd="0" parTransId="{32D14B7E-F99E-4E43-B8D1-0B38E070484C}" sibTransId="{766CD7C8-F84F-4DD6-8007-0FFF75B67486}"/>
    <dgm:cxn modelId="{FEE95293-49F0-47D4-A85A-636BDC1FF6AA}" type="presOf" srcId="{A9CF2B22-6365-43ED-874D-5FE506E99326}" destId="{71FE10F4-B4E3-4A8B-8FD3-A1175E0E2575}" srcOrd="0" destOrd="0" presId="urn:microsoft.com/office/officeart/2005/8/layout/orgChart1"/>
    <dgm:cxn modelId="{26A2E896-D7BD-4CF5-8FEE-4919637AF169}" type="presOf" srcId="{4856ADCC-BFC0-425C-8499-A472808EBE1C}" destId="{E3F4D5E4-5B42-461E-AD3D-BA2D6E367389}" srcOrd="1" destOrd="0" presId="urn:microsoft.com/office/officeart/2005/8/layout/orgChart1"/>
    <dgm:cxn modelId="{6FDFF596-11EA-48D4-9950-A899D769E192}" type="presOf" srcId="{C49577B6-0CF1-4EB7-BB84-C6B9F5B4A512}" destId="{E5779A08-C6AA-4F2D-A9F8-420BF0A42CD1}" srcOrd="0" destOrd="0" presId="urn:microsoft.com/office/officeart/2005/8/layout/orgChart1"/>
    <dgm:cxn modelId="{E5839EA8-ED09-4140-9443-4CAE0DFE9661}" type="presOf" srcId="{4856ADCC-BFC0-425C-8499-A472808EBE1C}" destId="{14D2112E-39A0-4426-B8EC-74E4DA226E71}" srcOrd="0" destOrd="0" presId="urn:microsoft.com/office/officeart/2005/8/layout/orgChart1"/>
    <dgm:cxn modelId="{B5C703A9-5E14-44E5-BFC7-106DCAEB9B1A}" type="presOf" srcId="{0FC5BA45-4E3F-4DEB-AF33-B441E2AD4FAD}" destId="{28453461-8FE8-4918-9ABE-5F62DA67973D}" srcOrd="1" destOrd="0" presId="urn:microsoft.com/office/officeart/2005/8/layout/orgChart1"/>
    <dgm:cxn modelId="{38E8E9AB-3EDA-4E5C-8766-00F7145AC7FC}" type="presOf" srcId="{656E6C3F-D9BE-47A2-97EA-A962A34997B8}" destId="{A5919ABD-CE26-478A-A14A-5E392E1A4324}" srcOrd="0" destOrd="0" presId="urn:microsoft.com/office/officeart/2005/8/layout/orgChart1"/>
    <dgm:cxn modelId="{8E41FFB4-F0D2-4215-B7EC-FA759FC854B6}" type="presOf" srcId="{32D14B7E-F99E-4E43-B8D1-0B38E070484C}" destId="{CEE0BB75-85DB-4E66-96C6-A3E8448530FA}" srcOrd="0" destOrd="0" presId="urn:microsoft.com/office/officeart/2005/8/layout/orgChart1"/>
    <dgm:cxn modelId="{75C8AACA-F224-45DA-AB77-3008A42AFCC7}" type="presOf" srcId="{A9CF2B22-6365-43ED-874D-5FE506E99326}" destId="{3B32C84C-CBA8-427C-84F0-EB8C7C0F79E9}" srcOrd="1" destOrd="0" presId="urn:microsoft.com/office/officeart/2005/8/layout/orgChart1"/>
    <dgm:cxn modelId="{22A067D0-F15A-4D9F-8675-819111746115}" type="presOf" srcId="{B43C98C3-CAFD-4CA3-9168-C18FD14398D3}" destId="{194CDD10-3939-44B6-81E0-BF947BD3FE4B}" srcOrd="1" destOrd="0" presId="urn:microsoft.com/office/officeart/2005/8/layout/orgChart1"/>
    <dgm:cxn modelId="{E47293E4-A63B-4388-86C6-65560EFB6243}" srcId="{3CF34946-D1E9-4473-A07D-43C744690CFA}" destId="{4856ADCC-BFC0-425C-8499-A472808EBE1C}" srcOrd="1" destOrd="0" parTransId="{2F2CD120-2AB6-4438-9AF2-1162790FA097}" sibTransId="{86E23A50-9810-4032-BA0D-9D221CFCE934}"/>
    <dgm:cxn modelId="{D1B76CEF-9778-4BC5-AE03-EFD24456069D}" type="presOf" srcId="{B897ED58-B139-4D10-B789-B316C66D9550}" destId="{223C7E62-04E4-47A1-87B7-76F2FE741915}" srcOrd="0" destOrd="0" presId="urn:microsoft.com/office/officeart/2005/8/layout/orgChart1"/>
    <dgm:cxn modelId="{D9B124F5-E339-4728-A069-5813B704F047}" type="presOf" srcId="{0FC5BA45-4E3F-4DEB-AF33-B441E2AD4FAD}" destId="{F1F3FF71-0F26-4054-B29F-DD79F12ABF9C}" srcOrd="0" destOrd="0" presId="urn:microsoft.com/office/officeart/2005/8/layout/orgChart1"/>
    <dgm:cxn modelId="{DB234AF9-F625-40B4-A993-D46C614F9CC7}" type="presOf" srcId="{C49577B6-0CF1-4EB7-BB84-C6B9F5B4A512}" destId="{E432B258-2F4E-4F8A-892D-4043FCFBAB61}" srcOrd="1" destOrd="0" presId="urn:microsoft.com/office/officeart/2005/8/layout/orgChart1"/>
    <dgm:cxn modelId="{BEBFD1C0-BD50-4972-947B-E112DE04F8DD}" type="presParOf" srcId="{2D45EE18-CDB2-4405-83E7-C69030514E58}" destId="{0B32E941-965A-4429-B9F3-503866823CEC}" srcOrd="0" destOrd="0" presId="urn:microsoft.com/office/officeart/2005/8/layout/orgChart1"/>
    <dgm:cxn modelId="{636D8049-AD8A-426F-BDDD-BF1DD22929EE}" type="presParOf" srcId="{0B32E941-965A-4429-B9F3-503866823CEC}" destId="{BE5A6E24-070B-4D06-A95F-F3D7CECA5504}" srcOrd="0" destOrd="0" presId="urn:microsoft.com/office/officeart/2005/8/layout/orgChart1"/>
    <dgm:cxn modelId="{5744E6C4-B30A-4D49-9A33-F69098036745}" type="presParOf" srcId="{BE5A6E24-070B-4D06-A95F-F3D7CECA5504}" destId="{66D9ABCD-A665-41FC-BA3C-922DE75D5079}" srcOrd="0" destOrd="0" presId="urn:microsoft.com/office/officeart/2005/8/layout/orgChart1"/>
    <dgm:cxn modelId="{7327559A-5D08-42DA-8860-181DAB5804A4}" type="presParOf" srcId="{BE5A6E24-070B-4D06-A95F-F3D7CECA5504}" destId="{194CDD10-3939-44B6-81E0-BF947BD3FE4B}" srcOrd="1" destOrd="0" presId="urn:microsoft.com/office/officeart/2005/8/layout/orgChart1"/>
    <dgm:cxn modelId="{1CAA7C43-C950-4A5E-81B6-8DC0DE2B80D0}" type="presParOf" srcId="{0B32E941-965A-4429-B9F3-503866823CEC}" destId="{AD4C839B-1888-4E75-AD1C-BF329C7E18D3}" srcOrd="1" destOrd="0" presId="urn:microsoft.com/office/officeart/2005/8/layout/orgChart1"/>
    <dgm:cxn modelId="{CBA49F7A-B1E9-4561-8B4C-CFF4359AC574}" type="presParOf" srcId="{AD4C839B-1888-4E75-AD1C-BF329C7E18D3}" destId="{E54781B0-72F0-4203-A6BB-BE5A7A9285E1}" srcOrd="0" destOrd="0" presId="urn:microsoft.com/office/officeart/2005/8/layout/orgChart1"/>
    <dgm:cxn modelId="{8882EDE3-53D3-427D-80D9-7401F584084B}" type="presParOf" srcId="{AD4C839B-1888-4E75-AD1C-BF329C7E18D3}" destId="{8F330462-2DE9-465E-990D-C4DC1338445D}" srcOrd="1" destOrd="0" presId="urn:microsoft.com/office/officeart/2005/8/layout/orgChart1"/>
    <dgm:cxn modelId="{38AD4A45-6947-430A-AD89-70F50C23EC74}" type="presParOf" srcId="{8F330462-2DE9-465E-990D-C4DC1338445D}" destId="{725926B2-DF3A-4873-8FCC-8E98FA33BAD6}" srcOrd="0" destOrd="0" presId="urn:microsoft.com/office/officeart/2005/8/layout/orgChart1"/>
    <dgm:cxn modelId="{7C495A70-F9D5-4B1C-B525-201C33E48851}" type="presParOf" srcId="{725926B2-DF3A-4873-8FCC-8E98FA33BAD6}" destId="{71FE10F4-B4E3-4A8B-8FD3-A1175E0E2575}" srcOrd="0" destOrd="0" presId="urn:microsoft.com/office/officeart/2005/8/layout/orgChart1"/>
    <dgm:cxn modelId="{EB8AB70E-8538-4A0B-96B1-6E29DA724AE2}" type="presParOf" srcId="{725926B2-DF3A-4873-8FCC-8E98FA33BAD6}" destId="{3B32C84C-CBA8-427C-84F0-EB8C7C0F79E9}" srcOrd="1" destOrd="0" presId="urn:microsoft.com/office/officeart/2005/8/layout/orgChart1"/>
    <dgm:cxn modelId="{9DB03787-C3F2-4DAF-96F1-9BAD2EFB1351}" type="presParOf" srcId="{8F330462-2DE9-465E-990D-C4DC1338445D}" destId="{50B3D7C3-D994-46CE-A200-64B2359A1358}" srcOrd="1" destOrd="0" presId="urn:microsoft.com/office/officeart/2005/8/layout/orgChart1"/>
    <dgm:cxn modelId="{54707926-A87F-4567-A7D4-CC9601534712}" type="presParOf" srcId="{8F330462-2DE9-465E-990D-C4DC1338445D}" destId="{7F35EC94-4277-4235-95FE-A8CF536FC71A}" srcOrd="2" destOrd="0" presId="urn:microsoft.com/office/officeart/2005/8/layout/orgChart1"/>
    <dgm:cxn modelId="{13FEC60B-E847-4F34-8D4A-F9B379F9EF72}" type="presParOf" srcId="{AD4C839B-1888-4E75-AD1C-BF329C7E18D3}" destId="{D01F8612-E8D4-4500-BB90-D67B61752202}" srcOrd="2" destOrd="0" presId="urn:microsoft.com/office/officeart/2005/8/layout/orgChart1"/>
    <dgm:cxn modelId="{856A87BF-40B5-4690-BB8F-AE62D1248E86}" type="presParOf" srcId="{AD4C839B-1888-4E75-AD1C-BF329C7E18D3}" destId="{AD251191-96BC-43D6-BCEF-9FB1837E8A25}" srcOrd="3" destOrd="0" presId="urn:microsoft.com/office/officeart/2005/8/layout/orgChart1"/>
    <dgm:cxn modelId="{978C37AB-D868-406E-970A-8B2ECB7AAD51}" type="presParOf" srcId="{AD251191-96BC-43D6-BCEF-9FB1837E8A25}" destId="{444363FE-E9D7-4B7A-A46B-314A7185AAC9}" srcOrd="0" destOrd="0" presId="urn:microsoft.com/office/officeart/2005/8/layout/orgChart1"/>
    <dgm:cxn modelId="{776B48AF-DBCA-48C7-B95C-180A06EC6601}" type="presParOf" srcId="{444363FE-E9D7-4B7A-A46B-314A7185AAC9}" destId="{27F3F3BE-00F7-49C6-962D-1167CA941569}" srcOrd="0" destOrd="0" presId="urn:microsoft.com/office/officeart/2005/8/layout/orgChart1"/>
    <dgm:cxn modelId="{D71E3903-FB6B-4601-B1AB-21518DEED0F6}" type="presParOf" srcId="{444363FE-E9D7-4B7A-A46B-314A7185AAC9}" destId="{41FA11E5-E259-4C48-B913-05D9BBF73A29}" srcOrd="1" destOrd="0" presId="urn:microsoft.com/office/officeart/2005/8/layout/orgChart1"/>
    <dgm:cxn modelId="{6B029868-1C1F-4B5C-B273-2CE07A3C21CF}" type="presParOf" srcId="{AD251191-96BC-43D6-BCEF-9FB1837E8A25}" destId="{2D688E1E-FC29-4FD5-AFBC-7767DFFD6F14}" srcOrd="1" destOrd="0" presId="urn:microsoft.com/office/officeart/2005/8/layout/orgChart1"/>
    <dgm:cxn modelId="{7D905B30-6DFB-431B-B80D-2E93F8931D2B}" type="presParOf" srcId="{AD251191-96BC-43D6-BCEF-9FB1837E8A25}" destId="{21647F78-6AE1-46A9-BFA0-40A0030E713C}" srcOrd="2" destOrd="0" presId="urn:microsoft.com/office/officeart/2005/8/layout/orgChart1"/>
    <dgm:cxn modelId="{F7399ACF-CECF-4A8D-A935-F2CBF39415F6}" type="presParOf" srcId="{0B32E941-965A-4429-B9F3-503866823CEC}" destId="{69466D05-EAF4-4F48-BFCE-1FB5B2AE7343}" srcOrd="2" destOrd="0" presId="urn:microsoft.com/office/officeart/2005/8/layout/orgChart1"/>
    <dgm:cxn modelId="{B4D16DD0-1604-49EE-A8B3-15A1512CA522}" type="presParOf" srcId="{2D45EE18-CDB2-4405-83E7-C69030514E58}" destId="{9481C605-78CB-4B9A-BB5C-019E2AA89D37}" srcOrd="1" destOrd="0" presId="urn:microsoft.com/office/officeart/2005/8/layout/orgChart1"/>
    <dgm:cxn modelId="{269FF62C-E46F-43CD-A3DE-FF774A0587A9}" type="presParOf" srcId="{9481C605-78CB-4B9A-BB5C-019E2AA89D37}" destId="{65222B5C-3483-41B2-B5CB-FD6B02ECFBDA}" srcOrd="0" destOrd="0" presId="urn:microsoft.com/office/officeart/2005/8/layout/orgChart1"/>
    <dgm:cxn modelId="{B89524C2-A043-45EA-A34B-37B393D97AE8}" type="presParOf" srcId="{65222B5C-3483-41B2-B5CB-FD6B02ECFBDA}" destId="{14D2112E-39A0-4426-B8EC-74E4DA226E71}" srcOrd="0" destOrd="0" presId="urn:microsoft.com/office/officeart/2005/8/layout/orgChart1"/>
    <dgm:cxn modelId="{9F220517-E0E9-4519-AAA0-8B15C1278683}" type="presParOf" srcId="{65222B5C-3483-41B2-B5CB-FD6B02ECFBDA}" destId="{E3F4D5E4-5B42-461E-AD3D-BA2D6E367389}" srcOrd="1" destOrd="0" presId="urn:microsoft.com/office/officeart/2005/8/layout/orgChart1"/>
    <dgm:cxn modelId="{351B1735-8DF9-46D8-8516-773718F6F80F}" type="presParOf" srcId="{9481C605-78CB-4B9A-BB5C-019E2AA89D37}" destId="{73911A6F-1B6A-466A-AB40-FD0A3A109E08}" srcOrd="1" destOrd="0" presId="urn:microsoft.com/office/officeart/2005/8/layout/orgChart1"/>
    <dgm:cxn modelId="{5AC6B894-0A50-490A-9E45-AA3CD4DE4808}" type="presParOf" srcId="{73911A6F-1B6A-466A-AB40-FD0A3A109E08}" destId="{CEE0BB75-85DB-4E66-96C6-A3E8448530FA}" srcOrd="0" destOrd="0" presId="urn:microsoft.com/office/officeart/2005/8/layout/orgChart1"/>
    <dgm:cxn modelId="{5DEC1C3D-CE35-48CA-A45E-BF66F8BADAF8}" type="presParOf" srcId="{73911A6F-1B6A-466A-AB40-FD0A3A109E08}" destId="{744CA2BC-455A-43DB-8F43-340AEEF24D81}" srcOrd="1" destOrd="0" presId="urn:microsoft.com/office/officeart/2005/8/layout/orgChart1"/>
    <dgm:cxn modelId="{B53876BB-FF03-46F4-A377-6F53060E09AF}" type="presParOf" srcId="{744CA2BC-455A-43DB-8F43-340AEEF24D81}" destId="{3E3FDA11-DC8F-4724-9366-6A12DCE19DD0}" srcOrd="0" destOrd="0" presId="urn:microsoft.com/office/officeart/2005/8/layout/orgChart1"/>
    <dgm:cxn modelId="{2C6C6E0C-8AC6-4ADC-B597-1070393EC4C7}" type="presParOf" srcId="{3E3FDA11-DC8F-4724-9366-6A12DCE19DD0}" destId="{8D122529-3B31-4805-9658-4B4FFA36900F}" srcOrd="0" destOrd="0" presId="urn:microsoft.com/office/officeart/2005/8/layout/orgChart1"/>
    <dgm:cxn modelId="{8C758062-66C3-4383-BD6E-E317916817E5}" type="presParOf" srcId="{3E3FDA11-DC8F-4724-9366-6A12DCE19DD0}" destId="{698717F5-1B37-4636-B37C-E8F3F6774A4F}" srcOrd="1" destOrd="0" presId="urn:microsoft.com/office/officeart/2005/8/layout/orgChart1"/>
    <dgm:cxn modelId="{F50A891D-6EE2-4085-8C20-8F417385DBBA}" type="presParOf" srcId="{744CA2BC-455A-43DB-8F43-340AEEF24D81}" destId="{ADF34FD2-D551-426B-9225-EFBEE28BF3C6}" srcOrd="1" destOrd="0" presId="urn:microsoft.com/office/officeart/2005/8/layout/orgChart1"/>
    <dgm:cxn modelId="{17F2BE7E-648A-46BF-A2C1-4E45EBDA1ADB}" type="presParOf" srcId="{744CA2BC-455A-43DB-8F43-340AEEF24D81}" destId="{94574492-07D1-482F-92D3-A7922BD3800C}" srcOrd="2" destOrd="0" presId="urn:microsoft.com/office/officeart/2005/8/layout/orgChart1"/>
    <dgm:cxn modelId="{17E4821E-EDCD-40EA-AAAB-D0CA73CE7967}" type="presParOf" srcId="{73911A6F-1B6A-466A-AB40-FD0A3A109E08}" destId="{223C7E62-04E4-47A1-87B7-76F2FE741915}" srcOrd="2" destOrd="0" presId="urn:microsoft.com/office/officeart/2005/8/layout/orgChart1"/>
    <dgm:cxn modelId="{635AFA0B-EB2D-4CD3-9DD1-3EA5F39D2D29}" type="presParOf" srcId="{73911A6F-1B6A-466A-AB40-FD0A3A109E08}" destId="{0A184028-D4D2-4874-A14B-0CB5F22487F9}" srcOrd="3" destOrd="0" presId="urn:microsoft.com/office/officeart/2005/8/layout/orgChart1"/>
    <dgm:cxn modelId="{142B3E4C-02C0-442B-92D9-55D69582F1B5}" type="presParOf" srcId="{0A184028-D4D2-4874-A14B-0CB5F22487F9}" destId="{1E12DA9B-2ABE-4509-97F5-111FD8A03ED2}" srcOrd="0" destOrd="0" presId="urn:microsoft.com/office/officeart/2005/8/layout/orgChart1"/>
    <dgm:cxn modelId="{6FA8F083-A3DE-4E88-861A-F6E7EA2AEBD4}" type="presParOf" srcId="{1E12DA9B-2ABE-4509-97F5-111FD8A03ED2}" destId="{A5919ABD-CE26-478A-A14A-5E392E1A4324}" srcOrd="0" destOrd="0" presId="urn:microsoft.com/office/officeart/2005/8/layout/orgChart1"/>
    <dgm:cxn modelId="{7B10E91D-C608-4F2E-B3B7-644A513AEEC9}" type="presParOf" srcId="{1E12DA9B-2ABE-4509-97F5-111FD8A03ED2}" destId="{F715E9CC-BF7F-4A54-97EE-C9792B4EAE85}" srcOrd="1" destOrd="0" presId="urn:microsoft.com/office/officeart/2005/8/layout/orgChart1"/>
    <dgm:cxn modelId="{1AC53A10-F08C-4DE1-BC5D-4B012580C67C}" type="presParOf" srcId="{0A184028-D4D2-4874-A14B-0CB5F22487F9}" destId="{27926E5E-7BE2-48DC-8E3A-27F7FE18B7E5}" srcOrd="1" destOrd="0" presId="urn:microsoft.com/office/officeart/2005/8/layout/orgChart1"/>
    <dgm:cxn modelId="{491C841F-B18A-43A1-92EB-006A5DA02B7E}" type="presParOf" srcId="{0A184028-D4D2-4874-A14B-0CB5F22487F9}" destId="{AB44DB65-1A3C-4570-B457-7D3BA6AF77C1}" srcOrd="2" destOrd="0" presId="urn:microsoft.com/office/officeart/2005/8/layout/orgChart1"/>
    <dgm:cxn modelId="{2379EF2A-A31B-4383-97DA-E4AD0ECC1F5D}" type="presParOf" srcId="{9481C605-78CB-4B9A-BB5C-019E2AA89D37}" destId="{17722D40-17A9-40EA-A77C-930DB126AA25}" srcOrd="2" destOrd="0" presId="urn:microsoft.com/office/officeart/2005/8/layout/orgChart1"/>
    <dgm:cxn modelId="{016AA3A9-B368-4679-A468-389F5776B365}" type="presParOf" srcId="{2D45EE18-CDB2-4405-83E7-C69030514E58}" destId="{B6EEBCA2-4069-4521-9730-8171D52DD48E}" srcOrd="2" destOrd="0" presId="urn:microsoft.com/office/officeart/2005/8/layout/orgChart1"/>
    <dgm:cxn modelId="{764F1C69-35E9-4A48-8C50-6D04214C51C6}" type="presParOf" srcId="{B6EEBCA2-4069-4521-9730-8171D52DD48E}" destId="{68E7E8F5-F57F-4D29-A751-32638A90F4E1}" srcOrd="0" destOrd="0" presId="urn:microsoft.com/office/officeart/2005/8/layout/orgChart1"/>
    <dgm:cxn modelId="{AEDDF79F-35CC-45AA-A4EB-D2A7CA9908DC}" type="presParOf" srcId="{68E7E8F5-F57F-4D29-A751-32638A90F4E1}" destId="{F1F3FF71-0F26-4054-B29F-DD79F12ABF9C}" srcOrd="0" destOrd="0" presId="urn:microsoft.com/office/officeart/2005/8/layout/orgChart1"/>
    <dgm:cxn modelId="{E63F33A2-B9C1-4F59-9BAE-9AA4153DA73C}" type="presParOf" srcId="{68E7E8F5-F57F-4D29-A751-32638A90F4E1}" destId="{28453461-8FE8-4918-9ABE-5F62DA67973D}" srcOrd="1" destOrd="0" presId="urn:microsoft.com/office/officeart/2005/8/layout/orgChart1"/>
    <dgm:cxn modelId="{8928F03D-5F55-4DD9-99DF-F81889AD3BE5}" type="presParOf" srcId="{B6EEBCA2-4069-4521-9730-8171D52DD48E}" destId="{A357DBB7-AFB2-40C0-9BCA-363C1DFD01A8}" srcOrd="1" destOrd="0" presId="urn:microsoft.com/office/officeart/2005/8/layout/orgChart1"/>
    <dgm:cxn modelId="{C7BCA37F-0E00-4541-9FCC-2527C7790319}" type="presParOf" srcId="{A357DBB7-AFB2-40C0-9BCA-363C1DFD01A8}" destId="{F8C43D1F-6A31-4E34-A78A-F6E72B08A471}" srcOrd="0" destOrd="0" presId="urn:microsoft.com/office/officeart/2005/8/layout/orgChart1"/>
    <dgm:cxn modelId="{AB8D59D5-6152-49A6-81BC-4E84838E9FF6}" type="presParOf" srcId="{A357DBB7-AFB2-40C0-9BCA-363C1DFD01A8}" destId="{3174B869-01DD-4CF0-A714-00836804CCDC}" srcOrd="1" destOrd="0" presId="urn:microsoft.com/office/officeart/2005/8/layout/orgChart1"/>
    <dgm:cxn modelId="{D041BA63-D80A-4C6C-82CC-D0933DC33A9D}" type="presParOf" srcId="{3174B869-01DD-4CF0-A714-00836804CCDC}" destId="{7CD6D782-48A7-40C9-8D82-05A6E2B55A29}" srcOrd="0" destOrd="0" presId="urn:microsoft.com/office/officeart/2005/8/layout/orgChart1"/>
    <dgm:cxn modelId="{306601E4-45D8-4DBD-A040-7A0001755202}" type="presParOf" srcId="{7CD6D782-48A7-40C9-8D82-05A6E2B55A29}" destId="{E5779A08-C6AA-4F2D-A9F8-420BF0A42CD1}" srcOrd="0" destOrd="0" presId="urn:microsoft.com/office/officeart/2005/8/layout/orgChart1"/>
    <dgm:cxn modelId="{982B7A99-C560-494A-BFD7-8273490C8A54}" type="presParOf" srcId="{7CD6D782-48A7-40C9-8D82-05A6E2B55A29}" destId="{E432B258-2F4E-4F8A-892D-4043FCFBAB61}" srcOrd="1" destOrd="0" presId="urn:microsoft.com/office/officeart/2005/8/layout/orgChart1"/>
    <dgm:cxn modelId="{E43EBCAF-2005-4A2F-9DE8-806476A911E9}" type="presParOf" srcId="{3174B869-01DD-4CF0-A714-00836804CCDC}" destId="{715AB1D7-1E34-4459-8C5A-EC26B5A89983}" srcOrd="1" destOrd="0" presId="urn:microsoft.com/office/officeart/2005/8/layout/orgChart1"/>
    <dgm:cxn modelId="{9C6EAB62-BD1A-4488-8479-9C5F7C1BE1B7}" type="presParOf" srcId="{3174B869-01DD-4CF0-A714-00836804CCDC}" destId="{6CFEE193-4865-4E84-A38B-C4B0DCA7F484}" srcOrd="2" destOrd="0" presId="urn:microsoft.com/office/officeart/2005/8/layout/orgChart1"/>
    <dgm:cxn modelId="{696B1251-C713-401A-B0EC-B91711709BB8}" type="presParOf" srcId="{B6EEBCA2-4069-4521-9730-8171D52DD48E}" destId="{42C1B276-5B6E-4BE3-AD43-1EE3A35284E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3E1863-7434-4934-AEFE-8A13A9003145}"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lang="en-GB"/>
        </a:p>
      </dgm:t>
    </dgm:pt>
    <dgm:pt modelId="{EA639A01-B257-4685-9280-0F56840C1B6D}">
      <dgm:prSet/>
      <dgm:spPr/>
      <dgm:t>
        <a:bodyPr/>
        <a:lstStyle/>
        <a:p>
          <a:r>
            <a:rPr lang="en-US" b="1" i="0" dirty="0">
              <a:solidFill>
                <a:schemeClr val="accent1"/>
              </a:solidFill>
            </a:rPr>
            <a:t>Classification by Timing</a:t>
          </a:r>
          <a:endParaRPr lang="en-GB" dirty="0">
            <a:solidFill>
              <a:schemeClr val="accent1"/>
            </a:solidFill>
          </a:endParaRPr>
        </a:p>
      </dgm:t>
    </dgm:pt>
    <dgm:pt modelId="{FC4C102B-12DB-4B75-85B0-D1C38FD8C54B}" type="parTrans" cxnId="{B8F740DF-0B39-4723-ACFD-9386944DC0C7}">
      <dgm:prSet/>
      <dgm:spPr/>
      <dgm:t>
        <a:bodyPr/>
        <a:lstStyle/>
        <a:p>
          <a:endParaRPr lang="en-GB"/>
        </a:p>
      </dgm:t>
    </dgm:pt>
    <dgm:pt modelId="{B29C5F9D-1AF0-4805-B830-726BE2CC3ED4}" type="sibTrans" cxnId="{B8F740DF-0B39-4723-ACFD-9386944DC0C7}">
      <dgm:prSet/>
      <dgm:spPr/>
      <dgm:t>
        <a:bodyPr/>
        <a:lstStyle/>
        <a:p>
          <a:endParaRPr lang="en-GB"/>
        </a:p>
      </dgm:t>
    </dgm:pt>
    <dgm:pt modelId="{9BDBD8A8-5A1E-4F21-B7CB-E4C1A714FFD1}">
      <dgm:prSet/>
      <dgm:spPr/>
      <dgm:t>
        <a:bodyPr/>
        <a:lstStyle/>
        <a:p>
          <a:r>
            <a:rPr lang="en-US" b="1" i="0" dirty="0"/>
            <a:t>Online/Live Network Forensics</a:t>
          </a:r>
          <a:endParaRPr lang="en-GB" b="1" dirty="0"/>
        </a:p>
      </dgm:t>
    </dgm:pt>
    <dgm:pt modelId="{A7490D57-1270-4F43-8095-0E239A4479A1}" type="parTrans" cxnId="{08F6B5CC-C352-47EB-8E45-19C3CC41CB1B}">
      <dgm:prSet/>
      <dgm:spPr/>
      <dgm:t>
        <a:bodyPr/>
        <a:lstStyle/>
        <a:p>
          <a:endParaRPr lang="en-GB"/>
        </a:p>
      </dgm:t>
    </dgm:pt>
    <dgm:pt modelId="{D6ECB174-40EA-4CF8-AB22-6336EF67D344}" type="sibTrans" cxnId="{08F6B5CC-C352-47EB-8E45-19C3CC41CB1B}">
      <dgm:prSet/>
      <dgm:spPr/>
      <dgm:t>
        <a:bodyPr/>
        <a:lstStyle/>
        <a:p>
          <a:endParaRPr lang="en-GB"/>
        </a:p>
      </dgm:t>
    </dgm:pt>
    <dgm:pt modelId="{00058248-FE8D-4AB9-91DD-823CBB5EE6C2}">
      <dgm:prSet/>
      <dgm:spPr/>
      <dgm:t>
        <a:bodyPr/>
        <a:lstStyle/>
        <a:p>
          <a:r>
            <a:rPr lang="en-US" b="0" i="0"/>
            <a:t>Analyzes ongoing events in real-time.</a:t>
          </a:r>
          <a:endParaRPr lang="en-GB"/>
        </a:p>
      </dgm:t>
    </dgm:pt>
    <dgm:pt modelId="{0646431B-0FDF-45A7-8664-BC66AC757A37}" type="parTrans" cxnId="{936064FA-CD55-49E7-8393-6517E84B309D}">
      <dgm:prSet/>
      <dgm:spPr/>
      <dgm:t>
        <a:bodyPr/>
        <a:lstStyle/>
        <a:p>
          <a:endParaRPr lang="en-GB"/>
        </a:p>
      </dgm:t>
    </dgm:pt>
    <dgm:pt modelId="{5F1A7D30-51B0-4F87-BED1-F55B633691D3}" type="sibTrans" cxnId="{936064FA-CD55-49E7-8393-6517E84B309D}">
      <dgm:prSet/>
      <dgm:spPr/>
      <dgm:t>
        <a:bodyPr/>
        <a:lstStyle/>
        <a:p>
          <a:endParaRPr lang="en-GB"/>
        </a:p>
      </dgm:t>
    </dgm:pt>
    <dgm:pt modelId="{A779FD03-755F-4C8C-9F20-EE8A3241893F}">
      <dgm:prSet/>
      <dgm:spPr/>
      <dgm:t>
        <a:bodyPr/>
        <a:lstStyle/>
        <a:p>
          <a:r>
            <a:rPr lang="en-US" b="0" i="0"/>
            <a:t>Effective for large networks like cloud services.</a:t>
          </a:r>
          <a:endParaRPr lang="en-GB"/>
        </a:p>
      </dgm:t>
    </dgm:pt>
    <dgm:pt modelId="{5CEAA132-9210-4BFD-8579-64CAE6B65E5C}" type="parTrans" cxnId="{C2525BEF-AC27-4DAA-A837-73A492F2C825}">
      <dgm:prSet/>
      <dgm:spPr/>
      <dgm:t>
        <a:bodyPr/>
        <a:lstStyle/>
        <a:p>
          <a:endParaRPr lang="en-GB"/>
        </a:p>
      </dgm:t>
    </dgm:pt>
    <dgm:pt modelId="{23925387-5ABC-4DF9-B17E-5BFAE2AB4458}" type="sibTrans" cxnId="{C2525BEF-AC27-4DAA-A837-73A492F2C825}">
      <dgm:prSet/>
      <dgm:spPr/>
      <dgm:t>
        <a:bodyPr/>
        <a:lstStyle/>
        <a:p>
          <a:endParaRPr lang="en-GB"/>
        </a:p>
      </dgm:t>
    </dgm:pt>
    <dgm:pt modelId="{1EFE9779-DD1D-4ACC-9DFB-CDE5C8218E09}">
      <dgm:prSet/>
      <dgm:spPr/>
      <dgm:t>
        <a:bodyPr/>
        <a:lstStyle/>
        <a:p>
          <a:r>
            <a:rPr lang="en-US" b="1" i="0" dirty="0"/>
            <a:t>Offline Network Forensics</a:t>
          </a:r>
          <a:endParaRPr lang="en-GB" b="1" dirty="0"/>
        </a:p>
      </dgm:t>
    </dgm:pt>
    <dgm:pt modelId="{7B1492C7-68E0-4532-9D75-607BA082F32C}" type="parTrans" cxnId="{5EAB23BD-E6F4-4301-AEE7-48118EE6958C}">
      <dgm:prSet/>
      <dgm:spPr/>
      <dgm:t>
        <a:bodyPr/>
        <a:lstStyle/>
        <a:p>
          <a:endParaRPr lang="en-GB"/>
        </a:p>
      </dgm:t>
    </dgm:pt>
    <dgm:pt modelId="{7E00F861-F705-4AC2-844F-69900735E2F8}" type="sibTrans" cxnId="{5EAB23BD-E6F4-4301-AEE7-48118EE6958C}">
      <dgm:prSet/>
      <dgm:spPr/>
      <dgm:t>
        <a:bodyPr/>
        <a:lstStyle/>
        <a:p>
          <a:endParaRPr lang="en-GB"/>
        </a:p>
      </dgm:t>
    </dgm:pt>
    <dgm:pt modelId="{7437BD57-326A-4194-A5EC-C250C132CC5C}">
      <dgm:prSet/>
      <dgm:spPr/>
      <dgm:t>
        <a:bodyPr/>
        <a:lstStyle/>
        <a:p>
          <a:r>
            <a:rPr lang="en-US" b="0" i="0"/>
            <a:t>Collects and stores information for post-breach analysis </a:t>
          </a:r>
          <a:endParaRPr lang="en-GB"/>
        </a:p>
      </dgm:t>
    </dgm:pt>
    <dgm:pt modelId="{9A645EFF-5AEA-498A-9D22-39FD38EDC612}" type="parTrans" cxnId="{5FBA5043-C17E-43E4-8083-D48C40A5E618}">
      <dgm:prSet/>
      <dgm:spPr/>
      <dgm:t>
        <a:bodyPr/>
        <a:lstStyle/>
        <a:p>
          <a:endParaRPr lang="en-GB"/>
        </a:p>
      </dgm:t>
    </dgm:pt>
    <dgm:pt modelId="{BEA0CABB-5EA5-4951-9966-2B77B728849E}" type="sibTrans" cxnId="{5FBA5043-C17E-43E4-8083-D48C40A5E618}">
      <dgm:prSet/>
      <dgm:spPr/>
      <dgm:t>
        <a:bodyPr/>
        <a:lstStyle/>
        <a:p>
          <a:endParaRPr lang="en-GB"/>
        </a:p>
      </dgm:t>
    </dgm:pt>
    <dgm:pt modelId="{44F16FCC-9B5F-4A85-AFAE-66662B58E27F}">
      <dgm:prSet/>
      <dgm:spPr/>
      <dgm:t>
        <a:bodyPr/>
        <a:lstStyle/>
        <a:p>
          <a:r>
            <a:rPr lang="en-US" b="1" i="0" dirty="0">
              <a:solidFill>
                <a:schemeClr val="accent1"/>
              </a:solidFill>
            </a:rPr>
            <a:t>Classification by Data Processing Mode</a:t>
          </a:r>
          <a:endParaRPr lang="en-GB" dirty="0">
            <a:solidFill>
              <a:schemeClr val="accent1"/>
            </a:solidFill>
          </a:endParaRPr>
        </a:p>
      </dgm:t>
    </dgm:pt>
    <dgm:pt modelId="{3F4FD01D-95C0-4693-B57A-14254502D896}" type="parTrans" cxnId="{BF10B5FB-D160-47FC-8AE7-AB96ADBA6DAF}">
      <dgm:prSet/>
      <dgm:spPr/>
      <dgm:t>
        <a:bodyPr/>
        <a:lstStyle/>
        <a:p>
          <a:endParaRPr lang="en-GB"/>
        </a:p>
      </dgm:t>
    </dgm:pt>
    <dgm:pt modelId="{031EC2A1-F21A-44A3-8078-C52400C47F86}" type="sibTrans" cxnId="{BF10B5FB-D160-47FC-8AE7-AB96ADBA6DAF}">
      <dgm:prSet/>
      <dgm:spPr/>
      <dgm:t>
        <a:bodyPr/>
        <a:lstStyle/>
        <a:p>
          <a:endParaRPr lang="en-GB"/>
        </a:p>
      </dgm:t>
    </dgm:pt>
    <dgm:pt modelId="{DD27965C-D3C8-4F3A-975E-F87E9BF0F5AF}">
      <dgm:prSet/>
      <dgm:spPr/>
      <dgm:t>
        <a:bodyPr/>
        <a:lstStyle/>
        <a:p>
          <a:r>
            <a:rPr lang="en-US" b="1" i="0" dirty="0"/>
            <a:t>Proactive Network Forensics</a:t>
          </a:r>
          <a:endParaRPr lang="en-GB" b="1" dirty="0"/>
        </a:p>
      </dgm:t>
    </dgm:pt>
    <dgm:pt modelId="{3FE97C3B-87FC-450D-B92C-A8AB0CBBAC63}" type="parTrans" cxnId="{97070553-3B88-43FA-8C35-935939A2CE10}">
      <dgm:prSet/>
      <dgm:spPr/>
      <dgm:t>
        <a:bodyPr/>
        <a:lstStyle/>
        <a:p>
          <a:endParaRPr lang="en-GB"/>
        </a:p>
      </dgm:t>
    </dgm:pt>
    <dgm:pt modelId="{3AF7BC69-C8BA-4933-9745-8A8872FEF75A}" type="sibTrans" cxnId="{97070553-3B88-43FA-8C35-935939A2CE10}">
      <dgm:prSet/>
      <dgm:spPr/>
      <dgm:t>
        <a:bodyPr/>
        <a:lstStyle/>
        <a:p>
          <a:endParaRPr lang="en-GB"/>
        </a:p>
      </dgm:t>
    </dgm:pt>
    <dgm:pt modelId="{040F067C-A767-4BD2-9675-49EDB1B5367C}">
      <dgm:prSet/>
      <dgm:spPr/>
      <dgm:t>
        <a:bodyPr/>
        <a:lstStyle/>
        <a:p>
          <a:r>
            <a:rPr lang="en-US" b="0" i="0" dirty="0"/>
            <a:t>Uses automated tools for real-time threat identification.</a:t>
          </a:r>
          <a:endParaRPr lang="en-GB" dirty="0"/>
        </a:p>
      </dgm:t>
    </dgm:pt>
    <dgm:pt modelId="{38E65F2C-542E-46D7-874A-71A9D0598D36}" type="parTrans" cxnId="{9D45F27B-B9C1-49B0-9C10-1AE23D8FA2AC}">
      <dgm:prSet/>
      <dgm:spPr/>
      <dgm:t>
        <a:bodyPr/>
        <a:lstStyle/>
        <a:p>
          <a:endParaRPr lang="en-GB"/>
        </a:p>
      </dgm:t>
    </dgm:pt>
    <dgm:pt modelId="{0B4C22B1-44E3-4858-A4E7-A336EA4F46AA}" type="sibTrans" cxnId="{9D45F27B-B9C1-49B0-9C10-1AE23D8FA2AC}">
      <dgm:prSet/>
      <dgm:spPr/>
      <dgm:t>
        <a:bodyPr/>
        <a:lstStyle/>
        <a:p>
          <a:endParaRPr lang="en-GB"/>
        </a:p>
      </dgm:t>
    </dgm:pt>
    <dgm:pt modelId="{36D8EA1E-23F3-494E-984C-5C308130B430}">
      <dgm:prSet/>
      <dgm:spPr/>
      <dgm:t>
        <a:bodyPr/>
        <a:lstStyle/>
        <a:p>
          <a:r>
            <a:rPr lang="en-US" b="0" i="0"/>
            <a:t>Essential for ongoing scrutiny of cloud services.</a:t>
          </a:r>
          <a:endParaRPr lang="en-GB"/>
        </a:p>
      </dgm:t>
    </dgm:pt>
    <dgm:pt modelId="{61E889B1-D79B-48D6-8302-7ED74899369A}" type="parTrans" cxnId="{697757D7-61CA-4B0B-8534-28735F235FFB}">
      <dgm:prSet/>
      <dgm:spPr/>
      <dgm:t>
        <a:bodyPr/>
        <a:lstStyle/>
        <a:p>
          <a:endParaRPr lang="en-GB"/>
        </a:p>
      </dgm:t>
    </dgm:pt>
    <dgm:pt modelId="{03448755-8037-4616-AB13-EBBF27F3C055}" type="sibTrans" cxnId="{697757D7-61CA-4B0B-8534-28735F235FFB}">
      <dgm:prSet/>
      <dgm:spPr/>
      <dgm:t>
        <a:bodyPr/>
        <a:lstStyle/>
        <a:p>
          <a:endParaRPr lang="en-GB"/>
        </a:p>
      </dgm:t>
    </dgm:pt>
    <dgm:pt modelId="{76B62020-7FF3-45B4-BB54-906F66C1A97E}">
      <dgm:prSet/>
      <dgm:spPr/>
      <dgm:t>
        <a:bodyPr/>
        <a:lstStyle/>
        <a:p>
          <a:r>
            <a:rPr lang="en-US" b="1" i="0" dirty="0"/>
            <a:t>Reactive Network Forensics</a:t>
          </a:r>
          <a:endParaRPr lang="en-GB" b="1" dirty="0"/>
        </a:p>
      </dgm:t>
    </dgm:pt>
    <dgm:pt modelId="{C8B10DC4-B683-45F2-98A7-1FB3C0E4AC32}" type="parTrans" cxnId="{B394608B-31CF-4EBF-845D-ADBB19DD31E2}">
      <dgm:prSet/>
      <dgm:spPr/>
      <dgm:t>
        <a:bodyPr/>
        <a:lstStyle/>
        <a:p>
          <a:endParaRPr lang="en-GB"/>
        </a:p>
      </dgm:t>
    </dgm:pt>
    <dgm:pt modelId="{9C108FBB-B72F-438F-BF35-0DCD7F15093C}" type="sibTrans" cxnId="{B394608B-31CF-4EBF-845D-ADBB19DD31E2}">
      <dgm:prSet/>
      <dgm:spPr/>
      <dgm:t>
        <a:bodyPr/>
        <a:lstStyle/>
        <a:p>
          <a:endParaRPr lang="en-GB"/>
        </a:p>
      </dgm:t>
    </dgm:pt>
    <dgm:pt modelId="{1388BA47-398D-4A5F-8611-50AB8CF17223}">
      <dgm:prSet/>
      <dgm:spPr/>
      <dgm:t>
        <a:bodyPr/>
        <a:lstStyle/>
        <a:p>
          <a:r>
            <a:rPr lang="en-US" b="0" i="0"/>
            <a:t>Conducted post-event to understand and identify threats.</a:t>
          </a:r>
          <a:endParaRPr lang="en-GB"/>
        </a:p>
      </dgm:t>
    </dgm:pt>
    <dgm:pt modelId="{4905E91A-96B4-4108-BB35-E544C10C96F3}" type="parTrans" cxnId="{AE0B94F9-7A34-4296-96E3-8DA9FAC41BD3}">
      <dgm:prSet/>
      <dgm:spPr/>
      <dgm:t>
        <a:bodyPr/>
        <a:lstStyle/>
        <a:p>
          <a:endParaRPr lang="en-GB"/>
        </a:p>
      </dgm:t>
    </dgm:pt>
    <dgm:pt modelId="{5F185734-77D5-43BE-8DD3-7F33C44648C5}" type="sibTrans" cxnId="{AE0B94F9-7A34-4296-96E3-8DA9FAC41BD3}">
      <dgm:prSet/>
      <dgm:spPr/>
      <dgm:t>
        <a:bodyPr/>
        <a:lstStyle/>
        <a:p>
          <a:endParaRPr lang="en-GB"/>
        </a:p>
      </dgm:t>
    </dgm:pt>
    <dgm:pt modelId="{1A153142-C643-46BC-8718-CD4E61CD59C6}">
      <dgm:prSet/>
      <dgm:spPr/>
      <dgm:t>
        <a:bodyPr/>
        <a:lstStyle/>
        <a:p>
          <a:r>
            <a:rPr lang="en-US" b="0" i="0"/>
            <a:t>Useful for analyzing collected evidence</a:t>
          </a:r>
          <a:endParaRPr lang="en-GB"/>
        </a:p>
      </dgm:t>
    </dgm:pt>
    <dgm:pt modelId="{4B9A907E-AA0B-433A-89ED-402E29F8A1B6}" type="parTrans" cxnId="{8DFF0442-08CD-4DC6-8F7D-7AE28093DB74}">
      <dgm:prSet/>
      <dgm:spPr/>
      <dgm:t>
        <a:bodyPr/>
        <a:lstStyle/>
        <a:p>
          <a:endParaRPr lang="en-GB"/>
        </a:p>
      </dgm:t>
    </dgm:pt>
    <dgm:pt modelId="{9CB525F4-D889-4490-8F2A-5D1DA33A9B8C}" type="sibTrans" cxnId="{8DFF0442-08CD-4DC6-8F7D-7AE28093DB74}">
      <dgm:prSet/>
      <dgm:spPr/>
      <dgm:t>
        <a:bodyPr/>
        <a:lstStyle/>
        <a:p>
          <a:endParaRPr lang="en-GB"/>
        </a:p>
      </dgm:t>
    </dgm:pt>
    <dgm:pt modelId="{BE496907-5A8F-48B5-8609-2E76EC09DCCF}" type="pres">
      <dgm:prSet presAssocID="{683E1863-7434-4934-AEFE-8A13A9003145}" presName="hierChild1" presStyleCnt="0">
        <dgm:presLayoutVars>
          <dgm:orgChart val="1"/>
          <dgm:chPref val="1"/>
          <dgm:dir/>
          <dgm:animOne val="branch"/>
          <dgm:animLvl val="lvl"/>
          <dgm:resizeHandles/>
        </dgm:presLayoutVars>
      </dgm:prSet>
      <dgm:spPr/>
    </dgm:pt>
    <dgm:pt modelId="{9DF2C1CB-F356-41EF-BE41-4E360707C246}" type="pres">
      <dgm:prSet presAssocID="{EA639A01-B257-4685-9280-0F56840C1B6D}" presName="hierRoot1" presStyleCnt="0">
        <dgm:presLayoutVars>
          <dgm:hierBranch val="init"/>
        </dgm:presLayoutVars>
      </dgm:prSet>
      <dgm:spPr/>
    </dgm:pt>
    <dgm:pt modelId="{1ACE4E19-D720-4AED-AA7F-CAE83F6D05A3}" type="pres">
      <dgm:prSet presAssocID="{EA639A01-B257-4685-9280-0F56840C1B6D}" presName="rootComposite1" presStyleCnt="0"/>
      <dgm:spPr/>
    </dgm:pt>
    <dgm:pt modelId="{F33891FD-5B7B-466E-833B-94BFE3A8D3F2}" type="pres">
      <dgm:prSet presAssocID="{EA639A01-B257-4685-9280-0F56840C1B6D}" presName="rootText1" presStyleLbl="node0" presStyleIdx="0" presStyleCnt="2" custScaleX="139851" custLinFactNeighborX="-49196">
        <dgm:presLayoutVars>
          <dgm:chPref val="3"/>
        </dgm:presLayoutVars>
      </dgm:prSet>
      <dgm:spPr/>
    </dgm:pt>
    <dgm:pt modelId="{09E2F138-BBF7-4BF8-81BA-E7E7C16021CA}" type="pres">
      <dgm:prSet presAssocID="{EA639A01-B257-4685-9280-0F56840C1B6D}" presName="rootConnector1" presStyleLbl="node1" presStyleIdx="0" presStyleCnt="0"/>
      <dgm:spPr/>
    </dgm:pt>
    <dgm:pt modelId="{5578660E-D10F-4187-8D58-3E36FAF098A1}" type="pres">
      <dgm:prSet presAssocID="{EA639A01-B257-4685-9280-0F56840C1B6D}" presName="hierChild2" presStyleCnt="0"/>
      <dgm:spPr/>
    </dgm:pt>
    <dgm:pt modelId="{5C1E19C7-9E00-46D0-AF1B-040332DA3850}" type="pres">
      <dgm:prSet presAssocID="{A7490D57-1270-4F43-8095-0E239A4479A1}" presName="Name37" presStyleLbl="parChTrans1D2" presStyleIdx="0" presStyleCnt="4"/>
      <dgm:spPr/>
    </dgm:pt>
    <dgm:pt modelId="{61251771-7E3C-4371-96D2-BEE5039BDFDE}" type="pres">
      <dgm:prSet presAssocID="{9BDBD8A8-5A1E-4F21-B7CB-E4C1A714FFD1}" presName="hierRoot2" presStyleCnt="0">
        <dgm:presLayoutVars>
          <dgm:hierBranch val="init"/>
        </dgm:presLayoutVars>
      </dgm:prSet>
      <dgm:spPr/>
    </dgm:pt>
    <dgm:pt modelId="{FA7381BD-C60A-41A8-8A13-FE4990B58E60}" type="pres">
      <dgm:prSet presAssocID="{9BDBD8A8-5A1E-4F21-B7CB-E4C1A714FFD1}" presName="rootComposite" presStyleCnt="0"/>
      <dgm:spPr/>
    </dgm:pt>
    <dgm:pt modelId="{530D9C96-93B6-4DF6-806F-2A54F02BD139}" type="pres">
      <dgm:prSet presAssocID="{9BDBD8A8-5A1E-4F21-B7CB-E4C1A714FFD1}" presName="rootText" presStyleLbl="node2" presStyleIdx="0" presStyleCnt="4" custLinFactNeighborX="-49196">
        <dgm:presLayoutVars>
          <dgm:chPref val="3"/>
        </dgm:presLayoutVars>
      </dgm:prSet>
      <dgm:spPr/>
    </dgm:pt>
    <dgm:pt modelId="{7DDC7A14-4F3A-4151-9839-B1100A70589C}" type="pres">
      <dgm:prSet presAssocID="{9BDBD8A8-5A1E-4F21-B7CB-E4C1A714FFD1}" presName="rootConnector" presStyleLbl="node2" presStyleIdx="0" presStyleCnt="4"/>
      <dgm:spPr/>
    </dgm:pt>
    <dgm:pt modelId="{B0C9E2FB-0B40-44EA-81A3-5624D9CE93C1}" type="pres">
      <dgm:prSet presAssocID="{9BDBD8A8-5A1E-4F21-B7CB-E4C1A714FFD1}" presName="hierChild4" presStyleCnt="0"/>
      <dgm:spPr/>
    </dgm:pt>
    <dgm:pt modelId="{BA3730F6-C509-4FDD-BBC9-671AE3A3D9C6}" type="pres">
      <dgm:prSet presAssocID="{0646431B-0FDF-45A7-8664-BC66AC757A37}" presName="Name37" presStyleLbl="parChTrans1D3" presStyleIdx="0" presStyleCnt="7"/>
      <dgm:spPr/>
    </dgm:pt>
    <dgm:pt modelId="{0D9DE3E1-E2D8-47EA-B58C-0FB5B738ADCA}" type="pres">
      <dgm:prSet presAssocID="{00058248-FE8D-4AB9-91DD-823CBB5EE6C2}" presName="hierRoot2" presStyleCnt="0">
        <dgm:presLayoutVars>
          <dgm:hierBranch val="init"/>
        </dgm:presLayoutVars>
      </dgm:prSet>
      <dgm:spPr/>
    </dgm:pt>
    <dgm:pt modelId="{F7BAB4B2-773C-4FD3-A55F-98E384299F20}" type="pres">
      <dgm:prSet presAssocID="{00058248-FE8D-4AB9-91DD-823CBB5EE6C2}" presName="rootComposite" presStyleCnt="0"/>
      <dgm:spPr/>
    </dgm:pt>
    <dgm:pt modelId="{6E6BA36B-8E85-4D2B-AD80-2EA18103ECBE}" type="pres">
      <dgm:prSet presAssocID="{00058248-FE8D-4AB9-91DD-823CBB5EE6C2}" presName="rootText" presStyleLbl="node3" presStyleIdx="0" presStyleCnt="7" custLinFactNeighborX="-49196">
        <dgm:presLayoutVars>
          <dgm:chPref val="3"/>
        </dgm:presLayoutVars>
      </dgm:prSet>
      <dgm:spPr/>
    </dgm:pt>
    <dgm:pt modelId="{ECDF5BF9-3120-4EB1-B28D-2892B3B380D4}" type="pres">
      <dgm:prSet presAssocID="{00058248-FE8D-4AB9-91DD-823CBB5EE6C2}" presName="rootConnector" presStyleLbl="node3" presStyleIdx="0" presStyleCnt="7"/>
      <dgm:spPr/>
    </dgm:pt>
    <dgm:pt modelId="{10F7F720-B54B-476A-B733-B6A7D5C745E9}" type="pres">
      <dgm:prSet presAssocID="{00058248-FE8D-4AB9-91DD-823CBB5EE6C2}" presName="hierChild4" presStyleCnt="0"/>
      <dgm:spPr/>
    </dgm:pt>
    <dgm:pt modelId="{D988E75E-E58A-43D4-83B0-5CB5000C988E}" type="pres">
      <dgm:prSet presAssocID="{00058248-FE8D-4AB9-91DD-823CBB5EE6C2}" presName="hierChild5" presStyleCnt="0"/>
      <dgm:spPr/>
    </dgm:pt>
    <dgm:pt modelId="{F1137529-2AD0-4C94-904C-41BF81269DD3}" type="pres">
      <dgm:prSet presAssocID="{5CEAA132-9210-4BFD-8579-64CAE6B65E5C}" presName="Name37" presStyleLbl="parChTrans1D3" presStyleIdx="1" presStyleCnt="7"/>
      <dgm:spPr/>
    </dgm:pt>
    <dgm:pt modelId="{FE182F42-AC05-40D3-9A9F-ED4CA341EA73}" type="pres">
      <dgm:prSet presAssocID="{A779FD03-755F-4C8C-9F20-EE8A3241893F}" presName="hierRoot2" presStyleCnt="0">
        <dgm:presLayoutVars>
          <dgm:hierBranch val="init"/>
        </dgm:presLayoutVars>
      </dgm:prSet>
      <dgm:spPr/>
    </dgm:pt>
    <dgm:pt modelId="{15995389-2386-4D63-8341-E816654F23FD}" type="pres">
      <dgm:prSet presAssocID="{A779FD03-755F-4C8C-9F20-EE8A3241893F}" presName="rootComposite" presStyleCnt="0"/>
      <dgm:spPr/>
    </dgm:pt>
    <dgm:pt modelId="{0CE358FB-CF70-42BB-A435-01E56ADE7E5C}" type="pres">
      <dgm:prSet presAssocID="{A779FD03-755F-4C8C-9F20-EE8A3241893F}" presName="rootText" presStyleLbl="node3" presStyleIdx="1" presStyleCnt="7" custLinFactNeighborX="-49196">
        <dgm:presLayoutVars>
          <dgm:chPref val="3"/>
        </dgm:presLayoutVars>
      </dgm:prSet>
      <dgm:spPr/>
    </dgm:pt>
    <dgm:pt modelId="{E90B21E0-5572-4227-8E9F-55D94FCCECB2}" type="pres">
      <dgm:prSet presAssocID="{A779FD03-755F-4C8C-9F20-EE8A3241893F}" presName="rootConnector" presStyleLbl="node3" presStyleIdx="1" presStyleCnt="7"/>
      <dgm:spPr/>
    </dgm:pt>
    <dgm:pt modelId="{187461A4-DC6A-4942-8378-AFF172936193}" type="pres">
      <dgm:prSet presAssocID="{A779FD03-755F-4C8C-9F20-EE8A3241893F}" presName="hierChild4" presStyleCnt="0"/>
      <dgm:spPr/>
    </dgm:pt>
    <dgm:pt modelId="{6D2A8978-E385-49B0-9FF9-2E1E0E644148}" type="pres">
      <dgm:prSet presAssocID="{A779FD03-755F-4C8C-9F20-EE8A3241893F}" presName="hierChild5" presStyleCnt="0"/>
      <dgm:spPr/>
    </dgm:pt>
    <dgm:pt modelId="{788B17AF-2C94-492F-A7F2-22E8635148BE}" type="pres">
      <dgm:prSet presAssocID="{9BDBD8A8-5A1E-4F21-B7CB-E4C1A714FFD1}" presName="hierChild5" presStyleCnt="0"/>
      <dgm:spPr/>
    </dgm:pt>
    <dgm:pt modelId="{A5078278-BF44-44AC-ABAF-7925C8041DA1}" type="pres">
      <dgm:prSet presAssocID="{7B1492C7-68E0-4532-9D75-607BA082F32C}" presName="Name37" presStyleLbl="parChTrans1D2" presStyleIdx="1" presStyleCnt="4"/>
      <dgm:spPr/>
    </dgm:pt>
    <dgm:pt modelId="{8E26EF9D-292E-4ACA-B465-3ED9BB0B5C77}" type="pres">
      <dgm:prSet presAssocID="{1EFE9779-DD1D-4ACC-9DFB-CDE5C8218E09}" presName="hierRoot2" presStyleCnt="0">
        <dgm:presLayoutVars>
          <dgm:hierBranch val="init"/>
        </dgm:presLayoutVars>
      </dgm:prSet>
      <dgm:spPr/>
    </dgm:pt>
    <dgm:pt modelId="{3A12BC3F-D30A-4A38-936B-4FA26CA1EC69}" type="pres">
      <dgm:prSet presAssocID="{1EFE9779-DD1D-4ACC-9DFB-CDE5C8218E09}" presName="rootComposite" presStyleCnt="0"/>
      <dgm:spPr/>
    </dgm:pt>
    <dgm:pt modelId="{A4917808-44EC-4893-9D59-39E156ADCD74}" type="pres">
      <dgm:prSet presAssocID="{1EFE9779-DD1D-4ACC-9DFB-CDE5C8218E09}" presName="rootText" presStyleLbl="node2" presStyleIdx="1" presStyleCnt="4" custLinFactNeighborX="-49196">
        <dgm:presLayoutVars>
          <dgm:chPref val="3"/>
        </dgm:presLayoutVars>
      </dgm:prSet>
      <dgm:spPr/>
    </dgm:pt>
    <dgm:pt modelId="{FF3A1954-5C58-458D-AB6D-79D1C80AE1E8}" type="pres">
      <dgm:prSet presAssocID="{1EFE9779-DD1D-4ACC-9DFB-CDE5C8218E09}" presName="rootConnector" presStyleLbl="node2" presStyleIdx="1" presStyleCnt="4"/>
      <dgm:spPr/>
    </dgm:pt>
    <dgm:pt modelId="{4A3EED40-AD46-4189-8D01-EDA8BB19C224}" type="pres">
      <dgm:prSet presAssocID="{1EFE9779-DD1D-4ACC-9DFB-CDE5C8218E09}" presName="hierChild4" presStyleCnt="0"/>
      <dgm:spPr/>
    </dgm:pt>
    <dgm:pt modelId="{7FB3B60D-FB6B-402D-8F39-40177601D178}" type="pres">
      <dgm:prSet presAssocID="{9A645EFF-5AEA-498A-9D22-39FD38EDC612}" presName="Name37" presStyleLbl="parChTrans1D3" presStyleIdx="2" presStyleCnt="7"/>
      <dgm:spPr/>
    </dgm:pt>
    <dgm:pt modelId="{6981A07E-DBB4-4F34-9E1F-F1021EF656F6}" type="pres">
      <dgm:prSet presAssocID="{7437BD57-326A-4194-A5EC-C250C132CC5C}" presName="hierRoot2" presStyleCnt="0">
        <dgm:presLayoutVars>
          <dgm:hierBranch val="init"/>
        </dgm:presLayoutVars>
      </dgm:prSet>
      <dgm:spPr/>
    </dgm:pt>
    <dgm:pt modelId="{6CD9D887-9E4C-4B9C-8F9F-8156D18AA245}" type="pres">
      <dgm:prSet presAssocID="{7437BD57-326A-4194-A5EC-C250C132CC5C}" presName="rootComposite" presStyleCnt="0"/>
      <dgm:spPr/>
    </dgm:pt>
    <dgm:pt modelId="{6FD2BD37-E255-4740-AAF5-589F44C188FE}" type="pres">
      <dgm:prSet presAssocID="{7437BD57-326A-4194-A5EC-C250C132CC5C}" presName="rootText" presStyleLbl="node3" presStyleIdx="2" presStyleCnt="7" custLinFactNeighborX="-49196">
        <dgm:presLayoutVars>
          <dgm:chPref val="3"/>
        </dgm:presLayoutVars>
      </dgm:prSet>
      <dgm:spPr/>
    </dgm:pt>
    <dgm:pt modelId="{271FA5B8-DE40-4A87-99DF-863BFA4591A9}" type="pres">
      <dgm:prSet presAssocID="{7437BD57-326A-4194-A5EC-C250C132CC5C}" presName="rootConnector" presStyleLbl="node3" presStyleIdx="2" presStyleCnt="7"/>
      <dgm:spPr/>
    </dgm:pt>
    <dgm:pt modelId="{9FF784AF-C740-423D-8F7B-EEE320208A27}" type="pres">
      <dgm:prSet presAssocID="{7437BD57-326A-4194-A5EC-C250C132CC5C}" presName="hierChild4" presStyleCnt="0"/>
      <dgm:spPr/>
    </dgm:pt>
    <dgm:pt modelId="{D7C2262E-89D0-483D-B660-F37DF24953D3}" type="pres">
      <dgm:prSet presAssocID="{7437BD57-326A-4194-A5EC-C250C132CC5C}" presName="hierChild5" presStyleCnt="0"/>
      <dgm:spPr/>
    </dgm:pt>
    <dgm:pt modelId="{C3525E61-D435-4D74-A001-1462A61A1C9E}" type="pres">
      <dgm:prSet presAssocID="{1EFE9779-DD1D-4ACC-9DFB-CDE5C8218E09}" presName="hierChild5" presStyleCnt="0"/>
      <dgm:spPr/>
    </dgm:pt>
    <dgm:pt modelId="{27A2305E-B01C-4ECB-A092-9A516C35F272}" type="pres">
      <dgm:prSet presAssocID="{EA639A01-B257-4685-9280-0F56840C1B6D}" presName="hierChild3" presStyleCnt="0"/>
      <dgm:spPr/>
    </dgm:pt>
    <dgm:pt modelId="{8072870F-4D38-4822-8B15-CE1E9B4CC57D}" type="pres">
      <dgm:prSet presAssocID="{44F16FCC-9B5F-4A85-AFAE-66662B58E27F}" presName="hierRoot1" presStyleCnt="0">
        <dgm:presLayoutVars>
          <dgm:hierBranch val="init"/>
        </dgm:presLayoutVars>
      </dgm:prSet>
      <dgm:spPr/>
    </dgm:pt>
    <dgm:pt modelId="{4A2D8290-5F67-4318-9C4C-603000007EC9}" type="pres">
      <dgm:prSet presAssocID="{44F16FCC-9B5F-4A85-AFAE-66662B58E27F}" presName="rootComposite1" presStyleCnt="0"/>
      <dgm:spPr/>
    </dgm:pt>
    <dgm:pt modelId="{A8FC077C-55F3-45FA-8E68-67B8518E54A7}" type="pres">
      <dgm:prSet presAssocID="{44F16FCC-9B5F-4A85-AFAE-66662B58E27F}" presName="rootText1" presStyleLbl="node0" presStyleIdx="1" presStyleCnt="2" custScaleX="135192">
        <dgm:presLayoutVars>
          <dgm:chPref val="3"/>
        </dgm:presLayoutVars>
      </dgm:prSet>
      <dgm:spPr/>
    </dgm:pt>
    <dgm:pt modelId="{0CD996A5-AA75-4992-93EA-84E0D62FF908}" type="pres">
      <dgm:prSet presAssocID="{44F16FCC-9B5F-4A85-AFAE-66662B58E27F}" presName="rootConnector1" presStyleLbl="node1" presStyleIdx="0" presStyleCnt="0"/>
      <dgm:spPr/>
    </dgm:pt>
    <dgm:pt modelId="{625B8E3F-5A69-4FED-A362-14A7B34EB68E}" type="pres">
      <dgm:prSet presAssocID="{44F16FCC-9B5F-4A85-AFAE-66662B58E27F}" presName="hierChild2" presStyleCnt="0"/>
      <dgm:spPr/>
    </dgm:pt>
    <dgm:pt modelId="{CE9F7CBA-9778-42CC-A261-5AF96C453DD9}" type="pres">
      <dgm:prSet presAssocID="{3FE97C3B-87FC-450D-B92C-A8AB0CBBAC63}" presName="Name37" presStyleLbl="parChTrans1D2" presStyleIdx="2" presStyleCnt="4"/>
      <dgm:spPr/>
    </dgm:pt>
    <dgm:pt modelId="{C0C3300E-8A4E-401F-8D19-FCF47B92BEC0}" type="pres">
      <dgm:prSet presAssocID="{DD27965C-D3C8-4F3A-975E-F87E9BF0F5AF}" presName="hierRoot2" presStyleCnt="0">
        <dgm:presLayoutVars>
          <dgm:hierBranch val="init"/>
        </dgm:presLayoutVars>
      </dgm:prSet>
      <dgm:spPr/>
    </dgm:pt>
    <dgm:pt modelId="{DE1E44BA-A97E-48B0-B46A-388B09FB8515}" type="pres">
      <dgm:prSet presAssocID="{DD27965C-D3C8-4F3A-975E-F87E9BF0F5AF}" presName="rootComposite" presStyleCnt="0"/>
      <dgm:spPr/>
    </dgm:pt>
    <dgm:pt modelId="{F7192C3B-4547-4E6C-9F00-F2759E41A394}" type="pres">
      <dgm:prSet presAssocID="{DD27965C-D3C8-4F3A-975E-F87E9BF0F5AF}" presName="rootText" presStyleLbl="node2" presStyleIdx="2" presStyleCnt="4">
        <dgm:presLayoutVars>
          <dgm:chPref val="3"/>
        </dgm:presLayoutVars>
      </dgm:prSet>
      <dgm:spPr/>
    </dgm:pt>
    <dgm:pt modelId="{1CED90B9-EFF6-4DF3-BC41-6076AB4D9C7A}" type="pres">
      <dgm:prSet presAssocID="{DD27965C-D3C8-4F3A-975E-F87E9BF0F5AF}" presName="rootConnector" presStyleLbl="node2" presStyleIdx="2" presStyleCnt="4"/>
      <dgm:spPr/>
    </dgm:pt>
    <dgm:pt modelId="{FDA5E8D2-226A-46D2-A73B-2867FB7E4A31}" type="pres">
      <dgm:prSet presAssocID="{DD27965C-D3C8-4F3A-975E-F87E9BF0F5AF}" presName="hierChild4" presStyleCnt="0"/>
      <dgm:spPr/>
    </dgm:pt>
    <dgm:pt modelId="{7B274C8B-5846-4B74-8F2D-AC83CEE7E7C0}" type="pres">
      <dgm:prSet presAssocID="{38E65F2C-542E-46D7-874A-71A9D0598D36}" presName="Name37" presStyleLbl="parChTrans1D3" presStyleIdx="3" presStyleCnt="7"/>
      <dgm:spPr/>
    </dgm:pt>
    <dgm:pt modelId="{E3C8A3E5-D7A7-40BD-B75C-8EAFC385077C}" type="pres">
      <dgm:prSet presAssocID="{040F067C-A767-4BD2-9675-49EDB1B5367C}" presName="hierRoot2" presStyleCnt="0">
        <dgm:presLayoutVars>
          <dgm:hierBranch val="init"/>
        </dgm:presLayoutVars>
      </dgm:prSet>
      <dgm:spPr/>
    </dgm:pt>
    <dgm:pt modelId="{87862E7C-CEA2-4094-A431-D12814F872AC}" type="pres">
      <dgm:prSet presAssocID="{040F067C-A767-4BD2-9675-49EDB1B5367C}" presName="rootComposite" presStyleCnt="0"/>
      <dgm:spPr/>
    </dgm:pt>
    <dgm:pt modelId="{2C557BFC-2350-4118-9579-1312992251B5}" type="pres">
      <dgm:prSet presAssocID="{040F067C-A767-4BD2-9675-49EDB1B5367C}" presName="rootText" presStyleLbl="node3" presStyleIdx="3" presStyleCnt="7">
        <dgm:presLayoutVars>
          <dgm:chPref val="3"/>
        </dgm:presLayoutVars>
      </dgm:prSet>
      <dgm:spPr/>
    </dgm:pt>
    <dgm:pt modelId="{EA2D52F4-208D-437E-998A-A81909E2BFED}" type="pres">
      <dgm:prSet presAssocID="{040F067C-A767-4BD2-9675-49EDB1B5367C}" presName="rootConnector" presStyleLbl="node3" presStyleIdx="3" presStyleCnt="7"/>
      <dgm:spPr/>
    </dgm:pt>
    <dgm:pt modelId="{A2A15A7C-59C0-4454-80BC-C68C2795B506}" type="pres">
      <dgm:prSet presAssocID="{040F067C-A767-4BD2-9675-49EDB1B5367C}" presName="hierChild4" presStyleCnt="0"/>
      <dgm:spPr/>
    </dgm:pt>
    <dgm:pt modelId="{88ED3E63-FCBF-4405-A08E-E7EA3D16D133}" type="pres">
      <dgm:prSet presAssocID="{040F067C-A767-4BD2-9675-49EDB1B5367C}" presName="hierChild5" presStyleCnt="0"/>
      <dgm:spPr/>
    </dgm:pt>
    <dgm:pt modelId="{D3578527-BDC3-43A0-B4A9-6AD2302F377D}" type="pres">
      <dgm:prSet presAssocID="{61E889B1-D79B-48D6-8302-7ED74899369A}" presName="Name37" presStyleLbl="parChTrans1D3" presStyleIdx="4" presStyleCnt="7"/>
      <dgm:spPr/>
    </dgm:pt>
    <dgm:pt modelId="{429B06F5-9CFD-4F99-8004-7EC58EBB7986}" type="pres">
      <dgm:prSet presAssocID="{36D8EA1E-23F3-494E-984C-5C308130B430}" presName="hierRoot2" presStyleCnt="0">
        <dgm:presLayoutVars>
          <dgm:hierBranch val="init"/>
        </dgm:presLayoutVars>
      </dgm:prSet>
      <dgm:spPr/>
    </dgm:pt>
    <dgm:pt modelId="{4EF0B52C-A8D9-4302-B94B-ADF40BC544B3}" type="pres">
      <dgm:prSet presAssocID="{36D8EA1E-23F3-494E-984C-5C308130B430}" presName="rootComposite" presStyleCnt="0"/>
      <dgm:spPr/>
    </dgm:pt>
    <dgm:pt modelId="{3C5E63CD-856B-4323-9BEA-FE4F36D56312}" type="pres">
      <dgm:prSet presAssocID="{36D8EA1E-23F3-494E-984C-5C308130B430}" presName="rootText" presStyleLbl="node3" presStyleIdx="4" presStyleCnt="7">
        <dgm:presLayoutVars>
          <dgm:chPref val="3"/>
        </dgm:presLayoutVars>
      </dgm:prSet>
      <dgm:spPr/>
    </dgm:pt>
    <dgm:pt modelId="{B10A1E49-82EE-49D2-82F7-86B3722AAC85}" type="pres">
      <dgm:prSet presAssocID="{36D8EA1E-23F3-494E-984C-5C308130B430}" presName="rootConnector" presStyleLbl="node3" presStyleIdx="4" presStyleCnt="7"/>
      <dgm:spPr/>
    </dgm:pt>
    <dgm:pt modelId="{D811D606-B02F-4EB1-B9E8-C6A4B159D149}" type="pres">
      <dgm:prSet presAssocID="{36D8EA1E-23F3-494E-984C-5C308130B430}" presName="hierChild4" presStyleCnt="0"/>
      <dgm:spPr/>
    </dgm:pt>
    <dgm:pt modelId="{8403DF4D-EA8F-4DF2-8BB9-A577759AE2AB}" type="pres">
      <dgm:prSet presAssocID="{36D8EA1E-23F3-494E-984C-5C308130B430}" presName="hierChild5" presStyleCnt="0"/>
      <dgm:spPr/>
    </dgm:pt>
    <dgm:pt modelId="{C9945DDB-B7D2-4D2F-8174-B3C8A7DE4395}" type="pres">
      <dgm:prSet presAssocID="{DD27965C-D3C8-4F3A-975E-F87E9BF0F5AF}" presName="hierChild5" presStyleCnt="0"/>
      <dgm:spPr/>
    </dgm:pt>
    <dgm:pt modelId="{13081265-8D1B-4F04-A837-4FB2CE9D8FF1}" type="pres">
      <dgm:prSet presAssocID="{C8B10DC4-B683-45F2-98A7-1FB3C0E4AC32}" presName="Name37" presStyleLbl="parChTrans1D2" presStyleIdx="3" presStyleCnt="4"/>
      <dgm:spPr/>
    </dgm:pt>
    <dgm:pt modelId="{DF24ACCF-2168-4A18-9CCB-AC4A7C989EB5}" type="pres">
      <dgm:prSet presAssocID="{76B62020-7FF3-45B4-BB54-906F66C1A97E}" presName="hierRoot2" presStyleCnt="0">
        <dgm:presLayoutVars>
          <dgm:hierBranch val="init"/>
        </dgm:presLayoutVars>
      </dgm:prSet>
      <dgm:spPr/>
    </dgm:pt>
    <dgm:pt modelId="{2E0B39F8-11A8-4EA9-B405-6CE9131BA398}" type="pres">
      <dgm:prSet presAssocID="{76B62020-7FF3-45B4-BB54-906F66C1A97E}" presName="rootComposite" presStyleCnt="0"/>
      <dgm:spPr/>
    </dgm:pt>
    <dgm:pt modelId="{D221006F-3157-41CB-B62B-7046AD94AFA3}" type="pres">
      <dgm:prSet presAssocID="{76B62020-7FF3-45B4-BB54-906F66C1A97E}" presName="rootText" presStyleLbl="node2" presStyleIdx="3" presStyleCnt="4">
        <dgm:presLayoutVars>
          <dgm:chPref val="3"/>
        </dgm:presLayoutVars>
      </dgm:prSet>
      <dgm:spPr/>
    </dgm:pt>
    <dgm:pt modelId="{68D3EF03-B3E8-421A-9B89-15B88AA67FFD}" type="pres">
      <dgm:prSet presAssocID="{76B62020-7FF3-45B4-BB54-906F66C1A97E}" presName="rootConnector" presStyleLbl="node2" presStyleIdx="3" presStyleCnt="4"/>
      <dgm:spPr/>
    </dgm:pt>
    <dgm:pt modelId="{8A1BD6F2-D609-4BB2-9E95-91CB9C82A15D}" type="pres">
      <dgm:prSet presAssocID="{76B62020-7FF3-45B4-BB54-906F66C1A97E}" presName="hierChild4" presStyleCnt="0"/>
      <dgm:spPr/>
    </dgm:pt>
    <dgm:pt modelId="{54BF8107-4D98-480B-9F57-8D8D51875B3B}" type="pres">
      <dgm:prSet presAssocID="{4905E91A-96B4-4108-BB35-E544C10C96F3}" presName="Name37" presStyleLbl="parChTrans1D3" presStyleIdx="5" presStyleCnt="7"/>
      <dgm:spPr/>
    </dgm:pt>
    <dgm:pt modelId="{41235494-62E5-4FA8-A68B-A362894BDDF7}" type="pres">
      <dgm:prSet presAssocID="{1388BA47-398D-4A5F-8611-50AB8CF17223}" presName="hierRoot2" presStyleCnt="0">
        <dgm:presLayoutVars>
          <dgm:hierBranch val="init"/>
        </dgm:presLayoutVars>
      </dgm:prSet>
      <dgm:spPr/>
    </dgm:pt>
    <dgm:pt modelId="{C7A512A2-1D8E-479E-8E64-5AB2608C4085}" type="pres">
      <dgm:prSet presAssocID="{1388BA47-398D-4A5F-8611-50AB8CF17223}" presName="rootComposite" presStyleCnt="0"/>
      <dgm:spPr/>
    </dgm:pt>
    <dgm:pt modelId="{071DFC22-B529-48A8-83C7-8E4AEB1375F2}" type="pres">
      <dgm:prSet presAssocID="{1388BA47-398D-4A5F-8611-50AB8CF17223}" presName="rootText" presStyleLbl="node3" presStyleIdx="5" presStyleCnt="7">
        <dgm:presLayoutVars>
          <dgm:chPref val="3"/>
        </dgm:presLayoutVars>
      </dgm:prSet>
      <dgm:spPr/>
    </dgm:pt>
    <dgm:pt modelId="{77033092-7EE0-4810-8B91-4CB014364C78}" type="pres">
      <dgm:prSet presAssocID="{1388BA47-398D-4A5F-8611-50AB8CF17223}" presName="rootConnector" presStyleLbl="node3" presStyleIdx="5" presStyleCnt="7"/>
      <dgm:spPr/>
    </dgm:pt>
    <dgm:pt modelId="{F0E547F0-560B-412B-8A4B-684714AE0030}" type="pres">
      <dgm:prSet presAssocID="{1388BA47-398D-4A5F-8611-50AB8CF17223}" presName="hierChild4" presStyleCnt="0"/>
      <dgm:spPr/>
    </dgm:pt>
    <dgm:pt modelId="{36463CEE-817C-4704-9511-4867AF298D4A}" type="pres">
      <dgm:prSet presAssocID="{1388BA47-398D-4A5F-8611-50AB8CF17223}" presName="hierChild5" presStyleCnt="0"/>
      <dgm:spPr/>
    </dgm:pt>
    <dgm:pt modelId="{C5E9914E-602C-421F-9EBB-060F3B852B3A}" type="pres">
      <dgm:prSet presAssocID="{4B9A907E-AA0B-433A-89ED-402E29F8A1B6}" presName="Name37" presStyleLbl="parChTrans1D3" presStyleIdx="6" presStyleCnt="7"/>
      <dgm:spPr/>
    </dgm:pt>
    <dgm:pt modelId="{8FD89549-2D63-4C2E-8602-4B35A5696C10}" type="pres">
      <dgm:prSet presAssocID="{1A153142-C643-46BC-8718-CD4E61CD59C6}" presName="hierRoot2" presStyleCnt="0">
        <dgm:presLayoutVars>
          <dgm:hierBranch val="init"/>
        </dgm:presLayoutVars>
      </dgm:prSet>
      <dgm:spPr/>
    </dgm:pt>
    <dgm:pt modelId="{44917959-E621-4767-BB17-76E198E97F85}" type="pres">
      <dgm:prSet presAssocID="{1A153142-C643-46BC-8718-CD4E61CD59C6}" presName="rootComposite" presStyleCnt="0"/>
      <dgm:spPr/>
    </dgm:pt>
    <dgm:pt modelId="{D6856E3B-FA7E-42E9-888E-15C429941680}" type="pres">
      <dgm:prSet presAssocID="{1A153142-C643-46BC-8718-CD4E61CD59C6}" presName="rootText" presStyleLbl="node3" presStyleIdx="6" presStyleCnt="7">
        <dgm:presLayoutVars>
          <dgm:chPref val="3"/>
        </dgm:presLayoutVars>
      </dgm:prSet>
      <dgm:spPr/>
    </dgm:pt>
    <dgm:pt modelId="{D49D5F8A-0548-47B1-83C6-A5B86C48CDD3}" type="pres">
      <dgm:prSet presAssocID="{1A153142-C643-46BC-8718-CD4E61CD59C6}" presName="rootConnector" presStyleLbl="node3" presStyleIdx="6" presStyleCnt="7"/>
      <dgm:spPr/>
    </dgm:pt>
    <dgm:pt modelId="{421CFACF-0C05-4A04-B19B-D7731F9C525C}" type="pres">
      <dgm:prSet presAssocID="{1A153142-C643-46BC-8718-CD4E61CD59C6}" presName="hierChild4" presStyleCnt="0"/>
      <dgm:spPr/>
    </dgm:pt>
    <dgm:pt modelId="{26B0C5BD-D572-422E-9F21-2072D5056CBB}" type="pres">
      <dgm:prSet presAssocID="{1A153142-C643-46BC-8718-CD4E61CD59C6}" presName="hierChild5" presStyleCnt="0"/>
      <dgm:spPr/>
    </dgm:pt>
    <dgm:pt modelId="{46E21B1F-9C0E-4C41-B874-C4C64A9D6A65}" type="pres">
      <dgm:prSet presAssocID="{76B62020-7FF3-45B4-BB54-906F66C1A97E}" presName="hierChild5" presStyleCnt="0"/>
      <dgm:spPr/>
    </dgm:pt>
    <dgm:pt modelId="{7BB41CC7-C4EC-41E0-B5BB-69154ED8F8A5}" type="pres">
      <dgm:prSet presAssocID="{44F16FCC-9B5F-4A85-AFAE-66662B58E27F}" presName="hierChild3" presStyleCnt="0"/>
      <dgm:spPr/>
    </dgm:pt>
  </dgm:ptLst>
  <dgm:cxnLst>
    <dgm:cxn modelId="{BAAB3509-4C9E-483C-B038-DA8CB2C7C6E5}" type="presOf" srcId="{040F067C-A767-4BD2-9675-49EDB1B5367C}" destId="{EA2D52F4-208D-437E-998A-A81909E2BFED}" srcOrd="1" destOrd="0" presId="urn:microsoft.com/office/officeart/2005/8/layout/orgChart1"/>
    <dgm:cxn modelId="{3E4AA70A-609D-413D-B7CA-5A9CF5BFE3A3}" type="presOf" srcId="{C8B10DC4-B683-45F2-98A7-1FB3C0E4AC32}" destId="{13081265-8D1B-4F04-A837-4FB2CE9D8FF1}" srcOrd="0" destOrd="0" presId="urn:microsoft.com/office/officeart/2005/8/layout/orgChart1"/>
    <dgm:cxn modelId="{B279700E-F1BD-4F9E-A35C-CFBBE9B154F7}" type="presOf" srcId="{4B9A907E-AA0B-433A-89ED-402E29F8A1B6}" destId="{C5E9914E-602C-421F-9EBB-060F3B852B3A}" srcOrd="0" destOrd="0" presId="urn:microsoft.com/office/officeart/2005/8/layout/orgChart1"/>
    <dgm:cxn modelId="{ED95DE10-CBFE-44D1-BEEB-D57DEC1F0F8A}" type="presOf" srcId="{1A153142-C643-46BC-8718-CD4E61CD59C6}" destId="{D49D5F8A-0548-47B1-83C6-A5B86C48CDD3}" srcOrd="1" destOrd="0" presId="urn:microsoft.com/office/officeart/2005/8/layout/orgChart1"/>
    <dgm:cxn modelId="{432FF711-2BB7-4235-91E0-BC58D5FB7759}" type="presOf" srcId="{EA639A01-B257-4685-9280-0F56840C1B6D}" destId="{F33891FD-5B7B-466E-833B-94BFE3A8D3F2}" srcOrd="0" destOrd="0" presId="urn:microsoft.com/office/officeart/2005/8/layout/orgChart1"/>
    <dgm:cxn modelId="{E1610F29-DD58-45C0-9190-214156B09240}" type="presOf" srcId="{DD27965C-D3C8-4F3A-975E-F87E9BF0F5AF}" destId="{1CED90B9-EFF6-4DF3-BC41-6076AB4D9C7A}" srcOrd="1" destOrd="0" presId="urn:microsoft.com/office/officeart/2005/8/layout/orgChart1"/>
    <dgm:cxn modelId="{7FC51133-AAF6-41F8-A39E-0CB7EE9BDF97}" type="presOf" srcId="{040F067C-A767-4BD2-9675-49EDB1B5367C}" destId="{2C557BFC-2350-4118-9579-1312992251B5}" srcOrd="0" destOrd="0" presId="urn:microsoft.com/office/officeart/2005/8/layout/orgChart1"/>
    <dgm:cxn modelId="{A9DA4339-334F-418C-BA7A-E7F08B18DF84}" type="presOf" srcId="{EA639A01-B257-4685-9280-0F56840C1B6D}" destId="{09E2F138-BBF7-4BF8-81BA-E7E7C16021CA}" srcOrd="1" destOrd="0" presId="urn:microsoft.com/office/officeart/2005/8/layout/orgChart1"/>
    <dgm:cxn modelId="{4D70B35B-63C1-408C-A78D-6800AE9CBA46}" type="presOf" srcId="{76B62020-7FF3-45B4-BB54-906F66C1A97E}" destId="{68D3EF03-B3E8-421A-9B89-15B88AA67FFD}" srcOrd="1" destOrd="0" presId="urn:microsoft.com/office/officeart/2005/8/layout/orgChart1"/>
    <dgm:cxn modelId="{83DFFF5B-870C-4DF8-975B-353DF9E41D9F}" type="presOf" srcId="{1EFE9779-DD1D-4ACC-9DFB-CDE5C8218E09}" destId="{FF3A1954-5C58-458D-AB6D-79D1C80AE1E8}" srcOrd="1" destOrd="0" presId="urn:microsoft.com/office/officeart/2005/8/layout/orgChart1"/>
    <dgm:cxn modelId="{8DFF0442-08CD-4DC6-8F7D-7AE28093DB74}" srcId="{76B62020-7FF3-45B4-BB54-906F66C1A97E}" destId="{1A153142-C643-46BC-8718-CD4E61CD59C6}" srcOrd="1" destOrd="0" parTransId="{4B9A907E-AA0B-433A-89ED-402E29F8A1B6}" sibTransId="{9CB525F4-D889-4490-8F2A-5D1DA33A9B8C}"/>
    <dgm:cxn modelId="{407E2D62-BC18-4F9D-8B91-3DA0F8F5ACBE}" type="presOf" srcId="{36D8EA1E-23F3-494E-984C-5C308130B430}" destId="{B10A1E49-82EE-49D2-82F7-86B3722AAC85}" srcOrd="1" destOrd="0" presId="urn:microsoft.com/office/officeart/2005/8/layout/orgChart1"/>
    <dgm:cxn modelId="{5FBA5043-C17E-43E4-8083-D48C40A5E618}" srcId="{1EFE9779-DD1D-4ACC-9DFB-CDE5C8218E09}" destId="{7437BD57-326A-4194-A5EC-C250C132CC5C}" srcOrd="0" destOrd="0" parTransId="{9A645EFF-5AEA-498A-9D22-39FD38EDC612}" sibTransId="{BEA0CABB-5EA5-4951-9966-2B77B728849E}"/>
    <dgm:cxn modelId="{7609AA45-4F85-41FD-A791-F470E26EB97A}" type="presOf" srcId="{A779FD03-755F-4C8C-9F20-EE8A3241893F}" destId="{0CE358FB-CF70-42BB-A435-01E56ADE7E5C}" srcOrd="0" destOrd="0" presId="urn:microsoft.com/office/officeart/2005/8/layout/orgChart1"/>
    <dgm:cxn modelId="{97070553-3B88-43FA-8C35-935939A2CE10}" srcId="{44F16FCC-9B5F-4A85-AFAE-66662B58E27F}" destId="{DD27965C-D3C8-4F3A-975E-F87E9BF0F5AF}" srcOrd="0" destOrd="0" parTransId="{3FE97C3B-87FC-450D-B92C-A8AB0CBBAC63}" sibTransId="{3AF7BC69-C8BA-4933-9745-8A8872FEF75A}"/>
    <dgm:cxn modelId="{C70FFC79-A0A1-4843-B777-1724FC780A51}" type="presOf" srcId="{1EFE9779-DD1D-4ACC-9DFB-CDE5C8218E09}" destId="{A4917808-44EC-4893-9D59-39E156ADCD74}" srcOrd="0" destOrd="0" presId="urn:microsoft.com/office/officeart/2005/8/layout/orgChart1"/>
    <dgm:cxn modelId="{9D45F27B-B9C1-49B0-9C10-1AE23D8FA2AC}" srcId="{DD27965C-D3C8-4F3A-975E-F87E9BF0F5AF}" destId="{040F067C-A767-4BD2-9675-49EDB1B5367C}" srcOrd="0" destOrd="0" parTransId="{38E65F2C-542E-46D7-874A-71A9D0598D36}" sibTransId="{0B4C22B1-44E3-4858-A4E7-A336EA4F46AA}"/>
    <dgm:cxn modelId="{B394608B-31CF-4EBF-845D-ADBB19DD31E2}" srcId="{44F16FCC-9B5F-4A85-AFAE-66662B58E27F}" destId="{76B62020-7FF3-45B4-BB54-906F66C1A97E}" srcOrd="1" destOrd="0" parTransId="{C8B10DC4-B683-45F2-98A7-1FB3C0E4AC32}" sibTransId="{9C108FBB-B72F-438F-BF35-0DCD7F15093C}"/>
    <dgm:cxn modelId="{7063E38E-CF89-4D5B-973B-45EA865FA144}" type="presOf" srcId="{9A645EFF-5AEA-498A-9D22-39FD38EDC612}" destId="{7FB3B60D-FB6B-402D-8F39-40177601D178}" srcOrd="0" destOrd="0" presId="urn:microsoft.com/office/officeart/2005/8/layout/orgChart1"/>
    <dgm:cxn modelId="{D4854690-B778-4255-8429-B1368EEC3F56}" type="presOf" srcId="{00058248-FE8D-4AB9-91DD-823CBB5EE6C2}" destId="{ECDF5BF9-3120-4EB1-B28D-2892B3B380D4}" srcOrd="1" destOrd="0" presId="urn:microsoft.com/office/officeart/2005/8/layout/orgChart1"/>
    <dgm:cxn modelId="{E832FD96-E21A-405E-BBC2-4DE581138378}" type="presOf" srcId="{3FE97C3B-87FC-450D-B92C-A8AB0CBBAC63}" destId="{CE9F7CBA-9778-42CC-A261-5AF96C453DD9}" srcOrd="0" destOrd="0" presId="urn:microsoft.com/office/officeart/2005/8/layout/orgChart1"/>
    <dgm:cxn modelId="{CC4CE99A-EFCD-4FB4-84BB-5FC60A8CEC76}" type="presOf" srcId="{1388BA47-398D-4A5F-8611-50AB8CF17223}" destId="{071DFC22-B529-48A8-83C7-8E4AEB1375F2}" srcOrd="0" destOrd="0" presId="urn:microsoft.com/office/officeart/2005/8/layout/orgChart1"/>
    <dgm:cxn modelId="{3F8BEF9A-7FA7-4C07-9EC1-EE7E86E0C4F1}" type="presOf" srcId="{7437BD57-326A-4194-A5EC-C250C132CC5C}" destId="{271FA5B8-DE40-4A87-99DF-863BFA4591A9}" srcOrd="1" destOrd="0" presId="urn:microsoft.com/office/officeart/2005/8/layout/orgChart1"/>
    <dgm:cxn modelId="{D089979B-6399-45FF-BD86-55CAC5894020}" type="presOf" srcId="{9BDBD8A8-5A1E-4F21-B7CB-E4C1A714FFD1}" destId="{530D9C96-93B6-4DF6-806F-2A54F02BD139}" srcOrd="0" destOrd="0" presId="urn:microsoft.com/office/officeart/2005/8/layout/orgChart1"/>
    <dgm:cxn modelId="{0D184D9F-218A-4592-A9CC-4BDB617E2AB6}" type="presOf" srcId="{7437BD57-326A-4194-A5EC-C250C132CC5C}" destId="{6FD2BD37-E255-4740-AAF5-589F44C188FE}" srcOrd="0" destOrd="0" presId="urn:microsoft.com/office/officeart/2005/8/layout/orgChart1"/>
    <dgm:cxn modelId="{18FD07A0-AD75-41C5-B6A7-183B1FD00750}" type="presOf" srcId="{1A153142-C643-46BC-8718-CD4E61CD59C6}" destId="{D6856E3B-FA7E-42E9-888E-15C429941680}" srcOrd="0" destOrd="0" presId="urn:microsoft.com/office/officeart/2005/8/layout/orgChart1"/>
    <dgm:cxn modelId="{7CF4A5A4-12E0-4C03-9A2B-B9E72BF09B08}" type="presOf" srcId="{683E1863-7434-4934-AEFE-8A13A9003145}" destId="{BE496907-5A8F-48B5-8609-2E76EC09DCCF}" srcOrd="0" destOrd="0" presId="urn:microsoft.com/office/officeart/2005/8/layout/orgChart1"/>
    <dgm:cxn modelId="{73492BA7-07C0-4DE4-912F-1C9C74117284}" type="presOf" srcId="{36D8EA1E-23F3-494E-984C-5C308130B430}" destId="{3C5E63CD-856B-4323-9BEA-FE4F36D56312}" srcOrd="0" destOrd="0" presId="urn:microsoft.com/office/officeart/2005/8/layout/orgChart1"/>
    <dgm:cxn modelId="{390419AB-B498-496F-91D2-0CCC6FFD366F}" type="presOf" srcId="{0646431B-0FDF-45A7-8664-BC66AC757A37}" destId="{BA3730F6-C509-4FDD-BBC9-671AE3A3D9C6}" srcOrd="0" destOrd="0" presId="urn:microsoft.com/office/officeart/2005/8/layout/orgChart1"/>
    <dgm:cxn modelId="{0B2695AC-D339-44BD-A615-67626240FFBD}" type="presOf" srcId="{61E889B1-D79B-48D6-8302-7ED74899369A}" destId="{D3578527-BDC3-43A0-B4A9-6AD2302F377D}" srcOrd="0" destOrd="0" presId="urn:microsoft.com/office/officeart/2005/8/layout/orgChart1"/>
    <dgm:cxn modelId="{34F033AD-ED7E-4C82-A8E3-1C787FB606BA}" type="presOf" srcId="{1388BA47-398D-4A5F-8611-50AB8CF17223}" destId="{77033092-7EE0-4810-8B91-4CB014364C78}" srcOrd="1" destOrd="0" presId="urn:microsoft.com/office/officeart/2005/8/layout/orgChart1"/>
    <dgm:cxn modelId="{49E922AE-E3B5-42AE-AD6F-CF6E41F6B387}" type="presOf" srcId="{7B1492C7-68E0-4532-9D75-607BA082F32C}" destId="{A5078278-BF44-44AC-ABAF-7925C8041DA1}" srcOrd="0" destOrd="0" presId="urn:microsoft.com/office/officeart/2005/8/layout/orgChart1"/>
    <dgm:cxn modelId="{8C819EB0-8B79-40BC-9E94-C4C426A4C0DC}" type="presOf" srcId="{4905E91A-96B4-4108-BB35-E544C10C96F3}" destId="{54BF8107-4D98-480B-9F57-8D8D51875B3B}" srcOrd="0" destOrd="0" presId="urn:microsoft.com/office/officeart/2005/8/layout/orgChart1"/>
    <dgm:cxn modelId="{C453C2B0-1307-4258-A1A5-08FC565403A6}" type="presOf" srcId="{A779FD03-755F-4C8C-9F20-EE8A3241893F}" destId="{E90B21E0-5572-4227-8E9F-55D94FCCECB2}" srcOrd="1" destOrd="0" presId="urn:microsoft.com/office/officeart/2005/8/layout/orgChart1"/>
    <dgm:cxn modelId="{0AE521B3-0625-4DAC-A553-DAD14A6ED2DA}" type="presOf" srcId="{00058248-FE8D-4AB9-91DD-823CBB5EE6C2}" destId="{6E6BA36B-8E85-4D2B-AD80-2EA18103ECBE}" srcOrd="0" destOrd="0" presId="urn:microsoft.com/office/officeart/2005/8/layout/orgChart1"/>
    <dgm:cxn modelId="{5EAB23BD-E6F4-4301-AEE7-48118EE6958C}" srcId="{EA639A01-B257-4685-9280-0F56840C1B6D}" destId="{1EFE9779-DD1D-4ACC-9DFB-CDE5C8218E09}" srcOrd="1" destOrd="0" parTransId="{7B1492C7-68E0-4532-9D75-607BA082F32C}" sibTransId="{7E00F861-F705-4AC2-844F-69900735E2F8}"/>
    <dgm:cxn modelId="{5FDA60CA-A1B4-4887-A6C6-1FB449F710AD}" type="presOf" srcId="{DD27965C-D3C8-4F3A-975E-F87E9BF0F5AF}" destId="{F7192C3B-4547-4E6C-9F00-F2759E41A394}" srcOrd="0" destOrd="0" presId="urn:microsoft.com/office/officeart/2005/8/layout/orgChart1"/>
    <dgm:cxn modelId="{08F6B5CC-C352-47EB-8E45-19C3CC41CB1B}" srcId="{EA639A01-B257-4685-9280-0F56840C1B6D}" destId="{9BDBD8A8-5A1E-4F21-B7CB-E4C1A714FFD1}" srcOrd="0" destOrd="0" parTransId="{A7490D57-1270-4F43-8095-0E239A4479A1}" sibTransId="{D6ECB174-40EA-4CF8-AB22-6336EF67D344}"/>
    <dgm:cxn modelId="{718127D5-2739-4B81-ABC0-1C81B62F9D72}" type="presOf" srcId="{A7490D57-1270-4F43-8095-0E239A4479A1}" destId="{5C1E19C7-9E00-46D0-AF1B-040332DA3850}" srcOrd="0" destOrd="0" presId="urn:microsoft.com/office/officeart/2005/8/layout/orgChart1"/>
    <dgm:cxn modelId="{5EA930D7-DD81-4720-B482-A91A1B5DCAA1}" type="presOf" srcId="{5CEAA132-9210-4BFD-8579-64CAE6B65E5C}" destId="{F1137529-2AD0-4C94-904C-41BF81269DD3}" srcOrd="0" destOrd="0" presId="urn:microsoft.com/office/officeart/2005/8/layout/orgChart1"/>
    <dgm:cxn modelId="{697757D7-61CA-4B0B-8534-28735F235FFB}" srcId="{DD27965C-D3C8-4F3A-975E-F87E9BF0F5AF}" destId="{36D8EA1E-23F3-494E-984C-5C308130B430}" srcOrd="1" destOrd="0" parTransId="{61E889B1-D79B-48D6-8302-7ED74899369A}" sibTransId="{03448755-8037-4616-AB13-EBBF27F3C055}"/>
    <dgm:cxn modelId="{DC8FDCD8-D94A-4349-8239-14B6B0E9C188}" type="presOf" srcId="{76B62020-7FF3-45B4-BB54-906F66C1A97E}" destId="{D221006F-3157-41CB-B62B-7046AD94AFA3}" srcOrd="0" destOrd="0" presId="urn:microsoft.com/office/officeart/2005/8/layout/orgChart1"/>
    <dgm:cxn modelId="{2D84C2DB-A56D-422A-8A6A-9FD9615B94FD}" type="presOf" srcId="{44F16FCC-9B5F-4A85-AFAE-66662B58E27F}" destId="{0CD996A5-AA75-4992-93EA-84E0D62FF908}" srcOrd="1" destOrd="0" presId="urn:microsoft.com/office/officeart/2005/8/layout/orgChart1"/>
    <dgm:cxn modelId="{B8F740DF-0B39-4723-ACFD-9386944DC0C7}" srcId="{683E1863-7434-4934-AEFE-8A13A9003145}" destId="{EA639A01-B257-4685-9280-0F56840C1B6D}" srcOrd="0" destOrd="0" parTransId="{FC4C102B-12DB-4B75-85B0-D1C38FD8C54B}" sibTransId="{B29C5F9D-1AF0-4805-B830-726BE2CC3ED4}"/>
    <dgm:cxn modelId="{D4D4F7EC-191F-406B-9B8A-BFBB126933F5}" type="presOf" srcId="{44F16FCC-9B5F-4A85-AFAE-66662B58E27F}" destId="{A8FC077C-55F3-45FA-8E68-67B8518E54A7}" srcOrd="0" destOrd="0" presId="urn:microsoft.com/office/officeart/2005/8/layout/orgChart1"/>
    <dgm:cxn modelId="{C2525BEF-AC27-4DAA-A837-73A492F2C825}" srcId="{9BDBD8A8-5A1E-4F21-B7CB-E4C1A714FFD1}" destId="{A779FD03-755F-4C8C-9F20-EE8A3241893F}" srcOrd="1" destOrd="0" parTransId="{5CEAA132-9210-4BFD-8579-64CAE6B65E5C}" sibTransId="{23925387-5ABC-4DF9-B17E-5BFAE2AB4458}"/>
    <dgm:cxn modelId="{CA2081F9-1AF3-4DD9-9CCE-C5AA72CCD4A6}" type="presOf" srcId="{9BDBD8A8-5A1E-4F21-B7CB-E4C1A714FFD1}" destId="{7DDC7A14-4F3A-4151-9839-B1100A70589C}" srcOrd="1" destOrd="0" presId="urn:microsoft.com/office/officeart/2005/8/layout/orgChart1"/>
    <dgm:cxn modelId="{AE0B94F9-7A34-4296-96E3-8DA9FAC41BD3}" srcId="{76B62020-7FF3-45B4-BB54-906F66C1A97E}" destId="{1388BA47-398D-4A5F-8611-50AB8CF17223}" srcOrd="0" destOrd="0" parTransId="{4905E91A-96B4-4108-BB35-E544C10C96F3}" sibTransId="{5F185734-77D5-43BE-8DD3-7F33C44648C5}"/>
    <dgm:cxn modelId="{936064FA-CD55-49E7-8393-6517E84B309D}" srcId="{9BDBD8A8-5A1E-4F21-B7CB-E4C1A714FFD1}" destId="{00058248-FE8D-4AB9-91DD-823CBB5EE6C2}" srcOrd="0" destOrd="0" parTransId="{0646431B-0FDF-45A7-8664-BC66AC757A37}" sibTransId="{5F1A7D30-51B0-4F87-BED1-F55B633691D3}"/>
    <dgm:cxn modelId="{BF10B5FB-D160-47FC-8AE7-AB96ADBA6DAF}" srcId="{683E1863-7434-4934-AEFE-8A13A9003145}" destId="{44F16FCC-9B5F-4A85-AFAE-66662B58E27F}" srcOrd="1" destOrd="0" parTransId="{3F4FD01D-95C0-4693-B57A-14254502D896}" sibTransId="{031EC2A1-F21A-44A3-8078-C52400C47F86}"/>
    <dgm:cxn modelId="{00AF8DFD-484D-4200-9EB2-E95E01CDE9B5}" type="presOf" srcId="{38E65F2C-542E-46D7-874A-71A9D0598D36}" destId="{7B274C8B-5846-4B74-8F2D-AC83CEE7E7C0}" srcOrd="0" destOrd="0" presId="urn:microsoft.com/office/officeart/2005/8/layout/orgChart1"/>
    <dgm:cxn modelId="{59B5E35D-9E7E-4989-BFB1-B1169AC11308}" type="presParOf" srcId="{BE496907-5A8F-48B5-8609-2E76EC09DCCF}" destId="{9DF2C1CB-F356-41EF-BE41-4E360707C246}" srcOrd="0" destOrd="0" presId="urn:microsoft.com/office/officeart/2005/8/layout/orgChart1"/>
    <dgm:cxn modelId="{337230E7-EDAF-42BD-AA6E-BD62335C6BBB}" type="presParOf" srcId="{9DF2C1CB-F356-41EF-BE41-4E360707C246}" destId="{1ACE4E19-D720-4AED-AA7F-CAE83F6D05A3}" srcOrd="0" destOrd="0" presId="urn:microsoft.com/office/officeart/2005/8/layout/orgChart1"/>
    <dgm:cxn modelId="{93312F41-70FC-4F8B-9742-63D00D945117}" type="presParOf" srcId="{1ACE4E19-D720-4AED-AA7F-CAE83F6D05A3}" destId="{F33891FD-5B7B-466E-833B-94BFE3A8D3F2}" srcOrd="0" destOrd="0" presId="urn:microsoft.com/office/officeart/2005/8/layout/orgChart1"/>
    <dgm:cxn modelId="{B2435CC4-5F2E-4291-A835-B5A753B11140}" type="presParOf" srcId="{1ACE4E19-D720-4AED-AA7F-CAE83F6D05A3}" destId="{09E2F138-BBF7-4BF8-81BA-E7E7C16021CA}" srcOrd="1" destOrd="0" presId="urn:microsoft.com/office/officeart/2005/8/layout/orgChart1"/>
    <dgm:cxn modelId="{EA9D660C-DFA3-43BD-9743-47C73A5ECA80}" type="presParOf" srcId="{9DF2C1CB-F356-41EF-BE41-4E360707C246}" destId="{5578660E-D10F-4187-8D58-3E36FAF098A1}" srcOrd="1" destOrd="0" presId="urn:microsoft.com/office/officeart/2005/8/layout/orgChart1"/>
    <dgm:cxn modelId="{1BD7C31F-8D3C-416E-9842-51590C66B626}" type="presParOf" srcId="{5578660E-D10F-4187-8D58-3E36FAF098A1}" destId="{5C1E19C7-9E00-46D0-AF1B-040332DA3850}" srcOrd="0" destOrd="0" presId="urn:microsoft.com/office/officeart/2005/8/layout/orgChart1"/>
    <dgm:cxn modelId="{D69BA9DC-9B23-495E-A8BF-2661BDF3E9FD}" type="presParOf" srcId="{5578660E-D10F-4187-8D58-3E36FAF098A1}" destId="{61251771-7E3C-4371-96D2-BEE5039BDFDE}" srcOrd="1" destOrd="0" presId="urn:microsoft.com/office/officeart/2005/8/layout/orgChart1"/>
    <dgm:cxn modelId="{9BF975E9-9FFF-485F-B95E-1DE67306A927}" type="presParOf" srcId="{61251771-7E3C-4371-96D2-BEE5039BDFDE}" destId="{FA7381BD-C60A-41A8-8A13-FE4990B58E60}" srcOrd="0" destOrd="0" presId="urn:microsoft.com/office/officeart/2005/8/layout/orgChart1"/>
    <dgm:cxn modelId="{BF4E729C-3F3B-43D2-BC53-56BA23593122}" type="presParOf" srcId="{FA7381BD-C60A-41A8-8A13-FE4990B58E60}" destId="{530D9C96-93B6-4DF6-806F-2A54F02BD139}" srcOrd="0" destOrd="0" presId="urn:microsoft.com/office/officeart/2005/8/layout/orgChart1"/>
    <dgm:cxn modelId="{B6539586-BC13-4FB0-B805-DD9DAB8FF286}" type="presParOf" srcId="{FA7381BD-C60A-41A8-8A13-FE4990B58E60}" destId="{7DDC7A14-4F3A-4151-9839-B1100A70589C}" srcOrd="1" destOrd="0" presId="urn:microsoft.com/office/officeart/2005/8/layout/orgChart1"/>
    <dgm:cxn modelId="{561280B8-A2D8-4491-B286-3EC4C76EFE3D}" type="presParOf" srcId="{61251771-7E3C-4371-96D2-BEE5039BDFDE}" destId="{B0C9E2FB-0B40-44EA-81A3-5624D9CE93C1}" srcOrd="1" destOrd="0" presId="urn:microsoft.com/office/officeart/2005/8/layout/orgChart1"/>
    <dgm:cxn modelId="{6ED73279-668D-476D-88F9-C7EA438F7E19}" type="presParOf" srcId="{B0C9E2FB-0B40-44EA-81A3-5624D9CE93C1}" destId="{BA3730F6-C509-4FDD-BBC9-671AE3A3D9C6}" srcOrd="0" destOrd="0" presId="urn:microsoft.com/office/officeart/2005/8/layout/orgChart1"/>
    <dgm:cxn modelId="{5826D98C-2F39-48CD-829B-14D67569B72D}" type="presParOf" srcId="{B0C9E2FB-0B40-44EA-81A3-5624D9CE93C1}" destId="{0D9DE3E1-E2D8-47EA-B58C-0FB5B738ADCA}" srcOrd="1" destOrd="0" presId="urn:microsoft.com/office/officeart/2005/8/layout/orgChart1"/>
    <dgm:cxn modelId="{3C577EC9-BAA9-490E-80E6-12E2353B9DAB}" type="presParOf" srcId="{0D9DE3E1-E2D8-47EA-B58C-0FB5B738ADCA}" destId="{F7BAB4B2-773C-4FD3-A55F-98E384299F20}" srcOrd="0" destOrd="0" presId="urn:microsoft.com/office/officeart/2005/8/layout/orgChart1"/>
    <dgm:cxn modelId="{61C98B82-5D67-4CE1-8768-D7ECE904EAA7}" type="presParOf" srcId="{F7BAB4B2-773C-4FD3-A55F-98E384299F20}" destId="{6E6BA36B-8E85-4D2B-AD80-2EA18103ECBE}" srcOrd="0" destOrd="0" presId="urn:microsoft.com/office/officeart/2005/8/layout/orgChart1"/>
    <dgm:cxn modelId="{295992B5-B30B-4398-88BB-1E3F0BF01297}" type="presParOf" srcId="{F7BAB4B2-773C-4FD3-A55F-98E384299F20}" destId="{ECDF5BF9-3120-4EB1-B28D-2892B3B380D4}" srcOrd="1" destOrd="0" presId="urn:microsoft.com/office/officeart/2005/8/layout/orgChart1"/>
    <dgm:cxn modelId="{CF3E436C-CD4C-40B2-9D42-2EA219A4B9AC}" type="presParOf" srcId="{0D9DE3E1-E2D8-47EA-B58C-0FB5B738ADCA}" destId="{10F7F720-B54B-476A-B733-B6A7D5C745E9}" srcOrd="1" destOrd="0" presId="urn:microsoft.com/office/officeart/2005/8/layout/orgChart1"/>
    <dgm:cxn modelId="{CA229863-17D3-412A-A5FC-E7A14B9CCD68}" type="presParOf" srcId="{0D9DE3E1-E2D8-47EA-B58C-0FB5B738ADCA}" destId="{D988E75E-E58A-43D4-83B0-5CB5000C988E}" srcOrd="2" destOrd="0" presId="urn:microsoft.com/office/officeart/2005/8/layout/orgChart1"/>
    <dgm:cxn modelId="{6944F525-6561-439E-A356-918E795FBF33}" type="presParOf" srcId="{B0C9E2FB-0B40-44EA-81A3-5624D9CE93C1}" destId="{F1137529-2AD0-4C94-904C-41BF81269DD3}" srcOrd="2" destOrd="0" presId="urn:microsoft.com/office/officeart/2005/8/layout/orgChart1"/>
    <dgm:cxn modelId="{637626E3-AFCB-4900-9EA2-FF71335A0294}" type="presParOf" srcId="{B0C9E2FB-0B40-44EA-81A3-5624D9CE93C1}" destId="{FE182F42-AC05-40D3-9A9F-ED4CA341EA73}" srcOrd="3" destOrd="0" presId="urn:microsoft.com/office/officeart/2005/8/layout/orgChart1"/>
    <dgm:cxn modelId="{7FE0CBDF-441F-44CD-B3E4-637B4D9D008B}" type="presParOf" srcId="{FE182F42-AC05-40D3-9A9F-ED4CA341EA73}" destId="{15995389-2386-4D63-8341-E816654F23FD}" srcOrd="0" destOrd="0" presId="urn:microsoft.com/office/officeart/2005/8/layout/orgChart1"/>
    <dgm:cxn modelId="{863D9CC6-50CA-4CF2-947D-752CDB3C4551}" type="presParOf" srcId="{15995389-2386-4D63-8341-E816654F23FD}" destId="{0CE358FB-CF70-42BB-A435-01E56ADE7E5C}" srcOrd="0" destOrd="0" presId="urn:microsoft.com/office/officeart/2005/8/layout/orgChart1"/>
    <dgm:cxn modelId="{0064A71C-143F-4FE4-8AA8-982FBED8D131}" type="presParOf" srcId="{15995389-2386-4D63-8341-E816654F23FD}" destId="{E90B21E0-5572-4227-8E9F-55D94FCCECB2}" srcOrd="1" destOrd="0" presId="urn:microsoft.com/office/officeart/2005/8/layout/orgChart1"/>
    <dgm:cxn modelId="{B6F24D5F-E69C-4B55-A191-4E71BFF9CA46}" type="presParOf" srcId="{FE182F42-AC05-40D3-9A9F-ED4CA341EA73}" destId="{187461A4-DC6A-4942-8378-AFF172936193}" srcOrd="1" destOrd="0" presId="urn:microsoft.com/office/officeart/2005/8/layout/orgChart1"/>
    <dgm:cxn modelId="{BCED3EC3-76C3-474A-BCA3-4EE3A5D4B36B}" type="presParOf" srcId="{FE182F42-AC05-40D3-9A9F-ED4CA341EA73}" destId="{6D2A8978-E385-49B0-9FF9-2E1E0E644148}" srcOrd="2" destOrd="0" presId="urn:microsoft.com/office/officeart/2005/8/layout/orgChart1"/>
    <dgm:cxn modelId="{A74E148C-A667-48E3-AE66-3C2B35E92DB1}" type="presParOf" srcId="{61251771-7E3C-4371-96D2-BEE5039BDFDE}" destId="{788B17AF-2C94-492F-A7F2-22E8635148BE}" srcOrd="2" destOrd="0" presId="urn:microsoft.com/office/officeart/2005/8/layout/orgChart1"/>
    <dgm:cxn modelId="{9DF054BE-B65B-44F7-8D7A-5562500DF1B6}" type="presParOf" srcId="{5578660E-D10F-4187-8D58-3E36FAF098A1}" destId="{A5078278-BF44-44AC-ABAF-7925C8041DA1}" srcOrd="2" destOrd="0" presId="urn:microsoft.com/office/officeart/2005/8/layout/orgChart1"/>
    <dgm:cxn modelId="{0528D1EA-A9DB-4182-9239-22800548202E}" type="presParOf" srcId="{5578660E-D10F-4187-8D58-3E36FAF098A1}" destId="{8E26EF9D-292E-4ACA-B465-3ED9BB0B5C77}" srcOrd="3" destOrd="0" presId="urn:microsoft.com/office/officeart/2005/8/layout/orgChart1"/>
    <dgm:cxn modelId="{6E1C370F-9A18-4F12-B1D2-089E7ECDFD73}" type="presParOf" srcId="{8E26EF9D-292E-4ACA-B465-3ED9BB0B5C77}" destId="{3A12BC3F-D30A-4A38-936B-4FA26CA1EC69}" srcOrd="0" destOrd="0" presId="urn:microsoft.com/office/officeart/2005/8/layout/orgChart1"/>
    <dgm:cxn modelId="{E83624DC-17DF-40F0-9B20-9C4DCD962375}" type="presParOf" srcId="{3A12BC3F-D30A-4A38-936B-4FA26CA1EC69}" destId="{A4917808-44EC-4893-9D59-39E156ADCD74}" srcOrd="0" destOrd="0" presId="urn:microsoft.com/office/officeart/2005/8/layout/orgChart1"/>
    <dgm:cxn modelId="{67DCB222-86CD-4623-AC40-88060BD696A2}" type="presParOf" srcId="{3A12BC3F-D30A-4A38-936B-4FA26CA1EC69}" destId="{FF3A1954-5C58-458D-AB6D-79D1C80AE1E8}" srcOrd="1" destOrd="0" presId="urn:microsoft.com/office/officeart/2005/8/layout/orgChart1"/>
    <dgm:cxn modelId="{15E203FB-BCFE-41A3-8909-834D0FC08480}" type="presParOf" srcId="{8E26EF9D-292E-4ACA-B465-3ED9BB0B5C77}" destId="{4A3EED40-AD46-4189-8D01-EDA8BB19C224}" srcOrd="1" destOrd="0" presId="urn:microsoft.com/office/officeart/2005/8/layout/orgChart1"/>
    <dgm:cxn modelId="{C829DA23-1381-49D1-95D7-78A03FCC48F8}" type="presParOf" srcId="{4A3EED40-AD46-4189-8D01-EDA8BB19C224}" destId="{7FB3B60D-FB6B-402D-8F39-40177601D178}" srcOrd="0" destOrd="0" presId="urn:microsoft.com/office/officeart/2005/8/layout/orgChart1"/>
    <dgm:cxn modelId="{69808EAD-F013-48DE-9D89-87A052711FED}" type="presParOf" srcId="{4A3EED40-AD46-4189-8D01-EDA8BB19C224}" destId="{6981A07E-DBB4-4F34-9E1F-F1021EF656F6}" srcOrd="1" destOrd="0" presId="urn:microsoft.com/office/officeart/2005/8/layout/orgChart1"/>
    <dgm:cxn modelId="{CDC99AFE-BEC0-4289-8F74-6AE7CD8FD706}" type="presParOf" srcId="{6981A07E-DBB4-4F34-9E1F-F1021EF656F6}" destId="{6CD9D887-9E4C-4B9C-8F9F-8156D18AA245}" srcOrd="0" destOrd="0" presId="urn:microsoft.com/office/officeart/2005/8/layout/orgChart1"/>
    <dgm:cxn modelId="{B80C20A8-CD10-4B22-8A18-8915E7BB92F3}" type="presParOf" srcId="{6CD9D887-9E4C-4B9C-8F9F-8156D18AA245}" destId="{6FD2BD37-E255-4740-AAF5-589F44C188FE}" srcOrd="0" destOrd="0" presId="urn:microsoft.com/office/officeart/2005/8/layout/orgChart1"/>
    <dgm:cxn modelId="{C811DA49-9F44-4EF6-9D42-971574CC6BAE}" type="presParOf" srcId="{6CD9D887-9E4C-4B9C-8F9F-8156D18AA245}" destId="{271FA5B8-DE40-4A87-99DF-863BFA4591A9}" srcOrd="1" destOrd="0" presId="urn:microsoft.com/office/officeart/2005/8/layout/orgChart1"/>
    <dgm:cxn modelId="{9E5B4970-3200-4943-A93B-4E7224383BE0}" type="presParOf" srcId="{6981A07E-DBB4-4F34-9E1F-F1021EF656F6}" destId="{9FF784AF-C740-423D-8F7B-EEE320208A27}" srcOrd="1" destOrd="0" presId="urn:microsoft.com/office/officeart/2005/8/layout/orgChart1"/>
    <dgm:cxn modelId="{58F9E1E8-C7B6-4160-A5AD-D5C528135559}" type="presParOf" srcId="{6981A07E-DBB4-4F34-9E1F-F1021EF656F6}" destId="{D7C2262E-89D0-483D-B660-F37DF24953D3}" srcOrd="2" destOrd="0" presId="urn:microsoft.com/office/officeart/2005/8/layout/orgChart1"/>
    <dgm:cxn modelId="{B9C96AD5-9869-4A4F-AE03-FC23F16FC9DC}" type="presParOf" srcId="{8E26EF9D-292E-4ACA-B465-3ED9BB0B5C77}" destId="{C3525E61-D435-4D74-A001-1462A61A1C9E}" srcOrd="2" destOrd="0" presId="urn:microsoft.com/office/officeart/2005/8/layout/orgChart1"/>
    <dgm:cxn modelId="{0BF72D0E-FC99-42CE-AE83-17D0C177B7AD}" type="presParOf" srcId="{9DF2C1CB-F356-41EF-BE41-4E360707C246}" destId="{27A2305E-B01C-4ECB-A092-9A516C35F272}" srcOrd="2" destOrd="0" presId="urn:microsoft.com/office/officeart/2005/8/layout/orgChart1"/>
    <dgm:cxn modelId="{2C85402D-6A5C-4FCF-8095-373C1D02317D}" type="presParOf" srcId="{BE496907-5A8F-48B5-8609-2E76EC09DCCF}" destId="{8072870F-4D38-4822-8B15-CE1E9B4CC57D}" srcOrd="1" destOrd="0" presId="urn:microsoft.com/office/officeart/2005/8/layout/orgChart1"/>
    <dgm:cxn modelId="{25581441-5ED0-42A5-A518-FA664AF703D5}" type="presParOf" srcId="{8072870F-4D38-4822-8B15-CE1E9B4CC57D}" destId="{4A2D8290-5F67-4318-9C4C-603000007EC9}" srcOrd="0" destOrd="0" presId="urn:microsoft.com/office/officeart/2005/8/layout/orgChart1"/>
    <dgm:cxn modelId="{CAEBD6CE-08C4-47A9-A569-55C7BCDEAD71}" type="presParOf" srcId="{4A2D8290-5F67-4318-9C4C-603000007EC9}" destId="{A8FC077C-55F3-45FA-8E68-67B8518E54A7}" srcOrd="0" destOrd="0" presId="urn:microsoft.com/office/officeart/2005/8/layout/orgChart1"/>
    <dgm:cxn modelId="{7CF69C80-C22D-421D-80EB-39C25B54903A}" type="presParOf" srcId="{4A2D8290-5F67-4318-9C4C-603000007EC9}" destId="{0CD996A5-AA75-4992-93EA-84E0D62FF908}" srcOrd="1" destOrd="0" presId="urn:microsoft.com/office/officeart/2005/8/layout/orgChart1"/>
    <dgm:cxn modelId="{15F1268E-88B2-45F2-B9C4-05206F3DDC0A}" type="presParOf" srcId="{8072870F-4D38-4822-8B15-CE1E9B4CC57D}" destId="{625B8E3F-5A69-4FED-A362-14A7B34EB68E}" srcOrd="1" destOrd="0" presId="urn:microsoft.com/office/officeart/2005/8/layout/orgChart1"/>
    <dgm:cxn modelId="{60CB2C1D-F8E6-4CC6-AB4E-B09DD4137177}" type="presParOf" srcId="{625B8E3F-5A69-4FED-A362-14A7B34EB68E}" destId="{CE9F7CBA-9778-42CC-A261-5AF96C453DD9}" srcOrd="0" destOrd="0" presId="urn:microsoft.com/office/officeart/2005/8/layout/orgChart1"/>
    <dgm:cxn modelId="{AAAA0775-40D7-4EFD-BAE2-C06237597E55}" type="presParOf" srcId="{625B8E3F-5A69-4FED-A362-14A7B34EB68E}" destId="{C0C3300E-8A4E-401F-8D19-FCF47B92BEC0}" srcOrd="1" destOrd="0" presId="urn:microsoft.com/office/officeart/2005/8/layout/orgChart1"/>
    <dgm:cxn modelId="{DB9CDA50-1B7E-4CB3-8D58-35A1AEC1C572}" type="presParOf" srcId="{C0C3300E-8A4E-401F-8D19-FCF47B92BEC0}" destId="{DE1E44BA-A97E-48B0-B46A-388B09FB8515}" srcOrd="0" destOrd="0" presId="urn:microsoft.com/office/officeart/2005/8/layout/orgChart1"/>
    <dgm:cxn modelId="{7B66E53A-096E-48C3-B487-9B4ADCF5B00B}" type="presParOf" srcId="{DE1E44BA-A97E-48B0-B46A-388B09FB8515}" destId="{F7192C3B-4547-4E6C-9F00-F2759E41A394}" srcOrd="0" destOrd="0" presId="urn:microsoft.com/office/officeart/2005/8/layout/orgChart1"/>
    <dgm:cxn modelId="{D354B2AF-E78A-49C7-90DE-0CE91BA30A11}" type="presParOf" srcId="{DE1E44BA-A97E-48B0-B46A-388B09FB8515}" destId="{1CED90B9-EFF6-4DF3-BC41-6076AB4D9C7A}" srcOrd="1" destOrd="0" presId="urn:microsoft.com/office/officeart/2005/8/layout/orgChart1"/>
    <dgm:cxn modelId="{399B549F-9B67-4D38-A601-54807B435EDF}" type="presParOf" srcId="{C0C3300E-8A4E-401F-8D19-FCF47B92BEC0}" destId="{FDA5E8D2-226A-46D2-A73B-2867FB7E4A31}" srcOrd="1" destOrd="0" presId="urn:microsoft.com/office/officeart/2005/8/layout/orgChart1"/>
    <dgm:cxn modelId="{628BA1FD-1BE6-4218-B83B-041D21DF476B}" type="presParOf" srcId="{FDA5E8D2-226A-46D2-A73B-2867FB7E4A31}" destId="{7B274C8B-5846-4B74-8F2D-AC83CEE7E7C0}" srcOrd="0" destOrd="0" presId="urn:microsoft.com/office/officeart/2005/8/layout/orgChart1"/>
    <dgm:cxn modelId="{E721832D-84C4-4BDE-986E-6E04CD3C1E42}" type="presParOf" srcId="{FDA5E8D2-226A-46D2-A73B-2867FB7E4A31}" destId="{E3C8A3E5-D7A7-40BD-B75C-8EAFC385077C}" srcOrd="1" destOrd="0" presId="urn:microsoft.com/office/officeart/2005/8/layout/orgChart1"/>
    <dgm:cxn modelId="{E05D787D-2086-4543-B3E2-103341EAD1BD}" type="presParOf" srcId="{E3C8A3E5-D7A7-40BD-B75C-8EAFC385077C}" destId="{87862E7C-CEA2-4094-A431-D12814F872AC}" srcOrd="0" destOrd="0" presId="urn:microsoft.com/office/officeart/2005/8/layout/orgChart1"/>
    <dgm:cxn modelId="{4E7CF498-EE9F-471A-84B6-0236A7D6BB03}" type="presParOf" srcId="{87862E7C-CEA2-4094-A431-D12814F872AC}" destId="{2C557BFC-2350-4118-9579-1312992251B5}" srcOrd="0" destOrd="0" presId="urn:microsoft.com/office/officeart/2005/8/layout/orgChart1"/>
    <dgm:cxn modelId="{5307A0F4-9FED-47D7-BF7B-393EAB95DDCC}" type="presParOf" srcId="{87862E7C-CEA2-4094-A431-D12814F872AC}" destId="{EA2D52F4-208D-437E-998A-A81909E2BFED}" srcOrd="1" destOrd="0" presId="urn:microsoft.com/office/officeart/2005/8/layout/orgChart1"/>
    <dgm:cxn modelId="{13764F19-2984-4794-866E-06B43650BE26}" type="presParOf" srcId="{E3C8A3E5-D7A7-40BD-B75C-8EAFC385077C}" destId="{A2A15A7C-59C0-4454-80BC-C68C2795B506}" srcOrd="1" destOrd="0" presId="urn:microsoft.com/office/officeart/2005/8/layout/orgChart1"/>
    <dgm:cxn modelId="{81573331-BAD9-4664-9BFD-594B4E3FF3A8}" type="presParOf" srcId="{E3C8A3E5-D7A7-40BD-B75C-8EAFC385077C}" destId="{88ED3E63-FCBF-4405-A08E-E7EA3D16D133}" srcOrd="2" destOrd="0" presId="urn:microsoft.com/office/officeart/2005/8/layout/orgChart1"/>
    <dgm:cxn modelId="{A70610BB-1D24-4837-8B48-4821DFABEED7}" type="presParOf" srcId="{FDA5E8D2-226A-46D2-A73B-2867FB7E4A31}" destId="{D3578527-BDC3-43A0-B4A9-6AD2302F377D}" srcOrd="2" destOrd="0" presId="urn:microsoft.com/office/officeart/2005/8/layout/orgChart1"/>
    <dgm:cxn modelId="{C90FF06B-4EB5-4B0D-B580-6364E5C5C874}" type="presParOf" srcId="{FDA5E8D2-226A-46D2-A73B-2867FB7E4A31}" destId="{429B06F5-9CFD-4F99-8004-7EC58EBB7986}" srcOrd="3" destOrd="0" presId="urn:microsoft.com/office/officeart/2005/8/layout/orgChart1"/>
    <dgm:cxn modelId="{F0DEB201-62B1-446F-AF21-FB9BA8492A76}" type="presParOf" srcId="{429B06F5-9CFD-4F99-8004-7EC58EBB7986}" destId="{4EF0B52C-A8D9-4302-B94B-ADF40BC544B3}" srcOrd="0" destOrd="0" presId="urn:microsoft.com/office/officeart/2005/8/layout/orgChart1"/>
    <dgm:cxn modelId="{398770E3-1C73-48E5-8E11-70E93D435072}" type="presParOf" srcId="{4EF0B52C-A8D9-4302-B94B-ADF40BC544B3}" destId="{3C5E63CD-856B-4323-9BEA-FE4F36D56312}" srcOrd="0" destOrd="0" presId="urn:microsoft.com/office/officeart/2005/8/layout/orgChart1"/>
    <dgm:cxn modelId="{674603CE-21FE-47FC-89CF-25505994F604}" type="presParOf" srcId="{4EF0B52C-A8D9-4302-B94B-ADF40BC544B3}" destId="{B10A1E49-82EE-49D2-82F7-86B3722AAC85}" srcOrd="1" destOrd="0" presId="urn:microsoft.com/office/officeart/2005/8/layout/orgChart1"/>
    <dgm:cxn modelId="{93F08044-0930-4787-BFB2-5D8328FC48E6}" type="presParOf" srcId="{429B06F5-9CFD-4F99-8004-7EC58EBB7986}" destId="{D811D606-B02F-4EB1-B9E8-C6A4B159D149}" srcOrd="1" destOrd="0" presId="urn:microsoft.com/office/officeart/2005/8/layout/orgChart1"/>
    <dgm:cxn modelId="{F4866198-F307-4915-97F2-CF0FFC9028CB}" type="presParOf" srcId="{429B06F5-9CFD-4F99-8004-7EC58EBB7986}" destId="{8403DF4D-EA8F-4DF2-8BB9-A577759AE2AB}" srcOrd="2" destOrd="0" presId="urn:microsoft.com/office/officeart/2005/8/layout/orgChart1"/>
    <dgm:cxn modelId="{B82550C0-079C-4B07-A355-69E1C5E36473}" type="presParOf" srcId="{C0C3300E-8A4E-401F-8D19-FCF47B92BEC0}" destId="{C9945DDB-B7D2-4D2F-8174-B3C8A7DE4395}" srcOrd="2" destOrd="0" presId="urn:microsoft.com/office/officeart/2005/8/layout/orgChart1"/>
    <dgm:cxn modelId="{E3B4C45E-A80D-4FB6-973B-6E3D4CD6CFC5}" type="presParOf" srcId="{625B8E3F-5A69-4FED-A362-14A7B34EB68E}" destId="{13081265-8D1B-4F04-A837-4FB2CE9D8FF1}" srcOrd="2" destOrd="0" presId="urn:microsoft.com/office/officeart/2005/8/layout/orgChart1"/>
    <dgm:cxn modelId="{1CE93BE2-55AA-4BDB-A9CB-DE6A9C4424AB}" type="presParOf" srcId="{625B8E3F-5A69-4FED-A362-14A7B34EB68E}" destId="{DF24ACCF-2168-4A18-9CCB-AC4A7C989EB5}" srcOrd="3" destOrd="0" presId="urn:microsoft.com/office/officeart/2005/8/layout/orgChart1"/>
    <dgm:cxn modelId="{8706C8DA-D01B-44E6-9108-DCC055C7275A}" type="presParOf" srcId="{DF24ACCF-2168-4A18-9CCB-AC4A7C989EB5}" destId="{2E0B39F8-11A8-4EA9-B405-6CE9131BA398}" srcOrd="0" destOrd="0" presId="urn:microsoft.com/office/officeart/2005/8/layout/orgChart1"/>
    <dgm:cxn modelId="{8220E6FC-09BC-4F2E-B12B-251159D6ED5F}" type="presParOf" srcId="{2E0B39F8-11A8-4EA9-B405-6CE9131BA398}" destId="{D221006F-3157-41CB-B62B-7046AD94AFA3}" srcOrd="0" destOrd="0" presId="urn:microsoft.com/office/officeart/2005/8/layout/orgChart1"/>
    <dgm:cxn modelId="{DBF15BC6-4C63-470E-9130-407856658C25}" type="presParOf" srcId="{2E0B39F8-11A8-4EA9-B405-6CE9131BA398}" destId="{68D3EF03-B3E8-421A-9B89-15B88AA67FFD}" srcOrd="1" destOrd="0" presId="urn:microsoft.com/office/officeart/2005/8/layout/orgChart1"/>
    <dgm:cxn modelId="{05B0E05A-6665-4A99-B281-91FEB3F343DB}" type="presParOf" srcId="{DF24ACCF-2168-4A18-9CCB-AC4A7C989EB5}" destId="{8A1BD6F2-D609-4BB2-9E95-91CB9C82A15D}" srcOrd="1" destOrd="0" presId="urn:microsoft.com/office/officeart/2005/8/layout/orgChart1"/>
    <dgm:cxn modelId="{510E14F4-6A30-4FA6-B46A-A795A479EA2D}" type="presParOf" srcId="{8A1BD6F2-D609-4BB2-9E95-91CB9C82A15D}" destId="{54BF8107-4D98-480B-9F57-8D8D51875B3B}" srcOrd="0" destOrd="0" presId="urn:microsoft.com/office/officeart/2005/8/layout/orgChart1"/>
    <dgm:cxn modelId="{BE6C91AE-EFDB-4B90-8146-0EF3EDE7B86D}" type="presParOf" srcId="{8A1BD6F2-D609-4BB2-9E95-91CB9C82A15D}" destId="{41235494-62E5-4FA8-A68B-A362894BDDF7}" srcOrd="1" destOrd="0" presId="urn:microsoft.com/office/officeart/2005/8/layout/orgChart1"/>
    <dgm:cxn modelId="{E0C86B14-5F9C-4845-B084-27F1A8C901E8}" type="presParOf" srcId="{41235494-62E5-4FA8-A68B-A362894BDDF7}" destId="{C7A512A2-1D8E-479E-8E64-5AB2608C4085}" srcOrd="0" destOrd="0" presId="urn:microsoft.com/office/officeart/2005/8/layout/orgChart1"/>
    <dgm:cxn modelId="{E8E09BDB-F0EF-4C6E-80F7-2BDA14E39602}" type="presParOf" srcId="{C7A512A2-1D8E-479E-8E64-5AB2608C4085}" destId="{071DFC22-B529-48A8-83C7-8E4AEB1375F2}" srcOrd="0" destOrd="0" presId="urn:microsoft.com/office/officeart/2005/8/layout/orgChart1"/>
    <dgm:cxn modelId="{1034AF8E-96C5-45D8-86BE-FA08D8883795}" type="presParOf" srcId="{C7A512A2-1D8E-479E-8E64-5AB2608C4085}" destId="{77033092-7EE0-4810-8B91-4CB014364C78}" srcOrd="1" destOrd="0" presId="urn:microsoft.com/office/officeart/2005/8/layout/orgChart1"/>
    <dgm:cxn modelId="{F6376DF3-8487-46E3-B20F-91518015EC50}" type="presParOf" srcId="{41235494-62E5-4FA8-A68B-A362894BDDF7}" destId="{F0E547F0-560B-412B-8A4B-684714AE0030}" srcOrd="1" destOrd="0" presId="urn:microsoft.com/office/officeart/2005/8/layout/orgChart1"/>
    <dgm:cxn modelId="{6A65AED5-F2DE-4457-8AB2-25D4A4A43F6C}" type="presParOf" srcId="{41235494-62E5-4FA8-A68B-A362894BDDF7}" destId="{36463CEE-817C-4704-9511-4867AF298D4A}" srcOrd="2" destOrd="0" presId="urn:microsoft.com/office/officeart/2005/8/layout/orgChart1"/>
    <dgm:cxn modelId="{7EA33C08-9A8B-4485-A3E1-8F8CAF85E8E7}" type="presParOf" srcId="{8A1BD6F2-D609-4BB2-9E95-91CB9C82A15D}" destId="{C5E9914E-602C-421F-9EBB-060F3B852B3A}" srcOrd="2" destOrd="0" presId="urn:microsoft.com/office/officeart/2005/8/layout/orgChart1"/>
    <dgm:cxn modelId="{DF59460C-4269-465D-9858-7A5D5AEB4F82}" type="presParOf" srcId="{8A1BD6F2-D609-4BB2-9E95-91CB9C82A15D}" destId="{8FD89549-2D63-4C2E-8602-4B35A5696C10}" srcOrd="3" destOrd="0" presId="urn:microsoft.com/office/officeart/2005/8/layout/orgChart1"/>
    <dgm:cxn modelId="{691428ED-A501-4709-A2BE-1E70808BE0AB}" type="presParOf" srcId="{8FD89549-2D63-4C2E-8602-4B35A5696C10}" destId="{44917959-E621-4767-BB17-76E198E97F85}" srcOrd="0" destOrd="0" presId="urn:microsoft.com/office/officeart/2005/8/layout/orgChart1"/>
    <dgm:cxn modelId="{DDCFF0A9-86F5-4E46-A168-387994E5D4F2}" type="presParOf" srcId="{44917959-E621-4767-BB17-76E198E97F85}" destId="{D6856E3B-FA7E-42E9-888E-15C429941680}" srcOrd="0" destOrd="0" presId="urn:microsoft.com/office/officeart/2005/8/layout/orgChart1"/>
    <dgm:cxn modelId="{1D9056D3-7CC6-4F11-AD61-EFC67C80046F}" type="presParOf" srcId="{44917959-E621-4767-BB17-76E198E97F85}" destId="{D49D5F8A-0548-47B1-83C6-A5B86C48CDD3}" srcOrd="1" destOrd="0" presId="urn:microsoft.com/office/officeart/2005/8/layout/orgChart1"/>
    <dgm:cxn modelId="{410E1D64-2EE6-4E97-9187-F00BDC277251}" type="presParOf" srcId="{8FD89549-2D63-4C2E-8602-4B35A5696C10}" destId="{421CFACF-0C05-4A04-B19B-D7731F9C525C}" srcOrd="1" destOrd="0" presId="urn:microsoft.com/office/officeart/2005/8/layout/orgChart1"/>
    <dgm:cxn modelId="{BB796D11-49C1-4E8E-8F8A-64123FF0536E}" type="presParOf" srcId="{8FD89549-2D63-4C2E-8602-4B35A5696C10}" destId="{26B0C5BD-D572-422E-9F21-2072D5056CBB}" srcOrd="2" destOrd="0" presId="urn:microsoft.com/office/officeart/2005/8/layout/orgChart1"/>
    <dgm:cxn modelId="{27CDCF39-89AC-4D3B-AF0F-FADDB0D2B519}" type="presParOf" srcId="{DF24ACCF-2168-4A18-9CCB-AC4A7C989EB5}" destId="{46E21B1F-9C0E-4C41-B874-C4C64A9D6A65}" srcOrd="2" destOrd="0" presId="urn:microsoft.com/office/officeart/2005/8/layout/orgChart1"/>
    <dgm:cxn modelId="{06AC27B9-6CAB-47DE-BDD5-ADBCD45D570C}" type="presParOf" srcId="{8072870F-4D38-4822-8B15-CE1E9B4CC57D}" destId="{7BB41CC7-C4EC-41E0-B5BB-69154ED8F8A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197292-AD02-4A93-AE4A-4DCB27E4B845}"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en-GB"/>
        </a:p>
      </dgm:t>
    </dgm:pt>
    <dgm:pt modelId="{BA5A0785-0B0C-4490-86DF-3BFCDEDC3DDD}">
      <dgm:prSet/>
      <dgm:spPr/>
      <dgm:t>
        <a:bodyPr/>
        <a:lstStyle/>
        <a:p>
          <a:r>
            <a:rPr lang="en-GB" b="1" i="0"/>
            <a:t>Identification</a:t>
          </a:r>
          <a:endParaRPr lang="en-GB"/>
        </a:p>
      </dgm:t>
    </dgm:pt>
    <dgm:pt modelId="{C786F365-00EA-4F38-8E8C-89A7C682B995}" type="parTrans" cxnId="{A2AF00C1-F0E5-49DB-A9D0-3339D0BE047B}">
      <dgm:prSet/>
      <dgm:spPr/>
      <dgm:t>
        <a:bodyPr/>
        <a:lstStyle/>
        <a:p>
          <a:endParaRPr lang="en-GB"/>
        </a:p>
      </dgm:t>
    </dgm:pt>
    <dgm:pt modelId="{33C50812-7B66-447C-A2DD-34A19397118C}" type="sibTrans" cxnId="{A2AF00C1-F0E5-49DB-A9D0-3339D0BE047B}">
      <dgm:prSet/>
      <dgm:spPr/>
      <dgm:t>
        <a:bodyPr/>
        <a:lstStyle/>
        <a:p>
          <a:endParaRPr lang="en-GB"/>
        </a:p>
      </dgm:t>
    </dgm:pt>
    <dgm:pt modelId="{D9D2F1AE-EEAE-481A-9DDB-01E7106C054C}">
      <dgm:prSet/>
      <dgm:spPr/>
      <dgm:t>
        <a:bodyPr/>
        <a:lstStyle/>
        <a:p>
          <a:r>
            <a:rPr lang="en-GB" b="0" i="0" dirty="0">
              <a:solidFill>
                <a:schemeClr val="bg1"/>
              </a:solidFill>
            </a:rPr>
            <a:t>Identify potential sources of evidence.</a:t>
          </a:r>
          <a:br>
            <a:rPr lang="en-GB" b="0" i="0" dirty="0">
              <a:solidFill>
                <a:schemeClr val="bg1"/>
              </a:solidFill>
            </a:rPr>
          </a:br>
          <a:endParaRPr lang="en-GB" dirty="0">
            <a:solidFill>
              <a:schemeClr val="bg1"/>
            </a:solidFill>
          </a:endParaRPr>
        </a:p>
      </dgm:t>
    </dgm:pt>
    <dgm:pt modelId="{9E27BA2F-0682-4FF9-914D-A4B48A5CD3D6}" type="parTrans" cxnId="{B2E886C1-C8BC-4D05-9C1C-375BB22B6E58}">
      <dgm:prSet/>
      <dgm:spPr/>
      <dgm:t>
        <a:bodyPr/>
        <a:lstStyle/>
        <a:p>
          <a:endParaRPr lang="en-GB"/>
        </a:p>
      </dgm:t>
    </dgm:pt>
    <dgm:pt modelId="{D7867430-D253-46A8-85F0-52BE8AACFADD}" type="sibTrans" cxnId="{B2E886C1-C8BC-4D05-9C1C-375BB22B6E58}">
      <dgm:prSet/>
      <dgm:spPr/>
      <dgm:t>
        <a:bodyPr/>
        <a:lstStyle/>
        <a:p>
          <a:endParaRPr lang="en-GB"/>
        </a:p>
      </dgm:t>
    </dgm:pt>
    <dgm:pt modelId="{55BD4764-9855-49D7-A2A9-4CF964635A5D}">
      <dgm:prSet/>
      <dgm:spPr/>
      <dgm:t>
        <a:bodyPr/>
        <a:lstStyle/>
        <a:p>
          <a:r>
            <a:rPr lang="en-GB" b="0" i="0" dirty="0">
              <a:solidFill>
                <a:schemeClr val="bg1"/>
              </a:solidFill>
            </a:rPr>
            <a:t>Use tools for gathering and preserving evidence.</a:t>
          </a:r>
          <a:endParaRPr lang="en-GB" dirty="0">
            <a:solidFill>
              <a:schemeClr val="bg1"/>
            </a:solidFill>
          </a:endParaRPr>
        </a:p>
      </dgm:t>
    </dgm:pt>
    <dgm:pt modelId="{6E82E706-43D3-4A05-8DC7-7D5EBF6AE24C}" type="parTrans" cxnId="{E15FB9DC-B6F2-4DAE-B6A4-5816285D939A}">
      <dgm:prSet/>
      <dgm:spPr/>
      <dgm:t>
        <a:bodyPr/>
        <a:lstStyle/>
        <a:p>
          <a:endParaRPr lang="en-GB"/>
        </a:p>
      </dgm:t>
    </dgm:pt>
    <dgm:pt modelId="{8362278A-D6E8-46DA-B310-57C084E7A14F}" type="sibTrans" cxnId="{E15FB9DC-B6F2-4DAE-B6A4-5816285D939A}">
      <dgm:prSet/>
      <dgm:spPr/>
      <dgm:t>
        <a:bodyPr/>
        <a:lstStyle/>
        <a:p>
          <a:endParaRPr lang="en-GB"/>
        </a:p>
      </dgm:t>
    </dgm:pt>
    <dgm:pt modelId="{2FA6B892-C694-497A-B6D6-127EDE1F02D1}">
      <dgm:prSet/>
      <dgm:spPr/>
      <dgm:t>
        <a:bodyPr/>
        <a:lstStyle/>
        <a:p>
          <a:r>
            <a:rPr lang="en-GB" b="1" i="0"/>
            <a:t>Collection</a:t>
          </a:r>
          <a:endParaRPr lang="en-GB"/>
        </a:p>
      </dgm:t>
    </dgm:pt>
    <dgm:pt modelId="{50E9F3C6-0AC9-4139-91ED-479F0F31C0D3}" type="parTrans" cxnId="{96946547-4B92-4033-BDAB-7A548EE274F7}">
      <dgm:prSet/>
      <dgm:spPr/>
      <dgm:t>
        <a:bodyPr/>
        <a:lstStyle/>
        <a:p>
          <a:endParaRPr lang="en-GB"/>
        </a:p>
      </dgm:t>
    </dgm:pt>
    <dgm:pt modelId="{8DF8FE4B-27F1-414C-BB7E-BA63BEBE012F}" type="sibTrans" cxnId="{96946547-4B92-4033-BDAB-7A548EE274F7}">
      <dgm:prSet/>
      <dgm:spPr/>
      <dgm:t>
        <a:bodyPr/>
        <a:lstStyle/>
        <a:p>
          <a:endParaRPr lang="en-GB"/>
        </a:p>
      </dgm:t>
    </dgm:pt>
    <dgm:pt modelId="{416AADA6-4797-407A-98EC-9B7A6C14E5E8}">
      <dgm:prSet/>
      <dgm:spPr/>
      <dgm:t>
        <a:bodyPr/>
        <a:lstStyle/>
        <a:p>
          <a:r>
            <a:rPr lang="en-GB" b="0" i="0" dirty="0">
              <a:solidFill>
                <a:schemeClr val="bg1"/>
              </a:solidFill>
            </a:rPr>
            <a:t>Collect data from defined evidence sources.</a:t>
          </a:r>
          <a:br>
            <a:rPr lang="en-GB" b="0" i="0" dirty="0">
              <a:solidFill>
                <a:schemeClr val="bg1"/>
              </a:solidFill>
            </a:rPr>
          </a:br>
          <a:endParaRPr lang="en-GB" dirty="0">
            <a:solidFill>
              <a:schemeClr val="bg1"/>
            </a:solidFill>
          </a:endParaRPr>
        </a:p>
      </dgm:t>
    </dgm:pt>
    <dgm:pt modelId="{1AE78D6F-5C98-4F33-B5B5-31E6F9B43C85}" type="parTrans" cxnId="{004BA8AA-5C88-48C3-B9CE-CE3A2D3FA5EF}">
      <dgm:prSet/>
      <dgm:spPr/>
      <dgm:t>
        <a:bodyPr/>
        <a:lstStyle/>
        <a:p>
          <a:endParaRPr lang="en-GB"/>
        </a:p>
      </dgm:t>
    </dgm:pt>
    <dgm:pt modelId="{DB8B45CF-E8F5-421A-B42B-231F08F34540}" type="sibTrans" cxnId="{004BA8AA-5C88-48C3-B9CE-CE3A2D3FA5EF}">
      <dgm:prSet/>
      <dgm:spPr/>
      <dgm:t>
        <a:bodyPr/>
        <a:lstStyle/>
        <a:p>
          <a:endParaRPr lang="en-GB"/>
        </a:p>
      </dgm:t>
    </dgm:pt>
    <dgm:pt modelId="{FDFB006E-1BFE-45FC-8382-7158021DF475}">
      <dgm:prSet/>
      <dgm:spPr/>
      <dgm:t>
        <a:bodyPr/>
        <a:lstStyle/>
        <a:p>
          <a:r>
            <a:rPr lang="en-GB" b="0" i="0" dirty="0">
              <a:solidFill>
                <a:schemeClr val="bg1"/>
              </a:solidFill>
            </a:rPr>
            <a:t>Tools: Wireshark, Tcpdump, Ettercap.</a:t>
          </a:r>
          <a:endParaRPr lang="en-GB" dirty="0">
            <a:solidFill>
              <a:schemeClr val="bg1"/>
            </a:solidFill>
          </a:endParaRPr>
        </a:p>
      </dgm:t>
    </dgm:pt>
    <dgm:pt modelId="{54B775B6-70FA-4122-A2A2-40D48EC7A474}" type="parTrans" cxnId="{3B5EDF2F-9138-48BA-A036-C852495A6369}">
      <dgm:prSet/>
      <dgm:spPr/>
      <dgm:t>
        <a:bodyPr/>
        <a:lstStyle/>
        <a:p>
          <a:endParaRPr lang="en-GB"/>
        </a:p>
      </dgm:t>
    </dgm:pt>
    <dgm:pt modelId="{439CA2F5-4994-4BB4-AFDA-6E03017A46B6}" type="sibTrans" cxnId="{3B5EDF2F-9138-48BA-A036-C852495A6369}">
      <dgm:prSet/>
      <dgm:spPr/>
      <dgm:t>
        <a:bodyPr/>
        <a:lstStyle/>
        <a:p>
          <a:endParaRPr lang="en-GB"/>
        </a:p>
      </dgm:t>
    </dgm:pt>
    <dgm:pt modelId="{A8C33B2E-7599-4717-9513-39CD5FC1A166}">
      <dgm:prSet/>
      <dgm:spPr/>
      <dgm:t>
        <a:bodyPr/>
        <a:lstStyle/>
        <a:p>
          <a:r>
            <a:rPr lang="en-GB" b="1" i="0"/>
            <a:t>Preservation</a:t>
          </a:r>
          <a:endParaRPr lang="en-GB"/>
        </a:p>
      </dgm:t>
    </dgm:pt>
    <dgm:pt modelId="{7EC9091A-B2DB-4CE2-98C2-76DA78800AE4}" type="parTrans" cxnId="{82AFF017-FB18-4935-9B8B-6DF9CFDF85C1}">
      <dgm:prSet/>
      <dgm:spPr/>
      <dgm:t>
        <a:bodyPr/>
        <a:lstStyle/>
        <a:p>
          <a:endParaRPr lang="en-GB"/>
        </a:p>
      </dgm:t>
    </dgm:pt>
    <dgm:pt modelId="{5C9D8E28-4C70-4733-B2C0-BF0D057B7AC3}" type="sibTrans" cxnId="{82AFF017-FB18-4935-9B8B-6DF9CFDF85C1}">
      <dgm:prSet/>
      <dgm:spPr/>
      <dgm:t>
        <a:bodyPr/>
        <a:lstStyle/>
        <a:p>
          <a:endParaRPr lang="en-GB"/>
        </a:p>
      </dgm:t>
    </dgm:pt>
    <dgm:pt modelId="{AEC9DDC7-8F57-43D9-AF4F-A8C503EE5F48}">
      <dgm:prSet/>
      <dgm:spPr/>
      <dgm:t>
        <a:bodyPr/>
        <a:lstStyle/>
        <a:p>
          <a:r>
            <a:rPr lang="en-GB" b="0" i="0" dirty="0">
              <a:solidFill>
                <a:schemeClr val="bg1"/>
              </a:solidFill>
            </a:rPr>
            <a:t>Maintain data integrity during collection.</a:t>
          </a:r>
          <a:br>
            <a:rPr lang="en-GB" b="0" i="0" dirty="0">
              <a:solidFill>
                <a:schemeClr val="bg1"/>
              </a:solidFill>
            </a:rPr>
          </a:br>
          <a:endParaRPr lang="en-GB" dirty="0">
            <a:solidFill>
              <a:schemeClr val="bg1"/>
            </a:solidFill>
          </a:endParaRPr>
        </a:p>
      </dgm:t>
    </dgm:pt>
    <dgm:pt modelId="{CA53389C-205D-4242-B3D2-30A77A581083}" type="parTrans" cxnId="{072371D8-BA70-4427-BFC2-AA0CD8BE35CF}">
      <dgm:prSet/>
      <dgm:spPr/>
      <dgm:t>
        <a:bodyPr/>
        <a:lstStyle/>
        <a:p>
          <a:endParaRPr lang="en-GB"/>
        </a:p>
      </dgm:t>
    </dgm:pt>
    <dgm:pt modelId="{1DAF5656-EA5E-46BC-A081-825D90F406E3}" type="sibTrans" cxnId="{072371D8-BA70-4427-BFC2-AA0CD8BE35CF}">
      <dgm:prSet/>
      <dgm:spPr/>
      <dgm:t>
        <a:bodyPr/>
        <a:lstStyle/>
        <a:p>
          <a:endParaRPr lang="en-GB"/>
        </a:p>
      </dgm:t>
    </dgm:pt>
    <dgm:pt modelId="{DE3F6842-DBA1-4C20-B5CE-2D15DC5E2D54}">
      <dgm:prSet/>
      <dgm:spPr/>
      <dgm:t>
        <a:bodyPr/>
        <a:lstStyle/>
        <a:p>
          <a:r>
            <a:rPr lang="en-GB" b="0" i="0" dirty="0">
              <a:solidFill>
                <a:schemeClr val="bg1"/>
              </a:solidFill>
            </a:rPr>
            <a:t>Use hashes (e.g., SHA-256) for unique identification and tamper verification.</a:t>
          </a:r>
          <a:endParaRPr lang="en-GB" dirty="0">
            <a:solidFill>
              <a:schemeClr val="bg1"/>
            </a:solidFill>
          </a:endParaRPr>
        </a:p>
      </dgm:t>
    </dgm:pt>
    <dgm:pt modelId="{47073FDE-E5F8-4A5F-BC31-CE8FAB034B60}" type="parTrans" cxnId="{C739CCCE-22C3-4373-BD4A-611AF975ADC2}">
      <dgm:prSet/>
      <dgm:spPr/>
      <dgm:t>
        <a:bodyPr/>
        <a:lstStyle/>
        <a:p>
          <a:endParaRPr lang="en-GB"/>
        </a:p>
      </dgm:t>
    </dgm:pt>
    <dgm:pt modelId="{F75D3275-4CBA-4407-928D-094291F48E31}" type="sibTrans" cxnId="{C739CCCE-22C3-4373-BD4A-611AF975ADC2}">
      <dgm:prSet/>
      <dgm:spPr/>
      <dgm:t>
        <a:bodyPr/>
        <a:lstStyle/>
        <a:p>
          <a:endParaRPr lang="en-GB"/>
        </a:p>
      </dgm:t>
    </dgm:pt>
    <dgm:pt modelId="{306C7FC3-999B-43C8-BBED-45FAF7E57A4D}">
      <dgm:prSet/>
      <dgm:spPr/>
      <dgm:t>
        <a:bodyPr/>
        <a:lstStyle/>
        <a:p>
          <a:r>
            <a:rPr lang="en-GB" b="1" i="0"/>
            <a:t>Examination</a:t>
          </a:r>
          <a:endParaRPr lang="en-GB"/>
        </a:p>
      </dgm:t>
    </dgm:pt>
    <dgm:pt modelId="{B191C1A0-FB90-4A4B-A14A-6EA91D5AA637}" type="parTrans" cxnId="{69DD428F-6960-42DE-99C8-31A48D490683}">
      <dgm:prSet/>
      <dgm:spPr/>
      <dgm:t>
        <a:bodyPr/>
        <a:lstStyle/>
        <a:p>
          <a:endParaRPr lang="en-GB"/>
        </a:p>
      </dgm:t>
    </dgm:pt>
    <dgm:pt modelId="{C79FE5E1-0146-4713-8C5A-7BF958FC167C}" type="sibTrans" cxnId="{69DD428F-6960-42DE-99C8-31A48D490683}">
      <dgm:prSet/>
      <dgm:spPr/>
      <dgm:t>
        <a:bodyPr/>
        <a:lstStyle/>
        <a:p>
          <a:endParaRPr lang="en-GB"/>
        </a:p>
      </dgm:t>
    </dgm:pt>
    <dgm:pt modelId="{A0CE0919-106B-499F-B811-8F8A451976E6}">
      <dgm:prSet/>
      <dgm:spPr/>
      <dgm:t>
        <a:bodyPr/>
        <a:lstStyle/>
        <a:p>
          <a:r>
            <a:rPr lang="en-GB" b="0" i="0" dirty="0">
              <a:solidFill>
                <a:schemeClr val="bg1"/>
              </a:solidFill>
            </a:rPr>
            <a:t>Analyze collected data to identify relevant information.</a:t>
          </a:r>
          <a:br>
            <a:rPr lang="en-GB" b="0" i="0" dirty="0">
              <a:solidFill>
                <a:schemeClr val="bg1"/>
              </a:solidFill>
            </a:rPr>
          </a:br>
          <a:endParaRPr lang="en-GB" dirty="0">
            <a:solidFill>
              <a:schemeClr val="bg1"/>
            </a:solidFill>
          </a:endParaRPr>
        </a:p>
      </dgm:t>
    </dgm:pt>
    <dgm:pt modelId="{CE012DD7-F2F6-4849-8301-6DF08E5E48C1}" type="parTrans" cxnId="{F87E0CB6-13E6-424C-8745-F16B10B9EE26}">
      <dgm:prSet/>
      <dgm:spPr/>
      <dgm:t>
        <a:bodyPr/>
        <a:lstStyle/>
        <a:p>
          <a:endParaRPr lang="en-GB"/>
        </a:p>
      </dgm:t>
    </dgm:pt>
    <dgm:pt modelId="{749BCF70-654D-4F29-9BC2-0CF096B3F556}" type="sibTrans" cxnId="{F87E0CB6-13E6-424C-8745-F16B10B9EE26}">
      <dgm:prSet/>
      <dgm:spPr/>
      <dgm:t>
        <a:bodyPr/>
        <a:lstStyle/>
        <a:p>
          <a:endParaRPr lang="en-GB"/>
        </a:p>
      </dgm:t>
    </dgm:pt>
    <dgm:pt modelId="{A6F0A31A-0BF3-4D91-8DFB-26A85DCC3B21}">
      <dgm:prSet/>
      <dgm:spPr/>
      <dgm:t>
        <a:bodyPr/>
        <a:lstStyle/>
        <a:p>
          <a:r>
            <a:rPr lang="en-GB" b="0" i="0" dirty="0">
              <a:solidFill>
                <a:schemeClr val="bg1"/>
              </a:solidFill>
            </a:rPr>
            <a:t>Tools: Bro, Argus for summarizing and analyzing packet captures.</a:t>
          </a:r>
          <a:endParaRPr lang="en-GB" dirty="0">
            <a:solidFill>
              <a:schemeClr val="bg1"/>
            </a:solidFill>
          </a:endParaRPr>
        </a:p>
      </dgm:t>
    </dgm:pt>
    <dgm:pt modelId="{7BC20A52-5D8A-48E3-84D5-F3C3DD5A6A35}" type="parTrans" cxnId="{604758E2-29CA-4337-8143-204FAE960D1E}">
      <dgm:prSet/>
      <dgm:spPr/>
      <dgm:t>
        <a:bodyPr/>
        <a:lstStyle/>
        <a:p>
          <a:endParaRPr lang="en-GB"/>
        </a:p>
      </dgm:t>
    </dgm:pt>
    <dgm:pt modelId="{EE702B28-24F5-4343-83D0-363B09AEF126}" type="sibTrans" cxnId="{604758E2-29CA-4337-8143-204FAE960D1E}">
      <dgm:prSet/>
      <dgm:spPr/>
      <dgm:t>
        <a:bodyPr/>
        <a:lstStyle/>
        <a:p>
          <a:endParaRPr lang="en-GB"/>
        </a:p>
      </dgm:t>
    </dgm:pt>
    <dgm:pt modelId="{FFC28CE4-9B37-46C4-B601-64C951139974}">
      <dgm:prSet/>
      <dgm:spPr/>
      <dgm:t>
        <a:bodyPr/>
        <a:lstStyle/>
        <a:p>
          <a:r>
            <a:rPr lang="en-GB" b="1" i="0"/>
            <a:t>Analysis</a:t>
          </a:r>
          <a:endParaRPr lang="en-GB"/>
        </a:p>
      </dgm:t>
    </dgm:pt>
    <dgm:pt modelId="{318CC77C-575B-474F-B216-AC28DD8ECD90}" type="parTrans" cxnId="{26E3C2FE-A6E0-43B7-A009-B1574035E61D}">
      <dgm:prSet/>
      <dgm:spPr/>
      <dgm:t>
        <a:bodyPr/>
        <a:lstStyle/>
        <a:p>
          <a:endParaRPr lang="en-GB"/>
        </a:p>
      </dgm:t>
    </dgm:pt>
    <dgm:pt modelId="{18831DE9-2B37-47B6-997C-B401787E9889}" type="sibTrans" cxnId="{26E3C2FE-A6E0-43B7-A009-B1574035E61D}">
      <dgm:prSet/>
      <dgm:spPr/>
      <dgm:t>
        <a:bodyPr/>
        <a:lstStyle/>
        <a:p>
          <a:endParaRPr lang="en-GB"/>
        </a:p>
      </dgm:t>
    </dgm:pt>
    <dgm:pt modelId="{3DB296ED-F799-4750-9C36-3961A01AFBA6}">
      <dgm:prSet/>
      <dgm:spPr/>
      <dgm:t>
        <a:bodyPr/>
        <a:lstStyle/>
        <a:p>
          <a:r>
            <a:rPr lang="en-GB" b="0" i="0" dirty="0">
              <a:solidFill>
                <a:schemeClr val="bg1"/>
              </a:solidFill>
            </a:rPr>
            <a:t>Assess evidence for relevant information regarding cybercrimes.</a:t>
          </a:r>
          <a:br>
            <a:rPr lang="en-GB" b="0" i="0" dirty="0">
              <a:solidFill>
                <a:schemeClr val="bg1"/>
              </a:solidFill>
            </a:rPr>
          </a:br>
          <a:endParaRPr lang="en-GB" dirty="0">
            <a:solidFill>
              <a:schemeClr val="bg1"/>
            </a:solidFill>
          </a:endParaRPr>
        </a:p>
      </dgm:t>
    </dgm:pt>
    <dgm:pt modelId="{44567593-BA2C-4CEA-AE95-0B04903923F8}" type="parTrans" cxnId="{0F67BF84-6178-4455-9A03-841952286D7D}">
      <dgm:prSet/>
      <dgm:spPr/>
      <dgm:t>
        <a:bodyPr/>
        <a:lstStyle/>
        <a:p>
          <a:endParaRPr lang="en-GB"/>
        </a:p>
      </dgm:t>
    </dgm:pt>
    <dgm:pt modelId="{10A22BF1-23C1-49C2-B412-077F370AF63E}" type="sibTrans" cxnId="{0F67BF84-6178-4455-9A03-841952286D7D}">
      <dgm:prSet/>
      <dgm:spPr/>
      <dgm:t>
        <a:bodyPr/>
        <a:lstStyle/>
        <a:p>
          <a:endParaRPr lang="en-GB"/>
        </a:p>
      </dgm:t>
    </dgm:pt>
    <dgm:pt modelId="{23030FB1-E1B8-473C-AB39-84A062D062D4}">
      <dgm:prSet/>
      <dgm:spPr/>
      <dgm:t>
        <a:bodyPr/>
        <a:lstStyle/>
        <a:p>
          <a:r>
            <a:rPr lang="en-GB" b="0" i="0" dirty="0">
              <a:solidFill>
                <a:schemeClr val="bg1"/>
              </a:solidFill>
            </a:rPr>
            <a:t>Use Deep Neural Networks (DNN) and Particle Swarm Optimization (PSO) for traffic pattern recognition.</a:t>
          </a:r>
          <a:endParaRPr lang="en-GB" dirty="0">
            <a:solidFill>
              <a:schemeClr val="bg1"/>
            </a:solidFill>
          </a:endParaRPr>
        </a:p>
      </dgm:t>
    </dgm:pt>
    <dgm:pt modelId="{FBFC2F46-3D1B-4BA7-99E2-F27639010561}" type="parTrans" cxnId="{B8B4052A-143E-4190-B1B5-835C0A07E923}">
      <dgm:prSet/>
      <dgm:spPr/>
      <dgm:t>
        <a:bodyPr/>
        <a:lstStyle/>
        <a:p>
          <a:endParaRPr lang="en-GB"/>
        </a:p>
      </dgm:t>
    </dgm:pt>
    <dgm:pt modelId="{682589B4-7855-4D32-BA3C-2954DA403342}" type="sibTrans" cxnId="{B8B4052A-143E-4190-B1B5-835C0A07E923}">
      <dgm:prSet/>
      <dgm:spPr/>
      <dgm:t>
        <a:bodyPr/>
        <a:lstStyle/>
        <a:p>
          <a:endParaRPr lang="en-GB"/>
        </a:p>
      </dgm:t>
    </dgm:pt>
    <dgm:pt modelId="{5EE2D198-9C4D-403C-805A-9A03C9DF5B91}">
      <dgm:prSet/>
      <dgm:spPr/>
      <dgm:t>
        <a:bodyPr/>
        <a:lstStyle/>
        <a:p>
          <a:r>
            <a:rPr lang="en-GB" b="1" i="0"/>
            <a:t>Presentation</a:t>
          </a:r>
          <a:endParaRPr lang="en-GB"/>
        </a:p>
      </dgm:t>
    </dgm:pt>
    <dgm:pt modelId="{8FE4503A-1CFC-466E-8C8A-858BF97C0225}" type="parTrans" cxnId="{E1C08625-BDE9-4F2C-ACF8-F72A61727816}">
      <dgm:prSet/>
      <dgm:spPr/>
      <dgm:t>
        <a:bodyPr/>
        <a:lstStyle/>
        <a:p>
          <a:endParaRPr lang="en-GB"/>
        </a:p>
      </dgm:t>
    </dgm:pt>
    <dgm:pt modelId="{5ECDC3AD-8DD5-41D6-B09D-5FABAEEA58F4}" type="sibTrans" cxnId="{E1C08625-BDE9-4F2C-ACF8-F72A61727816}">
      <dgm:prSet/>
      <dgm:spPr/>
      <dgm:t>
        <a:bodyPr/>
        <a:lstStyle/>
        <a:p>
          <a:endParaRPr lang="en-GB"/>
        </a:p>
      </dgm:t>
    </dgm:pt>
    <dgm:pt modelId="{E55E84BF-AD21-45EF-9741-9231FBB9777F}">
      <dgm:prSet/>
      <dgm:spPr/>
      <dgm:t>
        <a:bodyPr/>
        <a:lstStyle/>
        <a:p>
          <a:r>
            <a:rPr lang="en-GB" b="0" i="0" dirty="0">
              <a:solidFill>
                <a:schemeClr val="bg1"/>
              </a:solidFill>
            </a:rPr>
            <a:t>Present investigation results clearly and effectively.</a:t>
          </a:r>
          <a:br>
            <a:rPr lang="en-GB" b="0" i="0" dirty="0">
              <a:solidFill>
                <a:schemeClr val="bg1"/>
              </a:solidFill>
            </a:rPr>
          </a:br>
          <a:endParaRPr lang="en-GB" dirty="0">
            <a:solidFill>
              <a:schemeClr val="bg1"/>
            </a:solidFill>
          </a:endParaRPr>
        </a:p>
      </dgm:t>
    </dgm:pt>
    <dgm:pt modelId="{F9A8B70B-64AB-4DA1-BEDB-D6B403DFF8CF}" type="parTrans" cxnId="{46240880-B16D-4EFD-83AC-A5870BD15078}">
      <dgm:prSet/>
      <dgm:spPr/>
      <dgm:t>
        <a:bodyPr/>
        <a:lstStyle/>
        <a:p>
          <a:endParaRPr lang="en-GB"/>
        </a:p>
      </dgm:t>
    </dgm:pt>
    <dgm:pt modelId="{0A30ED0D-04AE-4F5F-A04D-2DA6BB1E2CF8}" type="sibTrans" cxnId="{46240880-B16D-4EFD-83AC-A5870BD15078}">
      <dgm:prSet/>
      <dgm:spPr/>
      <dgm:t>
        <a:bodyPr/>
        <a:lstStyle/>
        <a:p>
          <a:endParaRPr lang="en-GB"/>
        </a:p>
      </dgm:t>
    </dgm:pt>
    <dgm:pt modelId="{A21AAB2A-1F22-4463-B377-AD6069F4631E}">
      <dgm:prSet/>
      <dgm:spPr/>
      <dgm:t>
        <a:bodyPr/>
        <a:lstStyle/>
        <a:p>
          <a:r>
            <a:rPr lang="en-GB" b="0" i="0" dirty="0">
              <a:solidFill>
                <a:schemeClr val="bg1"/>
              </a:solidFill>
            </a:rPr>
            <a:t>Consider privacy concerns when drafting reports or presentations.</a:t>
          </a:r>
          <a:endParaRPr lang="en-GB" dirty="0">
            <a:solidFill>
              <a:schemeClr val="bg1"/>
            </a:solidFill>
          </a:endParaRPr>
        </a:p>
      </dgm:t>
    </dgm:pt>
    <dgm:pt modelId="{99DF5960-A3F3-4652-BAA6-65DFA94A9D57}" type="parTrans" cxnId="{89D67588-860B-441C-BF5E-CAFC9DF1BD95}">
      <dgm:prSet/>
      <dgm:spPr/>
      <dgm:t>
        <a:bodyPr/>
        <a:lstStyle/>
        <a:p>
          <a:endParaRPr lang="en-GB"/>
        </a:p>
      </dgm:t>
    </dgm:pt>
    <dgm:pt modelId="{9A7486C9-C9BE-4B17-81A5-8AD3BC956C7F}" type="sibTrans" cxnId="{89D67588-860B-441C-BF5E-CAFC9DF1BD95}">
      <dgm:prSet/>
      <dgm:spPr/>
      <dgm:t>
        <a:bodyPr/>
        <a:lstStyle/>
        <a:p>
          <a:endParaRPr lang="en-GB"/>
        </a:p>
      </dgm:t>
    </dgm:pt>
    <dgm:pt modelId="{181195E3-F194-4C38-8E0F-8B1366B6E2A6}" type="pres">
      <dgm:prSet presAssocID="{B0197292-AD02-4A93-AE4A-4DCB27E4B845}" presName="Name0" presStyleCnt="0">
        <dgm:presLayoutVars>
          <dgm:dir/>
          <dgm:animLvl val="lvl"/>
          <dgm:resizeHandles val="exact"/>
        </dgm:presLayoutVars>
      </dgm:prSet>
      <dgm:spPr/>
    </dgm:pt>
    <dgm:pt modelId="{BA271EDC-4A9E-4180-8E7F-F91499A065CF}" type="pres">
      <dgm:prSet presAssocID="{BA5A0785-0B0C-4490-86DF-3BFCDEDC3DDD}" presName="composite" presStyleCnt="0"/>
      <dgm:spPr/>
    </dgm:pt>
    <dgm:pt modelId="{406CD61F-6345-4629-8E17-FE9F02B8E10F}" type="pres">
      <dgm:prSet presAssocID="{BA5A0785-0B0C-4490-86DF-3BFCDEDC3DDD}" presName="parTx" presStyleLbl="alignNode1" presStyleIdx="0" presStyleCnt="6">
        <dgm:presLayoutVars>
          <dgm:chMax val="0"/>
          <dgm:chPref val="0"/>
          <dgm:bulletEnabled val="1"/>
        </dgm:presLayoutVars>
      </dgm:prSet>
      <dgm:spPr/>
    </dgm:pt>
    <dgm:pt modelId="{2963D363-F646-4696-8AB1-E2A36B9EF60E}" type="pres">
      <dgm:prSet presAssocID="{BA5A0785-0B0C-4490-86DF-3BFCDEDC3DDD}" presName="desTx" presStyleLbl="alignAccFollowNode1" presStyleIdx="0" presStyleCnt="6">
        <dgm:presLayoutVars>
          <dgm:bulletEnabled val="1"/>
        </dgm:presLayoutVars>
      </dgm:prSet>
      <dgm:spPr/>
    </dgm:pt>
    <dgm:pt modelId="{AB107250-D18A-4356-AC8D-31323006854E}" type="pres">
      <dgm:prSet presAssocID="{33C50812-7B66-447C-A2DD-34A19397118C}" presName="space" presStyleCnt="0"/>
      <dgm:spPr/>
    </dgm:pt>
    <dgm:pt modelId="{6E63D0EF-07EE-464C-A0EC-C975E72E6858}" type="pres">
      <dgm:prSet presAssocID="{2FA6B892-C694-497A-B6D6-127EDE1F02D1}" presName="composite" presStyleCnt="0"/>
      <dgm:spPr/>
    </dgm:pt>
    <dgm:pt modelId="{C3AD77CF-7956-4B04-8159-E581268DB263}" type="pres">
      <dgm:prSet presAssocID="{2FA6B892-C694-497A-B6D6-127EDE1F02D1}" presName="parTx" presStyleLbl="alignNode1" presStyleIdx="1" presStyleCnt="6">
        <dgm:presLayoutVars>
          <dgm:chMax val="0"/>
          <dgm:chPref val="0"/>
          <dgm:bulletEnabled val="1"/>
        </dgm:presLayoutVars>
      </dgm:prSet>
      <dgm:spPr/>
    </dgm:pt>
    <dgm:pt modelId="{EF01D40E-087F-4822-A5EF-B5C2D4CD6F23}" type="pres">
      <dgm:prSet presAssocID="{2FA6B892-C694-497A-B6D6-127EDE1F02D1}" presName="desTx" presStyleLbl="alignAccFollowNode1" presStyleIdx="1" presStyleCnt="6">
        <dgm:presLayoutVars>
          <dgm:bulletEnabled val="1"/>
        </dgm:presLayoutVars>
      </dgm:prSet>
      <dgm:spPr/>
    </dgm:pt>
    <dgm:pt modelId="{6688DC8C-FB74-4A42-BE82-6893C8D42024}" type="pres">
      <dgm:prSet presAssocID="{8DF8FE4B-27F1-414C-BB7E-BA63BEBE012F}" presName="space" presStyleCnt="0"/>
      <dgm:spPr/>
    </dgm:pt>
    <dgm:pt modelId="{F9ABAA9D-7B42-4A63-97D1-060812DB0D29}" type="pres">
      <dgm:prSet presAssocID="{A8C33B2E-7599-4717-9513-39CD5FC1A166}" presName="composite" presStyleCnt="0"/>
      <dgm:spPr/>
    </dgm:pt>
    <dgm:pt modelId="{B10E9E97-6A4E-40F6-903C-AB2BC6BF0022}" type="pres">
      <dgm:prSet presAssocID="{A8C33B2E-7599-4717-9513-39CD5FC1A166}" presName="parTx" presStyleLbl="alignNode1" presStyleIdx="2" presStyleCnt="6">
        <dgm:presLayoutVars>
          <dgm:chMax val="0"/>
          <dgm:chPref val="0"/>
          <dgm:bulletEnabled val="1"/>
        </dgm:presLayoutVars>
      </dgm:prSet>
      <dgm:spPr/>
    </dgm:pt>
    <dgm:pt modelId="{5EA3EE92-1D04-4998-AE2F-1C34CBA0229D}" type="pres">
      <dgm:prSet presAssocID="{A8C33B2E-7599-4717-9513-39CD5FC1A166}" presName="desTx" presStyleLbl="alignAccFollowNode1" presStyleIdx="2" presStyleCnt="6">
        <dgm:presLayoutVars>
          <dgm:bulletEnabled val="1"/>
        </dgm:presLayoutVars>
      </dgm:prSet>
      <dgm:spPr/>
    </dgm:pt>
    <dgm:pt modelId="{4FF4193D-0780-450B-934D-1DEB7379335D}" type="pres">
      <dgm:prSet presAssocID="{5C9D8E28-4C70-4733-B2C0-BF0D057B7AC3}" presName="space" presStyleCnt="0"/>
      <dgm:spPr/>
    </dgm:pt>
    <dgm:pt modelId="{6939C226-4234-4E43-BF9B-3862A41EB95A}" type="pres">
      <dgm:prSet presAssocID="{306C7FC3-999B-43C8-BBED-45FAF7E57A4D}" presName="composite" presStyleCnt="0"/>
      <dgm:spPr/>
    </dgm:pt>
    <dgm:pt modelId="{79867DF3-8ADD-4295-B625-3A14E71429B7}" type="pres">
      <dgm:prSet presAssocID="{306C7FC3-999B-43C8-BBED-45FAF7E57A4D}" presName="parTx" presStyleLbl="alignNode1" presStyleIdx="3" presStyleCnt="6">
        <dgm:presLayoutVars>
          <dgm:chMax val="0"/>
          <dgm:chPref val="0"/>
          <dgm:bulletEnabled val="1"/>
        </dgm:presLayoutVars>
      </dgm:prSet>
      <dgm:spPr/>
    </dgm:pt>
    <dgm:pt modelId="{509D0DF8-F87F-4D8A-808B-F332D8C9B153}" type="pres">
      <dgm:prSet presAssocID="{306C7FC3-999B-43C8-BBED-45FAF7E57A4D}" presName="desTx" presStyleLbl="alignAccFollowNode1" presStyleIdx="3" presStyleCnt="6">
        <dgm:presLayoutVars>
          <dgm:bulletEnabled val="1"/>
        </dgm:presLayoutVars>
      </dgm:prSet>
      <dgm:spPr/>
    </dgm:pt>
    <dgm:pt modelId="{DF98DFA5-8959-4ACF-9E0E-4BD4453F27C1}" type="pres">
      <dgm:prSet presAssocID="{C79FE5E1-0146-4713-8C5A-7BF958FC167C}" presName="space" presStyleCnt="0"/>
      <dgm:spPr/>
    </dgm:pt>
    <dgm:pt modelId="{48F5697D-80BE-49E0-8B8C-7AF3A4F74971}" type="pres">
      <dgm:prSet presAssocID="{FFC28CE4-9B37-46C4-B601-64C951139974}" presName="composite" presStyleCnt="0"/>
      <dgm:spPr/>
    </dgm:pt>
    <dgm:pt modelId="{70B1D296-616D-4E21-B1AF-84190EBF8AE6}" type="pres">
      <dgm:prSet presAssocID="{FFC28CE4-9B37-46C4-B601-64C951139974}" presName="parTx" presStyleLbl="alignNode1" presStyleIdx="4" presStyleCnt="6">
        <dgm:presLayoutVars>
          <dgm:chMax val="0"/>
          <dgm:chPref val="0"/>
          <dgm:bulletEnabled val="1"/>
        </dgm:presLayoutVars>
      </dgm:prSet>
      <dgm:spPr/>
    </dgm:pt>
    <dgm:pt modelId="{FBACA6F6-B363-4A77-994C-6147C73E085E}" type="pres">
      <dgm:prSet presAssocID="{FFC28CE4-9B37-46C4-B601-64C951139974}" presName="desTx" presStyleLbl="alignAccFollowNode1" presStyleIdx="4" presStyleCnt="6">
        <dgm:presLayoutVars>
          <dgm:bulletEnabled val="1"/>
        </dgm:presLayoutVars>
      </dgm:prSet>
      <dgm:spPr/>
    </dgm:pt>
    <dgm:pt modelId="{84A6EA9D-2B1C-4453-8782-94F2B4DCCB99}" type="pres">
      <dgm:prSet presAssocID="{18831DE9-2B37-47B6-997C-B401787E9889}" presName="space" presStyleCnt="0"/>
      <dgm:spPr/>
    </dgm:pt>
    <dgm:pt modelId="{A2E29456-EBB7-438E-A0E1-2B8353BDE9DF}" type="pres">
      <dgm:prSet presAssocID="{5EE2D198-9C4D-403C-805A-9A03C9DF5B91}" presName="composite" presStyleCnt="0"/>
      <dgm:spPr/>
    </dgm:pt>
    <dgm:pt modelId="{2C25CCDE-624E-4664-8E7A-526C578ECD3B}" type="pres">
      <dgm:prSet presAssocID="{5EE2D198-9C4D-403C-805A-9A03C9DF5B91}" presName="parTx" presStyleLbl="alignNode1" presStyleIdx="5" presStyleCnt="6">
        <dgm:presLayoutVars>
          <dgm:chMax val="0"/>
          <dgm:chPref val="0"/>
          <dgm:bulletEnabled val="1"/>
        </dgm:presLayoutVars>
      </dgm:prSet>
      <dgm:spPr/>
    </dgm:pt>
    <dgm:pt modelId="{BF6D725E-FBA7-4353-91C3-29DFE17E786E}" type="pres">
      <dgm:prSet presAssocID="{5EE2D198-9C4D-403C-805A-9A03C9DF5B91}" presName="desTx" presStyleLbl="alignAccFollowNode1" presStyleIdx="5" presStyleCnt="6">
        <dgm:presLayoutVars>
          <dgm:bulletEnabled val="1"/>
        </dgm:presLayoutVars>
      </dgm:prSet>
      <dgm:spPr/>
    </dgm:pt>
  </dgm:ptLst>
  <dgm:cxnLst>
    <dgm:cxn modelId="{280F3809-AE29-4E2D-80A6-D22C0FB4A408}" type="presOf" srcId="{3DB296ED-F799-4750-9C36-3961A01AFBA6}" destId="{FBACA6F6-B363-4A77-994C-6147C73E085E}" srcOrd="0" destOrd="0" presId="urn:microsoft.com/office/officeart/2005/8/layout/hList1"/>
    <dgm:cxn modelId="{82AFF017-FB18-4935-9B8B-6DF9CFDF85C1}" srcId="{B0197292-AD02-4A93-AE4A-4DCB27E4B845}" destId="{A8C33B2E-7599-4717-9513-39CD5FC1A166}" srcOrd="2" destOrd="0" parTransId="{7EC9091A-B2DB-4CE2-98C2-76DA78800AE4}" sibTransId="{5C9D8E28-4C70-4733-B2C0-BF0D057B7AC3}"/>
    <dgm:cxn modelId="{22BC1A18-56BE-485B-B105-526185674815}" type="presOf" srcId="{BA5A0785-0B0C-4490-86DF-3BFCDEDC3DDD}" destId="{406CD61F-6345-4629-8E17-FE9F02B8E10F}" srcOrd="0" destOrd="0" presId="urn:microsoft.com/office/officeart/2005/8/layout/hList1"/>
    <dgm:cxn modelId="{80AAEC19-309F-4CA4-8021-74CEEE87E656}" type="presOf" srcId="{416AADA6-4797-407A-98EC-9B7A6C14E5E8}" destId="{EF01D40E-087F-4822-A5EF-B5C2D4CD6F23}" srcOrd="0" destOrd="0" presId="urn:microsoft.com/office/officeart/2005/8/layout/hList1"/>
    <dgm:cxn modelId="{9E6CA81E-447D-4FDD-A71D-201979BA2246}" type="presOf" srcId="{A0CE0919-106B-499F-B811-8F8A451976E6}" destId="{509D0DF8-F87F-4D8A-808B-F332D8C9B153}" srcOrd="0" destOrd="0" presId="urn:microsoft.com/office/officeart/2005/8/layout/hList1"/>
    <dgm:cxn modelId="{E1C08625-BDE9-4F2C-ACF8-F72A61727816}" srcId="{B0197292-AD02-4A93-AE4A-4DCB27E4B845}" destId="{5EE2D198-9C4D-403C-805A-9A03C9DF5B91}" srcOrd="5" destOrd="0" parTransId="{8FE4503A-1CFC-466E-8C8A-858BF97C0225}" sibTransId="{5ECDC3AD-8DD5-41D6-B09D-5FABAEEA58F4}"/>
    <dgm:cxn modelId="{B8B4052A-143E-4190-B1B5-835C0A07E923}" srcId="{FFC28CE4-9B37-46C4-B601-64C951139974}" destId="{23030FB1-E1B8-473C-AB39-84A062D062D4}" srcOrd="1" destOrd="0" parTransId="{FBFC2F46-3D1B-4BA7-99E2-F27639010561}" sibTransId="{682589B4-7855-4D32-BA3C-2954DA403342}"/>
    <dgm:cxn modelId="{3B5EDF2F-9138-48BA-A036-C852495A6369}" srcId="{2FA6B892-C694-497A-B6D6-127EDE1F02D1}" destId="{FDFB006E-1BFE-45FC-8382-7158021DF475}" srcOrd="1" destOrd="0" parTransId="{54B775B6-70FA-4122-A2A2-40D48EC7A474}" sibTransId="{439CA2F5-4994-4BB4-AFDA-6E03017A46B6}"/>
    <dgm:cxn modelId="{DEB91240-FFAB-4617-9CAE-3C99CCD94AF7}" type="presOf" srcId="{23030FB1-E1B8-473C-AB39-84A062D062D4}" destId="{FBACA6F6-B363-4A77-994C-6147C73E085E}" srcOrd="0" destOrd="1" presId="urn:microsoft.com/office/officeart/2005/8/layout/hList1"/>
    <dgm:cxn modelId="{4A77715B-6034-479B-8F08-686C581A6947}" type="presOf" srcId="{5EE2D198-9C4D-403C-805A-9A03C9DF5B91}" destId="{2C25CCDE-624E-4664-8E7A-526C578ECD3B}" srcOrd="0" destOrd="0" presId="urn:microsoft.com/office/officeart/2005/8/layout/hList1"/>
    <dgm:cxn modelId="{96946547-4B92-4033-BDAB-7A548EE274F7}" srcId="{B0197292-AD02-4A93-AE4A-4DCB27E4B845}" destId="{2FA6B892-C694-497A-B6D6-127EDE1F02D1}" srcOrd="1" destOrd="0" parTransId="{50E9F3C6-0AC9-4139-91ED-479F0F31C0D3}" sibTransId="{8DF8FE4B-27F1-414C-BB7E-BA63BEBE012F}"/>
    <dgm:cxn modelId="{19DA176B-6F4A-4530-B300-0AD1F4E51F95}" type="presOf" srcId="{DE3F6842-DBA1-4C20-B5CE-2D15DC5E2D54}" destId="{5EA3EE92-1D04-4998-AE2F-1C34CBA0229D}" srcOrd="0" destOrd="1" presId="urn:microsoft.com/office/officeart/2005/8/layout/hList1"/>
    <dgm:cxn modelId="{595F0A71-7DF3-441C-8524-5098E98920BC}" type="presOf" srcId="{AEC9DDC7-8F57-43D9-AF4F-A8C503EE5F48}" destId="{5EA3EE92-1D04-4998-AE2F-1C34CBA0229D}" srcOrd="0" destOrd="0" presId="urn:microsoft.com/office/officeart/2005/8/layout/hList1"/>
    <dgm:cxn modelId="{5E7A487E-C88E-4AFF-A01A-406487FF2F60}" type="presOf" srcId="{D9D2F1AE-EEAE-481A-9DDB-01E7106C054C}" destId="{2963D363-F646-4696-8AB1-E2A36B9EF60E}" srcOrd="0" destOrd="0" presId="urn:microsoft.com/office/officeart/2005/8/layout/hList1"/>
    <dgm:cxn modelId="{46240880-B16D-4EFD-83AC-A5870BD15078}" srcId="{5EE2D198-9C4D-403C-805A-9A03C9DF5B91}" destId="{E55E84BF-AD21-45EF-9741-9231FBB9777F}" srcOrd="0" destOrd="0" parTransId="{F9A8B70B-64AB-4DA1-BEDB-D6B403DFF8CF}" sibTransId="{0A30ED0D-04AE-4F5F-A04D-2DA6BB1E2CF8}"/>
    <dgm:cxn modelId="{0F67BF84-6178-4455-9A03-841952286D7D}" srcId="{FFC28CE4-9B37-46C4-B601-64C951139974}" destId="{3DB296ED-F799-4750-9C36-3961A01AFBA6}" srcOrd="0" destOrd="0" parTransId="{44567593-BA2C-4CEA-AE95-0B04903923F8}" sibTransId="{10A22BF1-23C1-49C2-B412-077F370AF63E}"/>
    <dgm:cxn modelId="{18CE3085-98E1-447B-8DDE-E9948F4327A1}" type="presOf" srcId="{2FA6B892-C694-497A-B6D6-127EDE1F02D1}" destId="{C3AD77CF-7956-4B04-8159-E581268DB263}" srcOrd="0" destOrd="0" presId="urn:microsoft.com/office/officeart/2005/8/layout/hList1"/>
    <dgm:cxn modelId="{89D67588-860B-441C-BF5E-CAFC9DF1BD95}" srcId="{5EE2D198-9C4D-403C-805A-9A03C9DF5B91}" destId="{A21AAB2A-1F22-4463-B377-AD6069F4631E}" srcOrd="1" destOrd="0" parTransId="{99DF5960-A3F3-4652-BAA6-65DFA94A9D57}" sibTransId="{9A7486C9-C9BE-4B17-81A5-8AD3BC956C7F}"/>
    <dgm:cxn modelId="{7745708B-5523-41CE-9C62-B549603F61B1}" type="presOf" srcId="{A8C33B2E-7599-4717-9513-39CD5FC1A166}" destId="{B10E9E97-6A4E-40F6-903C-AB2BC6BF0022}" srcOrd="0" destOrd="0" presId="urn:microsoft.com/office/officeart/2005/8/layout/hList1"/>
    <dgm:cxn modelId="{69DD428F-6960-42DE-99C8-31A48D490683}" srcId="{B0197292-AD02-4A93-AE4A-4DCB27E4B845}" destId="{306C7FC3-999B-43C8-BBED-45FAF7E57A4D}" srcOrd="3" destOrd="0" parTransId="{B191C1A0-FB90-4A4B-A14A-6EA91D5AA637}" sibTransId="{C79FE5E1-0146-4713-8C5A-7BF958FC167C}"/>
    <dgm:cxn modelId="{38482891-0A19-4B51-AF4A-63BAEC6B3E22}" type="presOf" srcId="{B0197292-AD02-4A93-AE4A-4DCB27E4B845}" destId="{181195E3-F194-4C38-8E0F-8B1366B6E2A6}" srcOrd="0" destOrd="0" presId="urn:microsoft.com/office/officeart/2005/8/layout/hList1"/>
    <dgm:cxn modelId="{D41E7494-1DA7-454A-A68A-690832F37A68}" type="presOf" srcId="{A6F0A31A-0BF3-4D91-8DFB-26A85DCC3B21}" destId="{509D0DF8-F87F-4D8A-808B-F332D8C9B153}" srcOrd="0" destOrd="1" presId="urn:microsoft.com/office/officeart/2005/8/layout/hList1"/>
    <dgm:cxn modelId="{BDFD4A97-FF9E-47F4-9CE7-AA87AB37EB03}" type="presOf" srcId="{55BD4764-9855-49D7-A2A9-4CF964635A5D}" destId="{2963D363-F646-4696-8AB1-E2A36B9EF60E}" srcOrd="0" destOrd="1" presId="urn:microsoft.com/office/officeart/2005/8/layout/hList1"/>
    <dgm:cxn modelId="{004BA8AA-5C88-48C3-B9CE-CE3A2D3FA5EF}" srcId="{2FA6B892-C694-497A-B6D6-127EDE1F02D1}" destId="{416AADA6-4797-407A-98EC-9B7A6C14E5E8}" srcOrd="0" destOrd="0" parTransId="{1AE78D6F-5C98-4F33-B5B5-31E6F9B43C85}" sibTransId="{DB8B45CF-E8F5-421A-B42B-231F08F34540}"/>
    <dgm:cxn modelId="{419BE7B1-CFD5-45BB-9E32-994991E5D9D0}" type="presOf" srcId="{E55E84BF-AD21-45EF-9741-9231FBB9777F}" destId="{BF6D725E-FBA7-4353-91C3-29DFE17E786E}" srcOrd="0" destOrd="0" presId="urn:microsoft.com/office/officeart/2005/8/layout/hList1"/>
    <dgm:cxn modelId="{F87E0CB6-13E6-424C-8745-F16B10B9EE26}" srcId="{306C7FC3-999B-43C8-BBED-45FAF7E57A4D}" destId="{A0CE0919-106B-499F-B811-8F8A451976E6}" srcOrd="0" destOrd="0" parTransId="{CE012DD7-F2F6-4849-8301-6DF08E5E48C1}" sibTransId="{749BCF70-654D-4F29-9BC2-0CF096B3F556}"/>
    <dgm:cxn modelId="{A2AF00C1-F0E5-49DB-A9D0-3339D0BE047B}" srcId="{B0197292-AD02-4A93-AE4A-4DCB27E4B845}" destId="{BA5A0785-0B0C-4490-86DF-3BFCDEDC3DDD}" srcOrd="0" destOrd="0" parTransId="{C786F365-00EA-4F38-8E8C-89A7C682B995}" sibTransId="{33C50812-7B66-447C-A2DD-34A19397118C}"/>
    <dgm:cxn modelId="{B2E886C1-C8BC-4D05-9C1C-375BB22B6E58}" srcId="{BA5A0785-0B0C-4490-86DF-3BFCDEDC3DDD}" destId="{D9D2F1AE-EEAE-481A-9DDB-01E7106C054C}" srcOrd="0" destOrd="0" parTransId="{9E27BA2F-0682-4FF9-914D-A4B48A5CD3D6}" sibTransId="{D7867430-D253-46A8-85F0-52BE8AACFADD}"/>
    <dgm:cxn modelId="{ED262AC7-1FCC-489F-AB18-2724D6C87EF1}" type="presOf" srcId="{FFC28CE4-9B37-46C4-B601-64C951139974}" destId="{70B1D296-616D-4E21-B1AF-84190EBF8AE6}" srcOrd="0" destOrd="0" presId="urn:microsoft.com/office/officeart/2005/8/layout/hList1"/>
    <dgm:cxn modelId="{1D7ECDCC-4EF1-4244-BA94-2D25758C671C}" type="presOf" srcId="{FDFB006E-1BFE-45FC-8382-7158021DF475}" destId="{EF01D40E-087F-4822-A5EF-B5C2D4CD6F23}" srcOrd="0" destOrd="1" presId="urn:microsoft.com/office/officeart/2005/8/layout/hList1"/>
    <dgm:cxn modelId="{C739CCCE-22C3-4373-BD4A-611AF975ADC2}" srcId="{A8C33B2E-7599-4717-9513-39CD5FC1A166}" destId="{DE3F6842-DBA1-4C20-B5CE-2D15DC5E2D54}" srcOrd="1" destOrd="0" parTransId="{47073FDE-E5F8-4A5F-BC31-CE8FAB034B60}" sibTransId="{F75D3275-4CBA-4407-928D-094291F48E31}"/>
    <dgm:cxn modelId="{072371D8-BA70-4427-BFC2-AA0CD8BE35CF}" srcId="{A8C33B2E-7599-4717-9513-39CD5FC1A166}" destId="{AEC9DDC7-8F57-43D9-AF4F-A8C503EE5F48}" srcOrd="0" destOrd="0" parTransId="{CA53389C-205D-4242-B3D2-30A77A581083}" sibTransId="{1DAF5656-EA5E-46BC-A081-825D90F406E3}"/>
    <dgm:cxn modelId="{E15FB9DC-B6F2-4DAE-B6A4-5816285D939A}" srcId="{BA5A0785-0B0C-4490-86DF-3BFCDEDC3DDD}" destId="{55BD4764-9855-49D7-A2A9-4CF964635A5D}" srcOrd="1" destOrd="0" parTransId="{6E82E706-43D3-4A05-8DC7-7D5EBF6AE24C}" sibTransId="{8362278A-D6E8-46DA-B310-57C084E7A14F}"/>
    <dgm:cxn modelId="{604758E2-29CA-4337-8143-204FAE960D1E}" srcId="{306C7FC3-999B-43C8-BBED-45FAF7E57A4D}" destId="{A6F0A31A-0BF3-4D91-8DFB-26A85DCC3B21}" srcOrd="1" destOrd="0" parTransId="{7BC20A52-5D8A-48E3-84D5-F3C3DD5A6A35}" sibTransId="{EE702B28-24F5-4343-83D0-363B09AEF126}"/>
    <dgm:cxn modelId="{84666FF5-9046-47FD-B7E4-65894BD474D8}" type="presOf" srcId="{A21AAB2A-1F22-4463-B377-AD6069F4631E}" destId="{BF6D725E-FBA7-4353-91C3-29DFE17E786E}" srcOrd="0" destOrd="1" presId="urn:microsoft.com/office/officeart/2005/8/layout/hList1"/>
    <dgm:cxn modelId="{8A6720FD-E17F-4E63-AFC4-F293E7AC4854}" type="presOf" srcId="{306C7FC3-999B-43C8-BBED-45FAF7E57A4D}" destId="{79867DF3-8ADD-4295-B625-3A14E71429B7}" srcOrd="0" destOrd="0" presId="urn:microsoft.com/office/officeart/2005/8/layout/hList1"/>
    <dgm:cxn modelId="{26E3C2FE-A6E0-43B7-A009-B1574035E61D}" srcId="{B0197292-AD02-4A93-AE4A-4DCB27E4B845}" destId="{FFC28CE4-9B37-46C4-B601-64C951139974}" srcOrd="4" destOrd="0" parTransId="{318CC77C-575B-474F-B216-AC28DD8ECD90}" sibTransId="{18831DE9-2B37-47B6-997C-B401787E9889}"/>
    <dgm:cxn modelId="{6ED8DB65-F970-4695-BB25-31B897742B60}" type="presParOf" srcId="{181195E3-F194-4C38-8E0F-8B1366B6E2A6}" destId="{BA271EDC-4A9E-4180-8E7F-F91499A065CF}" srcOrd="0" destOrd="0" presId="urn:microsoft.com/office/officeart/2005/8/layout/hList1"/>
    <dgm:cxn modelId="{30962AD1-BDB4-441E-8027-79C5BF80460B}" type="presParOf" srcId="{BA271EDC-4A9E-4180-8E7F-F91499A065CF}" destId="{406CD61F-6345-4629-8E17-FE9F02B8E10F}" srcOrd="0" destOrd="0" presId="urn:microsoft.com/office/officeart/2005/8/layout/hList1"/>
    <dgm:cxn modelId="{4BACAB82-7449-4F8C-9BD9-9D282660203D}" type="presParOf" srcId="{BA271EDC-4A9E-4180-8E7F-F91499A065CF}" destId="{2963D363-F646-4696-8AB1-E2A36B9EF60E}" srcOrd="1" destOrd="0" presId="urn:microsoft.com/office/officeart/2005/8/layout/hList1"/>
    <dgm:cxn modelId="{8C1C0135-D9B8-4D71-8C04-F21CDFCFEBF5}" type="presParOf" srcId="{181195E3-F194-4C38-8E0F-8B1366B6E2A6}" destId="{AB107250-D18A-4356-AC8D-31323006854E}" srcOrd="1" destOrd="0" presId="urn:microsoft.com/office/officeart/2005/8/layout/hList1"/>
    <dgm:cxn modelId="{C140C178-EAE9-4311-9624-D665BFB55FBB}" type="presParOf" srcId="{181195E3-F194-4C38-8E0F-8B1366B6E2A6}" destId="{6E63D0EF-07EE-464C-A0EC-C975E72E6858}" srcOrd="2" destOrd="0" presId="urn:microsoft.com/office/officeart/2005/8/layout/hList1"/>
    <dgm:cxn modelId="{DA147620-EB9F-4398-A50F-1B50B2A5EE1B}" type="presParOf" srcId="{6E63D0EF-07EE-464C-A0EC-C975E72E6858}" destId="{C3AD77CF-7956-4B04-8159-E581268DB263}" srcOrd="0" destOrd="0" presId="urn:microsoft.com/office/officeart/2005/8/layout/hList1"/>
    <dgm:cxn modelId="{20A1D90E-4D4F-4A16-AFEE-639690DF98D0}" type="presParOf" srcId="{6E63D0EF-07EE-464C-A0EC-C975E72E6858}" destId="{EF01D40E-087F-4822-A5EF-B5C2D4CD6F23}" srcOrd="1" destOrd="0" presId="urn:microsoft.com/office/officeart/2005/8/layout/hList1"/>
    <dgm:cxn modelId="{822B0A98-5003-437F-AC69-2DDAE4F25026}" type="presParOf" srcId="{181195E3-F194-4C38-8E0F-8B1366B6E2A6}" destId="{6688DC8C-FB74-4A42-BE82-6893C8D42024}" srcOrd="3" destOrd="0" presId="urn:microsoft.com/office/officeart/2005/8/layout/hList1"/>
    <dgm:cxn modelId="{33DC8E5B-FF98-4AC7-B590-F2F1647B3BAA}" type="presParOf" srcId="{181195E3-F194-4C38-8E0F-8B1366B6E2A6}" destId="{F9ABAA9D-7B42-4A63-97D1-060812DB0D29}" srcOrd="4" destOrd="0" presId="urn:microsoft.com/office/officeart/2005/8/layout/hList1"/>
    <dgm:cxn modelId="{7470C1F3-FA46-47DE-B105-63ADB9894212}" type="presParOf" srcId="{F9ABAA9D-7B42-4A63-97D1-060812DB0D29}" destId="{B10E9E97-6A4E-40F6-903C-AB2BC6BF0022}" srcOrd="0" destOrd="0" presId="urn:microsoft.com/office/officeart/2005/8/layout/hList1"/>
    <dgm:cxn modelId="{964AACFC-4EEC-48D2-989F-C83FA05A13FC}" type="presParOf" srcId="{F9ABAA9D-7B42-4A63-97D1-060812DB0D29}" destId="{5EA3EE92-1D04-4998-AE2F-1C34CBA0229D}" srcOrd="1" destOrd="0" presId="urn:microsoft.com/office/officeart/2005/8/layout/hList1"/>
    <dgm:cxn modelId="{7DB2EC95-5FC1-4D53-A045-2503A026C39F}" type="presParOf" srcId="{181195E3-F194-4C38-8E0F-8B1366B6E2A6}" destId="{4FF4193D-0780-450B-934D-1DEB7379335D}" srcOrd="5" destOrd="0" presId="urn:microsoft.com/office/officeart/2005/8/layout/hList1"/>
    <dgm:cxn modelId="{B96DEAC1-0A85-4AB4-9F0D-4E7C5721B988}" type="presParOf" srcId="{181195E3-F194-4C38-8E0F-8B1366B6E2A6}" destId="{6939C226-4234-4E43-BF9B-3862A41EB95A}" srcOrd="6" destOrd="0" presId="urn:microsoft.com/office/officeart/2005/8/layout/hList1"/>
    <dgm:cxn modelId="{E32A44DE-CF44-41AD-B9C2-2FD4BE558EFB}" type="presParOf" srcId="{6939C226-4234-4E43-BF9B-3862A41EB95A}" destId="{79867DF3-8ADD-4295-B625-3A14E71429B7}" srcOrd="0" destOrd="0" presId="urn:microsoft.com/office/officeart/2005/8/layout/hList1"/>
    <dgm:cxn modelId="{4FA28C38-51B5-4D2F-AF19-E98F91C6B88E}" type="presParOf" srcId="{6939C226-4234-4E43-BF9B-3862A41EB95A}" destId="{509D0DF8-F87F-4D8A-808B-F332D8C9B153}" srcOrd="1" destOrd="0" presId="urn:microsoft.com/office/officeart/2005/8/layout/hList1"/>
    <dgm:cxn modelId="{742E2FF4-2831-4E07-8C69-1A6134248FE0}" type="presParOf" srcId="{181195E3-F194-4C38-8E0F-8B1366B6E2A6}" destId="{DF98DFA5-8959-4ACF-9E0E-4BD4453F27C1}" srcOrd="7" destOrd="0" presId="urn:microsoft.com/office/officeart/2005/8/layout/hList1"/>
    <dgm:cxn modelId="{6C1C38B3-D6E7-435B-BE68-66C8350118F3}" type="presParOf" srcId="{181195E3-F194-4C38-8E0F-8B1366B6E2A6}" destId="{48F5697D-80BE-49E0-8B8C-7AF3A4F74971}" srcOrd="8" destOrd="0" presId="urn:microsoft.com/office/officeart/2005/8/layout/hList1"/>
    <dgm:cxn modelId="{A57CE531-500B-47AE-A735-BC5AECEE4025}" type="presParOf" srcId="{48F5697D-80BE-49E0-8B8C-7AF3A4F74971}" destId="{70B1D296-616D-4E21-B1AF-84190EBF8AE6}" srcOrd="0" destOrd="0" presId="urn:microsoft.com/office/officeart/2005/8/layout/hList1"/>
    <dgm:cxn modelId="{A00B5466-3C19-445E-89BD-E5A51E6934BC}" type="presParOf" srcId="{48F5697D-80BE-49E0-8B8C-7AF3A4F74971}" destId="{FBACA6F6-B363-4A77-994C-6147C73E085E}" srcOrd="1" destOrd="0" presId="urn:microsoft.com/office/officeart/2005/8/layout/hList1"/>
    <dgm:cxn modelId="{B9FD12F7-9AA0-45CF-BE98-06BD0CB8390A}" type="presParOf" srcId="{181195E3-F194-4C38-8E0F-8B1366B6E2A6}" destId="{84A6EA9D-2B1C-4453-8782-94F2B4DCCB99}" srcOrd="9" destOrd="0" presId="urn:microsoft.com/office/officeart/2005/8/layout/hList1"/>
    <dgm:cxn modelId="{9D867DFA-81BB-4C5D-B3DC-ACEE1ABBF7D5}" type="presParOf" srcId="{181195E3-F194-4C38-8E0F-8B1366B6E2A6}" destId="{A2E29456-EBB7-438E-A0E1-2B8353BDE9DF}" srcOrd="10" destOrd="0" presId="urn:microsoft.com/office/officeart/2005/8/layout/hList1"/>
    <dgm:cxn modelId="{0A19553B-0136-4B43-858F-FEC6B3588CF4}" type="presParOf" srcId="{A2E29456-EBB7-438E-A0E1-2B8353BDE9DF}" destId="{2C25CCDE-624E-4664-8E7A-526C578ECD3B}" srcOrd="0" destOrd="0" presId="urn:microsoft.com/office/officeart/2005/8/layout/hList1"/>
    <dgm:cxn modelId="{33D8AB54-3592-41EB-A489-E332B1A32152}" type="presParOf" srcId="{A2E29456-EBB7-438E-A0E1-2B8353BDE9DF}" destId="{BF6D725E-FBA7-4353-91C3-29DFE17E786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D54E368-874A-4334-93B1-82C4D98ECDF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3DA5E44F-2326-4601-8948-AF3A42BA6B8F}">
      <dgm:prSet/>
      <dgm:spPr/>
      <dgm:t>
        <a:bodyPr/>
        <a:lstStyle/>
        <a:p>
          <a:pPr algn="ctr"/>
          <a:r>
            <a:rPr lang="en-US" b="1" i="0" dirty="0"/>
            <a:t>Challenges from Investigation Timing and Data Processing Mode</a:t>
          </a:r>
          <a:endParaRPr lang="en-GB" dirty="0"/>
        </a:p>
      </dgm:t>
    </dgm:pt>
    <dgm:pt modelId="{A3387283-FAED-4B37-898B-DA5C24FF2845}" type="parTrans" cxnId="{1C8FAE8C-510E-479C-B74A-2CC1080562AE}">
      <dgm:prSet/>
      <dgm:spPr/>
      <dgm:t>
        <a:bodyPr/>
        <a:lstStyle/>
        <a:p>
          <a:endParaRPr lang="en-GB"/>
        </a:p>
      </dgm:t>
    </dgm:pt>
    <dgm:pt modelId="{E1FF96F7-6B32-45B7-8B3D-C939F4FC5D80}" type="sibTrans" cxnId="{1C8FAE8C-510E-479C-B74A-2CC1080562AE}">
      <dgm:prSet/>
      <dgm:spPr/>
      <dgm:t>
        <a:bodyPr/>
        <a:lstStyle/>
        <a:p>
          <a:endParaRPr lang="en-GB"/>
        </a:p>
      </dgm:t>
    </dgm:pt>
    <dgm:pt modelId="{D7F8F848-8101-49EE-A3F3-5BC0C9ADB410}">
      <dgm:prSet/>
      <dgm:spPr/>
      <dgm:t>
        <a:bodyPr/>
        <a:lstStyle/>
        <a:p>
          <a:r>
            <a:rPr lang="en-US" b="1" i="0" dirty="0">
              <a:solidFill>
                <a:schemeClr val="tx2"/>
              </a:solidFill>
            </a:rPr>
            <a:t>Live Network Forensics</a:t>
          </a:r>
          <a:endParaRPr lang="en-GB" dirty="0">
            <a:solidFill>
              <a:schemeClr val="tx2"/>
            </a:solidFill>
          </a:endParaRPr>
        </a:p>
      </dgm:t>
    </dgm:pt>
    <dgm:pt modelId="{50907642-447A-4371-A328-8DF3B2AEEA08}" type="parTrans" cxnId="{D6C6BB5B-82EE-4CBC-80F4-3711B158D3E3}">
      <dgm:prSet/>
      <dgm:spPr/>
      <dgm:t>
        <a:bodyPr/>
        <a:lstStyle/>
        <a:p>
          <a:endParaRPr lang="en-GB"/>
        </a:p>
      </dgm:t>
    </dgm:pt>
    <dgm:pt modelId="{97E615E5-2A31-41C5-8D06-3F7B62616E31}" type="sibTrans" cxnId="{D6C6BB5B-82EE-4CBC-80F4-3711B158D3E3}">
      <dgm:prSet/>
      <dgm:spPr/>
      <dgm:t>
        <a:bodyPr/>
        <a:lstStyle/>
        <a:p>
          <a:endParaRPr lang="en-GB"/>
        </a:p>
      </dgm:t>
    </dgm:pt>
    <dgm:pt modelId="{F1459397-9F83-4A56-88C1-2BFCF06793BB}">
      <dgm:prSet/>
      <dgm:spPr/>
      <dgm:t>
        <a:bodyPr/>
        <a:lstStyle/>
        <a:p>
          <a:r>
            <a:rPr lang="en-US" b="0" i="0" dirty="0"/>
            <a:t>Difficulty in analyzing large volumes of real-time data from cloud services.</a:t>
          </a:r>
          <a:endParaRPr lang="en-GB" dirty="0"/>
        </a:p>
      </dgm:t>
    </dgm:pt>
    <dgm:pt modelId="{48B6700C-D326-428E-998D-62920180DAFE}" type="parTrans" cxnId="{3E3C9E93-6783-46B7-8FE2-31051CF73CB2}">
      <dgm:prSet/>
      <dgm:spPr/>
      <dgm:t>
        <a:bodyPr/>
        <a:lstStyle/>
        <a:p>
          <a:endParaRPr lang="en-GB"/>
        </a:p>
      </dgm:t>
    </dgm:pt>
    <dgm:pt modelId="{F8F2019F-28E2-45D8-A130-2049352D4029}" type="sibTrans" cxnId="{3E3C9E93-6783-46B7-8FE2-31051CF73CB2}">
      <dgm:prSet/>
      <dgm:spPr/>
      <dgm:t>
        <a:bodyPr/>
        <a:lstStyle/>
        <a:p>
          <a:endParaRPr lang="en-GB"/>
        </a:p>
      </dgm:t>
    </dgm:pt>
    <dgm:pt modelId="{0958B0C9-4821-491E-A271-AA7C5A1831C1}">
      <dgm:prSet/>
      <dgm:spPr/>
      <dgm:t>
        <a:bodyPr/>
        <a:lstStyle/>
        <a:p>
          <a:r>
            <a:rPr lang="en-US" b="0" i="0" dirty="0"/>
            <a:t>Requires substantial computing and storage resources.</a:t>
          </a:r>
          <a:br>
            <a:rPr lang="en-US" b="0" i="0" dirty="0"/>
          </a:br>
          <a:endParaRPr lang="en-GB" dirty="0"/>
        </a:p>
      </dgm:t>
    </dgm:pt>
    <dgm:pt modelId="{478AFBC3-79CE-45D9-8B04-C24474E50708}" type="parTrans" cxnId="{B4140E1D-8CD6-43B5-8C38-2D9068A14685}">
      <dgm:prSet/>
      <dgm:spPr/>
      <dgm:t>
        <a:bodyPr/>
        <a:lstStyle/>
        <a:p>
          <a:endParaRPr lang="en-GB"/>
        </a:p>
      </dgm:t>
    </dgm:pt>
    <dgm:pt modelId="{F0F3F168-9FFD-4D40-AE33-995CEDC2ADD2}" type="sibTrans" cxnId="{B4140E1D-8CD6-43B5-8C38-2D9068A14685}">
      <dgm:prSet/>
      <dgm:spPr/>
      <dgm:t>
        <a:bodyPr/>
        <a:lstStyle/>
        <a:p>
          <a:endParaRPr lang="en-GB"/>
        </a:p>
      </dgm:t>
    </dgm:pt>
    <dgm:pt modelId="{271C2751-C299-40BF-882F-781646CBDECD}">
      <dgm:prSet/>
      <dgm:spPr/>
      <dgm:t>
        <a:bodyPr/>
        <a:lstStyle/>
        <a:p>
          <a:r>
            <a:rPr lang="en-US" b="1" i="0" dirty="0">
              <a:solidFill>
                <a:schemeClr val="tx2"/>
              </a:solidFill>
            </a:rPr>
            <a:t>Offline Network Forensics</a:t>
          </a:r>
          <a:endParaRPr lang="en-GB" dirty="0">
            <a:solidFill>
              <a:schemeClr val="tx2"/>
            </a:solidFill>
          </a:endParaRPr>
        </a:p>
      </dgm:t>
    </dgm:pt>
    <dgm:pt modelId="{12F70B63-7A5D-43F9-9648-32A6E5B99E09}" type="parTrans" cxnId="{7705F816-28E7-49FE-990B-CC2560F73BD1}">
      <dgm:prSet/>
      <dgm:spPr/>
      <dgm:t>
        <a:bodyPr/>
        <a:lstStyle/>
        <a:p>
          <a:endParaRPr lang="en-GB"/>
        </a:p>
      </dgm:t>
    </dgm:pt>
    <dgm:pt modelId="{0DBD60D7-8BE4-46CD-9870-7159A9EEC776}" type="sibTrans" cxnId="{7705F816-28E7-49FE-990B-CC2560F73BD1}">
      <dgm:prSet/>
      <dgm:spPr/>
      <dgm:t>
        <a:bodyPr/>
        <a:lstStyle/>
        <a:p>
          <a:endParaRPr lang="en-GB"/>
        </a:p>
      </dgm:t>
    </dgm:pt>
    <dgm:pt modelId="{844989F6-1823-4C8B-A8EA-28B64F69126B}">
      <dgm:prSet/>
      <dgm:spPr/>
      <dgm:t>
        <a:bodyPr/>
        <a:lstStyle/>
        <a:p>
          <a:r>
            <a:rPr lang="en-US" b="0" i="0" dirty="0"/>
            <a:t>Storage challenges due to high turnover of data in cloud systems.</a:t>
          </a:r>
          <a:endParaRPr lang="en-GB" dirty="0"/>
        </a:p>
      </dgm:t>
    </dgm:pt>
    <dgm:pt modelId="{8F45A269-D2E9-4C26-9764-5EFFF48C6E98}" type="parTrans" cxnId="{4A634673-840B-4DA4-98CC-6EA00897E742}">
      <dgm:prSet/>
      <dgm:spPr/>
      <dgm:t>
        <a:bodyPr/>
        <a:lstStyle/>
        <a:p>
          <a:endParaRPr lang="en-GB"/>
        </a:p>
      </dgm:t>
    </dgm:pt>
    <dgm:pt modelId="{7E4C197F-5531-461D-89F4-B6AA6670FA94}" type="sibTrans" cxnId="{4A634673-840B-4DA4-98CC-6EA00897E742}">
      <dgm:prSet/>
      <dgm:spPr/>
      <dgm:t>
        <a:bodyPr/>
        <a:lstStyle/>
        <a:p>
          <a:endParaRPr lang="en-GB"/>
        </a:p>
      </dgm:t>
    </dgm:pt>
    <dgm:pt modelId="{71388DFB-536D-429A-BF0C-2FC2F2825A4D}">
      <dgm:prSet/>
      <dgm:spPr/>
      <dgm:t>
        <a:bodyPr/>
        <a:lstStyle/>
        <a:p>
          <a:r>
            <a:rPr lang="en-US" b="0" i="0" dirty="0"/>
            <a:t>Risk of being overwhelmed with frequently used data.</a:t>
          </a:r>
          <a:br>
            <a:rPr lang="en-US" b="0" i="0" dirty="0"/>
          </a:br>
          <a:endParaRPr lang="en-GB" dirty="0"/>
        </a:p>
      </dgm:t>
    </dgm:pt>
    <dgm:pt modelId="{3EABC1E3-95C0-4F43-8AF9-6F6437CF50A7}" type="parTrans" cxnId="{6287FEC7-3726-40D2-9D2B-E38C688BC86E}">
      <dgm:prSet/>
      <dgm:spPr/>
      <dgm:t>
        <a:bodyPr/>
        <a:lstStyle/>
        <a:p>
          <a:endParaRPr lang="en-GB"/>
        </a:p>
      </dgm:t>
    </dgm:pt>
    <dgm:pt modelId="{E78C2515-C4A3-4571-A4E9-D0D557A0B31F}" type="sibTrans" cxnId="{6287FEC7-3726-40D2-9D2B-E38C688BC86E}">
      <dgm:prSet/>
      <dgm:spPr/>
      <dgm:t>
        <a:bodyPr/>
        <a:lstStyle/>
        <a:p>
          <a:endParaRPr lang="en-GB"/>
        </a:p>
      </dgm:t>
    </dgm:pt>
    <dgm:pt modelId="{605AA19F-5948-4BAE-92EA-ACEB46FB4540}">
      <dgm:prSet/>
      <dgm:spPr/>
      <dgm:t>
        <a:bodyPr/>
        <a:lstStyle/>
        <a:p>
          <a:r>
            <a:rPr lang="en-US" b="0" i="0" dirty="0"/>
            <a:t>Involves extensive computational and storage requirements.</a:t>
          </a:r>
          <a:br>
            <a:rPr lang="en-US" b="0" i="0" dirty="0"/>
          </a:br>
          <a:endParaRPr lang="en-GB" dirty="0"/>
        </a:p>
      </dgm:t>
    </dgm:pt>
    <dgm:pt modelId="{ECF8976A-3A05-4EDC-92BA-C3B975C0C373}" type="parTrans" cxnId="{036B1F0A-CFE4-4F32-AA0C-1966AFD4C649}">
      <dgm:prSet/>
      <dgm:spPr/>
      <dgm:t>
        <a:bodyPr/>
        <a:lstStyle/>
        <a:p>
          <a:endParaRPr lang="en-GB"/>
        </a:p>
      </dgm:t>
    </dgm:pt>
    <dgm:pt modelId="{EBC6CFE1-ED0A-488F-98E0-F6F25F227A8A}" type="sibTrans" cxnId="{036B1F0A-CFE4-4F32-AA0C-1966AFD4C649}">
      <dgm:prSet/>
      <dgm:spPr/>
      <dgm:t>
        <a:bodyPr/>
        <a:lstStyle/>
        <a:p>
          <a:endParaRPr lang="en-GB"/>
        </a:p>
      </dgm:t>
    </dgm:pt>
    <dgm:pt modelId="{31017042-5B75-4C3E-B98E-2BA981A344F8}">
      <dgm:prSet/>
      <dgm:spPr/>
      <dgm:t>
        <a:bodyPr/>
        <a:lstStyle/>
        <a:p>
          <a:r>
            <a:rPr lang="en-US" b="1" i="0" dirty="0">
              <a:solidFill>
                <a:schemeClr val="tx2"/>
              </a:solidFill>
            </a:rPr>
            <a:t>Reactive Network Forensics</a:t>
          </a:r>
          <a:endParaRPr lang="en-GB" dirty="0">
            <a:solidFill>
              <a:schemeClr val="tx2"/>
            </a:solidFill>
          </a:endParaRPr>
        </a:p>
      </dgm:t>
    </dgm:pt>
    <dgm:pt modelId="{6269C02F-4B80-4FCF-A020-3B8C1C138DB5}" type="parTrans" cxnId="{C5C7A2A8-CAE3-42F0-95CB-F16999929E5C}">
      <dgm:prSet/>
      <dgm:spPr/>
      <dgm:t>
        <a:bodyPr/>
        <a:lstStyle/>
        <a:p>
          <a:endParaRPr lang="en-GB"/>
        </a:p>
      </dgm:t>
    </dgm:pt>
    <dgm:pt modelId="{BA15AD50-9BCC-4B82-BE74-261C769ACED0}" type="sibTrans" cxnId="{C5C7A2A8-CAE3-42F0-95CB-F16999929E5C}">
      <dgm:prSet/>
      <dgm:spPr/>
      <dgm:t>
        <a:bodyPr/>
        <a:lstStyle/>
        <a:p>
          <a:endParaRPr lang="en-GB"/>
        </a:p>
      </dgm:t>
    </dgm:pt>
    <dgm:pt modelId="{731A88CB-70F8-4AFB-8600-55C16ABD9C2F}">
      <dgm:prSet/>
      <dgm:spPr/>
      <dgm:t>
        <a:bodyPr/>
        <a:lstStyle/>
        <a:p>
          <a:r>
            <a:rPr lang="en-US" b="0" i="0" dirty="0"/>
            <a:t>Success depends on the quality and type of information collected during investigations.</a:t>
          </a:r>
          <a:endParaRPr lang="en-GB" dirty="0"/>
        </a:p>
      </dgm:t>
    </dgm:pt>
    <dgm:pt modelId="{987E6DA6-7E36-4662-B90C-6D1BAD8E49D6}" type="parTrans" cxnId="{A9BE53D6-F26D-474D-8C40-97D71985A3F2}">
      <dgm:prSet/>
      <dgm:spPr/>
      <dgm:t>
        <a:bodyPr/>
        <a:lstStyle/>
        <a:p>
          <a:endParaRPr lang="en-GB"/>
        </a:p>
      </dgm:t>
    </dgm:pt>
    <dgm:pt modelId="{FAF9F5DD-7883-41D3-BDFE-C8E63FB79C5F}" type="sibTrans" cxnId="{A9BE53D6-F26D-474D-8C40-97D71985A3F2}">
      <dgm:prSet/>
      <dgm:spPr/>
      <dgm:t>
        <a:bodyPr/>
        <a:lstStyle/>
        <a:p>
          <a:endParaRPr lang="en-GB"/>
        </a:p>
      </dgm:t>
    </dgm:pt>
    <dgm:pt modelId="{A799C781-BDE4-417F-A8B0-130A45A60411}">
      <dgm:prSet/>
      <dgm:spPr/>
      <dgm:t>
        <a:bodyPr/>
        <a:lstStyle/>
        <a:p>
          <a:r>
            <a:rPr lang="en-US" b="1" i="0" dirty="0">
              <a:solidFill>
                <a:schemeClr val="tx2"/>
              </a:solidFill>
            </a:rPr>
            <a:t>Proactive Network Forensics</a:t>
          </a:r>
          <a:endParaRPr lang="en-GB" dirty="0">
            <a:solidFill>
              <a:schemeClr val="tx2"/>
            </a:solidFill>
          </a:endParaRPr>
        </a:p>
      </dgm:t>
    </dgm:pt>
    <dgm:pt modelId="{D4F04EC3-0B7C-406D-ADAA-F26B8577D502}" type="sibTrans" cxnId="{30933431-7832-45F1-BAA3-9DBA213D6C83}">
      <dgm:prSet/>
      <dgm:spPr/>
      <dgm:t>
        <a:bodyPr/>
        <a:lstStyle/>
        <a:p>
          <a:endParaRPr lang="en-GB"/>
        </a:p>
      </dgm:t>
    </dgm:pt>
    <dgm:pt modelId="{531B0BED-5D4A-4501-9B82-45F5DB42CDD5}" type="parTrans" cxnId="{30933431-7832-45F1-BAA3-9DBA213D6C83}">
      <dgm:prSet/>
      <dgm:spPr/>
      <dgm:t>
        <a:bodyPr/>
        <a:lstStyle/>
        <a:p>
          <a:endParaRPr lang="en-GB"/>
        </a:p>
      </dgm:t>
    </dgm:pt>
    <dgm:pt modelId="{C28CE20A-FD56-4324-9DF1-7A7FD97ACB19}">
      <dgm:prSet/>
      <dgm:spPr/>
      <dgm:t>
        <a:bodyPr/>
        <a:lstStyle/>
        <a:p>
          <a:endParaRPr lang="en-GB" dirty="0"/>
        </a:p>
      </dgm:t>
    </dgm:pt>
    <dgm:pt modelId="{3446D4C8-73A5-40B8-92D5-17C9A9B165A2}" type="parTrans" cxnId="{0198340F-56D8-4CE8-B876-8094ADFA1CFD}">
      <dgm:prSet/>
      <dgm:spPr/>
      <dgm:t>
        <a:bodyPr/>
        <a:lstStyle/>
        <a:p>
          <a:endParaRPr lang="en-GB"/>
        </a:p>
      </dgm:t>
    </dgm:pt>
    <dgm:pt modelId="{1FED7906-224A-496D-98AB-5D9FD41D2DDD}" type="sibTrans" cxnId="{0198340F-56D8-4CE8-B876-8094ADFA1CFD}">
      <dgm:prSet/>
      <dgm:spPr/>
      <dgm:t>
        <a:bodyPr/>
        <a:lstStyle/>
        <a:p>
          <a:endParaRPr lang="en-GB"/>
        </a:p>
      </dgm:t>
    </dgm:pt>
    <dgm:pt modelId="{333CC7E9-5DF6-4474-A88E-327B8AE64708}" type="pres">
      <dgm:prSet presAssocID="{7D54E368-874A-4334-93B1-82C4D98ECDFE}" presName="linear" presStyleCnt="0">
        <dgm:presLayoutVars>
          <dgm:animLvl val="lvl"/>
          <dgm:resizeHandles val="exact"/>
        </dgm:presLayoutVars>
      </dgm:prSet>
      <dgm:spPr/>
    </dgm:pt>
    <dgm:pt modelId="{209179F4-37E1-4AEA-9687-83842E85ACC8}" type="pres">
      <dgm:prSet presAssocID="{3DA5E44F-2326-4601-8948-AF3A42BA6B8F}" presName="parentText" presStyleLbl="node1" presStyleIdx="0" presStyleCnt="1">
        <dgm:presLayoutVars>
          <dgm:chMax val="0"/>
          <dgm:bulletEnabled val="1"/>
        </dgm:presLayoutVars>
      </dgm:prSet>
      <dgm:spPr/>
    </dgm:pt>
    <dgm:pt modelId="{FEAB1DEA-D187-4332-A281-7390E7820294}" type="pres">
      <dgm:prSet presAssocID="{3DA5E44F-2326-4601-8948-AF3A42BA6B8F}" presName="childText" presStyleLbl="revTx" presStyleIdx="0" presStyleCnt="1" custLinFactNeighborX="-34520">
        <dgm:presLayoutVars>
          <dgm:bulletEnabled val="1"/>
        </dgm:presLayoutVars>
      </dgm:prSet>
      <dgm:spPr/>
    </dgm:pt>
  </dgm:ptLst>
  <dgm:cxnLst>
    <dgm:cxn modelId="{B103C801-EC50-4AC9-AD58-368843CB3C81}" type="presOf" srcId="{F1459397-9F83-4A56-88C1-2BFCF06793BB}" destId="{FEAB1DEA-D187-4332-A281-7390E7820294}" srcOrd="0" destOrd="2" presId="urn:microsoft.com/office/officeart/2005/8/layout/vList2"/>
    <dgm:cxn modelId="{D72B4102-5E85-4A3D-8B3E-23B0770E6D42}" type="presOf" srcId="{31017042-5B75-4C3E-B98E-2BA981A344F8}" destId="{FEAB1DEA-D187-4332-A281-7390E7820294}" srcOrd="0" destOrd="9" presId="urn:microsoft.com/office/officeart/2005/8/layout/vList2"/>
    <dgm:cxn modelId="{036B1F0A-CFE4-4F32-AA0C-1966AFD4C649}" srcId="{A799C781-BDE4-417F-A8B0-130A45A60411}" destId="{605AA19F-5948-4BAE-92EA-ACEB46FB4540}" srcOrd="0" destOrd="0" parTransId="{ECF8976A-3A05-4EDC-92BA-C3B975C0C373}" sibTransId="{EBC6CFE1-ED0A-488F-98E0-F6F25F227A8A}"/>
    <dgm:cxn modelId="{0198340F-56D8-4CE8-B876-8094ADFA1CFD}" srcId="{3DA5E44F-2326-4601-8948-AF3A42BA6B8F}" destId="{C28CE20A-FD56-4324-9DF1-7A7FD97ACB19}" srcOrd="0" destOrd="0" parTransId="{3446D4C8-73A5-40B8-92D5-17C9A9B165A2}" sibTransId="{1FED7906-224A-496D-98AB-5D9FD41D2DDD}"/>
    <dgm:cxn modelId="{7D288E16-A7F8-4857-B778-94CFBC7B543F}" type="presOf" srcId="{D7F8F848-8101-49EE-A3F3-5BC0C9ADB410}" destId="{FEAB1DEA-D187-4332-A281-7390E7820294}" srcOrd="0" destOrd="1" presId="urn:microsoft.com/office/officeart/2005/8/layout/vList2"/>
    <dgm:cxn modelId="{7705F816-28E7-49FE-990B-CC2560F73BD1}" srcId="{3DA5E44F-2326-4601-8948-AF3A42BA6B8F}" destId="{271C2751-C299-40BF-882F-781646CBDECD}" srcOrd="2" destOrd="0" parTransId="{12F70B63-7A5D-43F9-9648-32A6E5B99E09}" sibTransId="{0DBD60D7-8BE4-46CD-9870-7159A9EEC776}"/>
    <dgm:cxn modelId="{B4140E1D-8CD6-43B5-8C38-2D9068A14685}" srcId="{D7F8F848-8101-49EE-A3F3-5BC0C9ADB410}" destId="{0958B0C9-4821-491E-A271-AA7C5A1831C1}" srcOrd="1" destOrd="0" parTransId="{478AFBC3-79CE-45D9-8B04-C24474E50708}" sibTransId="{F0F3F168-9FFD-4D40-AE33-995CEDC2ADD2}"/>
    <dgm:cxn modelId="{30933431-7832-45F1-BAA3-9DBA213D6C83}" srcId="{3DA5E44F-2326-4601-8948-AF3A42BA6B8F}" destId="{A799C781-BDE4-417F-A8B0-130A45A60411}" srcOrd="3" destOrd="0" parTransId="{531B0BED-5D4A-4501-9B82-45F5DB42CDD5}" sibTransId="{D4F04EC3-0B7C-406D-ADAA-F26B8577D502}"/>
    <dgm:cxn modelId="{D6C6BB5B-82EE-4CBC-80F4-3711B158D3E3}" srcId="{3DA5E44F-2326-4601-8948-AF3A42BA6B8F}" destId="{D7F8F848-8101-49EE-A3F3-5BC0C9ADB410}" srcOrd="1" destOrd="0" parTransId="{50907642-447A-4371-A328-8DF3B2AEEA08}" sibTransId="{97E615E5-2A31-41C5-8D06-3F7B62616E31}"/>
    <dgm:cxn modelId="{67B8F36B-F469-4FAD-A0E0-457E117E595F}" type="presOf" srcId="{0958B0C9-4821-491E-A271-AA7C5A1831C1}" destId="{FEAB1DEA-D187-4332-A281-7390E7820294}" srcOrd="0" destOrd="3" presId="urn:microsoft.com/office/officeart/2005/8/layout/vList2"/>
    <dgm:cxn modelId="{4A634673-840B-4DA4-98CC-6EA00897E742}" srcId="{271C2751-C299-40BF-882F-781646CBDECD}" destId="{844989F6-1823-4C8B-A8EA-28B64F69126B}" srcOrd="0" destOrd="0" parTransId="{8F45A269-D2E9-4C26-9764-5EFFF48C6E98}" sibTransId="{7E4C197F-5531-461D-89F4-B6AA6670FA94}"/>
    <dgm:cxn modelId="{8D8DF157-8129-40B2-820A-9AE2CF8CBB04}" type="presOf" srcId="{731A88CB-70F8-4AFB-8600-55C16ABD9C2F}" destId="{FEAB1DEA-D187-4332-A281-7390E7820294}" srcOrd="0" destOrd="10" presId="urn:microsoft.com/office/officeart/2005/8/layout/vList2"/>
    <dgm:cxn modelId="{1C8FAE8C-510E-479C-B74A-2CC1080562AE}" srcId="{7D54E368-874A-4334-93B1-82C4D98ECDFE}" destId="{3DA5E44F-2326-4601-8948-AF3A42BA6B8F}" srcOrd="0" destOrd="0" parTransId="{A3387283-FAED-4B37-898B-DA5C24FF2845}" sibTransId="{E1FF96F7-6B32-45B7-8B3D-C939F4FC5D80}"/>
    <dgm:cxn modelId="{3E3C9E93-6783-46B7-8FE2-31051CF73CB2}" srcId="{D7F8F848-8101-49EE-A3F3-5BC0C9ADB410}" destId="{F1459397-9F83-4A56-88C1-2BFCF06793BB}" srcOrd="0" destOrd="0" parTransId="{48B6700C-D326-428E-998D-62920180DAFE}" sibTransId="{F8F2019F-28E2-45D8-A130-2049352D4029}"/>
    <dgm:cxn modelId="{99E0429D-C6D1-44FF-9848-5E27BB765060}" type="presOf" srcId="{3DA5E44F-2326-4601-8948-AF3A42BA6B8F}" destId="{209179F4-37E1-4AEA-9687-83842E85ACC8}" srcOrd="0" destOrd="0" presId="urn:microsoft.com/office/officeart/2005/8/layout/vList2"/>
    <dgm:cxn modelId="{3A2C88A7-6977-401B-AADC-8FA242DE0606}" type="presOf" srcId="{7D54E368-874A-4334-93B1-82C4D98ECDFE}" destId="{333CC7E9-5DF6-4474-A88E-327B8AE64708}" srcOrd="0" destOrd="0" presId="urn:microsoft.com/office/officeart/2005/8/layout/vList2"/>
    <dgm:cxn modelId="{C5C7A2A8-CAE3-42F0-95CB-F16999929E5C}" srcId="{3DA5E44F-2326-4601-8948-AF3A42BA6B8F}" destId="{31017042-5B75-4C3E-B98E-2BA981A344F8}" srcOrd="4" destOrd="0" parTransId="{6269C02F-4B80-4FCF-A020-3B8C1C138DB5}" sibTransId="{BA15AD50-9BCC-4B82-BE74-261C769ACED0}"/>
    <dgm:cxn modelId="{7F399EAE-904D-40E2-8E40-19BC188D0E56}" type="presOf" srcId="{271C2751-C299-40BF-882F-781646CBDECD}" destId="{FEAB1DEA-D187-4332-A281-7390E7820294}" srcOrd="0" destOrd="4" presId="urn:microsoft.com/office/officeart/2005/8/layout/vList2"/>
    <dgm:cxn modelId="{30106FAF-3379-467F-8508-82341C1B0C54}" type="presOf" srcId="{A799C781-BDE4-417F-A8B0-130A45A60411}" destId="{FEAB1DEA-D187-4332-A281-7390E7820294}" srcOrd="0" destOrd="7" presId="urn:microsoft.com/office/officeart/2005/8/layout/vList2"/>
    <dgm:cxn modelId="{F3502EB5-5731-46D7-81F3-D9FB32ADCE2B}" type="presOf" srcId="{605AA19F-5948-4BAE-92EA-ACEB46FB4540}" destId="{FEAB1DEA-D187-4332-A281-7390E7820294}" srcOrd="0" destOrd="8" presId="urn:microsoft.com/office/officeart/2005/8/layout/vList2"/>
    <dgm:cxn modelId="{109A3FB7-B55C-4FA9-A32B-A4AEB07D4109}" type="presOf" srcId="{C28CE20A-FD56-4324-9DF1-7A7FD97ACB19}" destId="{FEAB1DEA-D187-4332-A281-7390E7820294}" srcOrd="0" destOrd="0" presId="urn:microsoft.com/office/officeart/2005/8/layout/vList2"/>
    <dgm:cxn modelId="{713D4CC1-9F00-4878-A08B-4155425CF532}" type="presOf" srcId="{71388DFB-536D-429A-BF0C-2FC2F2825A4D}" destId="{FEAB1DEA-D187-4332-A281-7390E7820294}" srcOrd="0" destOrd="6" presId="urn:microsoft.com/office/officeart/2005/8/layout/vList2"/>
    <dgm:cxn modelId="{FBA449C5-8E91-4A42-B234-F537E1FC364F}" type="presOf" srcId="{844989F6-1823-4C8B-A8EA-28B64F69126B}" destId="{FEAB1DEA-D187-4332-A281-7390E7820294}" srcOrd="0" destOrd="5" presId="urn:microsoft.com/office/officeart/2005/8/layout/vList2"/>
    <dgm:cxn modelId="{6287FEC7-3726-40D2-9D2B-E38C688BC86E}" srcId="{271C2751-C299-40BF-882F-781646CBDECD}" destId="{71388DFB-536D-429A-BF0C-2FC2F2825A4D}" srcOrd="1" destOrd="0" parTransId="{3EABC1E3-95C0-4F43-8AF9-6F6437CF50A7}" sibTransId="{E78C2515-C4A3-4571-A4E9-D0D557A0B31F}"/>
    <dgm:cxn modelId="{A9BE53D6-F26D-474D-8C40-97D71985A3F2}" srcId="{31017042-5B75-4C3E-B98E-2BA981A344F8}" destId="{731A88CB-70F8-4AFB-8600-55C16ABD9C2F}" srcOrd="0" destOrd="0" parTransId="{987E6DA6-7E36-4662-B90C-6D1BAD8E49D6}" sibTransId="{FAF9F5DD-7883-41D3-BDFE-C8E63FB79C5F}"/>
    <dgm:cxn modelId="{23A7F1DF-32D8-48C4-B21D-50807210580F}" type="presParOf" srcId="{333CC7E9-5DF6-4474-A88E-327B8AE64708}" destId="{209179F4-37E1-4AEA-9687-83842E85ACC8}" srcOrd="0" destOrd="0" presId="urn:microsoft.com/office/officeart/2005/8/layout/vList2"/>
    <dgm:cxn modelId="{B5E50006-4A99-477D-8BD0-6891494B3BD0}" type="presParOf" srcId="{333CC7E9-5DF6-4474-A88E-327B8AE64708}" destId="{FEAB1DEA-D187-4332-A281-7390E782029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8B55B57-1082-4C80-AF27-03A3CD6CD7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99607912-9A64-41E9-886E-04A60CF449B8}">
      <dgm:prSet custT="1"/>
      <dgm:spPr/>
      <dgm:t>
        <a:bodyPr/>
        <a:lstStyle/>
        <a:p>
          <a:pPr algn="ctr"/>
          <a:r>
            <a:rPr lang="en-US" sz="1400" b="1" i="0" dirty="0"/>
            <a:t>Technical Challenges</a:t>
          </a:r>
          <a:endParaRPr lang="en-GB" sz="1400" dirty="0"/>
        </a:p>
      </dgm:t>
    </dgm:pt>
    <dgm:pt modelId="{8C86B07F-2867-42C1-A5E6-80DADABE60E8}" type="parTrans" cxnId="{038E9B3D-656D-468E-8B8C-1DD9925C003E}">
      <dgm:prSet/>
      <dgm:spPr/>
      <dgm:t>
        <a:bodyPr/>
        <a:lstStyle/>
        <a:p>
          <a:endParaRPr lang="en-GB"/>
        </a:p>
      </dgm:t>
    </dgm:pt>
    <dgm:pt modelId="{FE15C767-2574-4B88-8575-DCBEDBBFF82E}" type="sibTrans" cxnId="{038E9B3D-656D-468E-8B8C-1DD9925C003E}">
      <dgm:prSet/>
      <dgm:spPr/>
      <dgm:t>
        <a:bodyPr/>
        <a:lstStyle/>
        <a:p>
          <a:endParaRPr lang="en-GB"/>
        </a:p>
      </dgm:t>
    </dgm:pt>
    <dgm:pt modelId="{D18C587C-857E-42FA-92E1-4D5E777D9312}">
      <dgm:prSet custT="1"/>
      <dgm:spPr/>
      <dgm:t>
        <a:bodyPr/>
        <a:lstStyle/>
        <a:p>
          <a:r>
            <a:rPr lang="en-US" sz="1100" b="1" i="0" dirty="0">
              <a:solidFill>
                <a:schemeClr val="tx2"/>
              </a:solidFill>
            </a:rPr>
            <a:t>Volume and Complexity of Network Data</a:t>
          </a:r>
          <a:endParaRPr lang="en-GB" sz="1100" dirty="0">
            <a:solidFill>
              <a:schemeClr val="tx2"/>
            </a:solidFill>
          </a:endParaRPr>
        </a:p>
      </dgm:t>
    </dgm:pt>
    <dgm:pt modelId="{E7AE0E84-4C3E-42E4-82B7-EB127C1DE247}" type="parTrans" cxnId="{2E234E3E-DC0E-489C-91B2-19C2624C2A2F}">
      <dgm:prSet/>
      <dgm:spPr/>
      <dgm:t>
        <a:bodyPr/>
        <a:lstStyle/>
        <a:p>
          <a:endParaRPr lang="en-GB"/>
        </a:p>
      </dgm:t>
    </dgm:pt>
    <dgm:pt modelId="{93771A4D-9503-4C3D-8EBD-788ADB223874}" type="sibTrans" cxnId="{2E234E3E-DC0E-489C-91B2-19C2624C2A2F}">
      <dgm:prSet/>
      <dgm:spPr/>
      <dgm:t>
        <a:bodyPr/>
        <a:lstStyle/>
        <a:p>
          <a:endParaRPr lang="en-GB"/>
        </a:p>
      </dgm:t>
    </dgm:pt>
    <dgm:pt modelId="{5C083157-3C0D-4562-986C-07A498BC73D1}">
      <dgm:prSet custT="1"/>
      <dgm:spPr/>
      <dgm:t>
        <a:bodyPr/>
        <a:lstStyle/>
        <a:p>
          <a:r>
            <a:rPr lang="en-US" sz="1100" b="0" i="0" dirty="0"/>
            <a:t>High volume of data can slow down investigations.</a:t>
          </a:r>
          <a:endParaRPr lang="en-GB" sz="1100" dirty="0"/>
        </a:p>
      </dgm:t>
    </dgm:pt>
    <dgm:pt modelId="{C075CBF2-3211-4990-AA63-E3C5E23A7CBD}" type="parTrans" cxnId="{418BEC55-9036-4C8B-8D4D-72D130FCC479}">
      <dgm:prSet/>
      <dgm:spPr/>
      <dgm:t>
        <a:bodyPr/>
        <a:lstStyle/>
        <a:p>
          <a:endParaRPr lang="en-GB"/>
        </a:p>
      </dgm:t>
    </dgm:pt>
    <dgm:pt modelId="{4E8CD584-5192-4484-8367-5BACE61DEBD1}" type="sibTrans" cxnId="{418BEC55-9036-4C8B-8D4D-72D130FCC479}">
      <dgm:prSet/>
      <dgm:spPr/>
      <dgm:t>
        <a:bodyPr/>
        <a:lstStyle/>
        <a:p>
          <a:endParaRPr lang="en-GB"/>
        </a:p>
      </dgm:t>
    </dgm:pt>
    <dgm:pt modelId="{9042A194-7D84-4A3E-B4C7-17EE42DD8EE1}">
      <dgm:prSet custT="1"/>
      <dgm:spPr/>
      <dgm:t>
        <a:bodyPr/>
        <a:lstStyle/>
        <a:p>
          <a:r>
            <a:rPr lang="en-US" sz="1100" b="0" i="0" dirty="0"/>
            <a:t>IoT networks consist of diverse devices, operating systems, and communication standards.</a:t>
          </a:r>
          <a:endParaRPr lang="en-GB" sz="1100" dirty="0"/>
        </a:p>
      </dgm:t>
    </dgm:pt>
    <dgm:pt modelId="{E464F0E9-A65F-4A27-9062-E3CBDDB7B103}" type="parTrans" cxnId="{0D6B6831-1FDA-4063-A00A-372CCACC741C}">
      <dgm:prSet/>
      <dgm:spPr/>
      <dgm:t>
        <a:bodyPr/>
        <a:lstStyle/>
        <a:p>
          <a:endParaRPr lang="en-GB"/>
        </a:p>
      </dgm:t>
    </dgm:pt>
    <dgm:pt modelId="{FE168C7D-0CDD-43A3-9D54-BF720D8AA26B}" type="sibTrans" cxnId="{0D6B6831-1FDA-4063-A00A-372CCACC741C}">
      <dgm:prSet/>
      <dgm:spPr/>
      <dgm:t>
        <a:bodyPr/>
        <a:lstStyle/>
        <a:p>
          <a:endParaRPr lang="en-GB"/>
        </a:p>
      </dgm:t>
    </dgm:pt>
    <dgm:pt modelId="{724B7895-DAC4-4B57-B723-D7F5127454E3}">
      <dgm:prSet custT="1"/>
      <dgm:spPr/>
      <dgm:t>
        <a:bodyPr/>
        <a:lstStyle/>
        <a:p>
          <a:r>
            <a:rPr lang="en-US" sz="1100" b="0" i="0" dirty="0"/>
            <a:t>Specialized tools are necessary to process and analyze large and disparate data sets.</a:t>
          </a:r>
          <a:br>
            <a:rPr lang="en-US" sz="1100" b="0" i="0" dirty="0"/>
          </a:br>
          <a:endParaRPr lang="en-GB" sz="1100" dirty="0"/>
        </a:p>
      </dgm:t>
    </dgm:pt>
    <dgm:pt modelId="{42122D0F-D866-414F-B521-534FEAF55740}" type="parTrans" cxnId="{BE7B362A-3970-4067-B5DE-E27170E04D61}">
      <dgm:prSet/>
      <dgm:spPr/>
      <dgm:t>
        <a:bodyPr/>
        <a:lstStyle/>
        <a:p>
          <a:endParaRPr lang="en-GB"/>
        </a:p>
      </dgm:t>
    </dgm:pt>
    <dgm:pt modelId="{077E99A9-982B-4B03-A50A-039D567E2597}" type="sibTrans" cxnId="{BE7B362A-3970-4067-B5DE-E27170E04D61}">
      <dgm:prSet/>
      <dgm:spPr/>
      <dgm:t>
        <a:bodyPr/>
        <a:lstStyle/>
        <a:p>
          <a:endParaRPr lang="en-GB"/>
        </a:p>
      </dgm:t>
    </dgm:pt>
    <dgm:pt modelId="{FEF4CF29-24EA-4099-BA91-CA28C9F7AB6D}">
      <dgm:prSet custT="1"/>
      <dgm:spPr/>
      <dgm:t>
        <a:bodyPr/>
        <a:lstStyle/>
        <a:p>
          <a:r>
            <a:rPr lang="en-US" sz="1100" b="1" i="0" dirty="0">
              <a:solidFill>
                <a:schemeClr val="tx2"/>
              </a:solidFill>
            </a:rPr>
            <a:t>Data Integrity</a:t>
          </a:r>
          <a:endParaRPr lang="en-GB" sz="1100" dirty="0">
            <a:solidFill>
              <a:schemeClr val="tx2"/>
            </a:solidFill>
          </a:endParaRPr>
        </a:p>
      </dgm:t>
    </dgm:pt>
    <dgm:pt modelId="{870D12EA-F07D-441C-8D78-84F482C0350D}" type="parTrans" cxnId="{13193774-3E25-407E-88C1-C0A61537E2EA}">
      <dgm:prSet/>
      <dgm:spPr/>
      <dgm:t>
        <a:bodyPr/>
        <a:lstStyle/>
        <a:p>
          <a:endParaRPr lang="en-GB"/>
        </a:p>
      </dgm:t>
    </dgm:pt>
    <dgm:pt modelId="{EB991F1C-55E8-4466-877C-BF31EE408711}" type="sibTrans" cxnId="{13193774-3E25-407E-88C1-C0A61537E2EA}">
      <dgm:prSet/>
      <dgm:spPr/>
      <dgm:t>
        <a:bodyPr/>
        <a:lstStyle/>
        <a:p>
          <a:endParaRPr lang="en-GB"/>
        </a:p>
      </dgm:t>
    </dgm:pt>
    <dgm:pt modelId="{2C100AB2-47EA-4433-B09E-DC5DB9721AF9}">
      <dgm:prSet custT="1"/>
      <dgm:spPr/>
      <dgm:t>
        <a:bodyPr/>
        <a:lstStyle/>
        <a:p>
          <a:r>
            <a:rPr lang="en-US" sz="1100" b="0" i="0" dirty="0"/>
            <a:t>Maintaining accuracy is critical for quality investigations.</a:t>
          </a:r>
          <a:endParaRPr lang="en-GB" sz="1100" dirty="0"/>
        </a:p>
      </dgm:t>
    </dgm:pt>
    <dgm:pt modelId="{80AB2FC6-A14E-4F20-A734-C9FA53F3223E}" type="parTrans" cxnId="{E63F4EA8-29D0-4A80-8240-2E51037ABBC0}">
      <dgm:prSet/>
      <dgm:spPr/>
      <dgm:t>
        <a:bodyPr/>
        <a:lstStyle/>
        <a:p>
          <a:endParaRPr lang="en-GB"/>
        </a:p>
      </dgm:t>
    </dgm:pt>
    <dgm:pt modelId="{989DD8DC-42C0-4842-93F8-685F59A2C5F3}" type="sibTrans" cxnId="{E63F4EA8-29D0-4A80-8240-2E51037ABBC0}">
      <dgm:prSet/>
      <dgm:spPr/>
      <dgm:t>
        <a:bodyPr/>
        <a:lstStyle/>
        <a:p>
          <a:endParaRPr lang="en-GB"/>
        </a:p>
      </dgm:t>
    </dgm:pt>
    <dgm:pt modelId="{FB9D825F-D5C9-4C50-9A4E-E3E36A5ED86B}">
      <dgm:prSet custT="1"/>
      <dgm:spPr/>
      <dgm:t>
        <a:bodyPr/>
        <a:lstStyle/>
        <a:p>
          <a:r>
            <a:rPr lang="en-US" sz="1100" b="0" i="0"/>
            <a:t>Network data, especially offline, is vulnerable to alteration or deletion.</a:t>
          </a:r>
          <a:endParaRPr lang="en-GB" sz="1100"/>
        </a:p>
      </dgm:t>
    </dgm:pt>
    <dgm:pt modelId="{6EEDF611-B721-4852-94B8-3F8E9FB77E27}" type="parTrans" cxnId="{7E521A8A-1966-42F0-A94E-B88A19F91391}">
      <dgm:prSet/>
      <dgm:spPr/>
      <dgm:t>
        <a:bodyPr/>
        <a:lstStyle/>
        <a:p>
          <a:endParaRPr lang="en-GB"/>
        </a:p>
      </dgm:t>
    </dgm:pt>
    <dgm:pt modelId="{DFBEDA9C-AE84-4862-B462-DED232D25C25}" type="sibTrans" cxnId="{7E521A8A-1966-42F0-A94E-B88A19F91391}">
      <dgm:prSet/>
      <dgm:spPr/>
      <dgm:t>
        <a:bodyPr/>
        <a:lstStyle/>
        <a:p>
          <a:endParaRPr lang="en-GB"/>
        </a:p>
      </dgm:t>
    </dgm:pt>
    <dgm:pt modelId="{340ED014-D172-46B9-B3EF-094DBA1CE776}">
      <dgm:prSet custT="1"/>
      <dgm:spPr/>
      <dgm:t>
        <a:bodyPr/>
        <a:lstStyle/>
        <a:p>
          <a:r>
            <a:rPr lang="en-US" sz="1100" b="0" i="0" dirty="0"/>
            <a:t>Lack of reliability checks for data from certain sources, like ISP logs.</a:t>
          </a:r>
          <a:br>
            <a:rPr lang="en-US" sz="1100" b="0" i="0" dirty="0"/>
          </a:br>
          <a:endParaRPr lang="en-GB" sz="1100" dirty="0"/>
        </a:p>
      </dgm:t>
    </dgm:pt>
    <dgm:pt modelId="{2571CEAC-4451-4F5D-BC62-69F958DCEECC}" type="parTrans" cxnId="{FC9A7B9C-AD50-45CF-9BE1-F8E7A93BB50E}">
      <dgm:prSet/>
      <dgm:spPr/>
      <dgm:t>
        <a:bodyPr/>
        <a:lstStyle/>
        <a:p>
          <a:endParaRPr lang="en-GB"/>
        </a:p>
      </dgm:t>
    </dgm:pt>
    <dgm:pt modelId="{7AA3D4ED-3A3B-4318-8BCC-0D2E76AC362E}" type="sibTrans" cxnId="{FC9A7B9C-AD50-45CF-9BE1-F8E7A93BB50E}">
      <dgm:prSet/>
      <dgm:spPr/>
      <dgm:t>
        <a:bodyPr/>
        <a:lstStyle/>
        <a:p>
          <a:endParaRPr lang="en-GB"/>
        </a:p>
      </dgm:t>
    </dgm:pt>
    <dgm:pt modelId="{348CD773-D283-4677-8D16-771260284A32}">
      <dgm:prSet custT="1"/>
      <dgm:spPr/>
      <dgm:t>
        <a:bodyPr/>
        <a:lstStyle/>
        <a:p>
          <a:r>
            <a:rPr lang="en-US" sz="1100" b="1" i="0" dirty="0">
              <a:solidFill>
                <a:schemeClr val="tx2"/>
              </a:solidFill>
            </a:rPr>
            <a:t>Origin of Attacks</a:t>
          </a:r>
          <a:endParaRPr lang="en-GB" sz="1100" dirty="0">
            <a:solidFill>
              <a:schemeClr val="tx2"/>
            </a:solidFill>
          </a:endParaRPr>
        </a:p>
      </dgm:t>
    </dgm:pt>
    <dgm:pt modelId="{82773C0D-7C25-4035-A18B-C9FA3B3B9DBE}" type="parTrans" cxnId="{4AAF3691-9FE5-419F-9811-029AAD6FA4A0}">
      <dgm:prSet/>
      <dgm:spPr/>
      <dgm:t>
        <a:bodyPr/>
        <a:lstStyle/>
        <a:p>
          <a:endParaRPr lang="en-GB"/>
        </a:p>
      </dgm:t>
    </dgm:pt>
    <dgm:pt modelId="{99AC1253-35B7-4612-A03D-1457310F1025}" type="sibTrans" cxnId="{4AAF3691-9FE5-419F-9811-029AAD6FA4A0}">
      <dgm:prSet/>
      <dgm:spPr/>
      <dgm:t>
        <a:bodyPr/>
        <a:lstStyle/>
        <a:p>
          <a:endParaRPr lang="en-GB"/>
        </a:p>
      </dgm:t>
    </dgm:pt>
    <dgm:pt modelId="{59F8C18A-DAD5-4C5B-88DC-7A9B31EB486B}">
      <dgm:prSet custT="1"/>
      <dgm:spPr/>
      <dgm:t>
        <a:bodyPr/>
        <a:lstStyle/>
        <a:p>
          <a:r>
            <a:rPr lang="en-US" sz="1100" b="0" i="0" dirty="0"/>
            <a:t>Difficulty in determining the true origin of attacks.</a:t>
          </a:r>
          <a:endParaRPr lang="en-GB" sz="1100" dirty="0"/>
        </a:p>
      </dgm:t>
    </dgm:pt>
    <dgm:pt modelId="{3A187AEA-F140-43FD-8E9D-0986592B5201}" type="parTrans" cxnId="{7822DB91-B8E8-45FD-B279-4201BE5394F9}">
      <dgm:prSet/>
      <dgm:spPr/>
      <dgm:t>
        <a:bodyPr/>
        <a:lstStyle/>
        <a:p>
          <a:endParaRPr lang="en-GB"/>
        </a:p>
      </dgm:t>
    </dgm:pt>
    <dgm:pt modelId="{781B3AFF-126C-435B-8131-B4FF1796CFF5}" type="sibTrans" cxnId="{7822DB91-B8E8-45FD-B279-4201BE5394F9}">
      <dgm:prSet/>
      <dgm:spPr/>
      <dgm:t>
        <a:bodyPr/>
        <a:lstStyle/>
        <a:p>
          <a:endParaRPr lang="en-GB"/>
        </a:p>
      </dgm:t>
    </dgm:pt>
    <dgm:pt modelId="{95907A95-FCFC-4A94-A46B-553C05C915FC}">
      <dgm:prSet custT="1"/>
      <dgm:spPr/>
      <dgm:t>
        <a:bodyPr/>
        <a:lstStyle/>
        <a:p>
          <a:r>
            <a:rPr lang="en-US" sz="1100" b="0" i="0" dirty="0"/>
            <a:t>Traditional protocols often lack detailed device-level information, limiting investigation effectiveness.</a:t>
          </a:r>
          <a:endParaRPr lang="en-GB" sz="1100" dirty="0"/>
        </a:p>
      </dgm:t>
    </dgm:pt>
    <dgm:pt modelId="{788B4B71-D6DB-4BBC-807A-9A30D15CD85E}" type="parTrans" cxnId="{EACDF182-7C79-47BD-8325-6BA7A8BD4F5A}">
      <dgm:prSet/>
      <dgm:spPr/>
      <dgm:t>
        <a:bodyPr/>
        <a:lstStyle/>
        <a:p>
          <a:endParaRPr lang="en-GB"/>
        </a:p>
      </dgm:t>
    </dgm:pt>
    <dgm:pt modelId="{8462081A-D8DF-4E70-99D8-10AC84F51D42}" type="sibTrans" cxnId="{EACDF182-7C79-47BD-8325-6BA7A8BD4F5A}">
      <dgm:prSet/>
      <dgm:spPr/>
      <dgm:t>
        <a:bodyPr/>
        <a:lstStyle/>
        <a:p>
          <a:endParaRPr lang="en-GB"/>
        </a:p>
      </dgm:t>
    </dgm:pt>
    <dgm:pt modelId="{3F8CCB57-D2F0-4B26-90FD-9EE5AC5BBECE}">
      <dgm:prSet custT="1"/>
      <dgm:spPr/>
      <dgm:t>
        <a:bodyPr/>
        <a:lstStyle/>
        <a:p>
          <a:endParaRPr lang="en-GB" sz="1100" dirty="0"/>
        </a:p>
      </dgm:t>
    </dgm:pt>
    <dgm:pt modelId="{62390CE1-D780-4C38-8E57-BCC540FB055A}" type="parTrans" cxnId="{3902B362-5BF5-46AF-8BE2-1D597B6E79C7}">
      <dgm:prSet/>
      <dgm:spPr/>
      <dgm:t>
        <a:bodyPr/>
        <a:lstStyle/>
        <a:p>
          <a:endParaRPr lang="en-GB"/>
        </a:p>
      </dgm:t>
    </dgm:pt>
    <dgm:pt modelId="{DADA518D-8B18-46ED-9117-A51C246C21F3}" type="sibTrans" cxnId="{3902B362-5BF5-46AF-8BE2-1D597B6E79C7}">
      <dgm:prSet/>
      <dgm:spPr/>
      <dgm:t>
        <a:bodyPr/>
        <a:lstStyle/>
        <a:p>
          <a:endParaRPr lang="en-GB"/>
        </a:p>
      </dgm:t>
    </dgm:pt>
    <dgm:pt modelId="{96800A05-48FF-41C8-B2B2-2D325CA76A5D}" type="pres">
      <dgm:prSet presAssocID="{F8B55B57-1082-4C80-AF27-03A3CD6CD772}" presName="linear" presStyleCnt="0">
        <dgm:presLayoutVars>
          <dgm:animLvl val="lvl"/>
          <dgm:resizeHandles val="exact"/>
        </dgm:presLayoutVars>
      </dgm:prSet>
      <dgm:spPr/>
    </dgm:pt>
    <dgm:pt modelId="{5978537A-0A6B-452E-84E2-CF01B3B91EFE}" type="pres">
      <dgm:prSet presAssocID="{99607912-9A64-41E9-886E-04A60CF449B8}" presName="parentText" presStyleLbl="node1" presStyleIdx="0" presStyleCnt="1">
        <dgm:presLayoutVars>
          <dgm:chMax val="0"/>
          <dgm:bulletEnabled val="1"/>
        </dgm:presLayoutVars>
      </dgm:prSet>
      <dgm:spPr/>
    </dgm:pt>
    <dgm:pt modelId="{5296D4D2-78D9-4188-9A7B-D6D73EA01906}" type="pres">
      <dgm:prSet presAssocID="{99607912-9A64-41E9-886E-04A60CF449B8}" presName="childText" presStyleLbl="revTx" presStyleIdx="0" presStyleCnt="1">
        <dgm:presLayoutVars>
          <dgm:bulletEnabled val="1"/>
        </dgm:presLayoutVars>
      </dgm:prSet>
      <dgm:spPr/>
    </dgm:pt>
  </dgm:ptLst>
  <dgm:cxnLst>
    <dgm:cxn modelId="{8E069029-1571-4765-883C-BED28BF8A865}" type="presOf" srcId="{724B7895-DAC4-4B57-B723-D7F5127454E3}" destId="{5296D4D2-78D9-4188-9A7B-D6D73EA01906}" srcOrd="0" destOrd="4" presId="urn:microsoft.com/office/officeart/2005/8/layout/vList2"/>
    <dgm:cxn modelId="{BE7B362A-3970-4067-B5DE-E27170E04D61}" srcId="{D18C587C-857E-42FA-92E1-4D5E777D9312}" destId="{724B7895-DAC4-4B57-B723-D7F5127454E3}" srcOrd="2" destOrd="0" parTransId="{42122D0F-D866-414F-B521-534FEAF55740}" sibTransId="{077E99A9-982B-4B03-A50A-039D567E2597}"/>
    <dgm:cxn modelId="{23B14B30-01B2-4965-8920-46F2E43E21E3}" type="presOf" srcId="{99607912-9A64-41E9-886E-04A60CF449B8}" destId="{5978537A-0A6B-452E-84E2-CF01B3B91EFE}" srcOrd="0" destOrd="0" presId="urn:microsoft.com/office/officeart/2005/8/layout/vList2"/>
    <dgm:cxn modelId="{0D6B6831-1FDA-4063-A00A-372CCACC741C}" srcId="{D18C587C-857E-42FA-92E1-4D5E777D9312}" destId="{9042A194-7D84-4A3E-B4C7-17EE42DD8EE1}" srcOrd="1" destOrd="0" parTransId="{E464F0E9-A65F-4A27-9062-E3CBDDB7B103}" sibTransId="{FE168C7D-0CDD-43A3-9D54-BF720D8AA26B}"/>
    <dgm:cxn modelId="{9B129235-476D-418A-80CF-4243B09A4A97}" type="presOf" srcId="{F8B55B57-1082-4C80-AF27-03A3CD6CD772}" destId="{96800A05-48FF-41C8-B2B2-2D325CA76A5D}" srcOrd="0" destOrd="0" presId="urn:microsoft.com/office/officeart/2005/8/layout/vList2"/>
    <dgm:cxn modelId="{038E9B3D-656D-468E-8B8C-1DD9925C003E}" srcId="{F8B55B57-1082-4C80-AF27-03A3CD6CD772}" destId="{99607912-9A64-41E9-886E-04A60CF449B8}" srcOrd="0" destOrd="0" parTransId="{8C86B07F-2867-42C1-A5E6-80DADABE60E8}" sibTransId="{FE15C767-2574-4B88-8575-DCBEDBBFF82E}"/>
    <dgm:cxn modelId="{2E234E3E-DC0E-489C-91B2-19C2624C2A2F}" srcId="{99607912-9A64-41E9-886E-04A60CF449B8}" destId="{D18C587C-857E-42FA-92E1-4D5E777D9312}" srcOrd="1" destOrd="0" parTransId="{E7AE0E84-4C3E-42E4-82B7-EB127C1DE247}" sibTransId="{93771A4D-9503-4C3D-8EBD-788ADB223874}"/>
    <dgm:cxn modelId="{3902B362-5BF5-46AF-8BE2-1D597B6E79C7}" srcId="{99607912-9A64-41E9-886E-04A60CF449B8}" destId="{3F8CCB57-D2F0-4B26-90FD-9EE5AC5BBECE}" srcOrd="0" destOrd="0" parTransId="{62390CE1-D780-4C38-8E57-BCC540FB055A}" sibTransId="{DADA518D-8B18-46ED-9117-A51C246C21F3}"/>
    <dgm:cxn modelId="{CE1E4244-BCE6-4189-A415-786F0C623737}" type="presOf" srcId="{59F8C18A-DAD5-4C5B-88DC-7A9B31EB486B}" destId="{5296D4D2-78D9-4188-9A7B-D6D73EA01906}" srcOrd="0" destOrd="10" presId="urn:microsoft.com/office/officeart/2005/8/layout/vList2"/>
    <dgm:cxn modelId="{24DE4D67-DB71-4E81-AF85-E21CC16B18CA}" type="presOf" srcId="{95907A95-FCFC-4A94-A46B-553C05C915FC}" destId="{5296D4D2-78D9-4188-9A7B-D6D73EA01906}" srcOrd="0" destOrd="11" presId="urn:microsoft.com/office/officeart/2005/8/layout/vList2"/>
    <dgm:cxn modelId="{13193774-3E25-407E-88C1-C0A61537E2EA}" srcId="{99607912-9A64-41E9-886E-04A60CF449B8}" destId="{FEF4CF29-24EA-4099-BA91-CA28C9F7AB6D}" srcOrd="2" destOrd="0" parTransId="{870D12EA-F07D-441C-8D78-84F482C0350D}" sibTransId="{EB991F1C-55E8-4466-877C-BF31EE408711}"/>
    <dgm:cxn modelId="{418BEC55-9036-4C8B-8D4D-72D130FCC479}" srcId="{D18C587C-857E-42FA-92E1-4D5E777D9312}" destId="{5C083157-3C0D-4562-986C-07A498BC73D1}" srcOrd="0" destOrd="0" parTransId="{C075CBF2-3211-4990-AA63-E3C5E23A7CBD}" sibTransId="{4E8CD584-5192-4484-8367-5BACE61DEBD1}"/>
    <dgm:cxn modelId="{2BC31758-4953-42B6-BE26-2AFC7537210D}" type="presOf" srcId="{9042A194-7D84-4A3E-B4C7-17EE42DD8EE1}" destId="{5296D4D2-78D9-4188-9A7B-D6D73EA01906}" srcOrd="0" destOrd="3" presId="urn:microsoft.com/office/officeart/2005/8/layout/vList2"/>
    <dgm:cxn modelId="{841FF67A-4931-4ACE-85BB-4D31BD281BB1}" type="presOf" srcId="{5C083157-3C0D-4562-986C-07A498BC73D1}" destId="{5296D4D2-78D9-4188-9A7B-D6D73EA01906}" srcOrd="0" destOrd="2" presId="urn:microsoft.com/office/officeart/2005/8/layout/vList2"/>
    <dgm:cxn modelId="{EACDF182-7C79-47BD-8325-6BA7A8BD4F5A}" srcId="{348CD773-D283-4677-8D16-771260284A32}" destId="{95907A95-FCFC-4A94-A46B-553C05C915FC}" srcOrd="1" destOrd="0" parTransId="{788B4B71-D6DB-4BBC-807A-9A30D15CD85E}" sibTransId="{8462081A-D8DF-4E70-99D8-10AC84F51D42}"/>
    <dgm:cxn modelId="{9C659285-EC34-4E32-8A85-925AA3D2719E}" type="presOf" srcId="{340ED014-D172-46B9-B3EF-094DBA1CE776}" destId="{5296D4D2-78D9-4188-9A7B-D6D73EA01906}" srcOrd="0" destOrd="8" presId="urn:microsoft.com/office/officeart/2005/8/layout/vList2"/>
    <dgm:cxn modelId="{7E521A8A-1966-42F0-A94E-B88A19F91391}" srcId="{FEF4CF29-24EA-4099-BA91-CA28C9F7AB6D}" destId="{FB9D825F-D5C9-4C50-9A4E-E3E36A5ED86B}" srcOrd="1" destOrd="0" parTransId="{6EEDF611-B721-4852-94B8-3F8E9FB77E27}" sibTransId="{DFBEDA9C-AE84-4862-B462-DED232D25C25}"/>
    <dgm:cxn modelId="{4AAF3691-9FE5-419F-9811-029AAD6FA4A0}" srcId="{99607912-9A64-41E9-886E-04A60CF449B8}" destId="{348CD773-D283-4677-8D16-771260284A32}" srcOrd="3" destOrd="0" parTransId="{82773C0D-7C25-4035-A18B-C9FA3B3B9DBE}" sibTransId="{99AC1253-35B7-4612-A03D-1457310F1025}"/>
    <dgm:cxn modelId="{7822DB91-B8E8-45FD-B279-4201BE5394F9}" srcId="{348CD773-D283-4677-8D16-771260284A32}" destId="{59F8C18A-DAD5-4C5B-88DC-7A9B31EB486B}" srcOrd="0" destOrd="0" parTransId="{3A187AEA-F140-43FD-8E9D-0986592B5201}" sibTransId="{781B3AFF-126C-435B-8131-B4FF1796CFF5}"/>
    <dgm:cxn modelId="{FC9A7B9C-AD50-45CF-9BE1-F8E7A93BB50E}" srcId="{FEF4CF29-24EA-4099-BA91-CA28C9F7AB6D}" destId="{340ED014-D172-46B9-B3EF-094DBA1CE776}" srcOrd="2" destOrd="0" parTransId="{2571CEAC-4451-4F5D-BC62-69F958DCEECC}" sibTransId="{7AA3D4ED-3A3B-4318-8BCC-0D2E76AC362E}"/>
    <dgm:cxn modelId="{E63F4EA8-29D0-4A80-8240-2E51037ABBC0}" srcId="{FEF4CF29-24EA-4099-BA91-CA28C9F7AB6D}" destId="{2C100AB2-47EA-4433-B09E-DC5DB9721AF9}" srcOrd="0" destOrd="0" parTransId="{80AB2FC6-A14E-4F20-A734-C9FA53F3223E}" sibTransId="{989DD8DC-42C0-4842-93F8-685F59A2C5F3}"/>
    <dgm:cxn modelId="{9A676CB2-BD96-442E-AE16-E6D44AAE7A82}" type="presOf" srcId="{3F8CCB57-D2F0-4B26-90FD-9EE5AC5BBECE}" destId="{5296D4D2-78D9-4188-9A7B-D6D73EA01906}" srcOrd="0" destOrd="0" presId="urn:microsoft.com/office/officeart/2005/8/layout/vList2"/>
    <dgm:cxn modelId="{1AE7E2CB-21DD-4AA0-8272-33C6EF8230DE}" type="presOf" srcId="{D18C587C-857E-42FA-92E1-4D5E777D9312}" destId="{5296D4D2-78D9-4188-9A7B-D6D73EA01906}" srcOrd="0" destOrd="1" presId="urn:microsoft.com/office/officeart/2005/8/layout/vList2"/>
    <dgm:cxn modelId="{9AC404D2-DC22-4E0F-BEC5-6F0455D632FC}" type="presOf" srcId="{FB9D825F-D5C9-4C50-9A4E-E3E36A5ED86B}" destId="{5296D4D2-78D9-4188-9A7B-D6D73EA01906}" srcOrd="0" destOrd="7" presId="urn:microsoft.com/office/officeart/2005/8/layout/vList2"/>
    <dgm:cxn modelId="{EFED36ED-D0D8-4BFF-980E-D7AAB75B6551}" type="presOf" srcId="{2C100AB2-47EA-4433-B09E-DC5DB9721AF9}" destId="{5296D4D2-78D9-4188-9A7B-D6D73EA01906}" srcOrd="0" destOrd="6" presId="urn:microsoft.com/office/officeart/2005/8/layout/vList2"/>
    <dgm:cxn modelId="{2809F1F2-EF7B-4ED3-908A-20968DA1F285}" type="presOf" srcId="{348CD773-D283-4677-8D16-771260284A32}" destId="{5296D4D2-78D9-4188-9A7B-D6D73EA01906}" srcOrd="0" destOrd="9" presId="urn:microsoft.com/office/officeart/2005/8/layout/vList2"/>
    <dgm:cxn modelId="{75DFEBF7-DDD1-4FC8-8429-A3536CFFB8D1}" type="presOf" srcId="{FEF4CF29-24EA-4099-BA91-CA28C9F7AB6D}" destId="{5296D4D2-78D9-4188-9A7B-D6D73EA01906}" srcOrd="0" destOrd="5" presId="urn:microsoft.com/office/officeart/2005/8/layout/vList2"/>
    <dgm:cxn modelId="{A483CC9C-B1AA-4B0D-9AA7-829F19D6E1AC}" type="presParOf" srcId="{96800A05-48FF-41C8-B2B2-2D325CA76A5D}" destId="{5978537A-0A6B-452E-84E2-CF01B3B91EFE}" srcOrd="0" destOrd="0" presId="urn:microsoft.com/office/officeart/2005/8/layout/vList2"/>
    <dgm:cxn modelId="{9719ED5E-0B32-4AE6-A3F9-28C4ACED2836}" type="presParOf" srcId="{96800A05-48FF-41C8-B2B2-2D325CA76A5D}" destId="{5296D4D2-78D9-4188-9A7B-D6D73EA01906}"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D54E368-874A-4334-93B1-82C4D98ECDF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3DA5E44F-2326-4601-8948-AF3A42BA6B8F}">
      <dgm:prSet custT="1"/>
      <dgm:spPr/>
      <dgm:t>
        <a:bodyPr/>
        <a:lstStyle/>
        <a:p>
          <a:pPr algn="ctr"/>
          <a:r>
            <a:rPr lang="en-US" sz="1400" b="1" i="0" dirty="0"/>
            <a:t>Legal Challenges</a:t>
          </a:r>
          <a:endParaRPr lang="en-GB" sz="1400" dirty="0"/>
        </a:p>
      </dgm:t>
    </dgm:pt>
    <dgm:pt modelId="{A3387283-FAED-4B37-898B-DA5C24FF2845}" type="parTrans" cxnId="{1C8FAE8C-510E-479C-B74A-2CC1080562AE}">
      <dgm:prSet/>
      <dgm:spPr/>
      <dgm:t>
        <a:bodyPr/>
        <a:lstStyle/>
        <a:p>
          <a:endParaRPr lang="en-GB"/>
        </a:p>
      </dgm:t>
    </dgm:pt>
    <dgm:pt modelId="{E1FF96F7-6B32-45B7-8B3D-C939F4FC5D80}" type="sibTrans" cxnId="{1C8FAE8C-510E-479C-B74A-2CC1080562AE}">
      <dgm:prSet/>
      <dgm:spPr/>
      <dgm:t>
        <a:bodyPr/>
        <a:lstStyle/>
        <a:p>
          <a:endParaRPr lang="en-GB"/>
        </a:p>
      </dgm:t>
    </dgm:pt>
    <dgm:pt modelId="{D7F8F848-8101-49EE-A3F3-5BC0C9ADB410}">
      <dgm:prSet custT="1"/>
      <dgm:spPr/>
      <dgm:t>
        <a:bodyPr/>
        <a:lstStyle/>
        <a:p>
          <a:r>
            <a:rPr lang="en-GB" sz="1100" b="1" i="0" dirty="0">
              <a:solidFill>
                <a:schemeClr val="tx2"/>
              </a:solidFill>
            </a:rPr>
            <a:t>Privacy Concerns</a:t>
          </a:r>
          <a:endParaRPr lang="en-GB" sz="1100" dirty="0">
            <a:solidFill>
              <a:schemeClr val="tx2"/>
            </a:solidFill>
          </a:endParaRPr>
        </a:p>
      </dgm:t>
    </dgm:pt>
    <dgm:pt modelId="{50907642-447A-4371-A328-8DF3B2AEEA08}" type="parTrans" cxnId="{D6C6BB5B-82EE-4CBC-80F4-3711B158D3E3}">
      <dgm:prSet/>
      <dgm:spPr/>
      <dgm:t>
        <a:bodyPr/>
        <a:lstStyle/>
        <a:p>
          <a:endParaRPr lang="en-GB"/>
        </a:p>
      </dgm:t>
    </dgm:pt>
    <dgm:pt modelId="{97E615E5-2A31-41C5-8D06-3F7B62616E31}" type="sibTrans" cxnId="{D6C6BB5B-82EE-4CBC-80F4-3711B158D3E3}">
      <dgm:prSet/>
      <dgm:spPr/>
      <dgm:t>
        <a:bodyPr/>
        <a:lstStyle/>
        <a:p>
          <a:endParaRPr lang="en-GB"/>
        </a:p>
      </dgm:t>
    </dgm:pt>
    <dgm:pt modelId="{F1459397-9F83-4A56-88C1-2BFCF06793BB}">
      <dgm:prSet custT="1"/>
      <dgm:spPr/>
      <dgm:t>
        <a:bodyPr/>
        <a:lstStyle/>
        <a:p>
          <a:r>
            <a:rPr lang="en-GB" sz="1100" b="0" i="0" dirty="0"/>
            <a:t>Network data, especially packet payloads, can contain sensitive personal information.
Accessing such data raises ethical and legal issues.
Techniques like Deep Packet Inspection (DPI) may enhance attack identification but increase privacy concerns.</a:t>
          </a:r>
          <a:br>
            <a:rPr lang="en-GB" sz="1100" b="0" i="0" dirty="0"/>
          </a:br>
          <a:endParaRPr lang="en-GB" sz="1100" dirty="0"/>
        </a:p>
      </dgm:t>
    </dgm:pt>
    <dgm:pt modelId="{48B6700C-D326-428E-998D-62920180DAFE}" type="parTrans" cxnId="{3E3C9E93-6783-46B7-8FE2-31051CF73CB2}">
      <dgm:prSet/>
      <dgm:spPr/>
      <dgm:t>
        <a:bodyPr/>
        <a:lstStyle/>
        <a:p>
          <a:endParaRPr lang="en-GB"/>
        </a:p>
      </dgm:t>
    </dgm:pt>
    <dgm:pt modelId="{F8F2019F-28E2-45D8-A130-2049352D4029}" type="sibTrans" cxnId="{3E3C9E93-6783-46B7-8FE2-31051CF73CB2}">
      <dgm:prSet/>
      <dgm:spPr/>
      <dgm:t>
        <a:bodyPr/>
        <a:lstStyle/>
        <a:p>
          <a:endParaRPr lang="en-GB"/>
        </a:p>
      </dgm:t>
    </dgm:pt>
    <dgm:pt modelId="{BD47929D-18BA-4C9D-81C5-D19C7F441F11}">
      <dgm:prSet custT="1"/>
      <dgm:spPr/>
      <dgm:t>
        <a:bodyPr/>
        <a:lstStyle/>
        <a:p>
          <a:r>
            <a:rPr lang="en-GB" sz="1100" b="1" dirty="0">
              <a:solidFill>
                <a:schemeClr val="tx2"/>
              </a:solidFill>
            </a:rPr>
            <a:t>Admissibility of Evidence</a:t>
          </a:r>
          <a:endParaRPr lang="en-GB" sz="1100" dirty="0">
            <a:solidFill>
              <a:schemeClr val="tx2"/>
            </a:solidFill>
          </a:endParaRPr>
        </a:p>
      </dgm:t>
    </dgm:pt>
    <dgm:pt modelId="{5632070C-C5B1-48E6-8D40-F520040E45F2}" type="parTrans" cxnId="{7569300F-54DB-4934-9008-6340FD976674}">
      <dgm:prSet/>
      <dgm:spPr/>
      <dgm:t>
        <a:bodyPr/>
        <a:lstStyle/>
        <a:p>
          <a:endParaRPr lang="en-GB"/>
        </a:p>
      </dgm:t>
    </dgm:pt>
    <dgm:pt modelId="{2F5AEECD-9AC9-49AB-98C9-7DBA05532C66}" type="sibTrans" cxnId="{7569300F-54DB-4934-9008-6340FD976674}">
      <dgm:prSet/>
      <dgm:spPr/>
      <dgm:t>
        <a:bodyPr/>
        <a:lstStyle/>
        <a:p>
          <a:endParaRPr lang="en-GB"/>
        </a:p>
      </dgm:t>
    </dgm:pt>
    <dgm:pt modelId="{2A8E865E-679D-4ADA-B862-BE280372391F}">
      <dgm:prSet custT="1"/>
      <dgm:spPr/>
      <dgm:t>
        <a:bodyPr/>
        <a:lstStyle/>
        <a:p>
          <a:r>
            <a:rPr lang="en-US" sz="1100" dirty="0"/>
            <a:t>Ensuring data integrity is crucial for evidence to be admissible in court.
Collection and analysis methods must be legally compliant to be considered in legal proceedings.</a:t>
          </a:r>
          <a:endParaRPr lang="en-GB" sz="1100" dirty="0"/>
        </a:p>
      </dgm:t>
    </dgm:pt>
    <dgm:pt modelId="{3517A397-45BE-446D-833D-B69D48443FD0}" type="parTrans" cxnId="{FD283C55-4B48-40B1-82A3-8EDC8C3307E0}">
      <dgm:prSet/>
      <dgm:spPr/>
      <dgm:t>
        <a:bodyPr/>
        <a:lstStyle/>
        <a:p>
          <a:endParaRPr lang="en-GB"/>
        </a:p>
      </dgm:t>
    </dgm:pt>
    <dgm:pt modelId="{7DB5683F-0CBD-4E0D-A91D-E725741A6F6D}" type="sibTrans" cxnId="{FD283C55-4B48-40B1-82A3-8EDC8C3307E0}">
      <dgm:prSet/>
      <dgm:spPr/>
      <dgm:t>
        <a:bodyPr/>
        <a:lstStyle/>
        <a:p>
          <a:endParaRPr lang="en-GB"/>
        </a:p>
      </dgm:t>
    </dgm:pt>
    <dgm:pt modelId="{075A285B-1332-4465-9DFB-CF816438935B}">
      <dgm:prSet custT="1"/>
      <dgm:spPr/>
      <dgm:t>
        <a:bodyPr/>
        <a:lstStyle/>
        <a:p>
          <a:endParaRPr lang="en-GB" sz="1100" dirty="0"/>
        </a:p>
      </dgm:t>
    </dgm:pt>
    <dgm:pt modelId="{9FE2A775-D032-406D-B862-B6E600CB8FE4}" type="parTrans" cxnId="{D3E7E19B-34BA-4419-B172-CF5FB96CC576}">
      <dgm:prSet/>
      <dgm:spPr/>
      <dgm:t>
        <a:bodyPr/>
        <a:lstStyle/>
        <a:p>
          <a:endParaRPr lang="en-GB"/>
        </a:p>
      </dgm:t>
    </dgm:pt>
    <dgm:pt modelId="{CA05A3D9-6ACF-4ED0-9A43-7CA5B0CC2366}" type="sibTrans" cxnId="{D3E7E19B-34BA-4419-B172-CF5FB96CC576}">
      <dgm:prSet/>
      <dgm:spPr/>
      <dgm:t>
        <a:bodyPr/>
        <a:lstStyle/>
        <a:p>
          <a:endParaRPr lang="en-GB"/>
        </a:p>
      </dgm:t>
    </dgm:pt>
    <dgm:pt modelId="{333CC7E9-5DF6-4474-A88E-327B8AE64708}" type="pres">
      <dgm:prSet presAssocID="{7D54E368-874A-4334-93B1-82C4D98ECDFE}" presName="linear" presStyleCnt="0">
        <dgm:presLayoutVars>
          <dgm:animLvl val="lvl"/>
          <dgm:resizeHandles val="exact"/>
        </dgm:presLayoutVars>
      </dgm:prSet>
      <dgm:spPr/>
    </dgm:pt>
    <dgm:pt modelId="{209179F4-37E1-4AEA-9687-83842E85ACC8}" type="pres">
      <dgm:prSet presAssocID="{3DA5E44F-2326-4601-8948-AF3A42BA6B8F}" presName="parentText" presStyleLbl="node1" presStyleIdx="0" presStyleCnt="1" custScaleY="50073">
        <dgm:presLayoutVars>
          <dgm:chMax val="0"/>
          <dgm:bulletEnabled val="1"/>
        </dgm:presLayoutVars>
      </dgm:prSet>
      <dgm:spPr/>
    </dgm:pt>
    <dgm:pt modelId="{35A8B76B-A332-4387-BB8A-B0AB7C81D139}" type="pres">
      <dgm:prSet presAssocID="{3DA5E44F-2326-4601-8948-AF3A42BA6B8F}" presName="childText" presStyleLbl="revTx" presStyleIdx="0" presStyleCnt="1">
        <dgm:presLayoutVars>
          <dgm:bulletEnabled val="1"/>
        </dgm:presLayoutVars>
      </dgm:prSet>
      <dgm:spPr/>
    </dgm:pt>
  </dgm:ptLst>
  <dgm:cxnLst>
    <dgm:cxn modelId="{7569300F-54DB-4934-9008-6340FD976674}" srcId="{3DA5E44F-2326-4601-8948-AF3A42BA6B8F}" destId="{BD47929D-18BA-4C9D-81C5-D19C7F441F11}" srcOrd="2" destOrd="0" parTransId="{5632070C-C5B1-48E6-8D40-F520040E45F2}" sibTransId="{2F5AEECD-9AC9-49AB-98C9-7DBA05532C66}"/>
    <dgm:cxn modelId="{4A6BD824-A46B-4937-93E9-69AC8057526A}" type="presOf" srcId="{D7F8F848-8101-49EE-A3F3-5BC0C9ADB410}" destId="{35A8B76B-A332-4387-BB8A-B0AB7C81D139}" srcOrd="0" destOrd="1" presId="urn:microsoft.com/office/officeart/2005/8/layout/vList2"/>
    <dgm:cxn modelId="{DC2C543F-8D5C-43AD-B004-61FC0D9837E2}" type="presOf" srcId="{F1459397-9F83-4A56-88C1-2BFCF06793BB}" destId="{35A8B76B-A332-4387-BB8A-B0AB7C81D139}" srcOrd="0" destOrd="2" presId="urn:microsoft.com/office/officeart/2005/8/layout/vList2"/>
    <dgm:cxn modelId="{D6C6BB5B-82EE-4CBC-80F4-3711B158D3E3}" srcId="{3DA5E44F-2326-4601-8948-AF3A42BA6B8F}" destId="{D7F8F848-8101-49EE-A3F3-5BC0C9ADB410}" srcOrd="1" destOrd="0" parTransId="{50907642-447A-4371-A328-8DF3B2AEEA08}" sibTransId="{97E615E5-2A31-41C5-8D06-3F7B62616E31}"/>
    <dgm:cxn modelId="{610B5942-CE8B-4C2D-946F-058E34BA03F8}" type="presOf" srcId="{BD47929D-18BA-4C9D-81C5-D19C7F441F11}" destId="{35A8B76B-A332-4387-BB8A-B0AB7C81D139}" srcOrd="0" destOrd="3" presId="urn:microsoft.com/office/officeart/2005/8/layout/vList2"/>
    <dgm:cxn modelId="{FD283C55-4B48-40B1-82A3-8EDC8C3307E0}" srcId="{BD47929D-18BA-4C9D-81C5-D19C7F441F11}" destId="{2A8E865E-679D-4ADA-B862-BE280372391F}" srcOrd="0" destOrd="0" parTransId="{3517A397-45BE-446D-833D-B69D48443FD0}" sibTransId="{7DB5683F-0CBD-4E0D-A91D-E725741A6F6D}"/>
    <dgm:cxn modelId="{1C8FAE8C-510E-479C-B74A-2CC1080562AE}" srcId="{7D54E368-874A-4334-93B1-82C4D98ECDFE}" destId="{3DA5E44F-2326-4601-8948-AF3A42BA6B8F}" srcOrd="0" destOrd="0" parTransId="{A3387283-FAED-4B37-898B-DA5C24FF2845}" sibTransId="{E1FF96F7-6B32-45B7-8B3D-C939F4FC5D80}"/>
    <dgm:cxn modelId="{3E3C9E93-6783-46B7-8FE2-31051CF73CB2}" srcId="{D7F8F848-8101-49EE-A3F3-5BC0C9ADB410}" destId="{F1459397-9F83-4A56-88C1-2BFCF06793BB}" srcOrd="0" destOrd="0" parTransId="{48B6700C-D326-428E-998D-62920180DAFE}" sibTransId="{F8F2019F-28E2-45D8-A130-2049352D4029}"/>
    <dgm:cxn modelId="{D3E7E19B-34BA-4419-B172-CF5FB96CC576}" srcId="{3DA5E44F-2326-4601-8948-AF3A42BA6B8F}" destId="{075A285B-1332-4465-9DFB-CF816438935B}" srcOrd="0" destOrd="0" parTransId="{9FE2A775-D032-406D-B862-B6E600CB8FE4}" sibTransId="{CA05A3D9-6ACF-4ED0-9A43-7CA5B0CC2366}"/>
    <dgm:cxn modelId="{99E0429D-C6D1-44FF-9848-5E27BB765060}" type="presOf" srcId="{3DA5E44F-2326-4601-8948-AF3A42BA6B8F}" destId="{209179F4-37E1-4AEA-9687-83842E85ACC8}" srcOrd="0" destOrd="0" presId="urn:microsoft.com/office/officeart/2005/8/layout/vList2"/>
    <dgm:cxn modelId="{3A2C88A7-6977-401B-AADC-8FA242DE0606}" type="presOf" srcId="{7D54E368-874A-4334-93B1-82C4D98ECDFE}" destId="{333CC7E9-5DF6-4474-A88E-327B8AE64708}" srcOrd="0" destOrd="0" presId="urn:microsoft.com/office/officeart/2005/8/layout/vList2"/>
    <dgm:cxn modelId="{84BFDCD7-78CA-46C5-86CA-2AB475F7BE53}" type="presOf" srcId="{075A285B-1332-4465-9DFB-CF816438935B}" destId="{35A8B76B-A332-4387-BB8A-B0AB7C81D139}" srcOrd="0" destOrd="0" presId="urn:microsoft.com/office/officeart/2005/8/layout/vList2"/>
    <dgm:cxn modelId="{120625F9-018E-4DE5-A860-4D6D9C168C99}" type="presOf" srcId="{2A8E865E-679D-4ADA-B862-BE280372391F}" destId="{35A8B76B-A332-4387-BB8A-B0AB7C81D139}" srcOrd="0" destOrd="4" presId="urn:microsoft.com/office/officeart/2005/8/layout/vList2"/>
    <dgm:cxn modelId="{23A7F1DF-32D8-48C4-B21D-50807210580F}" type="presParOf" srcId="{333CC7E9-5DF6-4474-A88E-327B8AE64708}" destId="{209179F4-37E1-4AEA-9687-83842E85ACC8}" srcOrd="0" destOrd="0" presId="urn:microsoft.com/office/officeart/2005/8/layout/vList2"/>
    <dgm:cxn modelId="{72C93A92-25C3-47B0-B8A2-69556934D0C9}" type="presParOf" srcId="{333CC7E9-5DF6-4474-A88E-327B8AE64708}" destId="{35A8B76B-A332-4387-BB8A-B0AB7C81D13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83F45-836C-4B3C-8754-F9C140624411}">
      <dsp:nvSpPr>
        <dsp:cNvPr id="0" name=""/>
        <dsp:cNvSpPr/>
      </dsp:nvSpPr>
      <dsp:spPr>
        <a:xfrm>
          <a:off x="0" y="48009"/>
          <a:ext cx="6906007" cy="3744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0" i="0" kern="1200" dirty="0"/>
            <a:t>Cloud Migration</a:t>
          </a:r>
          <a:endParaRPr lang="en-GB" sz="1600" kern="1200" dirty="0"/>
        </a:p>
      </dsp:txBody>
      <dsp:txXfrm>
        <a:off x="18277" y="66286"/>
        <a:ext cx="6869453" cy="337846"/>
      </dsp:txXfrm>
    </dsp:sp>
    <dsp:sp modelId="{690C8509-4DA1-4D49-8C5F-256E4F5A2804}">
      <dsp:nvSpPr>
        <dsp:cNvPr id="0" name=""/>
        <dsp:cNvSpPr/>
      </dsp:nvSpPr>
      <dsp:spPr>
        <a:xfrm>
          <a:off x="0" y="422409"/>
          <a:ext cx="6906007"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266" tIns="20320" rIns="113792" bIns="20320" numCol="1" spcCol="1270" anchor="t" anchorCtr="0">
          <a:noAutofit/>
        </a:bodyPr>
        <a:lstStyle/>
        <a:p>
          <a:pPr marL="114300" lvl="1" indent="-114300" algn="l" defTabSz="533400">
            <a:lnSpc>
              <a:spcPct val="150000"/>
            </a:lnSpc>
            <a:spcBef>
              <a:spcPct val="0"/>
            </a:spcBef>
            <a:spcAft>
              <a:spcPct val="20000"/>
            </a:spcAft>
            <a:buChar char="•"/>
          </a:pPr>
          <a:r>
            <a:rPr lang="en-US" sz="1200" b="0" i="0" kern="1200" dirty="0"/>
            <a:t>Rapid adoption of digital technologies across industries.</a:t>
          </a:r>
          <a:endParaRPr lang="en-GB" sz="1200" kern="1200" dirty="0"/>
        </a:p>
        <a:p>
          <a:pPr marL="114300" lvl="1" indent="-114300" algn="l" defTabSz="533400">
            <a:lnSpc>
              <a:spcPct val="150000"/>
            </a:lnSpc>
            <a:spcBef>
              <a:spcPct val="0"/>
            </a:spcBef>
            <a:spcAft>
              <a:spcPct val="20000"/>
            </a:spcAft>
            <a:buChar char="•"/>
          </a:pPr>
          <a:r>
            <a:rPr lang="en-US" sz="1200" b="0" i="0" kern="1200" dirty="0"/>
            <a:t>Growing reliance on cloud-hosted services for businesses.</a:t>
          </a:r>
          <a:endParaRPr lang="en-GB" sz="1200" kern="1200" dirty="0"/>
        </a:p>
        <a:p>
          <a:pPr marL="114300" lvl="1" indent="-114300" algn="l" defTabSz="533400">
            <a:lnSpc>
              <a:spcPct val="150000"/>
            </a:lnSpc>
            <a:spcBef>
              <a:spcPct val="0"/>
            </a:spcBef>
            <a:spcAft>
              <a:spcPct val="20000"/>
            </a:spcAft>
            <a:buChar char="•"/>
          </a:pPr>
          <a:r>
            <a:rPr lang="en-US" sz="1200" b="0" i="0" kern="1200" dirty="0"/>
            <a:t>Increased need for monitoring and investigating digital activities.</a:t>
          </a:r>
          <a:br>
            <a:rPr lang="en-US" sz="1200" b="0" i="0" kern="1200" dirty="0"/>
          </a:br>
          <a:endParaRPr lang="en-GB" sz="1200" kern="1200" dirty="0"/>
        </a:p>
      </dsp:txBody>
      <dsp:txXfrm>
        <a:off x="0" y="422409"/>
        <a:ext cx="6906007" cy="1159200"/>
      </dsp:txXfrm>
    </dsp:sp>
    <dsp:sp modelId="{0F065AC4-F1E4-44C6-AD88-BB04266C5ADA}">
      <dsp:nvSpPr>
        <dsp:cNvPr id="0" name=""/>
        <dsp:cNvSpPr/>
      </dsp:nvSpPr>
      <dsp:spPr>
        <a:xfrm>
          <a:off x="0" y="1581609"/>
          <a:ext cx="6906007" cy="3744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Case Scenario</a:t>
          </a:r>
          <a:endParaRPr lang="en-GB" sz="1600" kern="1200" dirty="0"/>
        </a:p>
      </dsp:txBody>
      <dsp:txXfrm>
        <a:off x="18277" y="1599886"/>
        <a:ext cx="6869453" cy="337846"/>
      </dsp:txXfrm>
    </dsp:sp>
    <dsp:sp modelId="{6AB2C927-0460-4B3E-9EFE-01DDA54722B2}">
      <dsp:nvSpPr>
        <dsp:cNvPr id="0" name=""/>
        <dsp:cNvSpPr/>
      </dsp:nvSpPr>
      <dsp:spPr>
        <a:xfrm>
          <a:off x="0" y="1956009"/>
          <a:ext cx="6906007"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266" tIns="20320" rIns="113792" bIns="20320" numCol="1" spcCol="1270" anchor="t" anchorCtr="0">
          <a:noAutofit/>
        </a:bodyPr>
        <a:lstStyle/>
        <a:p>
          <a:pPr marL="114300" lvl="1" indent="-114300" algn="l" defTabSz="533400">
            <a:lnSpc>
              <a:spcPct val="150000"/>
            </a:lnSpc>
            <a:spcBef>
              <a:spcPct val="0"/>
            </a:spcBef>
            <a:spcAft>
              <a:spcPct val="20000"/>
            </a:spcAft>
            <a:buChar char="•"/>
          </a:pPr>
          <a:r>
            <a:rPr lang="en-US" sz="1200" b="0" i="0" kern="1200" dirty="0"/>
            <a:t>Company hosting all services in the cloud.</a:t>
          </a:r>
          <a:endParaRPr lang="en-GB" sz="1200" kern="1200" dirty="0"/>
        </a:p>
        <a:p>
          <a:pPr marL="114300" lvl="1" indent="-114300" algn="l" defTabSz="533400">
            <a:lnSpc>
              <a:spcPct val="150000"/>
            </a:lnSpc>
            <a:spcBef>
              <a:spcPct val="0"/>
            </a:spcBef>
            <a:spcAft>
              <a:spcPct val="20000"/>
            </a:spcAft>
            <a:buChar char="•"/>
          </a:pPr>
          <a:r>
            <a:rPr lang="en-US" sz="1200" b="0" i="0" kern="1200" dirty="0"/>
            <a:t>IT manager seeks solutions for monitoring and ensuring security.</a:t>
          </a:r>
          <a:br>
            <a:rPr lang="en-US" sz="1200" b="0" i="0" kern="1200" dirty="0"/>
          </a:br>
          <a:endParaRPr lang="en-GB" sz="1200" kern="1200" dirty="0"/>
        </a:p>
      </dsp:txBody>
      <dsp:txXfrm>
        <a:off x="0" y="1956009"/>
        <a:ext cx="6906007" cy="844560"/>
      </dsp:txXfrm>
    </dsp:sp>
    <dsp:sp modelId="{CECA0371-8525-4EBD-9C81-6C779C5F3931}">
      <dsp:nvSpPr>
        <dsp:cNvPr id="0" name=""/>
        <dsp:cNvSpPr/>
      </dsp:nvSpPr>
      <dsp:spPr>
        <a:xfrm>
          <a:off x="0" y="2800570"/>
          <a:ext cx="6906007" cy="37440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Research Objective </a:t>
          </a:r>
          <a:endParaRPr lang="en-GB" sz="1600" kern="1200" dirty="0"/>
        </a:p>
      </dsp:txBody>
      <dsp:txXfrm>
        <a:off x="18277" y="2818847"/>
        <a:ext cx="6869453" cy="337846"/>
      </dsp:txXfrm>
    </dsp:sp>
    <dsp:sp modelId="{BD63C6E4-8A3E-43D1-8F30-61105AFBFAA2}">
      <dsp:nvSpPr>
        <dsp:cNvPr id="0" name=""/>
        <dsp:cNvSpPr/>
      </dsp:nvSpPr>
      <dsp:spPr>
        <a:xfrm>
          <a:off x="0" y="3174970"/>
          <a:ext cx="6906007"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266" tIns="20320" rIns="113792" bIns="20320" numCol="1" spcCol="1270" anchor="t" anchorCtr="0">
          <a:noAutofit/>
        </a:bodyPr>
        <a:lstStyle/>
        <a:p>
          <a:pPr marL="114300" lvl="1" indent="-114300" algn="l" defTabSz="533400">
            <a:lnSpc>
              <a:spcPct val="150000"/>
            </a:lnSpc>
            <a:spcBef>
              <a:spcPct val="0"/>
            </a:spcBef>
            <a:spcAft>
              <a:spcPct val="20000"/>
            </a:spcAft>
            <a:buChar char="•"/>
          </a:pPr>
          <a:r>
            <a:rPr lang="en-US" sz="1200" b="0" i="0" kern="1200" dirty="0"/>
            <a:t>Review network forensics advancements.</a:t>
          </a:r>
          <a:endParaRPr lang="en-GB" sz="1200" kern="1200" dirty="0"/>
        </a:p>
        <a:p>
          <a:pPr marL="114300" lvl="1" indent="-114300" algn="l" defTabSz="533400">
            <a:lnSpc>
              <a:spcPct val="150000"/>
            </a:lnSpc>
            <a:spcBef>
              <a:spcPct val="0"/>
            </a:spcBef>
            <a:spcAft>
              <a:spcPct val="20000"/>
            </a:spcAft>
            <a:buChar char="•"/>
          </a:pPr>
          <a:r>
            <a:rPr lang="en-US" sz="1200" b="0" i="0" kern="1200" dirty="0"/>
            <a:t>Propose methods to meet forensic and compliance needs.</a:t>
          </a:r>
          <a:endParaRPr lang="en-GB" sz="1200" kern="1200" dirty="0"/>
        </a:p>
      </dsp:txBody>
      <dsp:txXfrm>
        <a:off x="0" y="3174970"/>
        <a:ext cx="6906007" cy="5796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8537A-0A6B-452E-84E2-CF01B3B91EFE}">
      <dsp:nvSpPr>
        <dsp:cNvPr id="0" name=""/>
        <dsp:cNvSpPr/>
      </dsp:nvSpPr>
      <dsp:spPr>
        <a:xfrm>
          <a:off x="0" y="8451"/>
          <a:ext cx="4233531" cy="561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Resource-Related Challenges</a:t>
          </a:r>
          <a:endParaRPr lang="en-GB" sz="1400" kern="1200" dirty="0"/>
        </a:p>
      </dsp:txBody>
      <dsp:txXfrm>
        <a:off x="27415" y="35866"/>
        <a:ext cx="4178701" cy="506770"/>
      </dsp:txXfrm>
    </dsp:sp>
    <dsp:sp modelId="{5296D4D2-78D9-4188-9A7B-D6D73EA01906}">
      <dsp:nvSpPr>
        <dsp:cNvPr id="0" name=""/>
        <dsp:cNvSpPr/>
      </dsp:nvSpPr>
      <dsp:spPr>
        <a:xfrm>
          <a:off x="0" y="570051"/>
          <a:ext cx="4233531" cy="31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415" tIns="13970" rIns="78232" bIns="13970" numCol="1" spcCol="1270" anchor="t" anchorCtr="0">
          <a:noAutofit/>
        </a:bodyPr>
        <a:lstStyle/>
        <a:p>
          <a:pPr marL="57150" lvl="1" indent="-57150" algn="l" defTabSz="488950">
            <a:lnSpc>
              <a:spcPct val="90000"/>
            </a:lnSpc>
            <a:spcBef>
              <a:spcPct val="0"/>
            </a:spcBef>
            <a:spcAft>
              <a:spcPct val="20000"/>
            </a:spcAft>
            <a:buChar char="•"/>
          </a:pPr>
          <a:endParaRPr lang="en-GB" sz="1100" kern="1200" dirty="0"/>
        </a:p>
        <a:p>
          <a:pPr marL="57150" lvl="1" indent="-57150" algn="l" defTabSz="488950">
            <a:lnSpc>
              <a:spcPct val="90000"/>
            </a:lnSpc>
            <a:spcBef>
              <a:spcPct val="0"/>
            </a:spcBef>
            <a:spcAft>
              <a:spcPct val="20000"/>
            </a:spcAft>
            <a:buChar char="•"/>
          </a:pPr>
          <a:r>
            <a:rPr lang="en-GB" sz="1100" b="1" i="0" kern="1200" dirty="0">
              <a:solidFill>
                <a:schemeClr val="tx2"/>
              </a:solidFill>
            </a:rPr>
            <a:t>Cooperation from ISPs</a:t>
          </a:r>
          <a:endParaRPr lang="en-GB" sz="1100" kern="1200" dirty="0">
            <a:solidFill>
              <a:schemeClr val="tx2"/>
            </a:solidFill>
          </a:endParaRPr>
        </a:p>
        <a:p>
          <a:pPr marL="114300" lvl="2" indent="-57150" algn="l" defTabSz="488950">
            <a:lnSpc>
              <a:spcPct val="90000"/>
            </a:lnSpc>
            <a:spcBef>
              <a:spcPct val="0"/>
            </a:spcBef>
            <a:spcAft>
              <a:spcPct val="20000"/>
            </a:spcAft>
            <a:buChar char="•"/>
          </a:pPr>
          <a:r>
            <a:rPr lang="en-US" sz="1100" kern="1200" dirty="0"/>
            <a:t>Lack of willingness from ISPs to provide data hampers accurate attack source identification.
Concerns over competition and data security may lead to reluctance.</a:t>
          </a:r>
          <a:br>
            <a:rPr lang="en-US" sz="1100" kern="1200" dirty="0"/>
          </a:br>
          <a:endParaRPr lang="en-GB" sz="1100" kern="1200" dirty="0"/>
        </a:p>
        <a:p>
          <a:pPr marL="57150" lvl="1" indent="-57150" algn="l" defTabSz="488950">
            <a:lnSpc>
              <a:spcPct val="90000"/>
            </a:lnSpc>
            <a:spcBef>
              <a:spcPct val="0"/>
            </a:spcBef>
            <a:spcAft>
              <a:spcPct val="20000"/>
            </a:spcAft>
            <a:buChar char="•"/>
          </a:pPr>
          <a:r>
            <a:rPr lang="en-GB" sz="1100" b="1" i="0" kern="1200" dirty="0">
              <a:solidFill>
                <a:schemeClr val="tx2"/>
              </a:solidFill>
            </a:rPr>
            <a:t>Lack of Standardization</a:t>
          </a:r>
          <a:endParaRPr lang="en-GB" sz="1100" kern="1200" dirty="0">
            <a:solidFill>
              <a:schemeClr val="tx2"/>
            </a:solidFill>
          </a:endParaRPr>
        </a:p>
        <a:p>
          <a:pPr marL="114300" lvl="2" indent="-57150" algn="l" defTabSz="488950">
            <a:lnSpc>
              <a:spcPct val="90000"/>
            </a:lnSpc>
            <a:spcBef>
              <a:spcPct val="0"/>
            </a:spcBef>
            <a:spcAft>
              <a:spcPct val="20000"/>
            </a:spcAft>
            <a:buChar char="•"/>
          </a:pPr>
          <a:r>
            <a:rPr lang="en-US" sz="1100" kern="1200" dirty="0"/>
            <a:t>Absence of unified procedures leads to diverse and scenario-specific investigative models.
Inconsistencies can complicate investigations across different subdomains.</a:t>
          </a:r>
          <a:br>
            <a:rPr lang="en-US" sz="1100" kern="1200" dirty="0"/>
          </a:br>
          <a:endParaRPr lang="en-GB" sz="1100" kern="1200" dirty="0"/>
        </a:p>
        <a:p>
          <a:pPr marL="57150" lvl="1" indent="-57150" algn="l" defTabSz="488950">
            <a:lnSpc>
              <a:spcPct val="90000"/>
            </a:lnSpc>
            <a:spcBef>
              <a:spcPct val="0"/>
            </a:spcBef>
            <a:spcAft>
              <a:spcPct val="20000"/>
            </a:spcAft>
            <a:buChar char="•"/>
          </a:pPr>
          <a:r>
            <a:rPr lang="en-GB" sz="1100" b="1" i="0" kern="1200" dirty="0">
              <a:solidFill>
                <a:schemeClr val="tx2"/>
              </a:solidFill>
            </a:rPr>
            <a:t>Insufficient Tools and Expertise</a:t>
          </a:r>
          <a:endParaRPr lang="en-GB" sz="1100" kern="1200" dirty="0">
            <a:solidFill>
              <a:schemeClr val="tx2"/>
            </a:solidFill>
          </a:endParaRPr>
        </a:p>
        <a:p>
          <a:pPr marL="114300" lvl="2" indent="-57150" algn="l" defTabSz="488950">
            <a:lnSpc>
              <a:spcPct val="90000"/>
            </a:lnSpc>
            <a:spcBef>
              <a:spcPct val="0"/>
            </a:spcBef>
            <a:spcAft>
              <a:spcPct val="20000"/>
            </a:spcAft>
            <a:buChar char="•"/>
          </a:pPr>
          <a:r>
            <a:rPr lang="en-US" sz="1100" kern="1200" dirty="0"/>
            <a:t>Shortage of advanced and comprehensive tools for in-depth investigations.
Need for specialized tools in newer domains like IoT forensics.
Lack of skilled forensic professional's adept at navigating complex network environments</a:t>
          </a:r>
          <a:endParaRPr lang="en-GB" sz="1100" kern="1200" dirty="0"/>
        </a:p>
      </dsp:txBody>
      <dsp:txXfrm>
        <a:off x="0" y="570051"/>
        <a:ext cx="4233531" cy="3105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331DD-82B2-4D27-B22D-CC5FE4D7B973}">
      <dsp:nvSpPr>
        <dsp:cNvPr id="0" name=""/>
        <dsp:cNvSpPr/>
      </dsp:nvSpPr>
      <dsp:spPr>
        <a:xfrm>
          <a:off x="6704677" y="1521097"/>
          <a:ext cx="188438" cy="1469823"/>
        </a:xfrm>
        <a:custGeom>
          <a:avLst/>
          <a:gdLst/>
          <a:ahLst/>
          <a:cxnLst/>
          <a:rect l="0" t="0" r="0" b="0"/>
          <a:pathLst>
            <a:path>
              <a:moveTo>
                <a:pt x="0" y="0"/>
              </a:moveTo>
              <a:lnTo>
                <a:pt x="0" y="1469823"/>
              </a:lnTo>
              <a:lnTo>
                <a:pt x="188438" y="146982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A01162-A682-45C3-A5C4-40F17FCAA4DA}">
      <dsp:nvSpPr>
        <dsp:cNvPr id="0" name=""/>
        <dsp:cNvSpPr/>
      </dsp:nvSpPr>
      <dsp:spPr>
        <a:xfrm>
          <a:off x="6704677" y="1521097"/>
          <a:ext cx="188438" cy="577879"/>
        </a:xfrm>
        <a:custGeom>
          <a:avLst/>
          <a:gdLst/>
          <a:ahLst/>
          <a:cxnLst/>
          <a:rect l="0" t="0" r="0" b="0"/>
          <a:pathLst>
            <a:path>
              <a:moveTo>
                <a:pt x="0" y="0"/>
              </a:moveTo>
              <a:lnTo>
                <a:pt x="0" y="577879"/>
              </a:lnTo>
              <a:lnTo>
                <a:pt x="188438" y="5778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452605-0CF9-4DC1-8AF6-2843BAA7FDA2}">
      <dsp:nvSpPr>
        <dsp:cNvPr id="0" name=""/>
        <dsp:cNvSpPr/>
      </dsp:nvSpPr>
      <dsp:spPr>
        <a:xfrm>
          <a:off x="5687107" y="629153"/>
          <a:ext cx="1520073" cy="263814"/>
        </a:xfrm>
        <a:custGeom>
          <a:avLst/>
          <a:gdLst/>
          <a:ahLst/>
          <a:cxnLst/>
          <a:rect l="0" t="0" r="0" b="0"/>
          <a:pathLst>
            <a:path>
              <a:moveTo>
                <a:pt x="0" y="0"/>
              </a:moveTo>
              <a:lnTo>
                <a:pt x="0" y="131907"/>
              </a:lnTo>
              <a:lnTo>
                <a:pt x="1520073" y="131907"/>
              </a:lnTo>
              <a:lnTo>
                <a:pt x="1520073" y="2638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C4EBC9-7A39-4A3F-9395-862C8157546E}">
      <dsp:nvSpPr>
        <dsp:cNvPr id="0" name=""/>
        <dsp:cNvSpPr/>
      </dsp:nvSpPr>
      <dsp:spPr>
        <a:xfrm>
          <a:off x="5184603" y="1521097"/>
          <a:ext cx="188438" cy="1469823"/>
        </a:xfrm>
        <a:custGeom>
          <a:avLst/>
          <a:gdLst/>
          <a:ahLst/>
          <a:cxnLst/>
          <a:rect l="0" t="0" r="0" b="0"/>
          <a:pathLst>
            <a:path>
              <a:moveTo>
                <a:pt x="0" y="0"/>
              </a:moveTo>
              <a:lnTo>
                <a:pt x="0" y="1469823"/>
              </a:lnTo>
              <a:lnTo>
                <a:pt x="188438" y="146982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B194E-25B1-4B78-A7AF-AA752F78CD66}">
      <dsp:nvSpPr>
        <dsp:cNvPr id="0" name=""/>
        <dsp:cNvSpPr/>
      </dsp:nvSpPr>
      <dsp:spPr>
        <a:xfrm>
          <a:off x="5184603" y="1521097"/>
          <a:ext cx="188438" cy="577879"/>
        </a:xfrm>
        <a:custGeom>
          <a:avLst/>
          <a:gdLst/>
          <a:ahLst/>
          <a:cxnLst/>
          <a:rect l="0" t="0" r="0" b="0"/>
          <a:pathLst>
            <a:path>
              <a:moveTo>
                <a:pt x="0" y="0"/>
              </a:moveTo>
              <a:lnTo>
                <a:pt x="0" y="577879"/>
              </a:lnTo>
              <a:lnTo>
                <a:pt x="188438" y="5778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4E4E7D-FC19-40A0-8153-1F9794DC1695}">
      <dsp:nvSpPr>
        <dsp:cNvPr id="0" name=""/>
        <dsp:cNvSpPr/>
      </dsp:nvSpPr>
      <dsp:spPr>
        <a:xfrm>
          <a:off x="5641387" y="629153"/>
          <a:ext cx="91440" cy="263814"/>
        </a:xfrm>
        <a:custGeom>
          <a:avLst/>
          <a:gdLst/>
          <a:ahLst/>
          <a:cxnLst/>
          <a:rect l="0" t="0" r="0" b="0"/>
          <a:pathLst>
            <a:path>
              <a:moveTo>
                <a:pt x="45720" y="0"/>
              </a:moveTo>
              <a:lnTo>
                <a:pt x="45720" y="2638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9336C8-D239-40BD-A2F7-CBF489A86E24}">
      <dsp:nvSpPr>
        <dsp:cNvPr id="0" name=""/>
        <dsp:cNvSpPr/>
      </dsp:nvSpPr>
      <dsp:spPr>
        <a:xfrm>
          <a:off x="3664529" y="1521097"/>
          <a:ext cx="188438" cy="577879"/>
        </a:xfrm>
        <a:custGeom>
          <a:avLst/>
          <a:gdLst/>
          <a:ahLst/>
          <a:cxnLst/>
          <a:rect l="0" t="0" r="0" b="0"/>
          <a:pathLst>
            <a:path>
              <a:moveTo>
                <a:pt x="0" y="0"/>
              </a:moveTo>
              <a:lnTo>
                <a:pt x="0" y="577879"/>
              </a:lnTo>
              <a:lnTo>
                <a:pt x="188438" y="5778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A98C1-BED3-4A25-803C-906244175E2C}">
      <dsp:nvSpPr>
        <dsp:cNvPr id="0" name=""/>
        <dsp:cNvSpPr/>
      </dsp:nvSpPr>
      <dsp:spPr>
        <a:xfrm>
          <a:off x="4167033" y="629153"/>
          <a:ext cx="1520073" cy="263814"/>
        </a:xfrm>
        <a:custGeom>
          <a:avLst/>
          <a:gdLst/>
          <a:ahLst/>
          <a:cxnLst/>
          <a:rect l="0" t="0" r="0" b="0"/>
          <a:pathLst>
            <a:path>
              <a:moveTo>
                <a:pt x="1520073" y="0"/>
              </a:moveTo>
              <a:lnTo>
                <a:pt x="1520073" y="131907"/>
              </a:lnTo>
              <a:lnTo>
                <a:pt x="0" y="131907"/>
              </a:lnTo>
              <a:lnTo>
                <a:pt x="0" y="2638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9CEF39-63DD-4E20-A46E-1DDF11992F36}">
      <dsp:nvSpPr>
        <dsp:cNvPr id="0" name=""/>
        <dsp:cNvSpPr/>
      </dsp:nvSpPr>
      <dsp:spPr>
        <a:xfrm>
          <a:off x="1611425" y="1521097"/>
          <a:ext cx="188438" cy="1422129"/>
        </a:xfrm>
        <a:custGeom>
          <a:avLst/>
          <a:gdLst/>
          <a:ahLst/>
          <a:cxnLst/>
          <a:rect l="0" t="0" r="0" b="0"/>
          <a:pathLst>
            <a:path>
              <a:moveTo>
                <a:pt x="0" y="0"/>
              </a:moveTo>
              <a:lnTo>
                <a:pt x="0" y="1422129"/>
              </a:lnTo>
              <a:lnTo>
                <a:pt x="188438" y="142212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9EAD11-93E7-4579-942E-DFA2713B3B92}">
      <dsp:nvSpPr>
        <dsp:cNvPr id="0" name=""/>
        <dsp:cNvSpPr/>
      </dsp:nvSpPr>
      <dsp:spPr>
        <a:xfrm>
          <a:off x="1611425" y="1521097"/>
          <a:ext cx="188438" cy="577879"/>
        </a:xfrm>
        <a:custGeom>
          <a:avLst/>
          <a:gdLst/>
          <a:ahLst/>
          <a:cxnLst/>
          <a:rect l="0" t="0" r="0" b="0"/>
          <a:pathLst>
            <a:path>
              <a:moveTo>
                <a:pt x="0" y="0"/>
              </a:moveTo>
              <a:lnTo>
                <a:pt x="0" y="577879"/>
              </a:lnTo>
              <a:lnTo>
                <a:pt x="188438" y="5778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3E080-B192-40AE-AC9C-91079F84ACA8}">
      <dsp:nvSpPr>
        <dsp:cNvPr id="0" name=""/>
        <dsp:cNvSpPr/>
      </dsp:nvSpPr>
      <dsp:spPr>
        <a:xfrm>
          <a:off x="1353891" y="629153"/>
          <a:ext cx="760036" cy="263814"/>
        </a:xfrm>
        <a:custGeom>
          <a:avLst/>
          <a:gdLst/>
          <a:ahLst/>
          <a:cxnLst/>
          <a:rect l="0" t="0" r="0" b="0"/>
          <a:pathLst>
            <a:path>
              <a:moveTo>
                <a:pt x="0" y="0"/>
              </a:moveTo>
              <a:lnTo>
                <a:pt x="0" y="131907"/>
              </a:lnTo>
              <a:lnTo>
                <a:pt x="760036" y="131907"/>
              </a:lnTo>
              <a:lnTo>
                <a:pt x="760036" y="2638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01B5C8-9431-444C-A1B9-CA71FBCE39B9}">
      <dsp:nvSpPr>
        <dsp:cNvPr id="0" name=""/>
        <dsp:cNvSpPr/>
      </dsp:nvSpPr>
      <dsp:spPr>
        <a:xfrm>
          <a:off x="125625" y="1521097"/>
          <a:ext cx="154164" cy="1422129"/>
        </a:xfrm>
        <a:custGeom>
          <a:avLst/>
          <a:gdLst/>
          <a:ahLst/>
          <a:cxnLst/>
          <a:rect l="0" t="0" r="0" b="0"/>
          <a:pathLst>
            <a:path>
              <a:moveTo>
                <a:pt x="0" y="0"/>
              </a:moveTo>
              <a:lnTo>
                <a:pt x="0" y="1422129"/>
              </a:lnTo>
              <a:lnTo>
                <a:pt x="154164" y="142212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9850E6-AAF9-4CB2-A316-E777DFC6BF02}">
      <dsp:nvSpPr>
        <dsp:cNvPr id="0" name=""/>
        <dsp:cNvSpPr/>
      </dsp:nvSpPr>
      <dsp:spPr>
        <a:xfrm>
          <a:off x="125625" y="1521097"/>
          <a:ext cx="154164" cy="577879"/>
        </a:xfrm>
        <a:custGeom>
          <a:avLst/>
          <a:gdLst/>
          <a:ahLst/>
          <a:cxnLst/>
          <a:rect l="0" t="0" r="0" b="0"/>
          <a:pathLst>
            <a:path>
              <a:moveTo>
                <a:pt x="0" y="0"/>
              </a:moveTo>
              <a:lnTo>
                <a:pt x="0" y="577879"/>
              </a:lnTo>
              <a:lnTo>
                <a:pt x="154164" y="5778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5121E9-5919-4B2F-BC4D-9EF81B94E41E}">
      <dsp:nvSpPr>
        <dsp:cNvPr id="0" name=""/>
        <dsp:cNvSpPr/>
      </dsp:nvSpPr>
      <dsp:spPr>
        <a:xfrm>
          <a:off x="628129" y="629153"/>
          <a:ext cx="725762" cy="263814"/>
        </a:xfrm>
        <a:custGeom>
          <a:avLst/>
          <a:gdLst/>
          <a:ahLst/>
          <a:cxnLst/>
          <a:rect l="0" t="0" r="0" b="0"/>
          <a:pathLst>
            <a:path>
              <a:moveTo>
                <a:pt x="725762" y="0"/>
              </a:moveTo>
              <a:lnTo>
                <a:pt x="725762" y="131907"/>
              </a:lnTo>
              <a:lnTo>
                <a:pt x="0" y="131907"/>
              </a:lnTo>
              <a:lnTo>
                <a:pt x="0" y="26381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DCD07-9C7F-428A-9785-4A1CC05DD482}">
      <dsp:nvSpPr>
        <dsp:cNvPr id="0" name=""/>
        <dsp:cNvSpPr/>
      </dsp:nvSpPr>
      <dsp:spPr>
        <a:xfrm>
          <a:off x="454592" y="1023"/>
          <a:ext cx="1798599" cy="628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1" i="0" kern="1200" dirty="0"/>
            <a:t>Develop Robust Network Forensics Framework</a:t>
          </a:r>
          <a:endParaRPr lang="en-GB" sz="1000" kern="1200" dirty="0"/>
        </a:p>
      </dsp:txBody>
      <dsp:txXfrm>
        <a:off x="454592" y="1023"/>
        <a:ext cx="1798599" cy="628129"/>
      </dsp:txXfrm>
    </dsp:sp>
    <dsp:sp modelId="{0AB33027-3E43-426C-83EC-B592D83CD334}">
      <dsp:nvSpPr>
        <dsp:cNvPr id="0" name=""/>
        <dsp:cNvSpPr/>
      </dsp:nvSpPr>
      <dsp:spPr>
        <a:xfrm>
          <a:off x="0" y="892967"/>
          <a:ext cx="1256259" cy="62812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1" i="0" kern="1200" dirty="0">
              <a:solidFill>
                <a:schemeClr val="tx1"/>
              </a:solidFill>
            </a:rPr>
            <a:t>Integrated Frameworks</a:t>
          </a:r>
          <a:endParaRPr lang="en-GB" sz="1000" kern="1200" dirty="0">
            <a:solidFill>
              <a:schemeClr val="tx1"/>
            </a:solidFill>
          </a:endParaRPr>
        </a:p>
      </dsp:txBody>
      <dsp:txXfrm>
        <a:off x="0" y="892967"/>
        <a:ext cx="1256259" cy="628129"/>
      </dsp:txXfrm>
    </dsp:sp>
    <dsp:sp modelId="{36734289-B31D-4EC8-9C7D-F905D11C1251}">
      <dsp:nvSpPr>
        <dsp:cNvPr id="0" name=""/>
        <dsp:cNvSpPr/>
      </dsp:nvSpPr>
      <dsp:spPr>
        <a:xfrm>
          <a:off x="279790" y="1784911"/>
          <a:ext cx="1256259" cy="62812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0" i="0" kern="1200"/>
            <a:t>Standardize processes across forensic subdomains.</a:t>
          </a:r>
          <a:endParaRPr lang="en-GB" sz="1000" kern="1200"/>
        </a:p>
      </dsp:txBody>
      <dsp:txXfrm>
        <a:off x="279790" y="1784911"/>
        <a:ext cx="1256259" cy="628129"/>
      </dsp:txXfrm>
    </dsp:sp>
    <dsp:sp modelId="{80EBD74F-27DD-47EB-8AFF-07C6BC5E4490}">
      <dsp:nvSpPr>
        <dsp:cNvPr id="0" name=""/>
        <dsp:cNvSpPr/>
      </dsp:nvSpPr>
      <dsp:spPr>
        <a:xfrm>
          <a:off x="279790" y="2629162"/>
          <a:ext cx="1256259" cy="62812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0" i="0" kern="1200"/>
            <a:t>Enhance collaboration among forensic teams.</a:t>
          </a:r>
          <a:endParaRPr lang="en-GB" sz="1000" kern="1200"/>
        </a:p>
      </dsp:txBody>
      <dsp:txXfrm>
        <a:off x="279790" y="2629162"/>
        <a:ext cx="1256259" cy="628129"/>
      </dsp:txXfrm>
    </dsp:sp>
    <dsp:sp modelId="{E1977556-CDC4-4C02-B256-76BA042E6C4A}">
      <dsp:nvSpPr>
        <dsp:cNvPr id="0" name=""/>
        <dsp:cNvSpPr/>
      </dsp:nvSpPr>
      <dsp:spPr>
        <a:xfrm>
          <a:off x="1485799" y="892967"/>
          <a:ext cx="1256259" cy="62812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1" i="0" kern="1200" dirty="0">
              <a:solidFill>
                <a:schemeClr val="tx1"/>
              </a:solidFill>
            </a:rPr>
            <a:t>Efficiency Improvement</a:t>
          </a:r>
          <a:endParaRPr lang="en-GB" sz="1000" kern="1200" dirty="0">
            <a:solidFill>
              <a:schemeClr val="tx1"/>
            </a:solidFill>
          </a:endParaRPr>
        </a:p>
      </dsp:txBody>
      <dsp:txXfrm>
        <a:off x="1485799" y="892967"/>
        <a:ext cx="1256259" cy="628129"/>
      </dsp:txXfrm>
    </dsp:sp>
    <dsp:sp modelId="{C8632BEE-254F-411F-B7A5-66C436056166}">
      <dsp:nvSpPr>
        <dsp:cNvPr id="0" name=""/>
        <dsp:cNvSpPr/>
      </dsp:nvSpPr>
      <dsp:spPr>
        <a:xfrm>
          <a:off x="1799863" y="1784911"/>
          <a:ext cx="1256259" cy="62812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0" i="0" kern="1200"/>
            <a:t>Use semantic logic to streamline data collection.</a:t>
          </a:r>
          <a:endParaRPr lang="en-GB" sz="1000" kern="1200"/>
        </a:p>
      </dsp:txBody>
      <dsp:txXfrm>
        <a:off x="1799863" y="1784911"/>
        <a:ext cx="1256259" cy="628129"/>
      </dsp:txXfrm>
    </dsp:sp>
    <dsp:sp modelId="{1F2EBE7F-D9A9-4C5D-97BF-E9BF0825CCEE}">
      <dsp:nvSpPr>
        <dsp:cNvPr id="0" name=""/>
        <dsp:cNvSpPr/>
      </dsp:nvSpPr>
      <dsp:spPr>
        <a:xfrm>
          <a:off x="1799863" y="2629162"/>
          <a:ext cx="1256259" cy="62812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0" i="0" kern="1200"/>
            <a:t>Provide a comprehensive view of network activity.</a:t>
          </a:r>
          <a:endParaRPr lang="en-GB" sz="1000" kern="1200"/>
        </a:p>
      </dsp:txBody>
      <dsp:txXfrm>
        <a:off x="1799863" y="2629162"/>
        <a:ext cx="1256259" cy="628129"/>
      </dsp:txXfrm>
    </dsp:sp>
    <dsp:sp modelId="{74BB47B4-DB4A-41AE-ADCE-D96DE1F9C31D}">
      <dsp:nvSpPr>
        <dsp:cNvPr id="0" name=""/>
        <dsp:cNvSpPr/>
      </dsp:nvSpPr>
      <dsp:spPr>
        <a:xfrm>
          <a:off x="4808737" y="1023"/>
          <a:ext cx="1756740" cy="628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1" i="0" kern="1200" dirty="0"/>
            <a:t>Enhance Data Acquisition and Analysis Process</a:t>
          </a:r>
          <a:endParaRPr lang="en-GB" sz="1000" kern="1200" dirty="0"/>
        </a:p>
      </dsp:txBody>
      <dsp:txXfrm>
        <a:off x="4808737" y="1023"/>
        <a:ext cx="1756740" cy="628129"/>
      </dsp:txXfrm>
    </dsp:sp>
    <dsp:sp modelId="{EC3D61AC-D81C-4CF4-865C-0176142DECFA}">
      <dsp:nvSpPr>
        <dsp:cNvPr id="0" name=""/>
        <dsp:cNvSpPr/>
      </dsp:nvSpPr>
      <dsp:spPr>
        <a:xfrm>
          <a:off x="3538903" y="892967"/>
          <a:ext cx="1256259" cy="62812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1" i="0" kern="1200" dirty="0">
              <a:solidFill>
                <a:schemeClr val="tx1"/>
              </a:solidFill>
            </a:rPr>
            <a:t>Unified Data </a:t>
          </a:r>
        </a:p>
        <a:p>
          <a:pPr marL="0" lvl="0" indent="0" algn="ctr" defTabSz="444500">
            <a:lnSpc>
              <a:spcPct val="90000"/>
            </a:lnSpc>
            <a:spcBef>
              <a:spcPct val="0"/>
            </a:spcBef>
            <a:spcAft>
              <a:spcPct val="35000"/>
            </a:spcAft>
            <a:buNone/>
          </a:pPr>
          <a:r>
            <a:rPr lang="en-GB" sz="1000" b="1" i="0" kern="1200" dirty="0">
              <a:solidFill>
                <a:schemeClr val="tx1"/>
              </a:solidFill>
            </a:rPr>
            <a:t>Format</a:t>
          </a:r>
          <a:endParaRPr lang="en-GB" sz="1000" kern="1200" dirty="0">
            <a:solidFill>
              <a:schemeClr val="tx1"/>
            </a:solidFill>
          </a:endParaRPr>
        </a:p>
      </dsp:txBody>
      <dsp:txXfrm>
        <a:off x="3538903" y="892967"/>
        <a:ext cx="1256259" cy="628129"/>
      </dsp:txXfrm>
    </dsp:sp>
    <dsp:sp modelId="{DD973D61-AA2F-46FA-9EBC-A146A1C4778A}">
      <dsp:nvSpPr>
        <dsp:cNvPr id="0" name=""/>
        <dsp:cNvSpPr/>
      </dsp:nvSpPr>
      <dsp:spPr>
        <a:xfrm>
          <a:off x="3852968" y="1784911"/>
          <a:ext cx="1256259" cy="62812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0" i="0" kern="1200" dirty="0"/>
            <a:t>Simplify data querying and aggregation for automated analysis.</a:t>
          </a:r>
          <a:endParaRPr lang="en-GB" sz="1000" kern="1200" dirty="0"/>
        </a:p>
      </dsp:txBody>
      <dsp:txXfrm>
        <a:off x="3852968" y="1784911"/>
        <a:ext cx="1256259" cy="628129"/>
      </dsp:txXfrm>
    </dsp:sp>
    <dsp:sp modelId="{484C76CE-8FAB-43FA-87ED-8980C6DE253C}">
      <dsp:nvSpPr>
        <dsp:cNvPr id="0" name=""/>
        <dsp:cNvSpPr/>
      </dsp:nvSpPr>
      <dsp:spPr>
        <a:xfrm>
          <a:off x="5058977" y="892967"/>
          <a:ext cx="1256259" cy="62812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1" i="0" kern="1200" dirty="0">
              <a:solidFill>
                <a:schemeClr val="tx1"/>
              </a:solidFill>
            </a:rPr>
            <a:t>Advanced Tools</a:t>
          </a:r>
          <a:endParaRPr lang="en-GB" sz="1000" kern="1200" dirty="0">
            <a:solidFill>
              <a:schemeClr val="tx1"/>
            </a:solidFill>
          </a:endParaRPr>
        </a:p>
      </dsp:txBody>
      <dsp:txXfrm>
        <a:off x="5058977" y="892967"/>
        <a:ext cx="1256259" cy="628129"/>
      </dsp:txXfrm>
    </dsp:sp>
    <dsp:sp modelId="{477CB713-0911-4775-B376-F281BD0B389D}">
      <dsp:nvSpPr>
        <dsp:cNvPr id="0" name=""/>
        <dsp:cNvSpPr/>
      </dsp:nvSpPr>
      <dsp:spPr>
        <a:xfrm>
          <a:off x="5373042" y="1784911"/>
          <a:ext cx="1256259" cy="62812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0" i="0" kern="1200"/>
            <a:t>Implement deep learning models for improved attack detection.</a:t>
          </a:r>
          <a:endParaRPr lang="en-GB" sz="1000" kern="1200"/>
        </a:p>
      </dsp:txBody>
      <dsp:txXfrm>
        <a:off x="5373042" y="1784911"/>
        <a:ext cx="1256259" cy="628129"/>
      </dsp:txXfrm>
    </dsp:sp>
    <dsp:sp modelId="{F2C876DE-B223-4DC8-8641-4F3853879B9E}">
      <dsp:nvSpPr>
        <dsp:cNvPr id="0" name=""/>
        <dsp:cNvSpPr/>
      </dsp:nvSpPr>
      <dsp:spPr>
        <a:xfrm>
          <a:off x="5373042" y="2676855"/>
          <a:ext cx="1256259" cy="62812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0" i="0" kern="1200"/>
            <a:t>Facilitate faster incident response.</a:t>
          </a:r>
          <a:endParaRPr lang="en-GB" sz="1000" kern="1200"/>
        </a:p>
      </dsp:txBody>
      <dsp:txXfrm>
        <a:off x="5373042" y="2676855"/>
        <a:ext cx="1256259" cy="628129"/>
      </dsp:txXfrm>
    </dsp:sp>
    <dsp:sp modelId="{1BFA9055-618F-40C7-895B-A4D2ED364423}">
      <dsp:nvSpPr>
        <dsp:cNvPr id="0" name=""/>
        <dsp:cNvSpPr/>
      </dsp:nvSpPr>
      <dsp:spPr>
        <a:xfrm>
          <a:off x="6579051" y="892967"/>
          <a:ext cx="1256259" cy="62812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1" i="0" kern="1200" dirty="0">
              <a:solidFill>
                <a:schemeClr val="tx1"/>
              </a:solidFill>
            </a:rPr>
            <a:t>Forensic Readiness Strategies</a:t>
          </a:r>
          <a:endParaRPr lang="en-GB" sz="1000" kern="1200" dirty="0">
            <a:solidFill>
              <a:schemeClr val="tx1"/>
            </a:solidFill>
          </a:endParaRPr>
        </a:p>
      </dsp:txBody>
      <dsp:txXfrm>
        <a:off x="6579051" y="892967"/>
        <a:ext cx="1256259" cy="628129"/>
      </dsp:txXfrm>
    </dsp:sp>
    <dsp:sp modelId="{45D5FBD0-0016-4A3A-B772-A577C7309E2D}">
      <dsp:nvSpPr>
        <dsp:cNvPr id="0" name=""/>
        <dsp:cNvSpPr/>
      </dsp:nvSpPr>
      <dsp:spPr>
        <a:xfrm>
          <a:off x="6893116" y="1784911"/>
          <a:ext cx="1256259" cy="62812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0" i="0" kern="1200"/>
            <a:t>Establish robust logging and incident response procedures.</a:t>
          </a:r>
          <a:endParaRPr lang="en-GB" sz="1000" kern="1200"/>
        </a:p>
      </dsp:txBody>
      <dsp:txXfrm>
        <a:off x="6893116" y="1784911"/>
        <a:ext cx="1256259" cy="628129"/>
      </dsp:txXfrm>
    </dsp:sp>
    <dsp:sp modelId="{DD9E851D-7EE6-43A4-A40F-B08723296E8A}">
      <dsp:nvSpPr>
        <dsp:cNvPr id="0" name=""/>
        <dsp:cNvSpPr/>
      </dsp:nvSpPr>
      <dsp:spPr>
        <a:xfrm>
          <a:off x="6893116" y="2676855"/>
          <a:ext cx="1256259" cy="62812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0" i="0" kern="1200"/>
            <a:t>Use device fingerprinting for attack tracing.</a:t>
          </a:r>
          <a:endParaRPr lang="en-GB" sz="1000" kern="1200"/>
        </a:p>
      </dsp:txBody>
      <dsp:txXfrm>
        <a:off x="6893116" y="2676855"/>
        <a:ext cx="1256259" cy="62812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53EF3-7AD2-43AD-83BD-1AB5A90656B9}">
      <dsp:nvSpPr>
        <dsp:cNvPr id="0" name=""/>
        <dsp:cNvSpPr/>
      </dsp:nvSpPr>
      <dsp:spPr>
        <a:xfrm>
          <a:off x="6881228" y="1553839"/>
          <a:ext cx="193534" cy="1509570"/>
        </a:xfrm>
        <a:custGeom>
          <a:avLst/>
          <a:gdLst/>
          <a:ahLst/>
          <a:cxnLst/>
          <a:rect l="0" t="0" r="0" b="0"/>
          <a:pathLst>
            <a:path>
              <a:moveTo>
                <a:pt x="0" y="0"/>
              </a:moveTo>
              <a:lnTo>
                <a:pt x="0" y="1509570"/>
              </a:lnTo>
              <a:lnTo>
                <a:pt x="193534" y="15095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FB0CB3-EEAD-45A9-80A5-C1C0E82BC4E4}">
      <dsp:nvSpPr>
        <dsp:cNvPr id="0" name=""/>
        <dsp:cNvSpPr/>
      </dsp:nvSpPr>
      <dsp:spPr>
        <a:xfrm>
          <a:off x="6881228" y="1553839"/>
          <a:ext cx="193534" cy="593506"/>
        </a:xfrm>
        <a:custGeom>
          <a:avLst/>
          <a:gdLst/>
          <a:ahLst/>
          <a:cxnLst/>
          <a:rect l="0" t="0" r="0" b="0"/>
          <a:pathLst>
            <a:path>
              <a:moveTo>
                <a:pt x="0" y="0"/>
              </a:moveTo>
              <a:lnTo>
                <a:pt x="0" y="593506"/>
              </a:lnTo>
              <a:lnTo>
                <a:pt x="193534" y="5935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D8BF53-B155-4A62-A583-0C22F6B418DC}">
      <dsp:nvSpPr>
        <dsp:cNvPr id="0" name=""/>
        <dsp:cNvSpPr/>
      </dsp:nvSpPr>
      <dsp:spPr>
        <a:xfrm>
          <a:off x="7351600" y="645115"/>
          <a:ext cx="91440" cy="263608"/>
        </a:xfrm>
        <a:custGeom>
          <a:avLst/>
          <a:gdLst/>
          <a:ahLst/>
          <a:cxnLst/>
          <a:rect l="0" t="0" r="0" b="0"/>
          <a:pathLst>
            <a:path>
              <a:moveTo>
                <a:pt x="45720" y="0"/>
              </a:moveTo>
              <a:lnTo>
                <a:pt x="45720" y="26360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BA0513-AE68-4DF1-8256-C13EB07FD8DC}">
      <dsp:nvSpPr>
        <dsp:cNvPr id="0" name=""/>
        <dsp:cNvSpPr/>
      </dsp:nvSpPr>
      <dsp:spPr>
        <a:xfrm>
          <a:off x="5128616" y="1562161"/>
          <a:ext cx="193534" cy="593506"/>
        </a:xfrm>
        <a:custGeom>
          <a:avLst/>
          <a:gdLst/>
          <a:ahLst/>
          <a:cxnLst/>
          <a:rect l="0" t="0" r="0" b="0"/>
          <a:pathLst>
            <a:path>
              <a:moveTo>
                <a:pt x="0" y="0"/>
              </a:moveTo>
              <a:lnTo>
                <a:pt x="0" y="593506"/>
              </a:lnTo>
              <a:lnTo>
                <a:pt x="193534" y="5935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75639-CEDD-4CE2-97DA-AB529BF50682}">
      <dsp:nvSpPr>
        <dsp:cNvPr id="0" name=""/>
        <dsp:cNvSpPr/>
      </dsp:nvSpPr>
      <dsp:spPr>
        <a:xfrm>
          <a:off x="4864119" y="646097"/>
          <a:ext cx="780589" cy="270948"/>
        </a:xfrm>
        <a:custGeom>
          <a:avLst/>
          <a:gdLst/>
          <a:ahLst/>
          <a:cxnLst/>
          <a:rect l="0" t="0" r="0" b="0"/>
          <a:pathLst>
            <a:path>
              <a:moveTo>
                <a:pt x="0" y="0"/>
              </a:moveTo>
              <a:lnTo>
                <a:pt x="0" y="135474"/>
              </a:lnTo>
              <a:lnTo>
                <a:pt x="780589" y="135474"/>
              </a:lnTo>
              <a:lnTo>
                <a:pt x="780589" y="2709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D8B4BE-3F26-44B3-A652-6C1576D3E238}">
      <dsp:nvSpPr>
        <dsp:cNvPr id="0" name=""/>
        <dsp:cNvSpPr/>
      </dsp:nvSpPr>
      <dsp:spPr>
        <a:xfrm>
          <a:off x="3567437" y="1562161"/>
          <a:ext cx="193534" cy="593506"/>
        </a:xfrm>
        <a:custGeom>
          <a:avLst/>
          <a:gdLst/>
          <a:ahLst/>
          <a:cxnLst/>
          <a:rect l="0" t="0" r="0" b="0"/>
          <a:pathLst>
            <a:path>
              <a:moveTo>
                <a:pt x="0" y="0"/>
              </a:moveTo>
              <a:lnTo>
                <a:pt x="0" y="593506"/>
              </a:lnTo>
              <a:lnTo>
                <a:pt x="193534" y="5935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C7DE1-B244-446F-8D48-5EC20AEE3748}">
      <dsp:nvSpPr>
        <dsp:cNvPr id="0" name=""/>
        <dsp:cNvSpPr/>
      </dsp:nvSpPr>
      <dsp:spPr>
        <a:xfrm>
          <a:off x="4083529" y="646097"/>
          <a:ext cx="780589" cy="270948"/>
        </a:xfrm>
        <a:custGeom>
          <a:avLst/>
          <a:gdLst/>
          <a:ahLst/>
          <a:cxnLst/>
          <a:rect l="0" t="0" r="0" b="0"/>
          <a:pathLst>
            <a:path>
              <a:moveTo>
                <a:pt x="780589" y="0"/>
              </a:moveTo>
              <a:lnTo>
                <a:pt x="780589" y="135474"/>
              </a:lnTo>
              <a:lnTo>
                <a:pt x="0" y="135474"/>
              </a:lnTo>
              <a:lnTo>
                <a:pt x="0" y="2709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F4FF49-0BCF-4F86-8087-17F185AA56D1}">
      <dsp:nvSpPr>
        <dsp:cNvPr id="0" name=""/>
        <dsp:cNvSpPr/>
      </dsp:nvSpPr>
      <dsp:spPr>
        <a:xfrm>
          <a:off x="1839791" y="1562161"/>
          <a:ext cx="193534" cy="1509570"/>
        </a:xfrm>
        <a:custGeom>
          <a:avLst/>
          <a:gdLst/>
          <a:ahLst/>
          <a:cxnLst/>
          <a:rect l="0" t="0" r="0" b="0"/>
          <a:pathLst>
            <a:path>
              <a:moveTo>
                <a:pt x="0" y="0"/>
              </a:moveTo>
              <a:lnTo>
                <a:pt x="0" y="1509570"/>
              </a:lnTo>
              <a:lnTo>
                <a:pt x="193534" y="15095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069B12-92F2-4B7D-B1B2-7C2B9278BAED}">
      <dsp:nvSpPr>
        <dsp:cNvPr id="0" name=""/>
        <dsp:cNvSpPr/>
      </dsp:nvSpPr>
      <dsp:spPr>
        <a:xfrm>
          <a:off x="1839791" y="1562161"/>
          <a:ext cx="193534" cy="593506"/>
        </a:xfrm>
        <a:custGeom>
          <a:avLst/>
          <a:gdLst/>
          <a:ahLst/>
          <a:cxnLst/>
          <a:rect l="0" t="0" r="0" b="0"/>
          <a:pathLst>
            <a:path>
              <a:moveTo>
                <a:pt x="0" y="0"/>
              </a:moveTo>
              <a:lnTo>
                <a:pt x="0" y="593506"/>
              </a:lnTo>
              <a:lnTo>
                <a:pt x="193534" y="5935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BE197-C9B3-4B29-A45E-33DCB5AF118B}">
      <dsp:nvSpPr>
        <dsp:cNvPr id="0" name=""/>
        <dsp:cNvSpPr/>
      </dsp:nvSpPr>
      <dsp:spPr>
        <a:xfrm>
          <a:off x="1575294" y="646097"/>
          <a:ext cx="780589" cy="270948"/>
        </a:xfrm>
        <a:custGeom>
          <a:avLst/>
          <a:gdLst/>
          <a:ahLst/>
          <a:cxnLst/>
          <a:rect l="0" t="0" r="0" b="0"/>
          <a:pathLst>
            <a:path>
              <a:moveTo>
                <a:pt x="0" y="0"/>
              </a:moveTo>
              <a:lnTo>
                <a:pt x="0" y="135474"/>
              </a:lnTo>
              <a:lnTo>
                <a:pt x="780589" y="135474"/>
              </a:lnTo>
              <a:lnTo>
                <a:pt x="780589" y="2709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AA3819-D0BA-414D-BDD1-38CA8B7908C3}">
      <dsp:nvSpPr>
        <dsp:cNvPr id="0" name=""/>
        <dsp:cNvSpPr/>
      </dsp:nvSpPr>
      <dsp:spPr>
        <a:xfrm>
          <a:off x="278612" y="1562161"/>
          <a:ext cx="193534" cy="593506"/>
        </a:xfrm>
        <a:custGeom>
          <a:avLst/>
          <a:gdLst/>
          <a:ahLst/>
          <a:cxnLst/>
          <a:rect l="0" t="0" r="0" b="0"/>
          <a:pathLst>
            <a:path>
              <a:moveTo>
                <a:pt x="0" y="0"/>
              </a:moveTo>
              <a:lnTo>
                <a:pt x="0" y="593506"/>
              </a:lnTo>
              <a:lnTo>
                <a:pt x="193534" y="59350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9570D5-4E8C-4A05-8C3E-473B806DB69A}">
      <dsp:nvSpPr>
        <dsp:cNvPr id="0" name=""/>
        <dsp:cNvSpPr/>
      </dsp:nvSpPr>
      <dsp:spPr>
        <a:xfrm>
          <a:off x="794704" y="646097"/>
          <a:ext cx="780589" cy="270948"/>
        </a:xfrm>
        <a:custGeom>
          <a:avLst/>
          <a:gdLst/>
          <a:ahLst/>
          <a:cxnLst/>
          <a:rect l="0" t="0" r="0" b="0"/>
          <a:pathLst>
            <a:path>
              <a:moveTo>
                <a:pt x="780589" y="0"/>
              </a:moveTo>
              <a:lnTo>
                <a:pt x="780589" y="135474"/>
              </a:lnTo>
              <a:lnTo>
                <a:pt x="0" y="135474"/>
              </a:lnTo>
              <a:lnTo>
                <a:pt x="0" y="2709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DFBA68-9C0D-4B23-BBC8-6D95A9174C86}">
      <dsp:nvSpPr>
        <dsp:cNvPr id="0" name=""/>
        <dsp:cNvSpPr/>
      </dsp:nvSpPr>
      <dsp:spPr>
        <a:xfrm>
          <a:off x="930179" y="981"/>
          <a:ext cx="1290231" cy="6451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dirty="0"/>
            <a:t>Address Legal and Privacy Concerns</a:t>
          </a:r>
          <a:endParaRPr lang="en-GB" sz="1100" kern="1200" dirty="0"/>
        </a:p>
      </dsp:txBody>
      <dsp:txXfrm>
        <a:off x="930179" y="981"/>
        <a:ext cx="1290231" cy="645115"/>
      </dsp:txXfrm>
    </dsp:sp>
    <dsp:sp modelId="{D6361699-BFA9-447F-B625-AE46081B17B3}">
      <dsp:nvSpPr>
        <dsp:cNvPr id="0" name=""/>
        <dsp:cNvSpPr/>
      </dsp:nvSpPr>
      <dsp:spPr>
        <a:xfrm>
          <a:off x="149589" y="917045"/>
          <a:ext cx="1290231" cy="64511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dirty="0">
              <a:solidFill>
                <a:schemeClr val="tx1"/>
              </a:solidFill>
            </a:rPr>
            <a:t>Privacy Techniques</a:t>
          </a:r>
          <a:endParaRPr lang="en-GB" sz="1100" kern="1200" dirty="0">
            <a:solidFill>
              <a:schemeClr val="tx1"/>
            </a:solidFill>
          </a:endParaRPr>
        </a:p>
      </dsp:txBody>
      <dsp:txXfrm>
        <a:off x="149589" y="917045"/>
        <a:ext cx="1290231" cy="645115"/>
      </dsp:txXfrm>
    </dsp:sp>
    <dsp:sp modelId="{6EBC3E73-4285-4868-8E88-3F7187CD0A78}">
      <dsp:nvSpPr>
        <dsp:cNvPr id="0" name=""/>
        <dsp:cNvSpPr/>
      </dsp:nvSpPr>
      <dsp:spPr>
        <a:xfrm>
          <a:off x="472146" y="1833109"/>
          <a:ext cx="1290231" cy="64511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Implement anonymization and differential privacy.</a:t>
          </a:r>
          <a:endParaRPr lang="en-GB" sz="1100" kern="1200"/>
        </a:p>
      </dsp:txBody>
      <dsp:txXfrm>
        <a:off x="472146" y="1833109"/>
        <a:ext cx="1290231" cy="645115"/>
      </dsp:txXfrm>
    </dsp:sp>
    <dsp:sp modelId="{7E78A0E3-D502-4816-8899-ACA604595D3C}">
      <dsp:nvSpPr>
        <dsp:cNvPr id="0" name=""/>
        <dsp:cNvSpPr/>
      </dsp:nvSpPr>
      <dsp:spPr>
        <a:xfrm>
          <a:off x="1710768" y="917045"/>
          <a:ext cx="1290231" cy="64511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dirty="0">
              <a:solidFill>
                <a:schemeClr val="tx1"/>
              </a:solidFill>
            </a:rPr>
            <a:t>Legal Frameworks</a:t>
          </a:r>
          <a:endParaRPr lang="en-GB" sz="1100" kern="1200" dirty="0">
            <a:solidFill>
              <a:schemeClr val="tx1"/>
            </a:solidFill>
          </a:endParaRPr>
        </a:p>
      </dsp:txBody>
      <dsp:txXfrm>
        <a:off x="1710768" y="917045"/>
        <a:ext cx="1290231" cy="645115"/>
      </dsp:txXfrm>
    </dsp:sp>
    <dsp:sp modelId="{BAEF6297-884A-4974-9983-1BB0BF8AFB3E}">
      <dsp:nvSpPr>
        <dsp:cNvPr id="0" name=""/>
        <dsp:cNvSpPr/>
      </dsp:nvSpPr>
      <dsp:spPr>
        <a:xfrm>
          <a:off x="2033326" y="1833109"/>
          <a:ext cx="1290231" cy="64511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Develop guidelines for data access and evidence admissibility.</a:t>
          </a:r>
          <a:endParaRPr lang="en-GB" sz="1100" kern="1200"/>
        </a:p>
      </dsp:txBody>
      <dsp:txXfrm>
        <a:off x="2033326" y="1833109"/>
        <a:ext cx="1290231" cy="645115"/>
      </dsp:txXfrm>
    </dsp:sp>
    <dsp:sp modelId="{46383ADA-08B3-4728-BAAB-72A846A0CB68}">
      <dsp:nvSpPr>
        <dsp:cNvPr id="0" name=""/>
        <dsp:cNvSpPr/>
      </dsp:nvSpPr>
      <dsp:spPr>
        <a:xfrm>
          <a:off x="2033326" y="2749173"/>
          <a:ext cx="1290231" cy="64511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Collaborate with law enforcement and ISPs.</a:t>
          </a:r>
          <a:endParaRPr lang="en-GB" sz="1100" kern="1200"/>
        </a:p>
      </dsp:txBody>
      <dsp:txXfrm>
        <a:off x="2033326" y="2749173"/>
        <a:ext cx="1290231" cy="645115"/>
      </dsp:txXfrm>
    </dsp:sp>
    <dsp:sp modelId="{9966DD08-316F-4074-A545-FA1DFF309B3F}">
      <dsp:nvSpPr>
        <dsp:cNvPr id="0" name=""/>
        <dsp:cNvSpPr/>
      </dsp:nvSpPr>
      <dsp:spPr>
        <a:xfrm>
          <a:off x="4219003" y="981"/>
          <a:ext cx="1290231" cy="6451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dirty="0"/>
            <a:t>Foster Collaboration and Expertise</a:t>
          </a:r>
          <a:endParaRPr lang="en-GB" sz="1100" kern="1200" dirty="0"/>
        </a:p>
      </dsp:txBody>
      <dsp:txXfrm>
        <a:off x="4219003" y="981"/>
        <a:ext cx="1290231" cy="645115"/>
      </dsp:txXfrm>
    </dsp:sp>
    <dsp:sp modelId="{C0C54E3D-57BB-4715-9FF9-AAAAC9DC3CD4}">
      <dsp:nvSpPr>
        <dsp:cNvPr id="0" name=""/>
        <dsp:cNvSpPr/>
      </dsp:nvSpPr>
      <dsp:spPr>
        <a:xfrm>
          <a:off x="3438414" y="917045"/>
          <a:ext cx="1290231" cy="64511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dirty="0">
              <a:solidFill>
                <a:schemeClr val="tx1"/>
              </a:solidFill>
            </a:rPr>
            <a:t>ISP Collaboration</a:t>
          </a:r>
          <a:endParaRPr lang="en-GB" sz="1100" kern="1200" dirty="0">
            <a:solidFill>
              <a:schemeClr val="tx1"/>
            </a:solidFill>
          </a:endParaRPr>
        </a:p>
      </dsp:txBody>
      <dsp:txXfrm>
        <a:off x="3438414" y="917045"/>
        <a:ext cx="1290231" cy="645115"/>
      </dsp:txXfrm>
    </dsp:sp>
    <dsp:sp modelId="{D0B43A6D-4045-428B-A14D-5269EAA83CA2}">
      <dsp:nvSpPr>
        <dsp:cNvPr id="0" name=""/>
        <dsp:cNvSpPr/>
      </dsp:nvSpPr>
      <dsp:spPr>
        <a:xfrm>
          <a:off x="3760971" y="1833109"/>
          <a:ext cx="1290231" cy="64511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Improve communication with ISPs for timely evidence access.</a:t>
          </a:r>
          <a:endParaRPr lang="en-GB" sz="1100" kern="1200"/>
        </a:p>
      </dsp:txBody>
      <dsp:txXfrm>
        <a:off x="3760971" y="1833109"/>
        <a:ext cx="1290231" cy="645115"/>
      </dsp:txXfrm>
    </dsp:sp>
    <dsp:sp modelId="{035C3FB4-133A-44E8-B0CE-7BB149EDDC22}">
      <dsp:nvSpPr>
        <dsp:cNvPr id="0" name=""/>
        <dsp:cNvSpPr/>
      </dsp:nvSpPr>
      <dsp:spPr>
        <a:xfrm>
          <a:off x="4999593" y="917045"/>
          <a:ext cx="1290231" cy="64511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dirty="0">
              <a:solidFill>
                <a:schemeClr val="tx1"/>
              </a:solidFill>
            </a:rPr>
            <a:t>Training Programs</a:t>
          </a:r>
          <a:endParaRPr lang="en-GB" sz="1100" kern="1200" dirty="0">
            <a:solidFill>
              <a:schemeClr val="tx1"/>
            </a:solidFill>
          </a:endParaRPr>
        </a:p>
      </dsp:txBody>
      <dsp:txXfrm>
        <a:off x="4999593" y="917045"/>
        <a:ext cx="1290231" cy="645115"/>
      </dsp:txXfrm>
    </dsp:sp>
    <dsp:sp modelId="{04E5A054-71D0-444B-B231-43F7D34DF76C}">
      <dsp:nvSpPr>
        <dsp:cNvPr id="0" name=""/>
        <dsp:cNvSpPr/>
      </dsp:nvSpPr>
      <dsp:spPr>
        <a:xfrm>
          <a:off x="5322151" y="1833109"/>
          <a:ext cx="1290231" cy="64511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dirty="0"/>
            <a:t>Equip forensic investigators with necessary skills and knowledge.</a:t>
          </a:r>
          <a:endParaRPr lang="en-GB" sz="1100" kern="1200" dirty="0"/>
        </a:p>
      </dsp:txBody>
      <dsp:txXfrm>
        <a:off x="5322151" y="1833109"/>
        <a:ext cx="1290231" cy="645115"/>
      </dsp:txXfrm>
    </dsp:sp>
    <dsp:sp modelId="{36E1C669-4F04-47A3-A84C-5C069B0AD398}">
      <dsp:nvSpPr>
        <dsp:cNvPr id="0" name=""/>
        <dsp:cNvSpPr/>
      </dsp:nvSpPr>
      <dsp:spPr>
        <a:xfrm>
          <a:off x="6752204" y="0"/>
          <a:ext cx="1290231" cy="6451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dirty="0"/>
            <a:t>Automate Forensic Processes</a:t>
          </a:r>
          <a:endParaRPr lang="en-GB" sz="1100" kern="1200" dirty="0"/>
        </a:p>
      </dsp:txBody>
      <dsp:txXfrm>
        <a:off x="6752204" y="0"/>
        <a:ext cx="1290231" cy="645115"/>
      </dsp:txXfrm>
    </dsp:sp>
    <dsp:sp modelId="{1C698A17-5B5B-41E1-A664-4831B4C98B75}">
      <dsp:nvSpPr>
        <dsp:cNvPr id="0" name=""/>
        <dsp:cNvSpPr/>
      </dsp:nvSpPr>
      <dsp:spPr>
        <a:xfrm>
          <a:off x="6752204" y="908723"/>
          <a:ext cx="1290231" cy="64511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dirty="0">
              <a:solidFill>
                <a:schemeClr val="tx1"/>
              </a:solidFill>
            </a:rPr>
            <a:t>AI and Machine Learning</a:t>
          </a:r>
          <a:endParaRPr lang="en-GB" sz="1100" kern="1200" dirty="0">
            <a:solidFill>
              <a:schemeClr val="tx1"/>
            </a:solidFill>
          </a:endParaRPr>
        </a:p>
      </dsp:txBody>
      <dsp:txXfrm>
        <a:off x="6752204" y="908723"/>
        <a:ext cx="1290231" cy="645115"/>
      </dsp:txXfrm>
    </dsp:sp>
    <dsp:sp modelId="{EB3394AC-6449-4C68-B966-659368996B6B}">
      <dsp:nvSpPr>
        <dsp:cNvPr id="0" name=""/>
        <dsp:cNvSpPr/>
      </dsp:nvSpPr>
      <dsp:spPr>
        <a:xfrm>
          <a:off x="7074762" y="1824787"/>
          <a:ext cx="1290231" cy="64511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Automate data analysis and evidence identification.</a:t>
          </a:r>
          <a:endParaRPr lang="en-GB" sz="1100" kern="1200"/>
        </a:p>
      </dsp:txBody>
      <dsp:txXfrm>
        <a:off x="7074762" y="1824787"/>
        <a:ext cx="1290231" cy="645115"/>
      </dsp:txXfrm>
    </dsp:sp>
    <dsp:sp modelId="{5636F05A-4067-46A5-B9C5-4E364682D384}">
      <dsp:nvSpPr>
        <dsp:cNvPr id="0" name=""/>
        <dsp:cNvSpPr/>
      </dsp:nvSpPr>
      <dsp:spPr>
        <a:xfrm>
          <a:off x="7074762" y="2740851"/>
          <a:ext cx="1290231" cy="64511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Reduce human error and improve efficiency.</a:t>
          </a:r>
          <a:endParaRPr lang="en-GB" sz="1100" kern="1200"/>
        </a:p>
      </dsp:txBody>
      <dsp:txXfrm>
        <a:off x="7074762" y="2740851"/>
        <a:ext cx="1290231" cy="64511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DA51D-4DA1-4B02-A3EF-205866BBCE4B}">
      <dsp:nvSpPr>
        <dsp:cNvPr id="0" name=""/>
        <dsp:cNvSpPr/>
      </dsp:nvSpPr>
      <dsp:spPr>
        <a:xfrm rot="5400000">
          <a:off x="5390760" y="-2376549"/>
          <a:ext cx="410460" cy="5266814"/>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b="0" i="0" kern="1200" baseline="0" dirty="0">
              <a:solidFill>
                <a:schemeClr val="bg1"/>
              </a:solidFill>
            </a:rPr>
            <a:t>Develop a complete model to integrate concepts, processes, and activities in digital forensics.</a:t>
          </a:r>
          <a:endParaRPr lang="en-GB" sz="1100" kern="1200" dirty="0">
            <a:solidFill>
              <a:schemeClr val="bg1"/>
            </a:solidFill>
          </a:endParaRPr>
        </a:p>
      </dsp:txBody>
      <dsp:txXfrm rot="-5400000">
        <a:off x="2962584" y="71664"/>
        <a:ext cx="5246777" cy="370386"/>
      </dsp:txXfrm>
    </dsp:sp>
    <dsp:sp modelId="{5E0DB7B1-BAC2-43CE-8F42-EF484C0A3AAB}">
      <dsp:nvSpPr>
        <dsp:cNvPr id="0" name=""/>
        <dsp:cNvSpPr/>
      </dsp:nvSpPr>
      <dsp:spPr>
        <a:xfrm>
          <a:off x="0" y="320"/>
          <a:ext cx="2962583" cy="51307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i="0" kern="1200" baseline="0" dirty="0"/>
            <a:t>Standardization Framework</a:t>
          </a:r>
          <a:endParaRPr lang="en-GB" sz="1500" kern="1200" dirty="0"/>
        </a:p>
      </dsp:txBody>
      <dsp:txXfrm>
        <a:off x="25046" y="25366"/>
        <a:ext cx="2912491" cy="462983"/>
      </dsp:txXfrm>
    </dsp:sp>
    <dsp:sp modelId="{5F652E68-2674-469D-9259-3B16EFEE3482}">
      <dsp:nvSpPr>
        <dsp:cNvPr id="0" name=""/>
        <dsp:cNvSpPr/>
      </dsp:nvSpPr>
      <dsp:spPr>
        <a:xfrm rot="5400000">
          <a:off x="5390760" y="-1837820"/>
          <a:ext cx="410460" cy="5266814"/>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b="0" i="0" kern="1200" baseline="0" dirty="0">
              <a:solidFill>
                <a:schemeClr val="bg1"/>
              </a:solidFill>
            </a:rPr>
            <a:t>Reduce human dependence to minimize errors and biases, enhancing evidence reliability and investigation speed.</a:t>
          </a:r>
          <a:endParaRPr lang="en-GB" sz="1100" kern="1200" dirty="0">
            <a:solidFill>
              <a:schemeClr val="bg1"/>
            </a:solidFill>
          </a:endParaRPr>
        </a:p>
      </dsp:txBody>
      <dsp:txXfrm rot="-5400000">
        <a:off x="2962584" y="610393"/>
        <a:ext cx="5246777" cy="370386"/>
      </dsp:txXfrm>
    </dsp:sp>
    <dsp:sp modelId="{FAE5663A-8CDD-491A-B2AB-C021DB399143}">
      <dsp:nvSpPr>
        <dsp:cNvPr id="0" name=""/>
        <dsp:cNvSpPr/>
      </dsp:nvSpPr>
      <dsp:spPr>
        <a:xfrm>
          <a:off x="0" y="539049"/>
          <a:ext cx="2962583" cy="51307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i="0" kern="1200" baseline="0" dirty="0"/>
            <a:t>Forensic Automation</a:t>
          </a:r>
          <a:endParaRPr lang="en-GB" sz="1500" kern="1200" dirty="0"/>
        </a:p>
      </dsp:txBody>
      <dsp:txXfrm>
        <a:off x="25046" y="564095"/>
        <a:ext cx="2912491" cy="462983"/>
      </dsp:txXfrm>
    </dsp:sp>
    <dsp:sp modelId="{4219B4E4-2CA2-446A-951B-0DF9164A0B79}">
      <dsp:nvSpPr>
        <dsp:cNvPr id="0" name=""/>
        <dsp:cNvSpPr/>
      </dsp:nvSpPr>
      <dsp:spPr>
        <a:xfrm rot="5400000">
          <a:off x="5390760" y="-1299091"/>
          <a:ext cx="410460" cy="5266814"/>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b="0" i="0" kern="1200" baseline="0" dirty="0">
              <a:solidFill>
                <a:schemeClr val="bg1"/>
              </a:solidFill>
            </a:rPr>
            <a:t>Create procedures supporting forensic data collection and analysis, tailored to modern network protocols.</a:t>
          </a:r>
          <a:endParaRPr lang="en-GB" sz="1100" kern="1200" dirty="0">
            <a:solidFill>
              <a:schemeClr val="bg1"/>
            </a:solidFill>
          </a:endParaRPr>
        </a:p>
      </dsp:txBody>
      <dsp:txXfrm rot="-5400000">
        <a:off x="2962584" y="1149122"/>
        <a:ext cx="5246777" cy="370386"/>
      </dsp:txXfrm>
    </dsp:sp>
    <dsp:sp modelId="{8A946406-7989-4084-A8FB-0CFD936A3F19}">
      <dsp:nvSpPr>
        <dsp:cNvPr id="0" name=""/>
        <dsp:cNvSpPr/>
      </dsp:nvSpPr>
      <dsp:spPr>
        <a:xfrm>
          <a:off x="0" y="1077778"/>
          <a:ext cx="2962583" cy="51307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i="0" kern="1200" baseline="0" dirty="0"/>
            <a:t>Improved Protocols</a:t>
          </a:r>
          <a:endParaRPr lang="en-GB" sz="1500" kern="1200" dirty="0"/>
        </a:p>
      </dsp:txBody>
      <dsp:txXfrm>
        <a:off x="25046" y="1102824"/>
        <a:ext cx="2912491" cy="462983"/>
      </dsp:txXfrm>
    </dsp:sp>
    <dsp:sp modelId="{DF64C526-A63B-4060-B0F3-ED9A210CC89B}">
      <dsp:nvSpPr>
        <dsp:cNvPr id="0" name=""/>
        <dsp:cNvSpPr/>
      </dsp:nvSpPr>
      <dsp:spPr>
        <a:xfrm rot="5400000">
          <a:off x="5390760" y="-760362"/>
          <a:ext cx="410460" cy="5266814"/>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b="0" i="0" kern="1200" baseline="0">
              <a:solidFill>
                <a:schemeClr val="bg1"/>
              </a:solidFill>
            </a:rPr>
            <a:t>Develop strategies for representing data in a structured, ontology-based manner to address data heterogeneity.</a:t>
          </a:r>
          <a:endParaRPr lang="en-GB" sz="1100" kern="1200">
            <a:solidFill>
              <a:schemeClr val="bg1"/>
            </a:solidFill>
          </a:endParaRPr>
        </a:p>
      </dsp:txBody>
      <dsp:txXfrm rot="-5400000">
        <a:off x="2962584" y="1687851"/>
        <a:ext cx="5246777" cy="370386"/>
      </dsp:txXfrm>
    </dsp:sp>
    <dsp:sp modelId="{7FD977B9-350B-4500-9907-2D21C3E3C9D4}">
      <dsp:nvSpPr>
        <dsp:cNvPr id="0" name=""/>
        <dsp:cNvSpPr/>
      </dsp:nvSpPr>
      <dsp:spPr>
        <a:xfrm>
          <a:off x="0" y="1616507"/>
          <a:ext cx="2962583" cy="51307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i="0" kern="1200" baseline="0" dirty="0"/>
            <a:t>Structured Data Representation</a:t>
          </a:r>
          <a:endParaRPr lang="en-GB" sz="1500" kern="1200" dirty="0"/>
        </a:p>
      </dsp:txBody>
      <dsp:txXfrm>
        <a:off x="25046" y="1641553"/>
        <a:ext cx="2912491" cy="462983"/>
      </dsp:txXfrm>
    </dsp:sp>
    <dsp:sp modelId="{816998CC-FDCC-4D72-9836-46911B1B5031}">
      <dsp:nvSpPr>
        <dsp:cNvPr id="0" name=""/>
        <dsp:cNvSpPr/>
      </dsp:nvSpPr>
      <dsp:spPr>
        <a:xfrm rot="5400000">
          <a:off x="5390760" y="-221633"/>
          <a:ext cx="410460" cy="5266814"/>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b="0" i="0" kern="1200" baseline="0" dirty="0">
              <a:solidFill>
                <a:schemeClr val="bg1"/>
              </a:solidFill>
            </a:rPr>
            <a:t>Implement AI for packet analysis to classify advanced network traffic and identify patterns.</a:t>
          </a:r>
          <a:endParaRPr lang="en-GB" sz="1100" kern="1200" dirty="0">
            <a:solidFill>
              <a:schemeClr val="bg1"/>
            </a:solidFill>
          </a:endParaRPr>
        </a:p>
      </dsp:txBody>
      <dsp:txXfrm rot="-5400000">
        <a:off x="2962584" y="2226580"/>
        <a:ext cx="5246777" cy="370386"/>
      </dsp:txXfrm>
    </dsp:sp>
    <dsp:sp modelId="{C1DA6554-C6DF-40D3-A3A6-F4894C6DD88B}">
      <dsp:nvSpPr>
        <dsp:cNvPr id="0" name=""/>
        <dsp:cNvSpPr/>
      </dsp:nvSpPr>
      <dsp:spPr>
        <a:xfrm>
          <a:off x="0" y="2155236"/>
          <a:ext cx="2962583" cy="51307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i="0" kern="1200" baseline="0" dirty="0"/>
            <a:t>AI Integration</a:t>
          </a:r>
          <a:endParaRPr lang="en-GB" sz="1500" kern="1200" dirty="0"/>
        </a:p>
      </dsp:txBody>
      <dsp:txXfrm>
        <a:off x="25046" y="2180282"/>
        <a:ext cx="2912491" cy="462983"/>
      </dsp:txXfrm>
    </dsp:sp>
    <dsp:sp modelId="{B8D36200-AF6D-4EFB-896F-7401F78E0064}">
      <dsp:nvSpPr>
        <dsp:cNvPr id="0" name=""/>
        <dsp:cNvSpPr/>
      </dsp:nvSpPr>
      <dsp:spPr>
        <a:xfrm rot="5400000">
          <a:off x="5390760" y="317095"/>
          <a:ext cx="410460" cy="5266814"/>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b="0" i="0" kern="1200" baseline="0" dirty="0">
              <a:solidFill>
                <a:schemeClr val="bg1"/>
              </a:solidFill>
            </a:rPr>
            <a:t>Incorporate advanced intrusion detection and prevention systems into the network.</a:t>
          </a:r>
          <a:endParaRPr lang="en-GB" sz="1100" kern="1200" dirty="0">
            <a:solidFill>
              <a:schemeClr val="bg1"/>
            </a:solidFill>
          </a:endParaRPr>
        </a:p>
      </dsp:txBody>
      <dsp:txXfrm rot="-5400000">
        <a:off x="2962584" y="2765309"/>
        <a:ext cx="5246777" cy="370386"/>
      </dsp:txXfrm>
    </dsp:sp>
    <dsp:sp modelId="{1E27C818-B117-4FC9-99AD-DE6DCCBAABBE}">
      <dsp:nvSpPr>
        <dsp:cNvPr id="0" name=""/>
        <dsp:cNvSpPr/>
      </dsp:nvSpPr>
      <dsp:spPr>
        <a:xfrm>
          <a:off x="0" y="2693965"/>
          <a:ext cx="2962583" cy="51307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i="0" kern="1200" baseline="0" dirty="0"/>
            <a:t>Advanced Security Measures</a:t>
          </a:r>
          <a:endParaRPr lang="en-GB" sz="1500" kern="1200" dirty="0"/>
        </a:p>
      </dsp:txBody>
      <dsp:txXfrm>
        <a:off x="25046" y="2719011"/>
        <a:ext cx="2912491" cy="462983"/>
      </dsp:txXfrm>
    </dsp:sp>
    <dsp:sp modelId="{C40E475A-AE6B-487D-81C4-C70850C94A08}">
      <dsp:nvSpPr>
        <dsp:cNvPr id="0" name=""/>
        <dsp:cNvSpPr/>
      </dsp:nvSpPr>
      <dsp:spPr>
        <a:xfrm rot="5400000">
          <a:off x="5390760" y="855824"/>
          <a:ext cx="410460" cy="5266814"/>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b="0" i="0" kern="1200" baseline="0">
              <a:solidFill>
                <a:schemeClr val="bg1"/>
              </a:solidFill>
            </a:rPr>
            <a:t>Apply deep learning for detecting and tracing cyberattacks in IoT networks.</a:t>
          </a:r>
          <a:endParaRPr lang="en-GB" sz="1100" kern="1200">
            <a:solidFill>
              <a:schemeClr val="bg1"/>
            </a:solidFill>
          </a:endParaRPr>
        </a:p>
      </dsp:txBody>
      <dsp:txXfrm rot="-5400000">
        <a:off x="2962584" y="3304038"/>
        <a:ext cx="5246777" cy="370386"/>
      </dsp:txXfrm>
    </dsp:sp>
    <dsp:sp modelId="{154412B2-725B-4D07-B41C-27379A439C57}">
      <dsp:nvSpPr>
        <dsp:cNvPr id="0" name=""/>
        <dsp:cNvSpPr/>
      </dsp:nvSpPr>
      <dsp:spPr>
        <a:xfrm>
          <a:off x="0" y="3232694"/>
          <a:ext cx="2962583" cy="51307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b="1" i="0" kern="1200" baseline="0" dirty="0"/>
            <a:t>Deep Learning Techniques</a:t>
          </a:r>
          <a:endParaRPr lang="en-GB" sz="1500" kern="1200" dirty="0"/>
        </a:p>
      </dsp:txBody>
      <dsp:txXfrm>
        <a:off x="25046" y="3257740"/>
        <a:ext cx="2912491" cy="46298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60198-E7D7-4540-9211-463AB61970AB}">
      <dsp:nvSpPr>
        <dsp:cNvPr id="0" name=""/>
        <dsp:cNvSpPr/>
      </dsp:nvSpPr>
      <dsp:spPr>
        <a:xfrm>
          <a:off x="11006" y="726933"/>
          <a:ext cx="938853" cy="742820"/>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b="1" i="0" kern="1200" dirty="0"/>
            <a:t>Importance of Network Forensics</a:t>
          </a:r>
          <a:endParaRPr lang="en-GB" sz="800" b="1" kern="1200" dirty="0"/>
        </a:p>
      </dsp:txBody>
      <dsp:txXfrm>
        <a:off x="11006" y="726933"/>
        <a:ext cx="938853" cy="437892"/>
      </dsp:txXfrm>
    </dsp:sp>
    <dsp:sp modelId="{54ED8612-4421-41A6-80F0-2640CBDE1BE8}">
      <dsp:nvSpPr>
        <dsp:cNvPr id="0" name=""/>
        <dsp:cNvSpPr/>
      </dsp:nvSpPr>
      <dsp:spPr>
        <a:xfrm>
          <a:off x="211518" y="1155359"/>
          <a:ext cx="909679" cy="2039625"/>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dirty="0"/>
            <a:t>Enhances security and integrity of cloud-dependent operations.</a:t>
          </a:r>
          <a:br>
            <a:rPr lang="en-US" sz="900" b="0" i="0" kern="1200" dirty="0"/>
          </a:br>
          <a:endParaRPr lang="en-GB" sz="900" kern="1200" dirty="0"/>
        </a:p>
        <a:p>
          <a:pPr marL="57150" lvl="1" indent="-57150" algn="l" defTabSz="400050">
            <a:lnSpc>
              <a:spcPct val="90000"/>
            </a:lnSpc>
            <a:spcBef>
              <a:spcPct val="0"/>
            </a:spcBef>
            <a:spcAft>
              <a:spcPct val="15000"/>
            </a:spcAft>
            <a:buChar char="•"/>
          </a:pPr>
          <a:r>
            <a:rPr lang="en-US" sz="900" b="0" i="0" kern="1200" dirty="0"/>
            <a:t>Addresses IT manager's concerns about monitoring activities.</a:t>
          </a:r>
          <a:endParaRPr lang="en-GB" sz="900" kern="1200" dirty="0"/>
        </a:p>
      </dsp:txBody>
      <dsp:txXfrm>
        <a:off x="238162" y="1182003"/>
        <a:ext cx="856391" cy="1986337"/>
      </dsp:txXfrm>
    </dsp:sp>
    <dsp:sp modelId="{9007F144-ACF4-425C-AC50-D21ECF9A1781}">
      <dsp:nvSpPr>
        <dsp:cNvPr id="0" name=""/>
        <dsp:cNvSpPr/>
      </dsp:nvSpPr>
      <dsp:spPr>
        <a:xfrm rot="5425">
          <a:off x="1083929" y="833924"/>
          <a:ext cx="284228" cy="226262"/>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1083929" y="879122"/>
        <a:ext cx="216349" cy="135758"/>
      </dsp:txXfrm>
    </dsp:sp>
    <dsp:sp modelId="{56261475-E5C8-45C2-8C86-9DE7011BEF6A}">
      <dsp:nvSpPr>
        <dsp:cNvPr id="0" name=""/>
        <dsp:cNvSpPr/>
      </dsp:nvSpPr>
      <dsp:spPr>
        <a:xfrm>
          <a:off x="1486138" y="707400"/>
          <a:ext cx="909679" cy="722351"/>
        </a:xfrm>
        <a:prstGeom prst="roundRect">
          <a:avLst>
            <a:gd name="adj" fmla="val 10000"/>
          </a:avLst>
        </a:prstGeom>
        <a:solidFill>
          <a:schemeClr val="accent1">
            <a:shade val="80000"/>
            <a:hueOff val="-1771"/>
            <a:satOff val="6416"/>
            <a:lumOff val="31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b="1" i="0" kern="1200" dirty="0"/>
            <a:t>Structured Approach</a:t>
          </a:r>
          <a:endParaRPr lang="en-GB" sz="800" b="1" kern="1200" dirty="0"/>
        </a:p>
      </dsp:txBody>
      <dsp:txXfrm>
        <a:off x="1486138" y="707400"/>
        <a:ext cx="909679" cy="481567"/>
      </dsp:txXfrm>
    </dsp:sp>
    <dsp:sp modelId="{B196BEDE-6D8A-48FE-AE0D-CF39D90C9D50}">
      <dsp:nvSpPr>
        <dsp:cNvPr id="0" name=""/>
        <dsp:cNvSpPr/>
      </dsp:nvSpPr>
      <dsp:spPr>
        <a:xfrm>
          <a:off x="1672064" y="1174892"/>
          <a:ext cx="909679" cy="2039625"/>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1771"/>
              <a:satOff val="6416"/>
              <a:lumOff val="31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dirty="0"/>
            <a:t>Proposes processes for classifying investigations and stages.</a:t>
          </a:r>
          <a:endParaRPr lang="en-GB" sz="900" kern="1200" dirty="0"/>
        </a:p>
        <a:p>
          <a:pPr marL="57150" lvl="1" indent="-57150" algn="l" defTabSz="400050">
            <a:lnSpc>
              <a:spcPct val="90000"/>
            </a:lnSpc>
            <a:spcBef>
              <a:spcPct val="0"/>
            </a:spcBef>
            <a:spcAft>
              <a:spcPct val="15000"/>
            </a:spcAft>
            <a:buChar char="•"/>
          </a:pPr>
          <a:endParaRPr lang="en-GB" sz="900" kern="1200" dirty="0"/>
        </a:p>
        <a:p>
          <a:pPr marL="57150" lvl="1" indent="-57150" algn="l" defTabSz="400050">
            <a:lnSpc>
              <a:spcPct val="90000"/>
            </a:lnSpc>
            <a:spcBef>
              <a:spcPct val="0"/>
            </a:spcBef>
            <a:spcAft>
              <a:spcPct val="15000"/>
            </a:spcAft>
            <a:buChar char="•"/>
          </a:pPr>
          <a:r>
            <a:rPr lang="en-US" sz="900" b="0" i="0" kern="1200" dirty="0"/>
            <a:t>Enables timely detection of security incidents.</a:t>
          </a:r>
          <a:endParaRPr lang="en-GB" sz="900" kern="1200" dirty="0"/>
        </a:p>
      </dsp:txBody>
      <dsp:txXfrm>
        <a:off x="1698708" y="1201536"/>
        <a:ext cx="856391" cy="1986337"/>
      </dsp:txXfrm>
    </dsp:sp>
    <dsp:sp modelId="{D7E927FD-1134-42BC-966E-7C1572BAEF2A}">
      <dsp:nvSpPr>
        <dsp:cNvPr id="0" name=""/>
        <dsp:cNvSpPr/>
      </dsp:nvSpPr>
      <dsp:spPr>
        <a:xfrm rot="21583428">
          <a:off x="2533533" y="831493"/>
          <a:ext cx="291962" cy="226262"/>
        </a:xfrm>
        <a:prstGeom prst="rightArrow">
          <a:avLst>
            <a:gd name="adj1" fmla="val 60000"/>
            <a:gd name="adj2" fmla="val 50000"/>
          </a:avLst>
        </a:prstGeom>
        <a:solidFill>
          <a:schemeClr val="accent1">
            <a:shade val="90000"/>
            <a:hueOff val="-2208"/>
            <a:satOff val="4467"/>
            <a:lumOff val="299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2533533" y="876909"/>
        <a:ext cx="224083" cy="135758"/>
      </dsp:txXfrm>
    </dsp:sp>
    <dsp:sp modelId="{225212BD-ACD5-4402-A0B6-2D1C10EE11BC}">
      <dsp:nvSpPr>
        <dsp:cNvPr id="0" name=""/>
        <dsp:cNvSpPr/>
      </dsp:nvSpPr>
      <dsp:spPr>
        <a:xfrm>
          <a:off x="2946683" y="728515"/>
          <a:ext cx="908640" cy="637894"/>
        </a:xfrm>
        <a:prstGeom prst="roundRect">
          <a:avLst>
            <a:gd name="adj" fmla="val 10000"/>
          </a:avLst>
        </a:prstGeom>
        <a:solidFill>
          <a:schemeClr val="accent1">
            <a:shade val="80000"/>
            <a:hueOff val="-3542"/>
            <a:satOff val="12832"/>
            <a:lumOff val="63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GB" sz="800" b="1" kern="1200" dirty="0"/>
            <a:t>Challenges in Network Forensics</a:t>
          </a:r>
        </a:p>
      </dsp:txBody>
      <dsp:txXfrm>
        <a:off x="2946683" y="728515"/>
        <a:ext cx="908640" cy="425262"/>
      </dsp:txXfrm>
    </dsp:sp>
    <dsp:sp modelId="{6CAA003C-293A-48D0-BC99-FAE419B0BF04}">
      <dsp:nvSpPr>
        <dsp:cNvPr id="0" name=""/>
        <dsp:cNvSpPr/>
      </dsp:nvSpPr>
      <dsp:spPr>
        <a:xfrm>
          <a:off x="3132609" y="1153777"/>
          <a:ext cx="908640" cy="2039625"/>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3542"/>
              <a:satOff val="12832"/>
              <a:lumOff val="63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Font typeface="Arial" panose="020B0604020202020204" pitchFamily="34" charset="0"/>
            <a:buChar char="•"/>
          </a:pPr>
          <a:r>
            <a:rPr lang="en-US" sz="900" kern="1200" dirty="0"/>
            <a:t>Technical issues (data volume and complexity).</a:t>
          </a:r>
          <a:br>
            <a:rPr lang="en-US" sz="900" kern="1200" dirty="0"/>
          </a:br>
          <a:endParaRPr lang="en-US" sz="900" kern="1200" dirty="0"/>
        </a:p>
        <a:p>
          <a:pPr marL="57150" lvl="1" indent="-57150" algn="l" defTabSz="400050">
            <a:lnSpc>
              <a:spcPct val="90000"/>
            </a:lnSpc>
            <a:spcBef>
              <a:spcPct val="0"/>
            </a:spcBef>
            <a:spcAft>
              <a:spcPct val="15000"/>
            </a:spcAft>
            <a:buFont typeface="Arial" panose="020B0604020202020204" pitchFamily="34" charset="0"/>
            <a:buChar char="•"/>
          </a:pPr>
          <a:r>
            <a:rPr lang="en-US" sz="900" kern="1200" dirty="0"/>
            <a:t>Legal and privacy concerns complicate management</a:t>
          </a:r>
        </a:p>
      </dsp:txBody>
      <dsp:txXfrm>
        <a:off x="3159222" y="1180390"/>
        <a:ext cx="855414" cy="1986399"/>
      </dsp:txXfrm>
    </dsp:sp>
    <dsp:sp modelId="{FD6AC71A-A200-40D2-A281-FD87339289C8}">
      <dsp:nvSpPr>
        <dsp:cNvPr id="0" name=""/>
        <dsp:cNvSpPr/>
      </dsp:nvSpPr>
      <dsp:spPr>
        <a:xfrm>
          <a:off x="3993041" y="828015"/>
          <a:ext cx="291958" cy="226262"/>
        </a:xfrm>
        <a:prstGeom prst="rightArrow">
          <a:avLst>
            <a:gd name="adj1" fmla="val 60000"/>
            <a:gd name="adj2" fmla="val 50000"/>
          </a:avLst>
        </a:prstGeom>
        <a:solidFill>
          <a:schemeClr val="accent1">
            <a:shade val="90000"/>
            <a:hueOff val="-4417"/>
            <a:satOff val="8933"/>
            <a:lumOff val="598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3993041" y="873267"/>
        <a:ext cx="224079" cy="135758"/>
      </dsp:txXfrm>
    </dsp:sp>
    <dsp:sp modelId="{C0F27EEB-1B18-427D-B62A-F2C19C62FA21}">
      <dsp:nvSpPr>
        <dsp:cNvPr id="0" name=""/>
        <dsp:cNvSpPr/>
      </dsp:nvSpPr>
      <dsp:spPr>
        <a:xfrm>
          <a:off x="4406190" y="728515"/>
          <a:ext cx="908640" cy="637894"/>
        </a:xfrm>
        <a:prstGeom prst="roundRect">
          <a:avLst>
            <a:gd name="adj" fmla="val 10000"/>
          </a:avLst>
        </a:prstGeom>
        <a:solidFill>
          <a:schemeClr val="accent1">
            <a:shade val="80000"/>
            <a:hueOff val="-5313"/>
            <a:satOff val="19247"/>
            <a:lumOff val="948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b="1" i="0" kern="1200" dirty="0"/>
            <a:t>Proposed Solutions</a:t>
          </a:r>
          <a:endParaRPr lang="en-GB" sz="800" b="1" kern="1200" dirty="0"/>
        </a:p>
      </dsp:txBody>
      <dsp:txXfrm>
        <a:off x="4406190" y="728515"/>
        <a:ext cx="908640" cy="425262"/>
      </dsp:txXfrm>
    </dsp:sp>
    <dsp:sp modelId="{B0498AE5-61DB-43BA-8F30-3C1DF873FFD1}">
      <dsp:nvSpPr>
        <dsp:cNvPr id="0" name=""/>
        <dsp:cNvSpPr/>
      </dsp:nvSpPr>
      <dsp:spPr>
        <a:xfrm>
          <a:off x="4592115" y="1153777"/>
          <a:ext cx="908640" cy="2039625"/>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5313"/>
              <a:satOff val="19247"/>
              <a:lumOff val="94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dirty="0"/>
            <a:t>Improve data acquisition and analysis.</a:t>
          </a:r>
          <a:br>
            <a:rPr lang="en-US" sz="900" b="0" i="0" kern="1200" dirty="0"/>
          </a:br>
          <a:r>
            <a:rPr lang="en-US" sz="900" b="0" i="0" kern="1200" dirty="0"/>
            <a:t>
Foster collaboration with key stakeholders (e.g., ISPs).</a:t>
          </a:r>
          <a:br>
            <a:rPr lang="en-US" sz="900" b="0" i="0" kern="1200" dirty="0"/>
          </a:br>
          <a:r>
            <a:rPr lang="en-US" sz="900" b="0" i="0" kern="1200" dirty="0"/>
            <a:t>
Automate processes using advanced technologies</a:t>
          </a:r>
          <a:endParaRPr lang="en-GB" sz="900" kern="1200" dirty="0"/>
        </a:p>
      </dsp:txBody>
      <dsp:txXfrm>
        <a:off x="4618728" y="1180390"/>
        <a:ext cx="855414" cy="1986399"/>
      </dsp:txXfrm>
    </dsp:sp>
    <dsp:sp modelId="{BA05D159-AF1D-4699-A1C3-08E954744206}">
      <dsp:nvSpPr>
        <dsp:cNvPr id="0" name=""/>
        <dsp:cNvSpPr/>
      </dsp:nvSpPr>
      <dsp:spPr>
        <a:xfrm>
          <a:off x="5452547" y="828015"/>
          <a:ext cx="291958" cy="226262"/>
        </a:xfrm>
        <a:prstGeom prst="rightArrow">
          <a:avLst>
            <a:gd name="adj1" fmla="val 60000"/>
            <a:gd name="adj2" fmla="val 50000"/>
          </a:avLst>
        </a:prstGeom>
        <a:solidFill>
          <a:schemeClr val="accent1">
            <a:shade val="90000"/>
            <a:hueOff val="-6625"/>
            <a:satOff val="13400"/>
            <a:lumOff val="897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5452547" y="873267"/>
        <a:ext cx="224079" cy="135758"/>
      </dsp:txXfrm>
    </dsp:sp>
    <dsp:sp modelId="{EF8906CF-9BDF-4722-BC44-45EAC0662EAE}">
      <dsp:nvSpPr>
        <dsp:cNvPr id="0" name=""/>
        <dsp:cNvSpPr/>
      </dsp:nvSpPr>
      <dsp:spPr>
        <a:xfrm>
          <a:off x="5865696" y="728515"/>
          <a:ext cx="908640" cy="637894"/>
        </a:xfrm>
        <a:prstGeom prst="roundRect">
          <a:avLst>
            <a:gd name="adj" fmla="val 10000"/>
          </a:avLst>
        </a:prstGeom>
        <a:solidFill>
          <a:schemeClr val="accent1">
            <a:shade val="80000"/>
            <a:hueOff val="-7084"/>
            <a:satOff val="25663"/>
            <a:lumOff val="12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b="1" i="0" kern="1200" dirty="0"/>
            <a:t>Future Work Needs</a:t>
          </a:r>
          <a:endParaRPr lang="en-GB" sz="800" b="1" kern="1200" dirty="0"/>
        </a:p>
      </dsp:txBody>
      <dsp:txXfrm>
        <a:off x="5865696" y="728515"/>
        <a:ext cx="908640" cy="425262"/>
      </dsp:txXfrm>
    </dsp:sp>
    <dsp:sp modelId="{8275B190-7C97-4377-AEE7-8E053BDFE6BD}">
      <dsp:nvSpPr>
        <dsp:cNvPr id="0" name=""/>
        <dsp:cNvSpPr/>
      </dsp:nvSpPr>
      <dsp:spPr>
        <a:xfrm>
          <a:off x="6051622" y="1153777"/>
          <a:ext cx="908640" cy="2039625"/>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7084"/>
              <a:satOff val="25663"/>
              <a:lumOff val="126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dirty="0"/>
            <a:t>Necessity for standardized procedures and frameworks.</a:t>
          </a:r>
          <a:br>
            <a:rPr lang="en-US" sz="900" b="0" i="0" kern="1200" dirty="0"/>
          </a:br>
          <a:r>
            <a:rPr lang="en-US" sz="900" b="0" i="0" kern="1200" dirty="0"/>
            <a:t>
Supports ongoing forensic work in secure cloud environments.</a:t>
          </a:r>
          <a:endParaRPr lang="en-GB" sz="900" kern="1200" dirty="0"/>
        </a:p>
      </dsp:txBody>
      <dsp:txXfrm>
        <a:off x="6078235" y="1180390"/>
        <a:ext cx="855414" cy="1986399"/>
      </dsp:txXfrm>
    </dsp:sp>
    <dsp:sp modelId="{F036257E-6FBF-44E5-97F7-74CB07930161}">
      <dsp:nvSpPr>
        <dsp:cNvPr id="0" name=""/>
        <dsp:cNvSpPr/>
      </dsp:nvSpPr>
      <dsp:spPr>
        <a:xfrm>
          <a:off x="6912053" y="828015"/>
          <a:ext cx="291958" cy="226262"/>
        </a:xfrm>
        <a:prstGeom prst="rightArrow">
          <a:avLst>
            <a:gd name="adj1" fmla="val 60000"/>
            <a:gd name="adj2" fmla="val 50000"/>
          </a:avLst>
        </a:prstGeom>
        <a:solidFill>
          <a:schemeClr val="accent1">
            <a:shade val="90000"/>
            <a:hueOff val="-8834"/>
            <a:satOff val="17867"/>
            <a:lumOff val="1197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6912053" y="873267"/>
        <a:ext cx="224079" cy="135758"/>
      </dsp:txXfrm>
    </dsp:sp>
    <dsp:sp modelId="{C48115B8-B7EA-4841-BF1D-770BF564F06C}">
      <dsp:nvSpPr>
        <dsp:cNvPr id="0" name=""/>
        <dsp:cNvSpPr/>
      </dsp:nvSpPr>
      <dsp:spPr>
        <a:xfrm>
          <a:off x="7325203" y="728515"/>
          <a:ext cx="908640" cy="637894"/>
        </a:xfrm>
        <a:prstGeom prst="roundRect">
          <a:avLst>
            <a:gd name="adj" fmla="val 10000"/>
          </a:avLst>
        </a:prstGeom>
        <a:solidFill>
          <a:schemeClr val="accent1">
            <a:shade val="80000"/>
            <a:hueOff val="-8855"/>
            <a:satOff val="32079"/>
            <a:lumOff val="158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en-US" sz="800" b="1" i="0" kern="1200" dirty="0"/>
            <a:t>Expected Outcomes</a:t>
          </a:r>
          <a:endParaRPr lang="en-GB" sz="800" b="1" kern="1200" dirty="0"/>
        </a:p>
      </dsp:txBody>
      <dsp:txXfrm>
        <a:off x="7325203" y="728515"/>
        <a:ext cx="908640" cy="425262"/>
      </dsp:txXfrm>
    </dsp:sp>
    <dsp:sp modelId="{B6FB8D11-8646-4352-998F-2CAA5C9F401D}">
      <dsp:nvSpPr>
        <dsp:cNvPr id="0" name=""/>
        <dsp:cNvSpPr/>
      </dsp:nvSpPr>
      <dsp:spPr>
        <a:xfrm>
          <a:off x="7511128" y="1153777"/>
          <a:ext cx="908640" cy="2039625"/>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8855"/>
              <a:satOff val="32079"/>
              <a:lumOff val="158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Better control of digital activities and sensitive information.</a:t>
          </a:r>
          <a:br>
            <a:rPr lang="en-US" sz="900" kern="1200" dirty="0"/>
          </a:br>
          <a:r>
            <a:rPr lang="en-US" sz="900" kern="1200" dirty="0"/>
            <a:t>
Enhanced legal compliance and stakeholder confidence.</a:t>
          </a:r>
          <a:endParaRPr lang="en-GB" sz="900" kern="1200" dirty="0"/>
        </a:p>
      </dsp:txBody>
      <dsp:txXfrm>
        <a:off x="7537741" y="1180390"/>
        <a:ext cx="855414" cy="1986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E9CB7-5D66-4879-9F84-3CA85B133244}">
      <dsp:nvSpPr>
        <dsp:cNvPr id="0" name=""/>
        <dsp:cNvSpPr/>
      </dsp:nvSpPr>
      <dsp:spPr>
        <a:xfrm rot="5400000">
          <a:off x="4439130" y="-2259931"/>
          <a:ext cx="1545936" cy="6195496"/>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150000"/>
            </a:lnSpc>
            <a:spcBef>
              <a:spcPct val="0"/>
            </a:spcBef>
            <a:spcAft>
              <a:spcPct val="15000"/>
            </a:spcAft>
            <a:buChar char="•"/>
          </a:pPr>
          <a:r>
            <a:rPr lang="en-US" sz="1300" b="0" i="0" u="none" kern="1200" dirty="0">
              <a:solidFill>
                <a:schemeClr val="bg1"/>
              </a:solidFill>
            </a:rPr>
            <a:t>Subcategory of digital forensics </a:t>
          </a:r>
          <a:r>
            <a:rPr lang="en-US" sz="1300" b="0" i="0" kern="1200" dirty="0">
              <a:solidFill>
                <a:schemeClr val="bg1"/>
              </a:solidFill>
            </a:rPr>
            <a:t>focused on </a:t>
          </a:r>
          <a:r>
            <a:rPr lang="en-US" sz="1300" b="0" i="0" u="sng" kern="1200" dirty="0">
              <a:solidFill>
                <a:schemeClr val="bg1"/>
              </a:solidFill>
            </a:rPr>
            <a:t>investigating and securing network activities</a:t>
          </a:r>
          <a:r>
            <a:rPr lang="en-US" sz="1300" b="0" i="0" kern="1200" dirty="0">
              <a:solidFill>
                <a:schemeClr val="bg1"/>
              </a:solidFill>
            </a:rPr>
            <a:t>.</a:t>
          </a:r>
          <a:endParaRPr lang="en-GB" sz="1300" b="0" kern="1200" dirty="0">
            <a:solidFill>
              <a:schemeClr val="bg1"/>
            </a:solidFill>
          </a:endParaRPr>
        </a:p>
        <a:p>
          <a:pPr marL="114300" lvl="1" indent="-114300" algn="l" defTabSz="577850">
            <a:lnSpc>
              <a:spcPct val="150000"/>
            </a:lnSpc>
            <a:spcBef>
              <a:spcPct val="0"/>
            </a:spcBef>
            <a:spcAft>
              <a:spcPct val="15000"/>
            </a:spcAft>
            <a:buChar char="•"/>
          </a:pPr>
          <a:r>
            <a:rPr lang="en-US" sz="1300" b="0" i="0" kern="1200" dirty="0">
              <a:solidFill>
                <a:schemeClr val="bg1"/>
              </a:solidFill>
            </a:rPr>
            <a:t>Involves gathering and analyzing </a:t>
          </a:r>
          <a:r>
            <a:rPr lang="en-US" sz="1300" b="0" i="0" u="sng" kern="1200" dirty="0">
              <a:solidFill>
                <a:schemeClr val="bg1"/>
              </a:solidFill>
            </a:rPr>
            <a:t>network evidence </a:t>
          </a:r>
          <a:r>
            <a:rPr lang="en-US" sz="1300" b="0" i="0" kern="1200" dirty="0">
              <a:solidFill>
                <a:schemeClr val="bg1"/>
              </a:solidFill>
            </a:rPr>
            <a:t>during or after cybercrimes.</a:t>
          </a:r>
          <a:endParaRPr lang="en-GB" sz="1300" b="0" kern="1200" dirty="0">
            <a:solidFill>
              <a:schemeClr val="bg1"/>
            </a:solidFill>
          </a:endParaRPr>
        </a:p>
        <a:p>
          <a:pPr marL="114300" lvl="1" indent="-114300" algn="l" defTabSz="577850">
            <a:lnSpc>
              <a:spcPct val="150000"/>
            </a:lnSpc>
            <a:spcBef>
              <a:spcPct val="0"/>
            </a:spcBef>
            <a:spcAft>
              <a:spcPct val="15000"/>
            </a:spcAft>
            <a:buChar char="•"/>
          </a:pPr>
          <a:r>
            <a:rPr lang="en-US" sz="1300" b="1" i="0" kern="1200" dirty="0">
              <a:solidFill>
                <a:schemeClr val="bg1"/>
              </a:solidFill>
            </a:rPr>
            <a:t>Goal</a:t>
          </a:r>
          <a:r>
            <a:rPr lang="en-US" sz="1300" b="0" i="0" kern="1200" dirty="0">
              <a:solidFill>
                <a:schemeClr val="bg1"/>
              </a:solidFill>
            </a:rPr>
            <a:t>: Produce court-admissible evidence against attackers </a:t>
          </a:r>
          <a:endParaRPr lang="en-GB" sz="1300" b="0" kern="1200" dirty="0">
            <a:solidFill>
              <a:schemeClr val="bg1"/>
            </a:solidFill>
          </a:endParaRPr>
        </a:p>
      </dsp:txBody>
      <dsp:txXfrm rot="-5400000">
        <a:off x="2114350" y="140315"/>
        <a:ext cx="6120030" cy="1395004"/>
      </dsp:txXfrm>
    </dsp:sp>
    <dsp:sp modelId="{82B984E4-C502-4DBF-A0FE-F718CE61DDCD}">
      <dsp:nvSpPr>
        <dsp:cNvPr id="0" name=""/>
        <dsp:cNvSpPr/>
      </dsp:nvSpPr>
      <dsp:spPr>
        <a:xfrm>
          <a:off x="467579" y="0"/>
          <a:ext cx="1614400" cy="167523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GB" sz="2100" b="0" i="0" kern="1200" dirty="0"/>
            <a:t>Network Forensics </a:t>
          </a:r>
          <a:endParaRPr lang="en-GB" sz="2100" kern="1200" dirty="0"/>
        </a:p>
      </dsp:txBody>
      <dsp:txXfrm>
        <a:off x="546388" y="78809"/>
        <a:ext cx="1456782" cy="1517617"/>
      </dsp:txXfrm>
    </dsp:sp>
    <dsp:sp modelId="{3F2D34A6-6EFA-41AA-8094-5253126C2FB4}">
      <dsp:nvSpPr>
        <dsp:cNvPr id="0" name=""/>
        <dsp:cNvSpPr/>
      </dsp:nvSpPr>
      <dsp:spPr>
        <a:xfrm rot="5400000">
          <a:off x="4446589" y="-535275"/>
          <a:ext cx="1545936" cy="6274800"/>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150000"/>
            </a:lnSpc>
            <a:spcBef>
              <a:spcPct val="0"/>
            </a:spcBef>
            <a:spcAft>
              <a:spcPct val="15000"/>
            </a:spcAft>
            <a:buChar char="•"/>
          </a:pPr>
          <a:r>
            <a:rPr lang="en-US" sz="1300" b="0" i="0" kern="1200" dirty="0">
              <a:solidFill>
                <a:schemeClr val="bg1"/>
              </a:solidFill>
            </a:rPr>
            <a:t>Critical discipline due to the rise in cybercrime.</a:t>
          </a:r>
          <a:endParaRPr lang="en-GB" sz="1300" kern="1200" dirty="0">
            <a:solidFill>
              <a:schemeClr val="bg1"/>
            </a:solidFill>
          </a:endParaRPr>
        </a:p>
        <a:p>
          <a:pPr marL="114300" lvl="1" indent="-114300" algn="l" defTabSz="577850">
            <a:lnSpc>
              <a:spcPct val="150000"/>
            </a:lnSpc>
            <a:spcBef>
              <a:spcPct val="0"/>
            </a:spcBef>
            <a:spcAft>
              <a:spcPct val="15000"/>
            </a:spcAft>
            <a:buChar char="•"/>
          </a:pPr>
          <a:r>
            <a:rPr lang="en-US" sz="1300" b="0" i="0" kern="1200" dirty="0">
              <a:solidFill>
                <a:schemeClr val="bg1"/>
              </a:solidFill>
            </a:rPr>
            <a:t>Enables organizations to identify and mitigate security incidents effectively.</a:t>
          </a:r>
          <a:endParaRPr lang="en-GB" sz="1300" kern="1200" dirty="0">
            <a:solidFill>
              <a:schemeClr val="bg1"/>
            </a:solidFill>
          </a:endParaRPr>
        </a:p>
      </dsp:txBody>
      <dsp:txXfrm rot="-5400000">
        <a:off x="2082157" y="1904623"/>
        <a:ext cx="6199334" cy="1395004"/>
      </dsp:txXfrm>
    </dsp:sp>
    <dsp:sp modelId="{1A133408-5950-4E39-B78D-9593B935A8BA}">
      <dsp:nvSpPr>
        <dsp:cNvPr id="0" name=""/>
        <dsp:cNvSpPr/>
      </dsp:nvSpPr>
      <dsp:spPr>
        <a:xfrm>
          <a:off x="499949" y="1772055"/>
          <a:ext cx="1614368" cy="164535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t>Relevance</a:t>
          </a:r>
          <a:endParaRPr lang="en-GB" sz="2100" kern="1200" dirty="0"/>
        </a:p>
      </dsp:txBody>
      <dsp:txXfrm>
        <a:off x="578756" y="1850862"/>
        <a:ext cx="1456754" cy="14877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A4EB5-AD8D-459E-98A8-96CC24DC2652}">
      <dsp:nvSpPr>
        <dsp:cNvPr id="0" name=""/>
        <dsp:cNvSpPr/>
      </dsp:nvSpPr>
      <dsp:spPr>
        <a:xfrm>
          <a:off x="921894" y="1242"/>
          <a:ext cx="1861974" cy="4635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b="0" i="0" kern="1200" dirty="0"/>
            <a:t>Packet Marking</a:t>
          </a:r>
          <a:endParaRPr lang="en-GB" sz="1500" kern="1200" dirty="0"/>
        </a:p>
      </dsp:txBody>
      <dsp:txXfrm>
        <a:off x="935472" y="14820"/>
        <a:ext cx="1834818" cy="436419"/>
      </dsp:txXfrm>
    </dsp:sp>
    <dsp:sp modelId="{D2CD4C6D-1B65-450D-91F6-35BA73388DE4}">
      <dsp:nvSpPr>
        <dsp:cNvPr id="0" name=""/>
        <dsp:cNvSpPr/>
      </dsp:nvSpPr>
      <dsp:spPr>
        <a:xfrm>
          <a:off x="1108092" y="464818"/>
          <a:ext cx="186197" cy="698240"/>
        </a:xfrm>
        <a:custGeom>
          <a:avLst/>
          <a:gdLst/>
          <a:ahLst/>
          <a:cxnLst/>
          <a:rect l="0" t="0" r="0" b="0"/>
          <a:pathLst>
            <a:path>
              <a:moveTo>
                <a:pt x="0" y="0"/>
              </a:moveTo>
              <a:lnTo>
                <a:pt x="0" y="698240"/>
              </a:lnTo>
              <a:lnTo>
                <a:pt x="186197" y="6982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D37B7B-7323-469D-BD8E-447F888F6EEA}">
      <dsp:nvSpPr>
        <dsp:cNvPr id="0" name=""/>
        <dsp:cNvSpPr/>
      </dsp:nvSpPr>
      <dsp:spPr>
        <a:xfrm>
          <a:off x="1294289" y="697565"/>
          <a:ext cx="1489579" cy="9309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l" defTabSz="488950">
            <a:lnSpc>
              <a:spcPct val="90000"/>
            </a:lnSpc>
            <a:spcBef>
              <a:spcPct val="0"/>
            </a:spcBef>
            <a:spcAft>
              <a:spcPct val="35000"/>
            </a:spcAft>
            <a:buNone/>
          </a:pPr>
          <a:r>
            <a:rPr lang="en-US" sz="1100" b="0" i="0" kern="1200" dirty="0"/>
            <a:t>Early technique embedding </a:t>
          </a:r>
          <a:r>
            <a:rPr lang="en-US" sz="1100" b="1" i="0" kern="1200" dirty="0">
              <a:solidFill>
                <a:schemeClr val="tx2"/>
              </a:solidFill>
            </a:rPr>
            <a:t>evidence data into packet headers</a:t>
          </a:r>
          <a:r>
            <a:rPr lang="en-US" sz="1100" b="0" i="0" kern="1200" dirty="0"/>
            <a:t>.</a:t>
          </a:r>
          <a:endParaRPr lang="en-GB" sz="1100" kern="1200" dirty="0"/>
        </a:p>
      </dsp:txBody>
      <dsp:txXfrm>
        <a:off x="1321557" y="724833"/>
        <a:ext cx="1435043" cy="876451"/>
      </dsp:txXfrm>
    </dsp:sp>
    <dsp:sp modelId="{1F0756B6-3B75-4ECC-9F02-93CDA735B9D7}">
      <dsp:nvSpPr>
        <dsp:cNvPr id="0" name=""/>
        <dsp:cNvSpPr/>
      </dsp:nvSpPr>
      <dsp:spPr>
        <a:xfrm>
          <a:off x="1108092" y="464818"/>
          <a:ext cx="186197" cy="1817007"/>
        </a:xfrm>
        <a:custGeom>
          <a:avLst/>
          <a:gdLst/>
          <a:ahLst/>
          <a:cxnLst/>
          <a:rect l="0" t="0" r="0" b="0"/>
          <a:pathLst>
            <a:path>
              <a:moveTo>
                <a:pt x="0" y="0"/>
              </a:moveTo>
              <a:lnTo>
                <a:pt x="0" y="1817007"/>
              </a:lnTo>
              <a:lnTo>
                <a:pt x="186197" y="18170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AC11E4-33F9-4303-9D03-264B05AD9595}">
      <dsp:nvSpPr>
        <dsp:cNvPr id="0" name=""/>
        <dsp:cNvSpPr/>
      </dsp:nvSpPr>
      <dsp:spPr>
        <a:xfrm>
          <a:off x="1294289" y="1861299"/>
          <a:ext cx="1489579" cy="84105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l" defTabSz="488950">
            <a:lnSpc>
              <a:spcPct val="90000"/>
            </a:lnSpc>
            <a:spcBef>
              <a:spcPct val="0"/>
            </a:spcBef>
            <a:spcAft>
              <a:spcPct val="35000"/>
            </a:spcAft>
            <a:buNone/>
          </a:pPr>
          <a:r>
            <a:rPr lang="en-GB" sz="1100" b="0" i="0" kern="1200" dirty="0"/>
            <a:t>Primarily reactive, used post-attack</a:t>
          </a:r>
          <a:endParaRPr lang="en-GB" sz="1100" kern="1200" dirty="0"/>
        </a:p>
      </dsp:txBody>
      <dsp:txXfrm>
        <a:off x="1318923" y="1885933"/>
        <a:ext cx="1440311" cy="791785"/>
      </dsp:txXfrm>
    </dsp:sp>
    <dsp:sp modelId="{BCBB3EB4-496E-4BC9-BFC4-36F017CABC0A}">
      <dsp:nvSpPr>
        <dsp:cNvPr id="0" name=""/>
        <dsp:cNvSpPr/>
      </dsp:nvSpPr>
      <dsp:spPr>
        <a:xfrm>
          <a:off x="3249362" y="1242"/>
          <a:ext cx="1861974" cy="459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0" i="0" kern="1200" dirty="0"/>
            <a:t>Packet Capture (PCAP)</a:t>
          </a:r>
          <a:endParaRPr lang="en-GB" sz="1500" kern="1200" dirty="0"/>
        </a:p>
      </dsp:txBody>
      <dsp:txXfrm>
        <a:off x="3262825" y="14705"/>
        <a:ext cx="1835048" cy="432730"/>
      </dsp:txXfrm>
    </dsp:sp>
    <dsp:sp modelId="{564462FB-6799-4650-AD44-107B6EACDF53}">
      <dsp:nvSpPr>
        <dsp:cNvPr id="0" name=""/>
        <dsp:cNvSpPr/>
      </dsp:nvSpPr>
      <dsp:spPr>
        <a:xfrm>
          <a:off x="3435560" y="460898"/>
          <a:ext cx="186197" cy="573790"/>
        </a:xfrm>
        <a:custGeom>
          <a:avLst/>
          <a:gdLst/>
          <a:ahLst/>
          <a:cxnLst/>
          <a:rect l="0" t="0" r="0" b="0"/>
          <a:pathLst>
            <a:path>
              <a:moveTo>
                <a:pt x="0" y="0"/>
              </a:moveTo>
              <a:lnTo>
                <a:pt x="0" y="573790"/>
              </a:lnTo>
              <a:lnTo>
                <a:pt x="186197" y="5737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3A00D3-3729-47CD-9C2B-CABBEEEC837E}">
      <dsp:nvSpPr>
        <dsp:cNvPr id="0" name=""/>
        <dsp:cNvSpPr/>
      </dsp:nvSpPr>
      <dsp:spPr>
        <a:xfrm>
          <a:off x="3621757" y="693645"/>
          <a:ext cx="4549146" cy="6820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l" defTabSz="488950">
            <a:lnSpc>
              <a:spcPct val="90000"/>
            </a:lnSpc>
            <a:spcBef>
              <a:spcPct val="0"/>
            </a:spcBef>
            <a:spcAft>
              <a:spcPct val="35000"/>
            </a:spcAft>
            <a:buNone/>
          </a:pPr>
          <a:r>
            <a:rPr lang="en-US" sz="1100" b="0" i="0" kern="1200" dirty="0"/>
            <a:t>Captures </a:t>
          </a:r>
          <a:r>
            <a:rPr lang="en-US" sz="1100" b="1" i="0" kern="1200" dirty="0">
              <a:solidFill>
                <a:schemeClr val="tx2"/>
              </a:solidFill>
            </a:rPr>
            <a:t>network packets </a:t>
          </a:r>
          <a:r>
            <a:rPr lang="en-US" sz="1100" b="0" i="0" kern="1200" dirty="0"/>
            <a:t>and stores them in PCAP files.</a:t>
          </a:r>
          <a:endParaRPr lang="en-GB" sz="1100" kern="1200" dirty="0"/>
        </a:p>
      </dsp:txBody>
      <dsp:txXfrm>
        <a:off x="3641735" y="713623"/>
        <a:ext cx="4509190" cy="642131"/>
      </dsp:txXfrm>
    </dsp:sp>
    <dsp:sp modelId="{302F29E2-0686-460C-B986-5301B59059CB}">
      <dsp:nvSpPr>
        <dsp:cNvPr id="0" name=""/>
        <dsp:cNvSpPr/>
      </dsp:nvSpPr>
      <dsp:spPr>
        <a:xfrm>
          <a:off x="3435560" y="460898"/>
          <a:ext cx="186197" cy="1613075"/>
        </a:xfrm>
        <a:custGeom>
          <a:avLst/>
          <a:gdLst/>
          <a:ahLst/>
          <a:cxnLst/>
          <a:rect l="0" t="0" r="0" b="0"/>
          <a:pathLst>
            <a:path>
              <a:moveTo>
                <a:pt x="0" y="0"/>
              </a:moveTo>
              <a:lnTo>
                <a:pt x="0" y="1613075"/>
              </a:lnTo>
              <a:lnTo>
                <a:pt x="186197" y="16130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D64AC8-BE9B-4CF5-832A-6D1E8EC0C7EE}">
      <dsp:nvSpPr>
        <dsp:cNvPr id="0" name=""/>
        <dsp:cNvSpPr/>
      </dsp:nvSpPr>
      <dsp:spPr>
        <a:xfrm>
          <a:off x="3621757" y="1608480"/>
          <a:ext cx="4564146" cy="9309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t" anchorCtr="0">
          <a:noAutofit/>
        </a:bodyPr>
        <a:lstStyle/>
        <a:p>
          <a:pPr marL="0" lvl="0" indent="0" algn="l" defTabSz="488950">
            <a:lnSpc>
              <a:spcPct val="90000"/>
            </a:lnSpc>
            <a:spcBef>
              <a:spcPct val="0"/>
            </a:spcBef>
            <a:spcAft>
              <a:spcPct val="35000"/>
            </a:spcAft>
            <a:buNone/>
          </a:pPr>
          <a:r>
            <a:rPr lang="en-GB" sz="1100" b="0" i="0" u="sng" kern="1200" dirty="0"/>
            <a:t>Enables:</a:t>
          </a:r>
          <a:endParaRPr lang="en-GB" sz="1100" u="sng" kern="1200" dirty="0"/>
        </a:p>
        <a:p>
          <a:pPr marL="57150" lvl="1" indent="-57150" algn="l" defTabSz="488950">
            <a:lnSpc>
              <a:spcPct val="90000"/>
            </a:lnSpc>
            <a:spcBef>
              <a:spcPct val="0"/>
            </a:spcBef>
            <a:spcAft>
              <a:spcPct val="15000"/>
            </a:spcAft>
            <a:buChar char="•"/>
          </a:pPr>
          <a:r>
            <a:rPr lang="en-GB" sz="1100" b="1" i="0" kern="1200" dirty="0">
              <a:solidFill>
                <a:schemeClr val="tx2"/>
              </a:solidFill>
            </a:rPr>
            <a:t>Analysis</a:t>
          </a:r>
          <a:r>
            <a:rPr lang="en-GB" sz="1100" b="0" i="0" kern="1200" dirty="0"/>
            <a:t> of timestamps, sources, and attack vectors.</a:t>
          </a:r>
          <a:endParaRPr lang="en-GB" sz="1100" kern="1200" dirty="0"/>
        </a:p>
        <a:p>
          <a:pPr marL="57150" lvl="1" indent="-57150" algn="l" defTabSz="488950">
            <a:lnSpc>
              <a:spcPct val="90000"/>
            </a:lnSpc>
            <a:spcBef>
              <a:spcPct val="0"/>
            </a:spcBef>
            <a:spcAft>
              <a:spcPct val="15000"/>
            </a:spcAft>
            <a:buChar char="•"/>
          </a:pPr>
          <a:r>
            <a:rPr lang="en-GB" sz="1100" b="1" i="0" kern="1200" dirty="0">
              <a:solidFill>
                <a:schemeClr val="tx2"/>
              </a:solidFill>
            </a:rPr>
            <a:t>Reconstruction</a:t>
          </a:r>
          <a:r>
            <a:rPr lang="en-GB" sz="1100" b="0" i="0" kern="1200" dirty="0"/>
            <a:t> of transmitted files like images, emails, and documents.</a:t>
          </a:r>
          <a:endParaRPr lang="en-GB" sz="1100" kern="1200" dirty="0"/>
        </a:p>
      </dsp:txBody>
      <dsp:txXfrm>
        <a:off x="3649025" y="1635748"/>
        <a:ext cx="4509610" cy="876451"/>
      </dsp:txXfrm>
    </dsp:sp>
    <dsp:sp modelId="{3D73A77A-1379-484E-8BB7-DDF3F65A9599}">
      <dsp:nvSpPr>
        <dsp:cNvPr id="0" name=""/>
        <dsp:cNvSpPr/>
      </dsp:nvSpPr>
      <dsp:spPr>
        <a:xfrm>
          <a:off x="3435560" y="460898"/>
          <a:ext cx="186197" cy="2776809"/>
        </a:xfrm>
        <a:custGeom>
          <a:avLst/>
          <a:gdLst/>
          <a:ahLst/>
          <a:cxnLst/>
          <a:rect l="0" t="0" r="0" b="0"/>
          <a:pathLst>
            <a:path>
              <a:moveTo>
                <a:pt x="0" y="0"/>
              </a:moveTo>
              <a:lnTo>
                <a:pt x="0" y="2776809"/>
              </a:lnTo>
              <a:lnTo>
                <a:pt x="186197" y="27768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6D10A8-06A6-470C-B8FA-3E5EB136E4E6}">
      <dsp:nvSpPr>
        <dsp:cNvPr id="0" name=""/>
        <dsp:cNvSpPr/>
      </dsp:nvSpPr>
      <dsp:spPr>
        <a:xfrm>
          <a:off x="3621757" y="2772214"/>
          <a:ext cx="4579131" cy="9309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t" anchorCtr="0">
          <a:noAutofit/>
        </a:bodyPr>
        <a:lstStyle/>
        <a:p>
          <a:pPr marL="0" lvl="0" indent="0" algn="l" defTabSz="488950">
            <a:lnSpc>
              <a:spcPct val="90000"/>
            </a:lnSpc>
            <a:spcBef>
              <a:spcPct val="0"/>
            </a:spcBef>
            <a:spcAft>
              <a:spcPct val="35000"/>
            </a:spcAft>
            <a:buNone/>
          </a:pPr>
          <a:r>
            <a:rPr lang="en-GB" sz="1100" b="0" i="0" u="sng" kern="1200" dirty="0"/>
            <a:t>Analysis methods:</a:t>
          </a:r>
          <a:endParaRPr lang="en-GB" sz="1100" u="sng" kern="1200" dirty="0"/>
        </a:p>
        <a:p>
          <a:pPr marL="57150" lvl="1" indent="-57150" algn="l" defTabSz="488950">
            <a:lnSpc>
              <a:spcPct val="90000"/>
            </a:lnSpc>
            <a:spcBef>
              <a:spcPct val="0"/>
            </a:spcBef>
            <a:spcAft>
              <a:spcPct val="15000"/>
            </a:spcAft>
            <a:buChar char="•"/>
          </a:pPr>
          <a:r>
            <a:rPr lang="en-GB" sz="1100" b="1" i="0" kern="1200" dirty="0">
              <a:solidFill>
                <a:schemeClr val="tx2"/>
              </a:solidFill>
            </a:rPr>
            <a:t>Deep Packet Inspection (DPI): </a:t>
          </a:r>
          <a:r>
            <a:rPr lang="en-GB" sz="1100" b="0" i="0" kern="1200" dirty="0"/>
            <a:t>Examines packet payloads; accurate but struggles with encrypted data and raises privacy issues.</a:t>
          </a:r>
          <a:endParaRPr lang="en-GB" sz="1100" kern="1200" dirty="0"/>
        </a:p>
        <a:p>
          <a:pPr marL="57150" lvl="1" indent="-57150" algn="l" defTabSz="488950">
            <a:lnSpc>
              <a:spcPct val="90000"/>
            </a:lnSpc>
            <a:spcBef>
              <a:spcPct val="0"/>
            </a:spcBef>
            <a:spcAft>
              <a:spcPct val="15000"/>
            </a:spcAft>
            <a:buChar char="•"/>
          </a:pPr>
          <a:r>
            <a:rPr lang="en-GB" sz="1100" b="1" i="0" kern="1200" dirty="0">
              <a:solidFill>
                <a:schemeClr val="tx2"/>
              </a:solidFill>
            </a:rPr>
            <a:t>Network Flow Analysis: </a:t>
          </a:r>
          <a:r>
            <a:rPr lang="en-GB" sz="1100" b="0" i="0" kern="1200" dirty="0"/>
            <a:t>Summarizes traffic; avoids DPI’s privacy issues by not inspecting payloads.</a:t>
          </a:r>
          <a:endParaRPr lang="en-GB" sz="1100" kern="1200" dirty="0"/>
        </a:p>
      </dsp:txBody>
      <dsp:txXfrm>
        <a:off x="3649025" y="2799482"/>
        <a:ext cx="4524595" cy="8764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43D1F-6A31-4E34-A78A-F6E72B08A471}">
      <dsp:nvSpPr>
        <dsp:cNvPr id="0" name=""/>
        <dsp:cNvSpPr/>
      </dsp:nvSpPr>
      <dsp:spPr>
        <a:xfrm>
          <a:off x="7763681" y="1178473"/>
          <a:ext cx="91440" cy="307082"/>
        </a:xfrm>
        <a:custGeom>
          <a:avLst/>
          <a:gdLst/>
          <a:ahLst/>
          <a:cxnLst/>
          <a:rect l="0" t="0" r="0" b="0"/>
          <a:pathLst>
            <a:path>
              <a:moveTo>
                <a:pt x="45720" y="0"/>
              </a:moveTo>
              <a:lnTo>
                <a:pt x="45720" y="30708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3C7E62-04E4-47A1-87B7-76F2FE741915}">
      <dsp:nvSpPr>
        <dsp:cNvPr id="0" name=""/>
        <dsp:cNvSpPr/>
      </dsp:nvSpPr>
      <dsp:spPr>
        <a:xfrm>
          <a:off x="5155330" y="1178473"/>
          <a:ext cx="884690" cy="307082"/>
        </a:xfrm>
        <a:custGeom>
          <a:avLst/>
          <a:gdLst/>
          <a:ahLst/>
          <a:cxnLst/>
          <a:rect l="0" t="0" r="0" b="0"/>
          <a:pathLst>
            <a:path>
              <a:moveTo>
                <a:pt x="0" y="0"/>
              </a:moveTo>
              <a:lnTo>
                <a:pt x="0" y="153541"/>
              </a:lnTo>
              <a:lnTo>
                <a:pt x="884690" y="153541"/>
              </a:lnTo>
              <a:lnTo>
                <a:pt x="884690" y="30708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E0BB75-85DB-4E66-96C6-A3E8448530FA}">
      <dsp:nvSpPr>
        <dsp:cNvPr id="0" name=""/>
        <dsp:cNvSpPr/>
      </dsp:nvSpPr>
      <dsp:spPr>
        <a:xfrm>
          <a:off x="4270639" y="1178473"/>
          <a:ext cx="884690" cy="307082"/>
        </a:xfrm>
        <a:custGeom>
          <a:avLst/>
          <a:gdLst/>
          <a:ahLst/>
          <a:cxnLst/>
          <a:rect l="0" t="0" r="0" b="0"/>
          <a:pathLst>
            <a:path>
              <a:moveTo>
                <a:pt x="884690" y="0"/>
              </a:moveTo>
              <a:lnTo>
                <a:pt x="884690" y="153541"/>
              </a:lnTo>
              <a:lnTo>
                <a:pt x="0" y="153541"/>
              </a:lnTo>
              <a:lnTo>
                <a:pt x="0" y="30708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1F8612-E8D4-4500-BB90-D67B61752202}">
      <dsp:nvSpPr>
        <dsp:cNvPr id="0" name=""/>
        <dsp:cNvSpPr/>
      </dsp:nvSpPr>
      <dsp:spPr>
        <a:xfrm>
          <a:off x="1616569" y="1178473"/>
          <a:ext cx="884690" cy="307082"/>
        </a:xfrm>
        <a:custGeom>
          <a:avLst/>
          <a:gdLst/>
          <a:ahLst/>
          <a:cxnLst/>
          <a:rect l="0" t="0" r="0" b="0"/>
          <a:pathLst>
            <a:path>
              <a:moveTo>
                <a:pt x="0" y="0"/>
              </a:moveTo>
              <a:lnTo>
                <a:pt x="0" y="153541"/>
              </a:lnTo>
              <a:lnTo>
                <a:pt x="884690" y="153541"/>
              </a:lnTo>
              <a:lnTo>
                <a:pt x="884690" y="30708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4781B0-72F0-4203-A6BB-BE5A7A9285E1}">
      <dsp:nvSpPr>
        <dsp:cNvPr id="0" name=""/>
        <dsp:cNvSpPr/>
      </dsp:nvSpPr>
      <dsp:spPr>
        <a:xfrm>
          <a:off x="731878" y="1178473"/>
          <a:ext cx="884690" cy="307082"/>
        </a:xfrm>
        <a:custGeom>
          <a:avLst/>
          <a:gdLst/>
          <a:ahLst/>
          <a:cxnLst/>
          <a:rect l="0" t="0" r="0" b="0"/>
          <a:pathLst>
            <a:path>
              <a:moveTo>
                <a:pt x="884690" y="0"/>
              </a:moveTo>
              <a:lnTo>
                <a:pt x="884690" y="153541"/>
              </a:lnTo>
              <a:lnTo>
                <a:pt x="0" y="153541"/>
              </a:lnTo>
              <a:lnTo>
                <a:pt x="0" y="30708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D9ABCD-A665-41FC-BA3C-922DE75D5079}">
      <dsp:nvSpPr>
        <dsp:cNvPr id="0" name=""/>
        <dsp:cNvSpPr/>
      </dsp:nvSpPr>
      <dsp:spPr>
        <a:xfrm>
          <a:off x="885420" y="447324"/>
          <a:ext cx="1462297" cy="7311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b="0" kern="1200" dirty="0"/>
            <a:t>Packet </a:t>
          </a:r>
          <a:r>
            <a:rPr lang="en-GB" sz="1700" b="0" kern="1200" dirty="0" err="1"/>
            <a:t>Analyzers</a:t>
          </a:r>
          <a:endParaRPr lang="en-GB" sz="1700" b="0" kern="1200" dirty="0"/>
        </a:p>
      </dsp:txBody>
      <dsp:txXfrm>
        <a:off x="885420" y="447324"/>
        <a:ext cx="1462297" cy="731148"/>
      </dsp:txXfrm>
    </dsp:sp>
    <dsp:sp modelId="{71FE10F4-B4E3-4A8B-8FD3-A1175E0E2575}">
      <dsp:nvSpPr>
        <dsp:cNvPr id="0" name=""/>
        <dsp:cNvSpPr/>
      </dsp:nvSpPr>
      <dsp:spPr>
        <a:xfrm>
          <a:off x="729" y="1485555"/>
          <a:ext cx="1462297" cy="98478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dirty="0"/>
            <a:t>Using tools to capture and decode traffic.</a:t>
          </a:r>
          <a:endParaRPr lang="en-GB" sz="1100" kern="1200" dirty="0"/>
        </a:p>
      </dsp:txBody>
      <dsp:txXfrm>
        <a:off x="729" y="1485555"/>
        <a:ext cx="1462297" cy="984784"/>
      </dsp:txXfrm>
    </dsp:sp>
    <dsp:sp modelId="{27F3F3BE-00F7-49C6-962D-1167CA941569}">
      <dsp:nvSpPr>
        <dsp:cNvPr id="0" name=""/>
        <dsp:cNvSpPr/>
      </dsp:nvSpPr>
      <dsp:spPr>
        <a:xfrm>
          <a:off x="1770110" y="1485555"/>
          <a:ext cx="1462297" cy="961336"/>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dirty="0"/>
            <a:t>Functions</a:t>
          </a:r>
          <a:r>
            <a:rPr lang="en-US" sz="1100" b="0" i="0" kern="1200" dirty="0"/>
            <a:t>: </a:t>
          </a:r>
        </a:p>
        <a:p>
          <a:pPr marL="0" lvl="0" indent="0" algn="ctr" defTabSz="488950">
            <a:lnSpc>
              <a:spcPct val="90000"/>
            </a:lnSpc>
            <a:spcBef>
              <a:spcPct val="0"/>
            </a:spcBef>
            <a:spcAft>
              <a:spcPct val="35000"/>
            </a:spcAft>
            <a:buNone/>
          </a:pPr>
          <a:r>
            <a:rPr lang="en-US" sz="1100" b="0" i="0" kern="1200" dirty="0"/>
            <a:t>Separate traffic, rebuild transmitted files, and detect malicious activities.</a:t>
          </a:r>
          <a:endParaRPr lang="en-GB" sz="1100" kern="1200" dirty="0"/>
        </a:p>
      </dsp:txBody>
      <dsp:txXfrm>
        <a:off x="1770110" y="1485555"/>
        <a:ext cx="1462297" cy="961336"/>
      </dsp:txXfrm>
    </dsp:sp>
    <dsp:sp modelId="{14D2112E-39A0-4426-B8EC-74E4DA226E71}">
      <dsp:nvSpPr>
        <dsp:cNvPr id="0" name=""/>
        <dsp:cNvSpPr/>
      </dsp:nvSpPr>
      <dsp:spPr>
        <a:xfrm>
          <a:off x="4424181" y="447324"/>
          <a:ext cx="1462297" cy="7311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b="0" kern="1200" dirty="0"/>
            <a:t>Data Flow Extraction Tools</a:t>
          </a:r>
        </a:p>
      </dsp:txBody>
      <dsp:txXfrm>
        <a:off x="4424181" y="447324"/>
        <a:ext cx="1462297" cy="731148"/>
      </dsp:txXfrm>
    </dsp:sp>
    <dsp:sp modelId="{8D122529-3B31-4805-9658-4B4FFA36900F}">
      <dsp:nvSpPr>
        <dsp:cNvPr id="0" name=""/>
        <dsp:cNvSpPr/>
      </dsp:nvSpPr>
      <dsp:spPr>
        <a:xfrm>
          <a:off x="3539491" y="1485555"/>
          <a:ext cx="1462297" cy="7311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dirty="0"/>
            <a:t>Summarize network activity, e.g., connection speeds and data volume.</a:t>
          </a:r>
          <a:endParaRPr lang="en-GB" sz="1100" kern="1200" dirty="0"/>
        </a:p>
      </dsp:txBody>
      <dsp:txXfrm>
        <a:off x="3539491" y="1485555"/>
        <a:ext cx="1462297" cy="731148"/>
      </dsp:txXfrm>
    </dsp:sp>
    <dsp:sp modelId="{A5919ABD-CE26-478A-A14A-5E392E1A4324}">
      <dsp:nvSpPr>
        <dsp:cNvPr id="0" name=""/>
        <dsp:cNvSpPr/>
      </dsp:nvSpPr>
      <dsp:spPr>
        <a:xfrm>
          <a:off x="5308871" y="1485555"/>
          <a:ext cx="1462297" cy="7311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u="none" kern="1200" dirty="0"/>
            <a:t>Use hashing functions (e.g., SHA-256) to ensure data integrity.</a:t>
          </a:r>
          <a:endParaRPr lang="en-GB" sz="1100" u="none" kern="1200" dirty="0"/>
        </a:p>
      </dsp:txBody>
      <dsp:txXfrm>
        <a:off x="5308871" y="1485555"/>
        <a:ext cx="1462297" cy="731148"/>
      </dsp:txXfrm>
    </dsp:sp>
    <dsp:sp modelId="{F1F3FF71-0F26-4054-B29F-DD79F12ABF9C}">
      <dsp:nvSpPr>
        <dsp:cNvPr id="0" name=""/>
        <dsp:cNvSpPr/>
      </dsp:nvSpPr>
      <dsp:spPr>
        <a:xfrm>
          <a:off x="7078252" y="447324"/>
          <a:ext cx="1462297" cy="7311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b="0" i="0" kern="1200" dirty="0"/>
            <a:t>Deep Learning</a:t>
          </a:r>
          <a:endParaRPr lang="en-GB" sz="1700" b="0" kern="1200" dirty="0"/>
        </a:p>
      </dsp:txBody>
      <dsp:txXfrm>
        <a:off x="7078252" y="447324"/>
        <a:ext cx="1462297" cy="731148"/>
      </dsp:txXfrm>
    </dsp:sp>
    <dsp:sp modelId="{E5779A08-C6AA-4F2D-A9F8-420BF0A42CD1}">
      <dsp:nvSpPr>
        <dsp:cNvPr id="0" name=""/>
        <dsp:cNvSpPr/>
      </dsp:nvSpPr>
      <dsp:spPr>
        <a:xfrm>
          <a:off x="7078252" y="1485555"/>
          <a:ext cx="1462297" cy="7311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dirty="0"/>
            <a:t>Applied to detect and trace anomalies in network traffic data</a:t>
          </a:r>
          <a:endParaRPr lang="en-GB" sz="1100" kern="1200" dirty="0"/>
        </a:p>
      </dsp:txBody>
      <dsp:txXfrm>
        <a:off x="7078252" y="1485555"/>
        <a:ext cx="1462297" cy="7311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E9914E-602C-421F-9EBB-060F3B852B3A}">
      <dsp:nvSpPr>
        <dsp:cNvPr id="0" name=""/>
        <dsp:cNvSpPr/>
      </dsp:nvSpPr>
      <dsp:spPr>
        <a:xfrm>
          <a:off x="5270395" y="1496974"/>
          <a:ext cx="185424" cy="1446313"/>
        </a:xfrm>
        <a:custGeom>
          <a:avLst/>
          <a:gdLst/>
          <a:ahLst/>
          <a:cxnLst/>
          <a:rect l="0" t="0" r="0" b="0"/>
          <a:pathLst>
            <a:path>
              <a:moveTo>
                <a:pt x="0" y="0"/>
              </a:moveTo>
              <a:lnTo>
                <a:pt x="0" y="1446313"/>
              </a:lnTo>
              <a:lnTo>
                <a:pt x="185424" y="14463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BF8107-4D98-480B-9F57-8D8D51875B3B}">
      <dsp:nvSpPr>
        <dsp:cNvPr id="0" name=""/>
        <dsp:cNvSpPr/>
      </dsp:nvSpPr>
      <dsp:spPr>
        <a:xfrm>
          <a:off x="5270395" y="1496974"/>
          <a:ext cx="185424" cy="568636"/>
        </a:xfrm>
        <a:custGeom>
          <a:avLst/>
          <a:gdLst/>
          <a:ahLst/>
          <a:cxnLst/>
          <a:rect l="0" t="0" r="0" b="0"/>
          <a:pathLst>
            <a:path>
              <a:moveTo>
                <a:pt x="0" y="0"/>
              </a:moveTo>
              <a:lnTo>
                <a:pt x="0" y="568636"/>
              </a:lnTo>
              <a:lnTo>
                <a:pt x="185424" y="5686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081265-8D1B-4F04-A837-4FB2CE9D8FF1}">
      <dsp:nvSpPr>
        <dsp:cNvPr id="0" name=""/>
        <dsp:cNvSpPr/>
      </dsp:nvSpPr>
      <dsp:spPr>
        <a:xfrm>
          <a:off x="5016981" y="619297"/>
          <a:ext cx="747880" cy="259594"/>
        </a:xfrm>
        <a:custGeom>
          <a:avLst/>
          <a:gdLst/>
          <a:ahLst/>
          <a:cxnLst/>
          <a:rect l="0" t="0" r="0" b="0"/>
          <a:pathLst>
            <a:path>
              <a:moveTo>
                <a:pt x="0" y="0"/>
              </a:moveTo>
              <a:lnTo>
                <a:pt x="0" y="129797"/>
              </a:lnTo>
              <a:lnTo>
                <a:pt x="747880" y="129797"/>
              </a:lnTo>
              <a:lnTo>
                <a:pt x="747880" y="25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78527-BDC3-43A0-B4A9-6AD2302F377D}">
      <dsp:nvSpPr>
        <dsp:cNvPr id="0" name=""/>
        <dsp:cNvSpPr/>
      </dsp:nvSpPr>
      <dsp:spPr>
        <a:xfrm>
          <a:off x="3774634" y="1496974"/>
          <a:ext cx="185424" cy="1446313"/>
        </a:xfrm>
        <a:custGeom>
          <a:avLst/>
          <a:gdLst/>
          <a:ahLst/>
          <a:cxnLst/>
          <a:rect l="0" t="0" r="0" b="0"/>
          <a:pathLst>
            <a:path>
              <a:moveTo>
                <a:pt x="0" y="0"/>
              </a:moveTo>
              <a:lnTo>
                <a:pt x="0" y="1446313"/>
              </a:lnTo>
              <a:lnTo>
                <a:pt x="185424" y="14463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274C8B-5846-4B74-8F2D-AC83CEE7E7C0}">
      <dsp:nvSpPr>
        <dsp:cNvPr id="0" name=""/>
        <dsp:cNvSpPr/>
      </dsp:nvSpPr>
      <dsp:spPr>
        <a:xfrm>
          <a:off x="3774634" y="1496974"/>
          <a:ext cx="185424" cy="568636"/>
        </a:xfrm>
        <a:custGeom>
          <a:avLst/>
          <a:gdLst/>
          <a:ahLst/>
          <a:cxnLst/>
          <a:rect l="0" t="0" r="0" b="0"/>
          <a:pathLst>
            <a:path>
              <a:moveTo>
                <a:pt x="0" y="0"/>
              </a:moveTo>
              <a:lnTo>
                <a:pt x="0" y="568636"/>
              </a:lnTo>
              <a:lnTo>
                <a:pt x="185424" y="5686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9F7CBA-9778-42CC-A261-5AF96C453DD9}">
      <dsp:nvSpPr>
        <dsp:cNvPr id="0" name=""/>
        <dsp:cNvSpPr/>
      </dsp:nvSpPr>
      <dsp:spPr>
        <a:xfrm>
          <a:off x="4269100" y="619297"/>
          <a:ext cx="747880" cy="259594"/>
        </a:xfrm>
        <a:custGeom>
          <a:avLst/>
          <a:gdLst/>
          <a:ahLst/>
          <a:cxnLst/>
          <a:rect l="0" t="0" r="0" b="0"/>
          <a:pathLst>
            <a:path>
              <a:moveTo>
                <a:pt x="747880" y="0"/>
              </a:moveTo>
              <a:lnTo>
                <a:pt x="747880" y="129797"/>
              </a:lnTo>
              <a:lnTo>
                <a:pt x="0" y="129797"/>
              </a:lnTo>
              <a:lnTo>
                <a:pt x="0" y="25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B3B60D-FB6B-402D-8F39-40177601D178}">
      <dsp:nvSpPr>
        <dsp:cNvPr id="0" name=""/>
        <dsp:cNvSpPr/>
      </dsp:nvSpPr>
      <dsp:spPr>
        <a:xfrm>
          <a:off x="1670730" y="1496974"/>
          <a:ext cx="185424" cy="568636"/>
        </a:xfrm>
        <a:custGeom>
          <a:avLst/>
          <a:gdLst/>
          <a:ahLst/>
          <a:cxnLst/>
          <a:rect l="0" t="0" r="0" b="0"/>
          <a:pathLst>
            <a:path>
              <a:moveTo>
                <a:pt x="0" y="0"/>
              </a:moveTo>
              <a:lnTo>
                <a:pt x="0" y="568636"/>
              </a:lnTo>
              <a:lnTo>
                <a:pt x="185424" y="5686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78278-BF44-44AC-ABAF-7925C8041DA1}">
      <dsp:nvSpPr>
        <dsp:cNvPr id="0" name=""/>
        <dsp:cNvSpPr/>
      </dsp:nvSpPr>
      <dsp:spPr>
        <a:xfrm>
          <a:off x="1417316" y="619297"/>
          <a:ext cx="747880" cy="259594"/>
        </a:xfrm>
        <a:custGeom>
          <a:avLst/>
          <a:gdLst/>
          <a:ahLst/>
          <a:cxnLst/>
          <a:rect l="0" t="0" r="0" b="0"/>
          <a:pathLst>
            <a:path>
              <a:moveTo>
                <a:pt x="0" y="0"/>
              </a:moveTo>
              <a:lnTo>
                <a:pt x="0" y="129797"/>
              </a:lnTo>
              <a:lnTo>
                <a:pt x="747880" y="129797"/>
              </a:lnTo>
              <a:lnTo>
                <a:pt x="747880" y="25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137529-2AD0-4C94-904C-41BF81269DD3}">
      <dsp:nvSpPr>
        <dsp:cNvPr id="0" name=""/>
        <dsp:cNvSpPr/>
      </dsp:nvSpPr>
      <dsp:spPr>
        <a:xfrm>
          <a:off x="174970" y="1496974"/>
          <a:ext cx="185424" cy="1446313"/>
        </a:xfrm>
        <a:custGeom>
          <a:avLst/>
          <a:gdLst/>
          <a:ahLst/>
          <a:cxnLst/>
          <a:rect l="0" t="0" r="0" b="0"/>
          <a:pathLst>
            <a:path>
              <a:moveTo>
                <a:pt x="0" y="0"/>
              </a:moveTo>
              <a:lnTo>
                <a:pt x="0" y="1446313"/>
              </a:lnTo>
              <a:lnTo>
                <a:pt x="185424" y="14463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3730F6-C509-4FDD-BBC9-671AE3A3D9C6}">
      <dsp:nvSpPr>
        <dsp:cNvPr id="0" name=""/>
        <dsp:cNvSpPr/>
      </dsp:nvSpPr>
      <dsp:spPr>
        <a:xfrm>
          <a:off x="174970" y="1496974"/>
          <a:ext cx="185424" cy="568636"/>
        </a:xfrm>
        <a:custGeom>
          <a:avLst/>
          <a:gdLst/>
          <a:ahLst/>
          <a:cxnLst/>
          <a:rect l="0" t="0" r="0" b="0"/>
          <a:pathLst>
            <a:path>
              <a:moveTo>
                <a:pt x="0" y="0"/>
              </a:moveTo>
              <a:lnTo>
                <a:pt x="0" y="568636"/>
              </a:lnTo>
              <a:lnTo>
                <a:pt x="185424" y="5686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1E19C7-9E00-46D0-AF1B-040332DA3850}">
      <dsp:nvSpPr>
        <dsp:cNvPr id="0" name=""/>
        <dsp:cNvSpPr/>
      </dsp:nvSpPr>
      <dsp:spPr>
        <a:xfrm>
          <a:off x="669436" y="619297"/>
          <a:ext cx="747880" cy="259594"/>
        </a:xfrm>
        <a:custGeom>
          <a:avLst/>
          <a:gdLst/>
          <a:ahLst/>
          <a:cxnLst/>
          <a:rect l="0" t="0" r="0" b="0"/>
          <a:pathLst>
            <a:path>
              <a:moveTo>
                <a:pt x="747880" y="0"/>
              </a:moveTo>
              <a:lnTo>
                <a:pt x="747880" y="129797"/>
              </a:lnTo>
              <a:lnTo>
                <a:pt x="0" y="129797"/>
              </a:lnTo>
              <a:lnTo>
                <a:pt x="0" y="25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3891FD-5B7B-466E-833B-94BFE3A8D3F2}">
      <dsp:nvSpPr>
        <dsp:cNvPr id="0" name=""/>
        <dsp:cNvSpPr/>
      </dsp:nvSpPr>
      <dsp:spPr>
        <a:xfrm>
          <a:off x="552921" y="1214"/>
          <a:ext cx="1728789" cy="61808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dirty="0">
              <a:solidFill>
                <a:schemeClr val="accent1"/>
              </a:solidFill>
            </a:rPr>
            <a:t>Classification by Timing</a:t>
          </a:r>
          <a:endParaRPr lang="en-GB" sz="1100" kern="1200" dirty="0">
            <a:solidFill>
              <a:schemeClr val="accent1"/>
            </a:solidFill>
          </a:endParaRPr>
        </a:p>
      </dsp:txBody>
      <dsp:txXfrm>
        <a:off x="552921" y="1214"/>
        <a:ext cx="1728789" cy="618082"/>
      </dsp:txXfrm>
    </dsp:sp>
    <dsp:sp modelId="{530D9C96-93B6-4DF6-806F-2A54F02BD139}">
      <dsp:nvSpPr>
        <dsp:cNvPr id="0" name=""/>
        <dsp:cNvSpPr/>
      </dsp:nvSpPr>
      <dsp:spPr>
        <a:xfrm>
          <a:off x="51353" y="878891"/>
          <a:ext cx="1236165" cy="61808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dirty="0"/>
            <a:t>Online/Live Network Forensics</a:t>
          </a:r>
          <a:endParaRPr lang="en-GB" sz="1100" b="1" kern="1200" dirty="0"/>
        </a:p>
      </dsp:txBody>
      <dsp:txXfrm>
        <a:off x="51353" y="878891"/>
        <a:ext cx="1236165" cy="618082"/>
      </dsp:txXfrm>
    </dsp:sp>
    <dsp:sp modelId="{6E6BA36B-8E85-4D2B-AD80-2EA18103ECBE}">
      <dsp:nvSpPr>
        <dsp:cNvPr id="0" name=""/>
        <dsp:cNvSpPr/>
      </dsp:nvSpPr>
      <dsp:spPr>
        <a:xfrm>
          <a:off x="360395" y="1756569"/>
          <a:ext cx="1236165" cy="61808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Analyzes ongoing events in real-time.</a:t>
          </a:r>
          <a:endParaRPr lang="en-GB" sz="1100" kern="1200"/>
        </a:p>
      </dsp:txBody>
      <dsp:txXfrm>
        <a:off x="360395" y="1756569"/>
        <a:ext cx="1236165" cy="618082"/>
      </dsp:txXfrm>
    </dsp:sp>
    <dsp:sp modelId="{0CE358FB-CF70-42BB-A435-01E56ADE7E5C}">
      <dsp:nvSpPr>
        <dsp:cNvPr id="0" name=""/>
        <dsp:cNvSpPr/>
      </dsp:nvSpPr>
      <dsp:spPr>
        <a:xfrm>
          <a:off x="360395" y="2634246"/>
          <a:ext cx="1236165" cy="61808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Effective for large networks like cloud services.</a:t>
          </a:r>
          <a:endParaRPr lang="en-GB" sz="1100" kern="1200"/>
        </a:p>
      </dsp:txBody>
      <dsp:txXfrm>
        <a:off x="360395" y="2634246"/>
        <a:ext cx="1236165" cy="618082"/>
      </dsp:txXfrm>
    </dsp:sp>
    <dsp:sp modelId="{A4917808-44EC-4893-9D59-39E156ADCD74}">
      <dsp:nvSpPr>
        <dsp:cNvPr id="0" name=""/>
        <dsp:cNvSpPr/>
      </dsp:nvSpPr>
      <dsp:spPr>
        <a:xfrm>
          <a:off x="1547113" y="878891"/>
          <a:ext cx="1236165" cy="61808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dirty="0"/>
            <a:t>Offline Network Forensics</a:t>
          </a:r>
          <a:endParaRPr lang="en-GB" sz="1100" b="1" kern="1200" dirty="0"/>
        </a:p>
      </dsp:txBody>
      <dsp:txXfrm>
        <a:off x="1547113" y="878891"/>
        <a:ext cx="1236165" cy="618082"/>
      </dsp:txXfrm>
    </dsp:sp>
    <dsp:sp modelId="{6FD2BD37-E255-4740-AAF5-589F44C188FE}">
      <dsp:nvSpPr>
        <dsp:cNvPr id="0" name=""/>
        <dsp:cNvSpPr/>
      </dsp:nvSpPr>
      <dsp:spPr>
        <a:xfrm>
          <a:off x="1856155" y="1756569"/>
          <a:ext cx="1236165" cy="61808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Collects and stores information for post-breach analysis </a:t>
          </a:r>
          <a:endParaRPr lang="en-GB" sz="1100" kern="1200"/>
        </a:p>
      </dsp:txBody>
      <dsp:txXfrm>
        <a:off x="1856155" y="1756569"/>
        <a:ext cx="1236165" cy="618082"/>
      </dsp:txXfrm>
    </dsp:sp>
    <dsp:sp modelId="{A8FC077C-55F3-45FA-8E68-67B8518E54A7}">
      <dsp:nvSpPr>
        <dsp:cNvPr id="0" name=""/>
        <dsp:cNvSpPr/>
      </dsp:nvSpPr>
      <dsp:spPr>
        <a:xfrm>
          <a:off x="4181382" y="1214"/>
          <a:ext cx="1671196" cy="61808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dirty="0">
              <a:solidFill>
                <a:schemeClr val="accent1"/>
              </a:solidFill>
            </a:rPr>
            <a:t>Classification by Data Processing Mode</a:t>
          </a:r>
          <a:endParaRPr lang="en-GB" sz="1100" kern="1200" dirty="0">
            <a:solidFill>
              <a:schemeClr val="accent1"/>
            </a:solidFill>
          </a:endParaRPr>
        </a:p>
      </dsp:txBody>
      <dsp:txXfrm>
        <a:off x="4181382" y="1214"/>
        <a:ext cx="1671196" cy="618082"/>
      </dsp:txXfrm>
    </dsp:sp>
    <dsp:sp modelId="{F7192C3B-4547-4E6C-9F00-F2759E41A394}">
      <dsp:nvSpPr>
        <dsp:cNvPr id="0" name=""/>
        <dsp:cNvSpPr/>
      </dsp:nvSpPr>
      <dsp:spPr>
        <a:xfrm>
          <a:off x="3651018" y="878891"/>
          <a:ext cx="1236165" cy="61808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dirty="0"/>
            <a:t>Proactive Network Forensics</a:t>
          </a:r>
          <a:endParaRPr lang="en-GB" sz="1100" b="1" kern="1200" dirty="0"/>
        </a:p>
      </dsp:txBody>
      <dsp:txXfrm>
        <a:off x="3651018" y="878891"/>
        <a:ext cx="1236165" cy="618082"/>
      </dsp:txXfrm>
    </dsp:sp>
    <dsp:sp modelId="{2C557BFC-2350-4118-9579-1312992251B5}">
      <dsp:nvSpPr>
        <dsp:cNvPr id="0" name=""/>
        <dsp:cNvSpPr/>
      </dsp:nvSpPr>
      <dsp:spPr>
        <a:xfrm>
          <a:off x="3960059" y="1756569"/>
          <a:ext cx="1236165" cy="61808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dirty="0"/>
            <a:t>Uses automated tools for real-time threat identification.</a:t>
          </a:r>
          <a:endParaRPr lang="en-GB" sz="1100" kern="1200" dirty="0"/>
        </a:p>
      </dsp:txBody>
      <dsp:txXfrm>
        <a:off x="3960059" y="1756569"/>
        <a:ext cx="1236165" cy="618082"/>
      </dsp:txXfrm>
    </dsp:sp>
    <dsp:sp modelId="{3C5E63CD-856B-4323-9BEA-FE4F36D56312}">
      <dsp:nvSpPr>
        <dsp:cNvPr id="0" name=""/>
        <dsp:cNvSpPr/>
      </dsp:nvSpPr>
      <dsp:spPr>
        <a:xfrm>
          <a:off x="3960059" y="2634246"/>
          <a:ext cx="1236165" cy="61808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Essential for ongoing scrutiny of cloud services.</a:t>
          </a:r>
          <a:endParaRPr lang="en-GB" sz="1100" kern="1200"/>
        </a:p>
      </dsp:txBody>
      <dsp:txXfrm>
        <a:off x="3960059" y="2634246"/>
        <a:ext cx="1236165" cy="618082"/>
      </dsp:txXfrm>
    </dsp:sp>
    <dsp:sp modelId="{D221006F-3157-41CB-B62B-7046AD94AFA3}">
      <dsp:nvSpPr>
        <dsp:cNvPr id="0" name=""/>
        <dsp:cNvSpPr/>
      </dsp:nvSpPr>
      <dsp:spPr>
        <a:xfrm>
          <a:off x="5146778" y="878891"/>
          <a:ext cx="1236165" cy="61808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kern="1200" dirty="0"/>
            <a:t>Reactive Network Forensics</a:t>
          </a:r>
          <a:endParaRPr lang="en-GB" sz="1100" b="1" kern="1200" dirty="0"/>
        </a:p>
      </dsp:txBody>
      <dsp:txXfrm>
        <a:off x="5146778" y="878891"/>
        <a:ext cx="1236165" cy="618082"/>
      </dsp:txXfrm>
    </dsp:sp>
    <dsp:sp modelId="{071DFC22-B529-48A8-83C7-8E4AEB1375F2}">
      <dsp:nvSpPr>
        <dsp:cNvPr id="0" name=""/>
        <dsp:cNvSpPr/>
      </dsp:nvSpPr>
      <dsp:spPr>
        <a:xfrm>
          <a:off x="5455819" y="1756569"/>
          <a:ext cx="1236165" cy="61808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Conducted post-event to understand and identify threats.</a:t>
          </a:r>
          <a:endParaRPr lang="en-GB" sz="1100" kern="1200"/>
        </a:p>
      </dsp:txBody>
      <dsp:txXfrm>
        <a:off x="5455819" y="1756569"/>
        <a:ext cx="1236165" cy="618082"/>
      </dsp:txXfrm>
    </dsp:sp>
    <dsp:sp modelId="{D6856E3B-FA7E-42E9-888E-15C429941680}">
      <dsp:nvSpPr>
        <dsp:cNvPr id="0" name=""/>
        <dsp:cNvSpPr/>
      </dsp:nvSpPr>
      <dsp:spPr>
        <a:xfrm>
          <a:off x="5455819" y="2634246"/>
          <a:ext cx="1236165" cy="618082"/>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i="0" kern="1200"/>
            <a:t>Useful for analyzing collected evidence</a:t>
          </a:r>
          <a:endParaRPr lang="en-GB" sz="1100" kern="1200"/>
        </a:p>
      </dsp:txBody>
      <dsp:txXfrm>
        <a:off x="5455819" y="2634246"/>
        <a:ext cx="1236165" cy="6180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CD61F-6345-4629-8E17-FE9F02B8E10F}">
      <dsp:nvSpPr>
        <dsp:cNvPr id="0" name=""/>
        <dsp:cNvSpPr/>
      </dsp:nvSpPr>
      <dsp:spPr>
        <a:xfrm>
          <a:off x="2354" y="257300"/>
          <a:ext cx="1251087" cy="31680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Identification</a:t>
          </a:r>
          <a:endParaRPr lang="en-GB" sz="1100" kern="1200"/>
        </a:p>
      </dsp:txBody>
      <dsp:txXfrm>
        <a:off x="2354" y="257300"/>
        <a:ext cx="1251087" cy="316800"/>
      </dsp:txXfrm>
    </dsp:sp>
    <dsp:sp modelId="{2963D363-F646-4696-8AB1-E2A36B9EF60E}">
      <dsp:nvSpPr>
        <dsp:cNvPr id="0" name=""/>
        <dsp:cNvSpPr/>
      </dsp:nvSpPr>
      <dsp:spPr>
        <a:xfrm>
          <a:off x="2354" y="574100"/>
          <a:ext cx="1251087" cy="2195270"/>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0" i="0" kern="1200" dirty="0">
              <a:solidFill>
                <a:schemeClr val="bg1"/>
              </a:solidFill>
            </a:rPr>
            <a:t>Identify potential sources of evidence.</a:t>
          </a:r>
          <a:br>
            <a:rPr lang="en-GB" sz="1100" b="0" i="0" kern="1200" dirty="0">
              <a:solidFill>
                <a:schemeClr val="bg1"/>
              </a:solidFill>
            </a:rPr>
          </a:br>
          <a:endParaRPr lang="en-GB" sz="1100" kern="1200" dirty="0">
            <a:solidFill>
              <a:schemeClr val="bg1"/>
            </a:solidFill>
          </a:endParaRPr>
        </a:p>
        <a:p>
          <a:pPr marL="57150" lvl="1" indent="-57150" algn="l" defTabSz="488950">
            <a:lnSpc>
              <a:spcPct val="90000"/>
            </a:lnSpc>
            <a:spcBef>
              <a:spcPct val="0"/>
            </a:spcBef>
            <a:spcAft>
              <a:spcPct val="15000"/>
            </a:spcAft>
            <a:buChar char="•"/>
          </a:pPr>
          <a:r>
            <a:rPr lang="en-GB" sz="1100" b="0" i="0" kern="1200" dirty="0">
              <a:solidFill>
                <a:schemeClr val="bg1"/>
              </a:solidFill>
            </a:rPr>
            <a:t>Use tools for gathering and preserving evidence.</a:t>
          </a:r>
          <a:endParaRPr lang="en-GB" sz="1100" kern="1200" dirty="0">
            <a:solidFill>
              <a:schemeClr val="bg1"/>
            </a:solidFill>
          </a:endParaRPr>
        </a:p>
      </dsp:txBody>
      <dsp:txXfrm>
        <a:off x="2354" y="574100"/>
        <a:ext cx="1251087" cy="2195270"/>
      </dsp:txXfrm>
    </dsp:sp>
    <dsp:sp modelId="{C3AD77CF-7956-4B04-8159-E581268DB263}">
      <dsp:nvSpPr>
        <dsp:cNvPr id="0" name=""/>
        <dsp:cNvSpPr/>
      </dsp:nvSpPr>
      <dsp:spPr>
        <a:xfrm>
          <a:off x="1428594" y="257300"/>
          <a:ext cx="1251087" cy="31680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Collection</a:t>
          </a:r>
          <a:endParaRPr lang="en-GB" sz="1100" kern="1200"/>
        </a:p>
      </dsp:txBody>
      <dsp:txXfrm>
        <a:off x="1428594" y="257300"/>
        <a:ext cx="1251087" cy="316800"/>
      </dsp:txXfrm>
    </dsp:sp>
    <dsp:sp modelId="{EF01D40E-087F-4822-A5EF-B5C2D4CD6F23}">
      <dsp:nvSpPr>
        <dsp:cNvPr id="0" name=""/>
        <dsp:cNvSpPr/>
      </dsp:nvSpPr>
      <dsp:spPr>
        <a:xfrm>
          <a:off x="1428594" y="574100"/>
          <a:ext cx="1251087" cy="2195270"/>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0" i="0" kern="1200" dirty="0">
              <a:solidFill>
                <a:schemeClr val="bg1"/>
              </a:solidFill>
            </a:rPr>
            <a:t>Collect data from defined evidence sources.</a:t>
          </a:r>
          <a:br>
            <a:rPr lang="en-GB" sz="1100" b="0" i="0" kern="1200" dirty="0">
              <a:solidFill>
                <a:schemeClr val="bg1"/>
              </a:solidFill>
            </a:rPr>
          </a:br>
          <a:endParaRPr lang="en-GB" sz="1100" kern="1200" dirty="0">
            <a:solidFill>
              <a:schemeClr val="bg1"/>
            </a:solidFill>
          </a:endParaRPr>
        </a:p>
        <a:p>
          <a:pPr marL="57150" lvl="1" indent="-57150" algn="l" defTabSz="488950">
            <a:lnSpc>
              <a:spcPct val="90000"/>
            </a:lnSpc>
            <a:spcBef>
              <a:spcPct val="0"/>
            </a:spcBef>
            <a:spcAft>
              <a:spcPct val="15000"/>
            </a:spcAft>
            <a:buChar char="•"/>
          </a:pPr>
          <a:r>
            <a:rPr lang="en-GB" sz="1100" b="0" i="0" kern="1200" dirty="0">
              <a:solidFill>
                <a:schemeClr val="bg1"/>
              </a:solidFill>
            </a:rPr>
            <a:t>Tools: Wireshark, Tcpdump, Ettercap.</a:t>
          </a:r>
          <a:endParaRPr lang="en-GB" sz="1100" kern="1200" dirty="0">
            <a:solidFill>
              <a:schemeClr val="bg1"/>
            </a:solidFill>
          </a:endParaRPr>
        </a:p>
      </dsp:txBody>
      <dsp:txXfrm>
        <a:off x="1428594" y="574100"/>
        <a:ext cx="1251087" cy="2195270"/>
      </dsp:txXfrm>
    </dsp:sp>
    <dsp:sp modelId="{B10E9E97-6A4E-40F6-903C-AB2BC6BF0022}">
      <dsp:nvSpPr>
        <dsp:cNvPr id="0" name=""/>
        <dsp:cNvSpPr/>
      </dsp:nvSpPr>
      <dsp:spPr>
        <a:xfrm>
          <a:off x="2854834" y="257300"/>
          <a:ext cx="1251087" cy="31680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Preservation</a:t>
          </a:r>
          <a:endParaRPr lang="en-GB" sz="1100" kern="1200"/>
        </a:p>
      </dsp:txBody>
      <dsp:txXfrm>
        <a:off x="2854834" y="257300"/>
        <a:ext cx="1251087" cy="316800"/>
      </dsp:txXfrm>
    </dsp:sp>
    <dsp:sp modelId="{5EA3EE92-1D04-4998-AE2F-1C34CBA0229D}">
      <dsp:nvSpPr>
        <dsp:cNvPr id="0" name=""/>
        <dsp:cNvSpPr/>
      </dsp:nvSpPr>
      <dsp:spPr>
        <a:xfrm>
          <a:off x="2854834" y="574100"/>
          <a:ext cx="1251087" cy="2195270"/>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0" i="0" kern="1200" dirty="0">
              <a:solidFill>
                <a:schemeClr val="bg1"/>
              </a:solidFill>
            </a:rPr>
            <a:t>Maintain data integrity during collection.</a:t>
          </a:r>
          <a:br>
            <a:rPr lang="en-GB" sz="1100" b="0" i="0" kern="1200" dirty="0">
              <a:solidFill>
                <a:schemeClr val="bg1"/>
              </a:solidFill>
            </a:rPr>
          </a:br>
          <a:endParaRPr lang="en-GB" sz="1100" kern="1200" dirty="0">
            <a:solidFill>
              <a:schemeClr val="bg1"/>
            </a:solidFill>
          </a:endParaRPr>
        </a:p>
        <a:p>
          <a:pPr marL="57150" lvl="1" indent="-57150" algn="l" defTabSz="488950">
            <a:lnSpc>
              <a:spcPct val="90000"/>
            </a:lnSpc>
            <a:spcBef>
              <a:spcPct val="0"/>
            </a:spcBef>
            <a:spcAft>
              <a:spcPct val="15000"/>
            </a:spcAft>
            <a:buChar char="•"/>
          </a:pPr>
          <a:r>
            <a:rPr lang="en-GB" sz="1100" b="0" i="0" kern="1200" dirty="0">
              <a:solidFill>
                <a:schemeClr val="bg1"/>
              </a:solidFill>
            </a:rPr>
            <a:t>Use hashes (e.g., SHA-256) for unique identification and tamper verification.</a:t>
          </a:r>
          <a:endParaRPr lang="en-GB" sz="1100" kern="1200" dirty="0">
            <a:solidFill>
              <a:schemeClr val="bg1"/>
            </a:solidFill>
          </a:endParaRPr>
        </a:p>
      </dsp:txBody>
      <dsp:txXfrm>
        <a:off x="2854834" y="574100"/>
        <a:ext cx="1251087" cy="2195270"/>
      </dsp:txXfrm>
    </dsp:sp>
    <dsp:sp modelId="{79867DF3-8ADD-4295-B625-3A14E71429B7}">
      <dsp:nvSpPr>
        <dsp:cNvPr id="0" name=""/>
        <dsp:cNvSpPr/>
      </dsp:nvSpPr>
      <dsp:spPr>
        <a:xfrm>
          <a:off x="4281074" y="257300"/>
          <a:ext cx="1251087" cy="31680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Examination</a:t>
          </a:r>
          <a:endParaRPr lang="en-GB" sz="1100" kern="1200"/>
        </a:p>
      </dsp:txBody>
      <dsp:txXfrm>
        <a:off x="4281074" y="257300"/>
        <a:ext cx="1251087" cy="316800"/>
      </dsp:txXfrm>
    </dsp:sp>
    <dsp:sp modelId="{509D0DF8-F87F-4D8A-808B-F332D8C9B153}">
      <dsp:nvSpPr>
        <dsp:cNvPr id="0" name=""/>
        <dsp:cNvSpPr/>
      </dsp:nvSpPr>
      <dsp:spPr>
        <a:xfrm>
          <a:off x="4281074" y="574100"/>
          <a:ext cx="1251087" cy="2195270"/>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0" i="0" kern="1200" dirty="0">
              <a:solidFill>
                <a:schemeClr val="bg1"/>
              </a:solidFill>
            </a:rPr>
            <a:t>Analyze collected data to identify relevant information.</a:t>
          </a:r>
          <a:br>
            <a:rPr lang="en-GB" sz="1100" b="0" i="0" kern="1200" dirty="0">
              <a:solidFill>
                <a:schemeClr val="bg1"/>
              </a:solidFill>
            </a:rPr>
          </a:br>
          <a:endParaRPr lang="en-GB" sz="1100" kern="1200" dirty="0">
            <a:solidFill>
              <a:schemeClr val="bg1"/>
            </a:solidFill>
          </a:endParaRPr>
        </a:p>
        <a:p>
          <a:pPr marL="57150" lvl="1" indent="-57150" algn="l" defTabSz="488950">
            <a:lnSpc>
              <a:spcPct val="90000"/>
            </a:lnSpc>
            <a:spcBef>
              <a:spcPct val="0"/>
            </a:spcBef>
            <a:spcAft>
              <a:spcPct val="15000"/>
            </a:spcAft>
            <a:buChar char="•"/>
          </a:pPr>
          <a:r>
            <a:rPr lang="en-GB" sz="1100" b="0" i="0" kern="1200" dirty="0">
              <a:solidFill>
                <a:schemeClr val="bg1"/>
              </a:solidFill>
            </a:rPr>
            <a:t>Tools: Bro, Argus for summarizing and analyzing packet captures.</a:t>
          </a:r>
          <a:endParaRPr lang="en-GB" sz="1100" kern="1200" dirty="0">
            <a:solidFill>
              <a:schemeClr val="bg1"/>
            </a:solidFill>
          </a:endParaRPr>
        </a:p>
      </dsp:txBody>
      <dsp:txXfrm>
        <a:off x="4281074" y="574100"/>
        <a:ext cx="1251087" cy="2195270"/>
      </dsp:txXfrm>
    </dsp:sp>
    <dsp:sp modelId="{70B1D296-616D-4E21-B1AF-84190EBF8AE6}">
      <dsp:nvSpPr>
        <dsp:cNvPr id="0" name=""/>
        <dsp:cNvSpPr/>
      </dsp:nvSpPr>
      <dsp:spPr>
        <a:xfrm>
          <a:off x="5707313" y="257300"/>
          <a:ext cx="1251087" cy="31680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Analysis</a:t>
          </a:r>
          <a:endParaRPr lang="en-GB" sz="1100" kern="1200"/>
        </a:p>
      </dsp:txBody>
      <dsp:txXfrm>
        <a:off x="5707313" y="257300"/>
        <a:ext cx="1251087" cy="316800"/>
      </dsp:txXfrm>
    </dsp:sp>
    <dsp:sp modelId="{FBACA6F6-B363-4A77-994C-6147C73E085E}">
      <dsp:nvSpPr>
        <dsp:cNvPr id="0" name=""/>
        <dsp:cNvSpPr/>
      </dsp:nvSpPr>
      <dsp:spPr>
        <a:xfrm>
          <a:off x="5707313" y="574100"/>
          <a:ext cx="1251087" cy="2195270"/>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0" i="0" kern="1200" dirty="0">
              <a:solidFill>
                <a:schemeClr val="bg1"/>
              </a:solidFill>
            </a:rPr>
            <a:t>Assess evidence for relevant information regarding cybercrimes.</a:t>
          </a:r>
          <a:br>
            <a:rPr lang="en-GB" sz="1100" b="0" i="0" kern="1200" dirty="0">
              <a:solidFill>
                <a:schemeClr val="bg1"/>
              </a:solidFill>
            </a:rPr>
          </a:br>
          <a:endParaRPr lang="en-GB" sz="1100" kern="1200" dirty="0">
            <a:solidFill>
              <a:schemeClr val="bg1"/>
            </a:solidFill>
          </a:endParaRPr>
        </a:p>
        <a:p>
          <a:pPr marL="57150" lvl="1" indent="-57150" algn="l" defTabSz="488950">
            <a:lnSpc>
              <a:spcPct val="90000"/>
            </a:lnSpc>
            <a:spcBef>
              <a:spcPct val="0"/>
            </a:spcBef>
            <a:spcAft>
              <a:spcPct val="15000"/>
            </a:spcAft>
            <a:buChar char="•"/>
          </a:pPr>
          <a:r>
            <a:rPr lang="en-GB" sz="1100" b="0" i="0" kern="1200" dirty="0">
              <a:solidFill>
                <a:schemeClr val="bg1"/>
              </a:solidFill>
            </a:rPr>
            <a:t>Use Deep Neural Networks (DNN) and Particle Swarm Optimization (PSO) for traffic pattern recognition.</a:t>
          </a:r>
          <a:endParaRPr lang="en-GB" sz="1100" kern="1200" dirty="0">
            <a:solidFill>
              <a:schemeClr val="bg1"/>
            </a:solidFill>
          </a:endParaRPr>
        </a:p>
      </dsp:txBody>
      <dsp:txXfrm>
        <a:off x="5707313" y="574100"/>
        <a:ext cx="1251087" cy="2195270"/>
      </dsp:txXfrm>
    </dsp:sp>
    <dsp:sp modelId="{2C25CCDE-624E-4664-8E7A-526C578ECD3B}">
      <dsp:nvSpPr>
        <dsp:cNvPr id="0" name=""/>
        <dsp:cNvSpPr/>
      </dsp:nvSpPr>
      <dsp:spPr>
        <a:xfrm>
          <a:off x="7133553" y="257300"/>
          <a:ext cx="1251087" cy="31680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GB" sz="1100" b="1" i="0" kern="1200"/>
            <a:t>Presentation</a:t>
          </a:r>
          <a:endParaRPr lang="en-GB" sz="1100" kern="1200"/>
        </a:p>
      </dsp:txBody>
      <dsp:txXfrm>
        <a:off x="7133553" y="257300"/>
        <a:ext cx="1251087" cy="316800"/>
      </dsp:txXfrm>
    </dsp:sp>
    <dsp:sp modelId="{BF6D725E-FBA7-4353-91C3-29DFE17E786E}">
      <dsp:nvSpPr>
        <dsp:cNvPr id="0" name=""/>
        <dsp:cNvSpPr/>
      </dsp:nvSpPr>
      <dsp:spPr>
        <a:xfrm>
          <a:off x="7133553" y="574100"/>
          <a:ext cx="1251087" cy="2195270"/>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GB" sz="1100" b="0" i="0" kern="1200" dirty="0">
              <a:solidFill>
                <a:schemeClr val="bg1"/>
              </a:solidFill>
            </a:rPr>
            <a:t>Present investigation results clearly and effectively.</a:t>
          </a:r>
          <a:br>
            <a:rPr lang="en-GB" sz="1100" b="0" i="0" kern="1200" dirty="0">
              <a:solidFill>
                <a:schemeClr val="bg1"/>
              </a:solidFill>
            </a:rPr>
          </a:br>
          <a:endParaRPr lang="en-GB" sz="1100" kern="1200" dirty="0">
            <a:solidFill>
              <a:schemeClr val="bg1"/>
            </a:solidFill>
          </a:endParaRPr>
        </a:p>
        <a:p>
          <a:pPr marL="57150" lvl="1" indent="-57150" algn="l" defTabSz="488950">
            <a:lnSpc>
              <a:spcPct val="90000"/>
            </a:lnSpc>
            <a:spcBef>
              <a:spcPct val="0"/>
            </a:spcBef>
            <a:spcAft>
              <a:spcPct val="15000"/>
            </a:spcAft>
            <a:buChar char="•"/>
          </a:pPr>
          <a:r>
            <a:rPr lang="en-GB" sz="1100" b="0" i="0" kern="1200" dirty="0">
              <a:solidFill>
                <a:schemeClr val="bg1"/>
              </a:solidFill>
            </a:rPr>
            <a:t>Consider privacy concerns when drafting reports or presentations.</a:t>
          </a:r>
          <a:endParaRPr lang="en-GB" sz="1100" kern="1200" dirty="0">
            <a:solidFill>
              <a:schemeClr val="bg1"/>
            </a:solidFill>
          </a:endParaRPr>
        </a:p>
      </dsp:txBody>
      <dsp:txXfrm>
        <a:off x="7133553" y="574100"/>
        <a:ext cx="1251087" cy="2195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9179F4-37E1-4AEA-9687-83842E85ACC8}">
      <dsp:nvSpPr>
        <dsp:cNvPr id="0" name=""/>
        <dsp:cNvSpPr/>
      </dsp:nvSpPr>
      <dsp:spPr>
        <a:xfrm>
          <a:off x="0" y="15180"/>
          <a:ext cx="4173570" cy="5405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Challenges from Investigation Timing and Data Processing Mode</a:t>
          </a:r>
          <a:endParaRPr lang="en-GB" sz="1400" kern="1200" dirty="0"/>
        </a:p>
      </dsp:txBody>
      <dsp:txXfrm>
        <a:off x="26387" y="41567"/>
        <a:ext cx="4120796" cy="487766"/>
      </dsp:txXfrm>
    </dsp:sp>
    <dsp:sp modelId="{FEAB1DEA-D187-4332-A281-7390E7820294}">
      <dsp:nvSpPr>
        <dsp:cNvPr id="0" name=""/>
        <dsp:cNvSpPr/>
      </dsp:nvSpPr>
      <dsp:spPr>
        <a:xfrm>
          <a:off x="0" y="555720"/>
          <a:ext cx="4173570" cy="2840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11" tIns="17780" rIns="99568" bIns="17780" numCol="1" spcCol="1270" anchor="t" anchorCtr="0">
          <a:noAutofit/>
        </a:bodyPr>
        <a:lstStyle/>
        <a:p>
          <a:pPr marL="57150" lvl="1" indent="-57150" algn="l" defTabSz="488950">
            <a:lnSpc>
              <a:spcPct val="90000"/>
            </a:lnSpc>
            <a:spcBef>
              <a:spcPct val="0"/>
            </a:spcBef>
            <a:spcAft>
              <a:spcPct val="20000"/>
            </a:spcAft>
            <a:buChar char="•"/>
          </a:pPr>
          <a:endParaRPr lang="en-GB" sz="1100" kern="1200" dirty="0"/>
        </a:p>
        <a:p>
          <a:pPr marL="57150" lvl="1" indent="-57150" algn="l" defTabSz="488950">
            <a:lnSpc>
              <a:spcPct val="90000"/>
            </a:lnSpc>
            <a:spcBef>
              <a:spcPct val="0"/>
            </a:spcBef>
            <a:spcAft>
              <a:spcPct val="20000"/>
            </a:spcAft>
            <a:buChar char="•"/>
          </a:pPr>
          <a:r>
            <a:rPr lang="en-US" sz="1100" b="1" i="0" kern="1200" dirty="0">
              <a:solidFill>
                <a:schemeClr val="tx2"/>
              </a:solidFill>
            </a:rPr>
            <a:t>Live Network Forensics</a:t>
          </a:r>
          <a:endParaRPr lang="en-GB" sz="1100" kern="1200" dirty="0">
            <a:solidFill>
              <a:schemeClr val="tx2"/>
            </a:solidFill>
          </a:endParaRPr>
        </a:p>
        <a:p>
          <a:pPr marL="114300" lvl="2" indent="-57150" algn="l" defTabSz="488950">
            <a:lnSpc>
              <a:spcPct val="90000"/>
            </a:lnSpc>
            <a:spcBef>
              <a:spcPct val="0"/>
            </a:spcBef>
            <a:spcAft>
              <a:spcPct val="20000"/>
            </a:spcAft>
            <a:buChar char="•"/>
          </a:pPr>
          <a:r>
            <a:rPr lang="en-US" sz="1100" b="0" i="0" kern="1200" dirty="0"/>
            <a:t>Difficulty in analyzing large volumes of real-time data from cloud services.</a:t>
          </a:r>
          <a:endParaRPr lang="en-GB" sz="1100" kern="1200" dirty="0"/>
        </a:p>
        <a:p>
          <a:pPr marL="114300" lvl="2" indent="-57150" algn="l" defTabSz="488950">
            <a:lnSpc>
              <a:spcPct val="90000"/>
            </a:lnSpc>
            <a:spcBef>
              <a:spcPct val="0"/>
            </a:spcBef>
            <a:spcAft>
              <a:spcPct val="20000"/>
            </a:spcAft>
            <a:buChar char="•"/>
          </a:pPr>
          <a:r>
            <a:rPr lang="en-US" sz="1100" b="0" i="0" kern="1200" dirty="0"/>
            <a:t>Requires substantial computing and storage resources.</a:t>
          </a:r>
          <a:br>
            <a:rPr lang="en-US" sz="1100" b="0" i="0" kern="1200" dirty="0"/>
          </a:br>
          <a:endParaRPr lang="en-GB" sz="1100" kern="1200" dirty="0"/>
        </a:p>
        <a:p>
          <a:pPr marL="57150" lvl="1" indent="-57150" algn="l" defTabSz="488950">
            <a:lnSpc>
              <a:spcPct val="90000"/>
            </a:lnSpc>
            <a:spcBef>
              <a:spcPct val="0"/>
            </a:spcBef>
            <a:spcAft>
              <a:spcPct val="20000"/>
            </a:spcAft>
            <a:buChar char="•"/>
          </a:pPr>
          <a:r>
            <a:rPr lang="en-US" sz="1100" b="1" i="0" kern="1200" dirty="0">
              <a:solidFill>
                <a:schemeClr val="tx2"/>
              </a:solidFill>
            </a:rPr>
            <a:t>Offline Network Forensics</a:t>
          </a:r>
          <a:endParaRPr lang="en-GB" sz="1100" kern="1200" dirty="0">
            <a:solidFill>
              <a:schemeClr val="tx2"/>
            </a:solidFill>
          </a:endParaRPr>
        </a:p>
        <a:p>
          <a:pPr marL="114300" lvl="2" indent="-57150" algn="l" defTabSz="488950">
            <a:lnSpc>
              <a:spcPct val="90000"/>
            </a:lnSpc>
            <a:spcBef>
              <a:spcPct val="0"/>
            </a:spcBef>
            <a:spcAft>
              <a:spcPct val="20000"/>
            </a:spcAft>
            <a:buChar char="•"/>
          </a:pPr>
          <a:r>
            <a:rPr lang="en-US" sz="1100" b="0" i="0" kern="1200" dirty="0"/>
            <a:t>Storage challenges due to high turnover of data in cloud systems.</a:t>
          </a:r>
          <a:endParaRPr lang="en-GB" sz="1100" kern="1200" dirty="0"/>
        </a:p>
        <a:p>
          <a:pPr marL="114300" lvl="2" indent="-57150" algn="l" defTabSz="488950">
            <a:lnSpc>
              <a:spcPct val="90000"/>
            </a:lnSpc>
            <a:spcBef>
              <a:spcPct val="0"/>
            </a:spcBef>
            <a:spcAft>
              <a:spcPct val="20000"/>
            </a:spcAft>
            <a:buChar char="•"/>
          </a:pPr>
          <a:r>
            <a:rPr lang="en-US" sz="1100" b="0" i="0" kern="1200" dirty="0"/>
            <a:t>Risk of being overwhelmed with frequently used data.</a:t>
          </a:r>
          <a:br>
            <a:rPr lang="en-US" sz="1100" b="0" i="0" kern="1200" dirty="0"/>
          </a:br>
          <a:endParaRPr lang="en-GB" sz="1100" kern="1200" dirty="0"/>
        </a:p>
        <a:p>
          <a:pPr marL="57150" lvl="1" indent="-57150" algn="l" defTabSz="488950">
            <a:lnSpc>
              <a:spcPct val="90000"/>
            </a:lnSpc>
            <a:spcBef>
              <a:spcPct val="0"/>
            </a:spcBef>
            <a:spcAft>
              <a:spcPct val="20000"/>
            </a:spcAft>
            <a:buChar char="•"/>
          </a:pPr>
          <a:r>
            <a:rPr lang="en-US" sz="1100" b="1" i="0" kern="1200" dirty="0">
              <a:solidFill>
                <a:schemeClr val="tx2"/>
              </a:solidFill>
            </a:rPr>
            <a:t>Proactive Network Forensics</a:t>
          </a:r>
          <a:endParaRPr lang="en-GB" sz="1100" kern="1200" dirty="0">
            <a:solidFill>
              <a:schemeClr val="tx2"/>
            </a:solidFill>
          </a:endParaRPr>
        </a:p>
        <a:p>
          <a:pPr marL="114300" lvl="2" indent="-57150" algn="l" defTabSz="488950">
            <a:lnSpc>
              <a:spcPct val="90000"/>
            </a:lnSpc>
            <a:spcBef>
              <a:spcPct val="0"/>
            </a:spcBef>
            <a:spcAft>
              <a:spcPct val="20000"/>
            </a:spcAft>
            <a:buChar char="•"/>
          </a:pPr>
          <a:r>
            <a:rPr lang="en-US" sz="1100" b="0" i="0" kern="1200" dirty="0"/>
            <a:t>Involves extensive computational and storage requirements.</a:t>
          </a:r>
          <a:br>
            <a:rPr lang="en-US" sz="1100" b="0" i="0" kern="1200" dirty="0"/>
          </a:br>
          <a:endParaRPr lang="en-GB" sz="1100" kern="1200" dirty="0"/>
        </a:p>
        <a:p>
          <a:pPr marL="57150" lvl="1" indent="-57150" algn="l" defTabSz="488950">
            <a:lnSpc>
              <a:spcPct val="90000"/>
            </a:lnSpc>
            <a:spcBef>
              <a:spcPct val="0"/>
            </a:spcBef>
            <a:spcAft>
              <a:spcPct val="20000"/>
            </a:spcAft>
            <a:buChar char="•"/>
          </a:pPr>
          <a:r>
            <a:rPr lang="en-US" sz="1100" b="1" i="0" kern="1200" dirty="0">
              <a:solidFill>
                <a:schemeClr val="tx2"/>
              </a:solidFill>
            </a:rPr>
            <a:t>Reactive Network Forensics</a:t>
          </a:r>
          <a:endParaRPr lang="en-GB" sz="1100" kern="1200" dirty="0">
            <a:solidFill>
              <a:schemeClr val="tx2"/>
            </a:solidFill>
          </a:endParaRPr>
        </a:p>
        <a:p>
          <a:pPr marL="114300" lvl="2" indent="-57150" algn="l" defTabSz="488950">
            <a:lnSpc>
              <a:spcPct val="90000"/>
            </a:lnSpc>
            <a:spcBef>
              <a:spcPct val="0"/>
            </a:spcBef>
            <a:spcAft>
              <a:spcPct val="20000"/>
            </a:spcAft>
            <a:buChar char="•"/>
          </a:pPr>
          <a:r>
            <a:rPr lang="en-US" sz="1100" b="0" i="0" kern="1200" dirty="0"/>
            <a:t>Success depends on the quality and type of information collected during investigations.</a:t>
          </a:r>
          <a:endParaRPr lang="en-GB" sz="1100" kern="1200" dirty="0"/>
        </a:p>
      </dsp:txBody>
      <dsp:txXfrm>
        <a:off x="0" y="555720"/>
        <a:ext cx="4173570" cy="28400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8537A-0A6B-452E-84E2-CF01B3B91EFE}">
      <dsp:nvSpPr>
        <dsp:cNvPr id="0" name=""/>
        <dsp:cNvSpPr/>
      </dsp:nvSpPr>
      <dsp:spPr>
        <a:xfrm>
          <a:off x="0" y="14751"/>
          <a:ext cx="4233531" cy="524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Technical Challenges</a:t>
          </a:r>
          <a:endParaRPr lang="en-GB" sz="1400" kern="1200" dirty="0"/>
        </a:p>
      </dsp:txBody>
      <dsp:txXfrm>
        <a:off x="25587" y="40338"/>
        <a:ext cx="4182357" cy="472986"/>
      </dsp:txXfrm>
    </dsp:sp>
    <dsp:sp modelId="{5296D4D2-78D9-4188-9A7B-D6D73EA01906}">
      <dsp:nvSpPr>
        <dsp:cNvPr id="0" name=""/>
        <dsp:cNvSpPr/>
      </dsp:nvSpPr>
      <dsp:spPr>
        <a:xfrm>
          <a:off x="0" y="538911"/>
          <a:ext cx="4233531" cy="312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415" tIns="13970" rIns="78232" bIns="13970" numCol="1" spcCol="1270" anchor="t" anchorCtr="0">
          <a:noAutofit/>
        </a:bodyPr>
        <a:lstStyle/>
        <a:p>
          <a:pPr marL="57150" lvl="1" indent="-57150" algn="l" defTabSz="488950">
            <a:lnSpc>
              <a:spcPct val="90000"/>
            </a:lnSpc>
            <a:spcBef>
              <a:spcPct val="0"/>
            </a:spcBef>
            <a:spcAft>
              <a:spcPct val="20000"/>
            </a:spcAft>
            <a:buChar char="•"/>
          </a:pPr>
          <a:endParaRPr lang="en-GB" sz="1100" kern="1200" dirty="0"/>
        </a:p>
        <a:p>
          <a:pPr marL="57150" lvl="1" indent="-57150" algn="l" defTabSz="488950">
            <a:lnSpc>
              <a:spcPct val="90000"/>
            </a:lnSpc>
            <a:spcBef>
              <a:spcPct val="0"/>
            </a:spcBef>
            <a:spcAft>
              <a:spcPct val="20000"/>
            </a:spcAft>
            <a:buChar char="•"/>
          </a:pPr>
          <a:r>
            <a:rPr lang="en-US" sz="1100" b="1" i="0" kern="1200" dirty="0">
              <a:solidFill>
                <a:schemeClr val="tx2"/>
              </a:solidFill>
            </a:rPr>
            <a:t>Volume and Complexity of Network Data</a:t>
          </a:r>
          <a:endParaRPr lang="en-GB" sz="1100" kern="1200" dirty="0">
            <a:solidFill>
              <a:schemeClr val="tx2"/>
            </a:solidFill>
          </a:endParaRPr>
        </a:p>
        <a:p>
          <a:pPr marL="114300" lvl="2" indent="-57150" algn="l" defTabSz="488950">
            <a:lnSpc>
              <a:spcPct val="90000"/>
            </a:lnSpc>
            <a:spcBef>
              <a:spcPct val="0"/>
            </a:spcBef>
            <a:spcAft>
              <a:spcPct val="20000"/>
            </a:spcAft>
            <a:buChar char="•"/>
          </a:pPr>
          <a:r>
            <a:rPr lang="en-US" sz="1100" b="0" i="0" kern="1200" dirty="0"/>
            <a:t>High volume of data can slow down investigations.</a:t>
          </a:r>
          <a:endParaRPr lang="en-GB" sz="1100" kern="1200" dirty="0"/>
        </a:p>
        <a:p>
          <a:pPr marL="114300" lvl="2" indent="-57150" algn="l" defTabSz="488950">
            <a:lnSpc>
              <a:spcPct val="90000"/>
            </a:lnSpc>
            <a:spcBef>
              <a:spcPct val="0"/>
            </a:spcBef>
            <a:spcAft>
              <a:spcPct val="20000"/>
            </a:spcAft>
            <a:buChar char="•"/>
          </a:pPr>
          <a:r>
            <a:rPr lang="en-US" sz="1100" b="0" i="0" kern="1200" dirty="0"/>
            <a:t>IoT networks consist of diverse devices, operating systems, and communication standards.</a:t>
          </a:r>
          <a:endParaRPr lang="en-GB" sz="1100" kern="1200" dirty="0"/>
        </a:p>
        <a:p>
          <a:pPr marL="114300" lvl="2" indent="-57150" algn="l" defTabSz="488950">
            <a:lnSpc>
              <a:spcPct val="90000"/>
            </a:lnSpc>
            <a:spcBef>
              <a:spcPct val="0"/>
            </a:spcBef>
            <a:spcAft>
              <a:spcPct val="20000"/>
            </a:spcAft>
            <a:buChar char="•"/>
          </a:pPr>
          <a:r>
            <a:rPr lang="en-US" sz="1100" b="0" i="0" kern="1200" dirty="0"/>
            <a:t>Specialized tools are necessary to process and analyze large and disparate data sets.</a:t>
          </a:r>
          <a:br>
            <a:rPr lang="en-US" sz="1100" b="0" i="0" kern="1200" dirty="0"/>
          </a:br>
          <a:endParaRPr lang="en-GB" sz="1100" kern="1200" dirty="0"/>
        </a:p>
        <a:p>
          <a:pPr marL="57150" lvl="1" indent="-57150" algn="l" defTabSz="488950">
            <a:lnSpc>
              <a:spcPct val="90000"/>
            </a:lnSpc>
            <a:spcBef>
              <a:spcPct val="0"/>
            </a:spcBef>
            <a:spcAft>
              <a:spcPct val="20000"/>
            </a:spcAft>
            <a:buChar char="•"/>
          </a:pPr>
          <a:r>
            <a:rPr lang="en-US" sz="1100" b="1" i="0" kern="1200" dirty="0">
              <a:solidFill>
                <a:schemeClr val="tx2"/>
              </a:solidFill>
            </a:rPr>
            <a:t>Data Integrity</a:t>
          </a:r>
          <a:endParaRPr lang="en-GB" sz="1100" kern="1200" dirty="0">
            <a:solidFill>
              <a:schemeClr val="tx2"/>
            </a:solidFill>
          </a:endParaRPr>
        </a:p>
        <a:p>
          <a:pPr marL="114300" lvl="2" indent="-57150" algn="l" defTabSz="488950">
            <a:lnSpc>
              <a:spcPct val="90000"/>
            </a:lnSpc>
            <a:spcBef>
              <a:spcPct val="0"/>
            </a:spcBef>
            <a:spcAft>
              <a:spcPct val="20000"/>
            </a:spcAft>
            <a:buChar char="•"/>
          </a:pPr>
          <a:r>
            <a:rPr lang="en-US" sz="1100" b="0" i="0" kern="1200" dirty="0"/>
            <a:t>Maintaining accuracy is critical for quality investigations.</a:t>
          </a:r>
          <a:endParaRPr lang="en-GB" sz="1100" kern="1200" dirty="0"/>
        </a:p>
        <a:p>
          <a:pPr marL="114300" lvl="2" indent="-57150" algn="l" defTabSz="488950">
            <a:lnSpc>
              <a:spcPct val="90000"/>
            </a:lnSpc>
            <a:spcBef>
              <a:spcPct val="0"/>
            </a:spcBef>
            <a:spcAft>
              <a:spcPct val="20000"/>
            </a:spcAft>
            <a:buChar char="•"/>
          </a:pPr>
          <a:r>
            <a:rPr lang="en-US" sz="1100" b="0" i="0" kern="1200"/>
            <a:t>Network data, especially offline, is vulnerable to alteration or deletion.</a:t>
          </a:r>
          <a:endParaRPr lang="en-GB" sz="1100" kern="1200"/>
        </a:p>
        <a:p>
          <a:pPr marL="114300" lvl="2" indent="-57150" algn="l" defTabSz="488950">
            <a:lnSpc>
              <a:spcPct val="90000"/>
            </a:lnSpc>
            <a:spcBef>
              <a:spcPct val="0"/>
            </a:spcBef>
            <a:spcAft>
              <a:spcPct val="20000"/>
            </a:spcAft>
            <a:buChar char="•"/>
          </a:pPr>
          <a:r>
            <a:rPr lang="en-US" sz="1100" b="0" i="0" kern="1200" dirty="0"/>
            <a:t>Lack of reliability checks for data from certain sources, like ISP logs.</a:t>
          </a:r>
          <a:br>
            <a:rPr lang="en-US" sz="1100" b="0" i="0" kern="1200" dirty="0"/>
          </a:br>
          <a:endParaRPr lang="en-GB" sz="1100" kern="1200" dirty="0"/>
        </a:p>
        <a:p>
          <a:pPr marL="57150" lvl="1" indent="-57150" algn="l" defTabSz="488950">
            <a:lnSpc>
              <a:spcPct val="90000"/>
            </a:lnSpc>
            <a:spcBef>
              <a:spcPct val="0"/>
            </a:spcBef>
            <a:spcAft>
              <a:spcPct val="20000"/>
            </a:spcAft>
            <a:buChar char="•"/>
          </a:pPr>
          <a:r>
            <a:rPr lang="en-US" sz="1100" b="1" i="0" kern="1200" dirty="0">
              <a:solidFill>
                <a:schemeClr val="tx2"/>
              </a:solidFill>
            </a:rPr>
            <a:t>Origin of Attacks</a:t>
          </a:r>
          <a:endParaRPr lang="en-GB" sz="1100" kern="1200" dirty="0">
            <a:solidFill>
              <a:schemeClr val="tx2"/>
            </a:solidFill>
          </a:endParaRPr>
        </a:p>
        <a:p>
          <a:pPr marL="114300" lvl="2" indent="-57150" algn="l" defTabSz="488950">
            <a:lnSpc>
              <a:spcPct val="90000"/>
            </a:lnSpc>
            <a:spcBef>
              <a:spcPct val="0"/>
            </a:spcBef>
            <a:spcAft>
              <a:spcPct val="20000"/>
            </a:spcAft>
            <a:buChar char="•"/>
          </a:pPr>
          <a:r>
            <a:rPr lang="en-US" sz="1100" b="0" i="0" kern="1200" dirty="0"/>
            <a:t>Difficulty in determining the true origin of attacks.</a:t>
          </a:r>
          <a:endParaRPr lang="en-GB" sz="1100" kern="1200" dirty="0"/>
        </a:p>
        <a:p>
          <a:pPr marL="114300" lvl="2" indent="-57150" algn="l" defTabSz="488950">
            <a:lnSpc>
              <a:spcPct val="90000"/>
            </a:lnSpc>
            <a:spcBef>
              <a:spcPct val="0"/>
            </a:spcBef>
            <a:spcAft>
              <a:spcPct val="20000"/>
            </a:spcAft>
            <a:buChar char="•"/>
          </a:pPr>
          <a:r>
            <a:rPr lang="en-US" sz="1100" b="0" i="0" kern="1200" dirty="0"/>
            <a:t>Traditional protocols often lack detailed device-level information, limiting investigation effectiveness.</a:t>
          </a:r>
          <a:endParaRPr lang="en-GB" sz="1100" kern="1200" dirty="0"/>
        </a:p>
      </dsp:txBody>
      <dsp:txXfrm>
        <a:off x="0" y="538911"/>
        <a:ext cx="4233531" cy="31298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9179F4-37E1-4AEA-9687-83842E85ACC8}">
      <dsp:nvSpPr>
        <dsp:cNvPr id="0" name=""/>
        <dsp:cNvSpPr/>
      </dsp:nvSpPr>
      <dsp:spPr>
        <a:xfrm>
          <a:off x="0" y="324426"/>
          <a:ext cx="4173570" cy="60928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Legal Challenges</a:t>
          </a:r>
          <a:endParaRPr lang="en-GB" sz="1400" kern="1200" dirty="0"/>
        </a:p>
      </dsp:txBody>
      <dsp:txXfrm>
        <a:off x="29743" y="354169"/>
        <a:ext cx="4114084" cy="549802"/>
      </dsp:txXfrm>
    </dsp:sp>
    <dsp:sp modelId="{35A8B76B-A332-4387-BB8A-B0AB7C81D139}">
      <dsp:nvSpPr>
        <dsp:cNvPr id="0" name=""/>
        <dsp:cNvSpPr/>
      </dsp:nvSpPr>
      <dsp:spPr>
        <a:xfrm>
          <a:off x="0" y="933715"/>
          <a:ext cx="4173570" cy="215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11" tIns="13970" rIns="78232" bIns="13970" numCol="1" spcCol="1270" anchor="t" anchorCtr="0">
          <a:noAutofit/>
        </a:bodyPr>
        <a:lstStyle/>
        <a:p>
          <a:pPr marL="57150" lvl="1" indent="-57150" algn="l" defTabSz="488950">
            <a:lnSpc>
              <a:spcPct val="90000"/>
            </a:lnSpc>
            <a:spcBef>
              <a:spcPct val="0"/>
            </a:spcBef>
            <a:spcAft>
              <a:spcPct val="20000"/>
            </a:spcAft>
            <a:buChar char="•"/>
          </a:pPr>
          <a:endParaRPr lang="en-GB" sz="1100" kern="1200" dirty="0"/>
        </a:p>
        <a:p>
          <a:pPr marL="57150" lvl="1" indent="-57150" algn="l" defTabSz="488950">
            <a:lnSpc>
              <a:spcPct val="90000"/>
            </a:lnSpc>
            <a:spcBef>
              <a:spcPct val="0"/>
            </a:spcBef>
            <a:spcAft>
              <a:spcPct val="20000"/>
            </a:spcAft>
            <a:buChar char="•"/>
          </a:pPr>
          <a:r>
            <a:rPr lang="en-GB" sz="1100" b="1" i="0" kern="1200" dirty="0">
              <a:solidFill>
                <a:schemeClr val="tx2"/>
              </a:solidFill>
            </a:rPr>
            <a:t>Privacy Concerns</a:t>
          </a:r>
          <a:endParaRPr lang="en-GB" sz="1100" kern="1200" dirty="0">
            <a:solidFill>
              <a:schemeClr val="tx2"/>
            </a:solidFill>
          </a:endParaRPr>
        </a:p>
        <a:p>
          <a:pPr marL="114300" lvl="2" indent="-57150" algn="l" defTabSz="488950">
            <a:lnSpc>
              <a:spcPct val="90000"/>
            </a:lnSpc>
            <a:spcBef>
              <a:spcPct val="0"/>
            </a:spcBef>
            <a:spcAft>
              <a:spcPct val="20000"/>
            </a:spcAft>
            <a:buChar char="•"/>
          </a:pPr>
          <a:r>
            <a:rPr lang="en-GB" sz="1100" b="0" i="0" kern="1200" dirty="0"/>
            <a:t>Network data, especially packet payloads, can contain sensitive personal information.
Accessing such data raises ethical and legal issues.
Techniques like Deep Packet Inspection (DPI) may enhance attack identification but increase privacy concerns.</a:t>
          </a:r>
          <a:br>
            <a:rPr lang="en-GB" sz="1100" b="0" i="0" kern="1200" dirty="0"/>
          </a:br>
          <a:endParaRPr lang="en-GB" sz="1100" kern="1200" dirty="0"/>
        </a:p>
        <a:p>
          <a:pPr marL="57150" lvl="1" indent="-57150" algn="l" defTabSz="488950">
            <a:lnSpc>
              <a:spcPct val="90000"/>
            </a:lnSpc>
            <a:spcBef>
              <a:spcPct val="0"/>
            </a:spcBef>
            <a:spcAft>
              <a:spcPct val="20000"/>
            </a:spcAft>
            <a:buChar char="•"/>
          </a:pPr>
          <a:r>
            <a:rPr lang="en-GB" sz="1100" b="1" kern="1200" dirty="0">
              <a:solidFill>
                <a:schemeClr val="tx2"/>
              </a:solidFill>
            </a:rPr>
            <a:t>Admissibility of Evidence</a:t>
          </a:r>
          <a:endParaRPr lang="en-GB" sz="1100" kern="1200" dirty="0">
            <a:solidFill>
              <a:schemeClr val="tx2"/>
            </a:solidFill>
          </a:endParaRPr>
        </a:p>
        <a:p>
          <a:pPr marL="114300" lvl="2" indent="-57150" algn="l" defTabSz="488950">
            <a:lnSpc>
              <a:spcPct val="90000"/>
            </a:lnSpc>
            <a:spcBef>
              <a:spcPct val="0"/>
            </a:spcBef>
            <a:spcAft>
              <a:spcPct val="20000"/>
            </a:spcAft>
            <a:buChar char="•"/>
          </a:pPr>
          <a:r>
            <a:rPr lang="en-US" sz="1100" kern="1200" dirty="0"/>
            <a:t>Ensuring data integrity is crucial for evidence to be admissible in court.
Collection and analysis methods must be legally compliant to be considered in legal proceedings.</a:t>
          </a:r>
          <a:endParaRPr lang="en-GB" sz="1100" kern="1200" dirty="0"/>
        </a:p>
      </dsp:txBody>
      <dsp:txXfrm>
        <a:off x="0" y="933715"/>
        <a:ext cx="4173570" cy="2152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a:extLst>
            <a:ext uri="{FF2B5EF4-FFF2-40B4-BE49-F238E27FC236}">
              <a16:creationId xmlns:a16="http://schemas.microsoft.com/office/drawing/2014/main" id="{154691AF-A56E-956A-1B1B-46FF0001EFD7}"/>
            </a:ext>
          </a:extLst>
        </p:cNvPr>
        <p:cNvGrpSpPr/>
        <p:nvPr/>
      </p:nvGrpSpPr>
      <p:grpSpPr>
        <a:xfrm>
          <a:off x="0" y="0"/>
          <a:ext cx="0" cy="0"/>
          <a:chOff x="0" y="0"/>
          <a:chExt cx="0" cy="0"/>
        </a:xfrm>
      </p:grpSpPr>
      <p:sp>
        <p:nvSpPr>
          <p:cNvPr id="1838" name="Google Shape;1838;g14072739ea5_12_0:notes">
            <a:extLst>
              <a:ext uri="{FF2B5EF4-FFF2-40B4-BE49-F238E27FC236}">
                <a16:creationId xmlns:a16="http://schemas.microsoft.com/office/drawing/2014/main" id="{751D8313-F161-A735-E05E-43C38EEA7E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4072739ea5_12_0:notes">
            <a:extLst>
              <a:ext uri="{FF2B5EF4-FFF2-40B4-BE49-F238E27FC236}">
                <a16:creationId xmlns:a16="http://schemas.microsoft.com/office/drawing/2014/main" id="{C369EE2C-5757-0A63-6EA9-D5C0F519AE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441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a:extLst>
            <a:ext uri="{FF2B5EF4-FFF2-40B4-BE49-F238E27FC236}">
              <a16:creationId xmlns:a16="http://schemas.microsoft.com/office/drawing/2014/main" id="{4E2CB627-E305-3470-AC11-565F83A828F6}"/>
            </a:ext>
          </a:extLst>
        </p:cNvPr>
        <p:cNvGrpSpPr/>
        <p:nvPr/>
      </p:nvGrpSpPr>
      <p:grpSpPr>
        <a:xfrm>
          <a:off x="0" y="0"/>
          <a:ext cx="0" cy="0"/>
          <a:chOff x="0" y="0"/>
          <a:chExt cx="0" cy="0"/>
        </a:xfrm>
      </p:grpSpPr>
      <p:sp>
        <p:nvSpPr>
          <p:cNvPr id="1838" name="Google Shape;1838;g14072739ea5_12_0:notes">
            <a:extLst>
              <a:ext uri="{FF2B5EF4-FFF2-40B4-BE49-F238E27FC236}">
                <a16:creationId xmlns:a16="http://schemas.microsoft.com/office/drawing/2014/main" id="{BE637547-D021-5261-F7C4-5EA7564706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4072739ea5_12_0:notes">
            <a:extLst>
              <a:ext uri="{FF2B5EF4-FFF2-40B4-BE49-F238E27FC236}">
                <a16:creationId xmlns:a16="http://schemas.microsoft.com/office/drawing/2014/main" id="{ADA72F11-A15A-71EA-44FC-8A176E2FC7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1082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a:extLst>
            <a:ext uri="{FF2B5EF4-FFF2-40B4-BE49-F238E27FC236}">
              <a16:creationId xmlns:a16="http://schemas.microsoft.com/office/drawing/2014/main" id="{789295F3-37A0-2611-2E8B-DC0EE9C6424B}"/>
            </a:ext>
          </a:extLst>
        </p:cNvPr>
        <p:cNvGrpSpPr/>
        <p:nvPr/>
      </p:nvGrpSpPr>
      <p:grpSpPr>
        <a:xfrm>
          <a:off x="0" y="0"/>
          <a:ext cx="0" cy="0"/>
          <a:chOff x="0" y="0"/>
          <a:chExt cx="0" cy="0"/>
        </a:xfrm>
      </p:grpSpPr>
      <p:sp>
        <p:nvSpPr>
          <p:cNvPr id="1750" name="Google Shape;1750;g54dda1946d_6_308:notes">
            <a:extLst>
              <a:ext uri="{FF2B5EF4-FFF2-40B4-BE49-F238E27FC236}">
                <a16:creationId xmlns:a16="http://schemas.microsoft.com/office/drawing/2014/main" id="{821D24B0-61B8-D3AE-D96D-DD06FAB186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a:extLst>
              <a:ext uri="{FF2B5EF4-FFF2-40B4-BE49-F238E27FC236}">
                <a16:creationId xmlns:a16="http://schemas.microsoft.com/office/drawing/2014/main" id="{338E17D7-B9AF-3517-340F-D198ADE38A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487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a:extLst>
            <a:ext uri="{FF2B5EF4-FFF2-40B4-BE49-F238E27FC236}">
              <a16:creationId xmlns:a16="http://schemas.microsoft.com/office/drawing/2014/main" id="{57130A5A-578B-742E-F1CF-CD1D8A78A217}"/>
            </a:ext>
          </a:extLst>
        </p:cNvPr>
        <p:cNvGrpSpPr/>
        <p:nvPr/>
      </p:nvGrpSpPr>
      <p:grpSpPr>
        <a:xfrm>
          <a:off x="0" y="0"/>
          <a:ext cx="0" cy="0"/>
          <a:chOff x="0" y="0"/>
          <a:chExt cx="0" cy="0"/>
        </a:xfrm>
      </p:grpSpPr>
      <p:sp>
        <p:nvSpPr>
          <p:cNvPr id="1838" name="Google Shape;1838;g14072739ea5_12_0:notes">
            <a:extLst>
              <a:ext uri="{FF2B5EF4-FFF2-40B4-BE49-F238E27FC236}">
                <a16:creationId xmlns:a16="http://schemas.microsoft.com/office/drawing/2014/main" id="{039DAE14-59D0-7F93-A1E4-6011F243A4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4072739ea5_12_0:notes">
            <a:extLst>
              <a:ext uri="{FF2B5EF4-FFF2-40B4-BE49-F238E27FC236}">
                <a16:creationId xmlns:a16="http://schemas.microsoft.com/office/drawing/2014/main" id="{DA086D1E-1E93-3773-292D-FBDC170918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897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a:extLst>
            <a:ext uri="{FF2B5EF4-FFF2-40B4-BE49-F238E27FC236}">
              <a16:creationId xmlns:a16="http://schemas.microsoft.com/office/drawing/2014/main" id="{2790D674-24F6-0744-1045-AFB0DAB98D87}"/>
            </a:ext>
          </a:extLst>
        </p:cNvPr>
        <p:cNvGrpSpPr/>
        <p:nvPr/>
      </p:nvGrpSpPr>
      <p:grpSpPr>
        <a:xfrm>
          <a:off x="0" y="0"/>
          <a:ext cx="0" cy="0"/>
          <a:chOff x="0" y="0"/>
          <a:chExt cx="0" cy="0"/>
        </a:xfrm>
      </p:grpSpPr>
      <p:sp>
        <p:nvSpPr>
          <p:cNvPr id="1750" name="Google Shape;1750;g54dda1946d_6_308:notes">
            <a:extLst>
              <a:ext uri="{FF2B5EF4-FFF2-40B4-BE49-F238E27FC236}">
                <a16:creationId xmlns:a16="http://schemas.microsoft.com/office/drawing/2014/main" id="{5264FD80-DA34-C417-1FE6-48BF8B70CD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a:extLst>
              <a:ext uri="{FF2B5EF4-FFF2-40B4-BE49-F238E27FC236}">
                <a16:creationId xmlns:a16="http://schemas.microsoft.com/office/drawing/2014/main" id="{AC8CC271-A81A-2227-EC75-7CD2B6FCCD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177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a:extLst>
            <a:ext uri="{FF2B5EF4-FFF2-40B4-BE49-F238E27FC236}">
              <a16:creationId xmlns:a16="http://schemas.microsoft.com/office/drawing/2014/main" id="{856ADE1C-69BA-2D16-F012-33CF9C162121}"/>
            </a:ext>
          </a:extLst>
        </p:cNvPr>
        <p:cNvGrpSpPr/>
        <p:nvPr/>
      </p:nvGrpSpPr>
      <p:grpSpPr>
        <a:xfrm>
          <a:off x="0" y="0"/>
          <a:ext cx="0" cy="0"/>
          <a:chOff x="0" y="0"/>
          <a:chExt cx="0" cy="0"/>
        </a:xfrm>
      </p:grpSpPr>
      <p:sp>
        <p:nvSpPr>
          <p:cNvPr id="1838" name="Google Shape;1838;g14072739ea5_12_0:notes">
            <a:extLst>
              <a:ext uri="{FF2B5EF4-FFF2-40B4-BE49-F238E27FC236}">
                <a16:creationId xmlns:a16="http://schemas.microsoft.com/office/drawing/2014/main" id="{2B270EE6-7155-A43F-F22B-8C9F32AE28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4072739ea5_12_0:notes">
            <a:extLst>
              <a:ext uri="{FF2B5EF4-FFF2-40B4-BE49-F238E27FC236}">
                <a16:creationId xmlns:a16="http://schemas.microsoft.com/office/drawing/2014/main" id="{4034CD58-901A-9CBD-F146-3005E299F3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302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a:extLst>
            <a:ext uri="{FF2B5EF4-FFF2-40B4-BE49-F238E27FC236}">
              <a16:creationId xmlns:a16="http://schemas.microsoft.com/office/drawing/2014/main" id="{CB659CB1-15B9-B70F-E4E4-FF30DB5231C9}"/>
            </a:ext>
          </a:extLst>
        </p:cNvPr>
        <p:cNvGrpSpPr/>
        <p:nvPr/>
      </p:nvGrpSpPr>
      <p:grpSpPr>
        <a:xfrm>
          <a:off x="0" y="0"/>
          <a:ext cx="0" cy="0"/>
          <a:chOff x="0" y="0"/>
          <a:chExt cx="0" cy="0"/>
        </a:xfrm>
      </p:grpSpPr>
      <p:sp>
        <p:nvSpPr>
          <p:cNvPr id="1838" name="Google Shape;1838;g14072739ea5_12_0:notes">
            <a:extLst>
              <a:ext uri="{FF2B5EF4-FFF2-40B4-BE49-F238E27FC236}">
                <a16:creationId xmlns:a16="http://schemas.microsoft.com/office/drawing/2014/main" id="{E936A7D6-A58A-A181-349E-F0F56010CA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4072739ea5_12_0:notes">
            <a:extLst>
              <a:ext uri="{FF2B5EF4-FFF2-40B4-BE49-F238E27FC236}">
                <a16:creationId xmlns:a16="http://schemas.microsoft.com/office/drawing/2014/main" id="{AEC5CB4F-CA7D-9D61-8E30-4B7B3F786E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305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a:extLst>
            <a:ext uri="{FF2B5EF4-FFF2-40B4-BE49-F238E27FC236}">
              <a16:creationId xmlns:a16="http://schemas.microsoft.com/office/drawing/2014/main" id="{AFFE30FE-8FBF-22D7-8675-9285134F9996}"/>
            </a:ext>
          </a:extLst>
        </p:cNvPr>
        <p:cNvGrpSpPr/>
        <p:nvPr/>
      </p:nvGrpSpPr>
      <p:grpSpPr>
        <a:xfrm>
          <a:off x="0" y="0"/>
          <a:ext cx="0" cy="0"/>
          <a:chOff x="0" y="0"/>
          <a:chExt cx="0" cy="0"/>
        </a:xfrm>
      </p:grpSpPr>
      <p:sp>
        <p:nvSpPr>
          <p:cNvPr id="1750" name="Google Shape;1750;g54dda1946d_6_308:notes">
            <a:extLst>
              <a:ext uri="{FF2B5EF4-FFF2-40B4-BE49-F238E27FC236}">
                <a16:creationId xmlns:a16="http://schemas.microsoft.com/office/drawing/2014/main" id="{D9D12F2E-B2DB-9962-11C5-FA07C83C08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a:extLst>
              <a:ext uri="{FF2B5EF4-FFF2-40B4-BE49-F238E27FC236}">
                <a16:creationId xmlns:a16="http://schemas.microsoft.com/office/drawing/2014/main" id="{22E5F056-BAF7-7B02-121A-05C3E7FEBA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649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a:extLst>
            <a:ext uri="{FF2B5EF4-FFF2-40B4-BE49-F238E27FC236}">
              <a16:creationId xmlns:a16="http://schemas.microsoft.com/office/drawing/2014/main" id="{5D686EB7-1C9C-CA97-60D8-A88748E35CAA}"/>
            </a:ext>
          </a:extLst>
        </p:cNvPr>
        <p:cNvGrpSpPr/>
        <p:nvPr/>
      </p:nvGrpSpPr>
      <p:grpSpPr>
        <a:xfrm>
          <a:off x="0" y="0"/>
          <a:ext cx="0" cy="0"/>
          <a:chOff x="0" y="0"/>
          <a:chExt cx="0" cy="0"/>
        </a:xfrm>
      </p:grpSpPr>
      <p:sp>
        <p:nvSpPr>
          <p:cNvPr id="1838" name="Google Shape;1838;g14072739ea5_12_0:notes">
            <a:extLst>
              <a:ext uri="{FF2B5EF4-FFF2-40B4-BE49-F238E27FC236}">
                <a16:creationId xmlns:a16="http://schemas.microsoft.com/office/drawing/2014/main" id="{F57053FD-78C3-DCA5-48D9-2CD7107870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4072739ea5_12_0:notes">
            <a:extLst>
              <a:ext uri="{FF2B5EF4-FFF2-40B4-BE49-F238E27FC236}">
                <a16:creationId xmlns:a16="http://schemas.microsoft.com/office/drawing/2014/main" id="{55F2C030-CDF8-ED38-ECC0-1B7CB6EF41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476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6"/>
        <p:cNvGrpSpPr/>
        <p:nvPr/>
      </p:nvGrpSpPr>
      <p:grpSpPr>
        <a:xfrm>
          <a:off x="0" y="0"/>
          <a:ext cx="0" cy="0"/>
          <a:chOff x="0" y="0"/>
          <a:chExt cx="0" cy="0"/>
        </a:xfrm>
      </p:grpSpPr>
      <p:sp>
        <p:nvSpPr>
          <p:cNvPr id="3007" name="Google Shape;300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8" name="Google Shape;300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p:cNvGrpSpPr/>
        <p:nvPr/>
      </p:nvGrpSpPr>
      <p:grpSpPr>
        <a:xfrm>
          <a:off x="0" y="0"/>
          <a:ext cx="0" cy="0"/>
          <a:chOff x="0" y="0"/>
          <a:chExt cx="0" cy="0"/>
        </a:xfrm>
      </p:grpSpPr>
      <p:sp>
        <p:nvSpPr>
          <p:cNvPr id="1750" name="Google Shape;175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a:extLst>
            <a:ext uri="{FF2B5EF4-FFF2-40B4-BE49-F238E27FC236}">
              <a16:creationId xmlns:a16="http://schemas.microsoft.com/office/drawing/2014/main" id="{049A8233-73AE-4E3E-8D93-508DC1AFD736}"/>
            </a:ext>
          </a:extLst>
        </p:cNvPr>
        <p:cNvGrpSpPr/>
        <p:nvPr/>
      </p:nvGrpSpPr>
      <p:grpSpPr>
        <a:xfrm>
          <a:off x="0" y="0"/>
          <a:ext cx="0" cy="0"/>
          <a:chOff x="0" y="0"/>
          <a:chExt cx="0" cy="0"/>
        </a:xfrm>
      </p:grpSpPr>
      <p:sp>
        <p:nvSpPr>
          <p:cNvPr id="1750" name="Google Shape;1750;g54dda1946d_6_308:notes">
            <a:extLst>
              <a:ext uri="{FF2B5EF4-FFF2-40B4-BE49-F238E27FC236}">
                <a16:creationId xmlns:a16="http://schemas.microsoft.com/office/drawing/2014/main" id="{565348E1-0986-5CE2-7B34-C238A83D08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a:extLst>
              <a:ext uri="{FF2B5EF4-FFF2-40B4-BE49-F238E27FC236}">
                <a16:creationId xmlns:a16="http://schemas.microsoft.com/office/drawing/2014/main" id="{86B1D9C2-80B6-E768-3FD7-4AA0EFC9FE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97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a:extLst>
            <a:ext uri="{FF2B5EF4-FFF2-40B4-BE49-F238E27FC236}">
              <a16:creationId xmlns:a16="http://schemas.microsoft.com/office/drawing/2014/main" id="{C04E8448-FCE8-C985-57F8-F20EC2A88C51}"/>
            </a:ext>
          </a:extLst>
        </p:cNvPr>
        <p:cNvGrpSpPr/>
        <p:nvPr/>
      </p:nvGrpSpPr>
      <p:grpSpPr>
        <a:xfrm>
          <a:off x="0" y="0"/>
          <a:ext cx="0" cy="0"/>
          <a:chOff x="0" y="0"/>
          <a:chExt cx="0" cy="0"/>
        </a:xfrm>
      </p:grpSpPr>
      <p:sp>
        <p:nvSpPr>
          <p:cNvPr id="1845" name="Google Shape;1845;g54dda1946d_6_322:notes">
            <a:extLst>
              <a:ext uri="{FF2B5EF4-FFF2-40B4-BE49-F238E27FC236}">
                <a16:creationId xmlns:a16="http://schemas.microsoft.com/office/drawing/2014/main" id="{9F099EBE-5396-1108-5394-F0B4FE4BD9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54dda1946d_6_322:notes">
            <a:extLst>
              <a:ext uri="{FF2B5EF4-FFF2-40B4-BE49-F238E27FC236}">
                <a16:creationId xmlns:a16="http://schemas.microsoft.com/office/drawing/2014/main" id="{2E23540F-E8C0-B108-2643-052368D88B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3923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a:extLst>
            <a:ext uri="{FF2B5EF4-FFF2-40B4-BE49-F238E27FC236}">
              <a16:creationId xmlns:a16="http://schemas.microsoft.com/office/drawing/2014/main" id="{060678F4-BC1C-13F5-3695-A05ED05DB244}"/>
            </a:ext>
          </a:extLst>
        </p:cNvPr>
        <p:cNvGrpSpPr/>
        <p:nvPr/>
      </p:nvGrpSpPr>
      <p:grpSpPr>
        <a:xfrm>
          <a:off x="0" y="0"/>
          <a:ext cx="0" cy="0"/>
          <a:chOff x="0" y="0"/>
          <a:chExt cx="0" cy="0"/>
        </a:xfrm>
      </p:grpSpPr>
      <p:sp>
        <p:nvSpPr>
          <p:cNvPr id="1845" name="Google Shape;1845;g54dda1946d_6_322:notes">
            <a:extLst>
              <a:ext uri="{FF2B5EF4-FFF2-40B4-BE49-F238E27FC236}">
                <a16:creationId xmlns:a16="http://schemas.microsoft.com/office/drawing/2014/main" id="{EAF0F527-97FF-6EF6-6200-09C544AAAE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54dda1946d_6_322:notes">
            <a:extLst>
              <a:ext uri="{FF2B5EF4-FFF2-40B4-BE49-F238E27FC236}">
                <a16:creationId xmlns:a16="http://schemas.microsoft.com/office/drawing/2014/main" id="{BC648E01-8778-F450-CBFF-E874EFDD94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3635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a:extLst>
            <a:ext uri="{FF2B5EF4-FFF2-40B4-BE49-F238E27FC236}">
              <a16:creationId xmlns:a16="http://schemas.microsoft.com/office/drawing/2014/main" id="{C41570B1-1AB6-E78A-8E52-49EA5BB5FA95}"/>
            </a:ext>
          </a:extLst>
        </p:cNvPr>
        <p:cNvGrpSpPr/>
        <p:nvPr/>
      </p:nvGrpSpPr>
      <p:grpSpPr>
        <a:xfrm>
          <a:off x="0" y="0"/>
          <a:ext cx="0" cy="0"/>
          <a:chOff x="0" y="0"/>
          <a:chExt cx="0" cy="0"/>
        </a:xfrm>
      </p:grpSpPr>
      <p:sp>
        <p:nvSpPr>
          <p:cNvPr id="1845" name="Google Shape;1845;g54dda1946d_6_322:notes">
            <a:extLst>
              <a:ext uri="{FF2B5EF4-FFF2-40B4-BE49-F238E27FC236}">
                <a16:creationId xmlns:a16="http://schemas.microsoft.com/office/drawing/2014/main" id="{27F53CFC-3B3A-6379-7C4B-AF56610EDC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54dda1946d_6_322:notes">
            <a:extLst>
              <a:ext uri="{FF2B5EF4-FFF2-40B4-BE49-F238E27FC236}">
                <a16:creationId xmlns:a16="http://schemas.microsoft.com/office/drawing/2014/main" id="{C95C583A-072F-34FF-A074-B8537C106D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3282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9">
          <a:extLst>
            <a:ext uri="{FF2B5EF4-FFF2-40B4-BE49-F238E27FC236}">
              <a16:creationId xmlns:a16="http://schemas.microsoft.com/office/drawing/2014/main" id="{717F9732-9E31-9F67-E665-3B5592BF2FB6}"/>
            </a:ext>
          </a:extLst>
        </p:cNvPr>
        <p:cNvGrpSpPr/>
        <p:nvPr/>
      </p:nvGrpSpPr>
      <p:grpSpPr>
        <a:xfrm>
          <a:off x="0" y="0"/>
          <a:ext cx="0" cy="0"/>
          <a:chOff x="0" y="0"/>
          <a:chExt cx="0" cy="0"/>
        </a:xfrm>
      </p:grpSpPr>
      <p:sp>
        <p:nvSpPr>
          <p:cNvPr id="1750" name="Google Shape;1750;g54dda1946d_6_308:notes">
            <a:extLst>
              <a:ext uri="{FF2B5EF4-FFF2-40B4-BE49-F238E27FC236}">
                <a16:creationId xmlns:a16="http://schemas.microsoft.com/office/drawing/2014/main" id="{B2EBDD71-9B2E-6FF0-FBE1-1D5B72EA21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1" name="Google Shape;1751;g54dda1946d_6_308:notes">
            <a:extLst>
              <a:ext uri="{FF2B5EF4-FFF2-40B4-BE49-F238E27FC236}">
                <a16:creationId xmlns:a16="http://schemas.microsoft.com/office/drawing/2014/main" id="{F8B34984-1DE1-5BF4-6166-5FADD9EDFD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174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50" y="1176000"/>
            <a:ext cx="6551400" cy="20667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50" y="3364425"/>
            <a:ext cx="5855400" cy="475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565350" y="336442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201250" y="-21179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81"/>
        <p:cNvGrpSpPr/>
        <p:nvPr/>
      </p:nvGrpSpPr>
      <p:grpSpPr>
        <a:xfrm>
          <a:off x="0" y="0"/>
          <a:ext cx="0" cy="0"/>
          <a:chOff x="0" y="0"/>
          <a:chExt cx="0" cy="0"/>
        </a:xfrm>
      </p:grpSpPr>
      <p:grpSp>
        <p:nvGrpSpPr>
          <p:cNvPr id="1282" name="Google Shape;1282;p33"/>
          <p:cNvGrpSpPr/>
          <p:nvPr/>
        </p:nvGrpSpPr>
        <p:grpSpPr>
          <a:xfrm rot="-720667">
            <a:off x="5884688" y="-1027583"/>
            <a:ext cx="3701159" cy="2946932"/>
            <a:chOff x="6007225" y="-933972"/>
            <a:chExt cx="3701187" cy="2946953"/>
          </a:xfrm>
        </p:grpSpPr>
        <p:sp>
          <p:nvSpPr>
            <p:cNvPr id="1283" name="Google Shape;1283;p33"/>
            <p:cNvSpPr/>
            <p:nvPr/>
          </p:nvSpPr>
          <p:spPr>
            <a:xfrm>
              <a:off x="8729100" y="148555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4" name="Google Shape;1284;p33"/>
            <p:cNvGrpSpPr/>
            <p:nvPr/>
          </p:nvGrpSpPr>
          <p:grpSpPr>
            <a:xfrm>
              <a:off x="6007225" y="-933972"/>
              <a:ext cx="3701187" cy="2946953"/>
              <a:chOff x="6007225" y="-933972"/>
              <a:chExt cx="3701187" cy="2946953"/>
            </a:xfrm>
          </p:grpSpPr>
          <p:grpSp>
            <p:nvGrpSpPr>
              <p:cNvPr id="1285" name="Google Shape;1285;p33"/>
              <p:cNvGrpSpPr/>
              <p:nvPr/>
            </p:nvGrpSpPr>
            <p:grpSpPr>
              <a:xfrm rot="3188769">
                <a:off x="7054543" y="-192525"/>
                <a:ext cx="2585515" cy="1464059"/>
                <a:chOff x="87900" y="-332975"/>
                <a:chExt cx="2585411" cy="1464000"/>
              </a:xfrm>
            </p:grpSpPr>
            <p:sp>
              <p:nvSpPr>
                <p:cNvPr id="1286" name="Google Shape;1286;p33"/>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33"/>
                <p:cNvGrpSpPr/>
                <p:nvPr/>
              </p:nvGrpSpPr>
              <p:grpSpPr>
                <a:xfrm>
                  <a:off x="87900" y="-262197"/>
                  <a:ext cx="2505918" cy="1393222"/>
                  <a:chOff x="87900" y="-262197"/>
                  <a:chExt cx="2505918" cy="1393222"/>
                </a:xfrm>
              </p:grpSpPr>
              <p:sp>
                <p:nvSpPr>
                  <p:cNvPr id="1291" name="Google Shape;1291;p33"/>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3"/>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a:off x="1383107" y="517781"/>
                    <a:ext cx="50226" cy="43944"/>
                  </a:xfrm>
                  <a:custGeom>
                    <a:avLst/>
                    <a:gdLst/>
                    <a:ahLst/>
                    <a:cxnLst/>
                    <a:rect l="l" t="t" r="r" b="b"/>
                    <a:pathLst>
                      <a:path w="1911" h="1672" extrusionOk="0">
                        <a:moveTo>
                          <a:pt x="954" y="1"/>
                        </a:moveTo>
                        <a:cubicBezTo>
                          <a:pt x="847" y="1"/>
                          <a:pt x="739" y="23"/>
                          <a:pt x="637" y="70"/>
                        </a:cubicBezTo>
                        <a:cubicBezTo>
                          <a:pt x="191" y="229"/>
                          <a:pt x="0" y="738"/>
                          <a:pt x="191" y="1152"/>
                        </a:cubicBezTo>
                        <a:cubicBezTo>
                          <a:pt x="309" y="1481"/>
                          <a:pt x="600" y="1672"/>
                          <a:pt x="924" y="1672"/>
                        </a:cubicBezTo>
                        <a:cubicBezTo>
                          <a:pt x="1038" y="1672"/>
                          <a:pt x="1157" y="1648"/>
                          <a:pt x="1273" y="1598"/>
                        </a:cubicBezTo>
                        <a:cubicBezTo>
                          <a:pt x="1687" y="1439"/>
                          <a:pt x="1910" y="929"/>
                          <a:pt x="1719" y="516"/>
                        </a:cubicBezTo>
                        <a:cubicBezTo>
                          <a:pt x="1599" y="204"/>
                          <a:pt x="128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3"/>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3"/>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3"/>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3" name="Google Shape;1303;p33"/>
              <p:cNvSpPr/>
              <p:nvPr/>
            </p:nvSpPr>
            <p:spPr>
              <a:xfrm>
                <a:off x="6575975" y="555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3"/>
              <p:cNvSpPr/>
              <p:nvPr/>
            </p:nvSpPr>
            <p:spPr>
              <a:xfrm>
                <a:off x="8317150" y="8007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7201950" y="84005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3"/>
              <p:cNvSpPr/>
              <p:nvPr/>
            </p:nvSpPr>
            <p:spPr>
              <a:xfrm>
                <a:off x="7165350" y="33100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p:nvPr/>
            </p:nvSpPr>
            <p:spPr>
              <a:xfrm>
                <a:off x="6007225" y="3310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8" name="Google Shape;1308;p33"/>
              <p:cNvCxnSpPr>
                <a:stCxn id="1307" idx="7"/>
                <a:endCxn id="1303" idx="6"/>
              </p:cNvCxnSpPr>
              <p:nvPr/>
            </p:nvCxnSpPr>
            <p:spPr>
              <a:xfrm rot="-10079521" flipH="1">
                <a:off x="6091494" y="28437"/>
                <a:ext cx="511901" cy="368688"/>
              </a:xfrm>
              <a:prstGeom prst="straightConnector1">
                <a:avLst/>
              </a:prstGeom>
              <a:noFill/>
              <a:ln w="9525" cap="flat" cmpd="sng">
                <a:solidFill>
                  <a:schemeClr val="accent2"/>
                </a:solidFill>
                <a:prstDash val="solid"/>
                <a:round/>
                <a:headEnd type="none" w="med" len="med"/>
                <a:tailEnd type="none" w="med" len="med"/>
              </a:ln>
            </p:spPr>
          </p:cxnSp>
          <p:cxnSp>
            <p:nvCxnSpPr>
              <p:cNvPr id="1309" name="Google Shape;1309;p33"/>
              <p:cNvCxnSpPr>
                <a:stCxn id="1303" idx="1"/>
                <a:endCxn id="1306" idx="6"/>
              </p:cNvCxnSpPr>
              <p:nvPr/>
            </p:nvCxnSpPr>
            <p:spPr>
              <a:xfrm rot="721013">
                <a:off x="6561943" y="131693"/>
                <a:ext cx="662825" cy="150275"/>
              </a:xfrm>
              <a:prstGeom prst="straightConnector1">
                <a:avLst/>
              </a:prstGeom>
              <a:noFill/>
              <a:ln w="9525" cap="flat" cmpd="sng">
                <a:solidFill>
                  <a:schemeClr val="accent2"/>
                </a:solidFill>
                <a:prstDash val="solid"/>
                <a:round/>
                <a:headEnd type="none" w="med" len="med"/>
                <a:tailEnd type="none" w="med" len="med"/>
              </a:ln>
            </p:spPr>
          </p:cxnSp>
          <p:cxnSp>
            <p:nvCxnSpPr>
              <p:cNvPr id="1310" name="Google Shape;1310;p33"/>
              <p:cNvCxnSpPr>
                <a:stCxn id="1303" idx="6"/>
                <a:endCxn id="1305" idx="5"/>
              </p:cNvCxnSpPr>
              <p:nvPr/>
            </p:nvCxnSpPr>
            <p:spPr>
              <a:xfrm rot="720000">
                <a:off x="6561058" y="156293"/>
                <a:ext cx="747433" cy="644114"/>
              </a:xfrm>
              <a:prstGeom prst="straightConnector1">
                <a:avLst/>
              </a:prstGeom>
              <a:noFill/>
              <a:ln w="9525" cap="flat" cmpd="sng">
                <a:solidFill>
                  <a:schemeClr val="accent2"/>
                </a:solidFill>
                <a:prstDash val="solid"/>
                <a:round/>
                <a:headEnd type="none" w="med" len="med"/>
                <a:tailEnd type="none" w="med" len="med"/>
              </a:ln>
            </p:spPr>
          </p:cxnSp>
          <p:cxnSp>
            <p:nvCxnSpPr>
              <p:cNvPr id="1311" name="Google Shape;1311;p33"/>
              <p:cNvCxnSpPr>
                <a:stCxn id="1306" idx="4"/>
                <a:endCxn id="1305" idx="4"/>
              </p:cNvCxnSpPr>
              <p:nvPr/>
            </p:nvCxnSpPr>
            <p:spPr>
              <a:xfrm rot="718568">
                <a:off x="7131108" y="376938"/>
                <a:ext cx="141684" cy="490424"/>
              </a:xfrm>
              <a:prstGeom prst="straightConnector1">
                <a:avLst/>
              </a:prstGeom>
              <a:noFill/>
              <a:ln w="9525" cap="flat" cmpd="sng">
                <a:solidFill>
                  <a:schemeClr val="accent2"/>
                </a:solidFill>
                <a:prstDash val="solid"/>
                <a:round/>
                <a:headEnd type="none" w="med" len="med"/>
                <a:tailEnd type="none" w="med" len="med"/>
              </a:ln>
            </p:spPr>
          </p:cxnSp>
          <p:cxnSp>
            <p:nvCxnSpPr>
              <p:cNvPr id="1312" name="Google Shape;1312;p33"/>
              <p:cNvCxnSpPr>
                <a:stCxn id="1306" idx="2"/>
              </p:cNvCxnSpPr>
              <p:nvPr/>
            </p:nvCxnSpPr>
            <p:spPr>
              <a:xfrm rot="-10078273" flipH="1">
                <a:off x="7174606" y="261102"/>
                <a:ext cx="454888" cy="137095"/>
              </a:xfrm>
              <a:prstGeom prst="straightConnector1">
                <a:avLst/>
              </a:prstGeom>
              <a:noFill/>
              <a:ln w="9525" cap="flat" cmpd="sng">
                <a:solidFill>
                  <a:schemeClr val="accent2"/>
                </a:solidFill>
                <a:prstDash val="solid"/>
                <a:round/>
                <a:headEnd type="none" w="med" len="med"/>
                <a:tailEnd type="none" w="med" len="med"/>
              </a:ln>
            </p:spPr>
          </p:cxnSp>
          <p:cxnSp>
            <p:nvCxnSpPr>
              <p:cNvPr id="1313" name="Google Shape;1313;p33"/>
              <p:cNvCxnSpPr>
                <a:stCxn id="1305" idx="2"/>
                <a:endCxn id="1304" idx="6"/>
              </p:cNvCxnSpPr>
              <p:nvPr/>
            </p:nvCxnSpPr>
            <p:spPr>
              <a:xfrm rot="-10078974" flipH="1">
                <a:off x="7217614" y="708988"/>
                <a:ext cx="1144072" cy="271424"/>
              </a:xfrm>
              <a:prstGeom prst="straightConnector1">
                <a:avLst/>
              </a:prstGeom>
              <a:noFill/>
              <a:ln w="9525" cap="flat" cmpd="sng">
                <a:solidFill>
                  <a:schemeClr val="accent2"/>
                </a:solidFill>
                <a:prstDash val="solid"/>
                <a:round/>
                <a:headEnd type="none" w="med" len="med"/>
                <a:tailEnd type="none" w="med" len="med"/>
              </a:ln>
            </p:spPr>
          </p:cxnSp>
          <p:cxnSp>
            <p:nvCxnSpPr>
              <p:cNvPr id="1314" name="Google Shape;1314;p33"/>
              <p:cNvCxnSpPr>
                <a:stCxn id="1304" idx="4"/>
                <a:endCxn id="1283" idx="5"/>
              </p:cNvCxnSpPr>
              <p:nvPr/>
            </p:nvCxnSpPr>
            <p:spPr>
              <a:xfrm rot="721601">
                <a:off x="8281706" y="913553"/>
                <a:ext cx="564388" cy="571093"/>
              </a:xfrm>
              <a:prstGeom prst="straightConnector1">
                <a:avLst/>
              </a:prstGeom>
              <a:noFill/>
              <a:ln w="9525" cap="flat" cmpd="sng">
                <a:solidFill>
                  <a:schemeClr val="accent2"/>
                </a:solidFill>
                <a:prstDash val="solid"/>
                <a:round/>
                <a:headEnd type="none" w="med" len="med"/>
                <a:tailEnd type="none" w="med" len="med"/>
              </a:ln>
            </p:spPr>
          </p:cxnSp>
          <p:sp>
            <p:nvSpPr>
              <p:cNvPr id="1315" name="Google Shape;1315;p33"/>
              <p:cNvSpPr/>
              <p:nvPr/>
            </p:nvSpPr>
            <p:spPr>
              <a:xfrm>
                <a:off x="7624750" y="60385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6" name="Google Shape;1316;p33"/>
              <p:cNvCxnSpPr>
                <a:stCxn id="1315" idx="6"/>
                <a:endCxn id="1306" idx="5"/>
              </p:cNvCxnSpPr>
              <p:nvPr/>
            </p:nvCxnSpPr>
            <p:spPr>
              <a:xfrm rot="-10078847">
                <a:off x="7174726" y="413285"/>
                <a:ext cx="508548" cy="157629"/>
              </a:xfrm>
              <a:prstGeom prst="straightConnector1">
                <a:avLst/>
              </a:prstGeom>
              <a:noFill/>
              <a:ln w="9525" cap="flat" cmpd="sng">
                <a:solidFill>
                  <a:schemeClr val="accent2"/>
                </a:solidFill>
                <a:prstDash val="solid"/>
                <a:round/>
                <a:headEnd type="none" w="med" len="med"/>
                <a:tailEnd type="none" w="med" len="med"/>
              </a:ln>
            </p:spPr>
          </p:cxnSp>
        </p:grpSp>
      </p:grpSp>
      <p:sp>
        <p:nvSpPr>
          <p:cNvPr id="1317" name="Google Shape;1317;p33"/>
          <p:cNvSpPr/>
          <p:nvPr/>
        </p:nvSpPr>
        <p:spPr>
          <a:xfrm>
            <a:off x="826875" y="-258207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668350" y="34154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9" name="Google Shape;1319;p33"/>
          <p:cNvGrpSpPr/>
          <p:nvPr/>
        </p:nvGrpSpPr>
        <p:grpSpPr>
          <a:xfrm rot="-10283071">
            <a:off x="7758720" y="522777"/>
            <a:ext cx="1119208" cy="720947"/>
            <a:chOff x="7714450" y="2073044"/>
            <a:chExt cx="1119226" cy="720958"/>
          </a:xfrm>
        </p:grpSpPr>
        <p:sp>
          <p:nvSpPr>
            <p:cNvPr id="1320" name="Google Shape;1320;p33"/>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3"/>
            <p:cNvSpPr/>
            <p:nvPr/>
          </p:nvSpPr>
          <p:spPr>
            <a:xfrm>
              <a:off x="8175892" y="2102385"/>
              <a:ext cx="225690" cy="190691"/>
            </a:xfrm>
            <a:custGeom>
              <a:avLst/>
              <a:gdLst/>
              <a:ahLst/>
              <a:cxnLst/>
              <a:rect l="l" t="t" r="r" b="b"/>
              <a:pathLst>
                <a:path w="6384" h="5394" fill="none" extrusionOk="0">
                  <a:moveTo>
                    <a:pt x="1" y="0"/>
                  </a:moveTo>
                  <a:lnTo>
                    <a:pt x="6384" y="53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2" name="Google Shape;1322;p33"/>
            <p:cNvGrpSpPr/>
            <p:nvPr/>
          </p:nvGrpSpPr>
          <p:grpSpPr>
            <a:xfrm>
              <a:off x="7714450" y="2073044"/>
              <a:ext cx="1119226" cy="720958"/>
              <a:chOff x="7714450" y="2073044"/>
              <a:chExt cx="1119226" cy="720958"/>
            </a:xfrm>
          </p:grpSpPr>
          <p:sp>
            <p:nvSpPr>
              <p:cNvPr id="1323" name="Google Shape;1323;p33"/>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3"/>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30" name="Google Shape;1330;p33"/>
          <p:cNvGrpSpPr/>
          <p:nvPr/>
        </p:nvGrpSpPr>
        <p:grpSpPr>
          <a:xfrm>
            <a:off x="-330975" y="3169189"/>
            <a:ext cx="3667625" cy="2745984"/>
            <a:chOff x="-330975" y="3169189"/>
            <a:chExt cx="3667625" cy="2745984"/>
          </a:xfrm>
        </p:grpSpPr>
        <p:grpSp>
          <p:nvGrpSpPr>
            <p:cNvPr id="1331" name="Google Shape;1331;p33"/>
            <p:cNvGrpSpPr/>
            <p:nvPr/>
          </p:nvGrpSpPr>
          <p:grpSpPr>
            <a:xfrm>
              <a:off x="1281832" y="4020405"/>
              <a:ext cx="913414" cy="880441"/>
              <a:chOff x="763654" y="5826350"/>
              <a:chExt cx="1008071" cy="971575"/>
            </a:xfrm>
          </p:grpSpPr>
          <p:sp>
            <p:nvSpPr>
              <p:cNvPr id="1332" name="Google Shape;1332;p33"/>
              <p:cNvSpPr/>
              <p:nvPr/>
            </p:nvSpPr>
            <p:spPr>
              <a:xfrm>
                <a:off x="814757" y="6134739"/>
                <a:ext cx="923883" cy="635359"/>
              </a:xfrm>
              <a:custGeom>
                <a:avLst/>
                <a:gdLst/>
                <a:ahLst/>
                <a:cxnLst/>
                <a:rect l="l" t="t" r="r" b="b"/>
                <a:pathLst>
                  <a:path w="22277" h="15320" fill="none" extrusionOk="0">
                    <a:moveTo>
                      <a:pt x="6543" y="1"/>
                    </a:moveTo>
                    <a:lnTo>
                      <a:pt x="1" y="15320"/>
                    </a:lnTo>
                    <a:lnTo>
                      <a:pt x="22277" y="9479"/>
                    </a:lnTo>
                    <a:close/>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a:off x="1086109" y="5858118"/>
                <a:ext cx="41" cy="276663"/>
              </a:xfrm>
              <a:custGeom>
                <a:avLst/>
                <a:gdLst/>
                <a:ahLst/>
                <a:cxnLst/>
                <a:rect l="l" t="t" r="r" b="b"/>
                <a:pathLst>
                  <a:path w="1" h="6671" fill="none" extrusionOk="0">
                    <a:moveTo>
                      <a:pt x="0" y="6671"/>
                    </a:moveTo>
                    <a:lnTo>
                      <a:pt x="0" y="1"/>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a:off x="1067571" y="6109607"/>
                <a:ext cx="42385" cy="42385"/>
              </a:xfrm>
              <a:custGeom>
                <a:avLst/>
                <a:gdLst/>
                <a:ahLst/>
                <a:cxnLst/>
                <a:rect l="l" t="t" r="r" b="b"/>
                <a:pathLst>
                  <a:path w="1022" h="1022" extrusionOk="0">
                    <a:moveTo>
                      <a:pt x="1022" y="511"/>
                    </a:moveTo>
                    <a:cubicBezTo>
                      <a:pt x="1022" y="766"/>
                      <a:pt x="798" y="1022"/>
                      <a:pt x="511" y="1022"/>
                    </a:cubicBezTo>
                    <a:cubicBezTo>
                      <a:pt x="224" y="1022"/>
                      <a:pt x="0" y="766"/>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a:off x="1067571" y="5826350"/>
                <a:ext cx="42385" cy="42426"/>
              </a:xfrm>
              <a:custGeom>
                <a:avLst/>
                <a:gdLst/>
                <a:ahLst/>
                <a:cxnLst/>
                <a:rect l="l" t="t" r="r" b="b"/>
                <a:pathLst>
                  <a:path w="1022" h="1023" extrusionOk="0">
                    <a:moveTo>
                      <a:pt x="1022" y="511"/>
                    </a:moveTo>
                    <a:cubicBezTo>
                      <a:pt x="1022" y="799"/>
                      <a:pt x="798" y="1022"/>
                      <a:pt x="511" y="1022"/>
                    </a:cubicBezTo>
                    <a:cubicBezTo>
                      <a:pt x="224" y="1022"/>
                      <a:pt x="0" y="799"/>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a:off x="763654" y="6727712"/>
                <a:ext cx="71499" cy="70213"/>
              </a:xfrm>
              <a:custGeom>
                <a:avLst/>
                <a:gdLst/>
                <a:ahLst/>
                <a:cxnLst/>
                <a:rect l="l" t="t" r="r" b="b"/>
                <a:pathLst>
                  <a:path w="1724" h="1693" extrusionOk="0">
                    <a:moveTo>
                      <a:pt x="1723" y="830"/>
                    </a:moveTo>
                    <a:cubicBezTo>
                      <a:pt x="1723" y="1309"/>
                      <a:pt x="1340" y="1692"/>
                      <a:pt x="862" y="1692"/>
                    </a:cubicBezTo>
                    <a:cubicBezTo>
                      <a:pt x="383" y="1692"/>
                      <a:pt x="0" y="1309"/>
                      <a:pt x="0" y="830"/>
                    </a:cubicBezTo>
                    <a:cubicBezTo>
                      <a:pt x="0" y="384"/>
                      <a:pt x="383" y="1"/>
                      <a:pt x="862" y="1"/>
                    </a:cubicBezTo>
                    <a:cubicBezTo>
                      <a:pt x="1340" y="1"/>
                      <a:pt x="1723" y="384"/>
                      <a:pt x="1723"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a:off x="1701554" y="6481532"/>
                <a:ext cx="70171" cy="70171"/>
              </a:xfrm>
              <a:custGeom>
                <a:avLst/>
                <a:gdLst/>
                <a:ahLst/>
                <a:cxnLst/>
                <a:rect l="l" t="t" r="r" b="b"/>
                <a:pathLst>
                  <a:path w="1692" h="1692" extrusionOk="0">
                    <a:moveTo>
                      <a:pt x="1692" y="862"/>
                    </a:moveTo>
                    <a:cubicBezTo>
                      <a:pt x="1692" y="1341"/>
                      <a:pt x="1309" y="1692"/>
                      <a:pt x="830" y="1692"/>
                    </a:cubicBezTo>
                    <a:cubicBezTo>
                      <a:pt x="351" y="1692"/>
                      <a:pt x="0" y="1341"/>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33"/>
            <p:cNvGrpSpPr/>
            <p:nvPr/>
          </p:nvGrpSpPr>
          <p:grpSpPr>
            <a:xfrm>
              <a:off x="-330975" y="3169189"/>
              <a:ext cx="3667625" cy="2745984"/>
              <a:chOff x="-330975" y="3169189"/>
              <a:chExt cx="3667625" cy="2745984"/>
            </a:xfrm>
          </p:grpSpPr>
          <p:sp>
            <p:nvSpPr>
              <p:cNvPr id="1339" name="Google Shape;1339;p33"/>
              <p:cNvSpPr/>
              <p:nvPr/>
            </p:nvSpPr>
            <p:spPr>
              <a:xfrm rot="-10103830">
                <a:off x="2092001" y="4693018"/>
                <a:ext cx="485146" cy="590226"/>
              </a:xfrm>
              <a:custGeom>
                <a:avLst/>
                <a:gdLst/>
                <a:ahLst/>
                <a:cxnLst/>
                <a:rect l="l" t="t" r="r" b="b"/>
                <a:pathLst>
                  <a:path w="15282" h="18592" fill="none" extrusionOk="0">
                    <a:moveTo>
                      <a:pt x="14740" y="96"/>
                    </a:moveTo>
                    <a:lnTo>
                      <a:pt x="1" y="0"/>
                    </a:lnTo>
                    <a:lnTo>
                      <a:pt x="15281" y="18592"/>
                    </a:lnTo>
                    <a:lnTo>
                      <a:pt x="414" y="15249"/>
                    </a:lnTo>
                    <a:lnTo>
                      <a:pt x="1"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rot="-10103830">
                <a:off x="2174238" y="4473717"/>
                <a:ext cx="313335" cy="210255"/>
              </a:xfrm>
              <a:custGeom>
                <a:avLst/>
                <a:gdLst/>
                <a:ahLst/>
                <a:cxnLst/>
                <a:rect l="l" t="t" r="r" b="b"/>
                <a:pathLst>
                  <a:path w="9870" h="6623" fill="none" extrusionOk="0">
                    <a:moveTo>
                      <a:pt x="9869" y="1"/>
                    </a:moveTo>
                    <a:lnTo>
                      <a:pt x="8628" y="6622"/>
                    </a:lnTo>
                    <a:lnTo>
                      <a:pt x="1" y="6336"/>
                    </a:lnTo>
                    <a:close/>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rot="-10103830">
                <a:off x="1952735" y="4120438"/>
                <a:ext cx="1004609" cy="692322"/>
              </a:xfrm>
              <a:custGeom>
                <a:avLst/>
                <a:gdLst/>
                <a:ahLst/>
                <a:cxnLst/>
                <a:rect l="l" t="t" r="r" b="b"/>
                <a:pathLst>
                  <a:path w="31645" h="21808" fill="none" extrusionOk="0">
                    <a:moveTo>
                      <a:pt x="14008" y="9679"/>
                    </a:moveTo>
                    <a:lnTo>
                      <a:pt x="9009" y="1"/>
                    </a:lnTo>
                    <a:lnTo>
                      <a:pt x="0" y="3535"/>
                    </a:lnTo>
                    <a:lnTo>
                      <a:pt x="5699" y="9551"/>
                    </a:lnTo>
                    <a:lnTo>
                      <a:pt x="14008" y="9679"/>
                    </a:lnTo>
                    <a:lnTo>
                      <a:pt x="22412" y="21808"/>
                    </a:lnTo>
                    <a:lnTo>
                      <a:pt x="22635" y="9965"/>
                    </a:lnTo>
                    <a:lnTo>
                      <a:pt x="31644" y="9042"/>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rot="-10103830">
                <a:off x="2652662" y="4079949"/>
                <a:ext cx="574067" cy="524543"/>
              </a:xfrm>
              <a:custGeom>
                <a:avLst/>
                <a:gdLst/>
                <a:ahLst/>
                <a:cxnLst/>
                <a:rect l="l" t="t" r="r" b="b"/>
                <a:pathLst>
                  <a:path w="18083" h="16523" fill="none" extrusionOk="0">
                    <a:moveTo>
                      <a:pt x="1" y="16523"/>
                    </a:moveTo>
                    <a:lnTo>
                      <a:pt x="18083" y="10601"/>
                    </a:lnTo>
                    <a:lnTo>
                      <a:pt x="13085" y="0"/>
                    </a:lnTo>
                    <a:close/>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rot="-10103830">
                <a:off x="2244705" y="4131728"/>
                <a:ext cx="530606" cy="692322"/>
              </a:xfrm>
              <a:custGeom>
                <a:avLst/>
                <a:gdLst/>
                <a:ahLst/>
                <a:cxnLst/>
                <a:rect l="l" t="t" r="r" b="b"/>
                <a:pathLst>
                  <a:path w="16714" h="21808" fill="none" extrusionOk="0">
                    <a:moveTo>
                      <a:pt x="4999" y="20152"/>
                    </a:moveTo>
                    <a:lnTo>
                      <a:pt x="16714" y="21808"/>
                    </a:lnTo>
                    <a:lnTo>
                      <a:pt x="1" y="9551"/>
                    </a:lnTo>
                    <a:lnTo>
                      <a:pt x="3311" y="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rot="-10103830">
                <a:off x="932764" y="4350705"/>
                <a:ext cx="685242" cy="1482644"/>
              </a:xfrm>
              <a:custGeom>
                <a:avLst/>
                <a:gdLst/>
                <a:ahLst/>
                <a:cxnLst/>
                <a:rect l="l" t="t" r="r" b="b"/>
                <a:pathLst>
                  <a:path w="21585" h="46703" fill="none" extrusionOk="0">
                    <a:moveTo>
                      <a:pt x="11843" y="46702"/>
                    </a:moveTo>
                    <a:lnTo>
                      <a:pt x="21585" y="19515"/>
                    </a:lnTo>
                    <a:lnTo>
                      <a:pt x="1" y="1"/>
                    </a:lnTo>
                    <a:lnTo>
                      <a:pt x="10697" y="26774"/>
                    </a:lnTo>
                    <a:lnTo>
                      <a:pt x="21585" y="19515"/>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rot="-10103830">
                <a:off x="425785" y="3922116"/>
                <a:ext cx="959117" cy="1205722"/>
              </a:xfrm>
              <a:custGeom>
                <a:avLst/>
                <a:gdLst/>
                <a:ahLst/>
                <a:cxnLst/>
                <a:rect l="l" t="t" r="r" b="b"/>
                <a:pathLst>
                  <a:path w="30212" h="37980" fill="none" extrusionOk="0">
                    <a:moveTo>
                      <a:pt x="30212" y="37979"/>
                    </a:moveTo>
                    <a:lnTo>
                      <a:pt x="21807" y="28333"/>
                    </a:lnTo>
                    <a:lnTo>
                      <a:pt x="23240" y="17732"/>
                    </a:lnTo>
                    <a:lnTo>
                      <a:pt x="17732" y="16618"/>
                    </a:lnTo>
                    <a:lnTo>
                      <a:pt x="10888" y="0"/>
                    </a:lnTo>
                    <a:lnTo>
                      <a:pt x="19738" y="4903"/>
                    </a:lnTo>
                    <a:lnTo>
                      <a:pt x="26996" y="6686"/>
                    </a:lnTo>
                    <a:lnTo>
                      <a:pt x="17732" y="16618"/>
                    </a:lnTo>
                    <a:lnTo>
                      <a:pt x="0" y="7259"/>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rot="-10103830">
                <a:off x="-127217" y="3484175"/>
                <a:ext cx="3315925" cy="1808043"/>
              </a:xfrm>
              <a:custGeom>
                <a:avLst/>
                <a:gdLst/>
                <a:ahLst/>
                <a:cxnLst/>
                <a:rect l="l" t="t" r="r" b="b"/>
                <a:pathLst>
                  <a:path w="104451" h="56953" fill="none" extrusionOk="0">
                    <a:moveTo>
                      <a:pt x="4457" y="56952"/>
                    </a:moveTo>
                    <a:lnTo>
                      <a:pt x="1" y="47084"/>
                    </a:lnTo>
                    <a:lnTo>
                      <a:pt x="29798" y="42818"/>
                    </a:lnTo>
                    <a:lnTo>
                      <a:pt x="39030" y="30052"/>
                    </a:lnTo>
                    <a:lnTo>
                      <a:pt x="31262" y="24354"/>
                    </a:lnTo>
                    <a:lnTo>
                      <a:pt x="30721" y="5858"/>
                    </a:lnTo>
                    <a:lnTo>
                      <a:pt x="43614" y="0"/>
                    </a:lnTo>
                    <a:lnTo>
                      <a:pt x="55552" y="8564"/>
                    </a:lnTo>
                    <a:lnTo>
                      <a:pt x="56698" y="28492"/>
                    </a:lnTo>
                    <a:lnTo>
                      <a:pt x="85764" y="39284"/>
                    </a:lnTo>
                    <a:lnTo>
                      <a:pt x="104451" y="22571"/>
                    </a:lnTo>
                    <a:lnTo>
                      <a:pt x="77359" y="29638"/>
                    </a:lnTo>
                    <a:lnTo>
                      <a:pt x="56698" y="28492"/>
                    </a:lnTo>
                    <a:lnTo>
                      <a:pt x="56698" y="28492"/>
                    </a:lnTo>
                    <a:lnTo>
                      <a:pt x="73284" y="17923"/>
                    </a:lnTo>
                    <a:lnTo>
                      <a:pt x="77359" y="29638"/>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rot="-10103830">
                <a:off x="708079" y="4571784"/>
                <a:ext cx="63715" cy="371939"/>
              </a:xfrm>
              <a:custGeom>
                <a:avLst/>
                <a:gdLst/>
                <a:ahLst/>
                <a:cxnLst/>
                <a:rect l="l" t="t" r="r" b="b"/>
                <a:pathLst>
                  <a:path w="2007" h="11716" fill="none" extrusionOk="0">
                    <a:moveTo>
                      <a:pt x="0" y="11716"/>
                    </a:moveTo>
                    <a:lnTo>
                      <a:pt x="2006" y="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rot="-10103830">
                <a:off x="1373981" y="4385515"/>
                <a:ext cx="276954" cy="148604"/>
              </a:xfrm>
              <a:custGeom>
                <a:avLst/>
                <a:gdLst/>
                <a:ahLst/>
                <a:cxnLst/>
                <a:rect l="l" t="t" r="r" b="b"/>
                <a:pathLst>
                  <a:path w="8724" h="4681" fill="none" extrusionOk="0">
                    <a:moveTo>
                      <a:pt x="8723" y="4680"/>
                    </a:moveTo>
                    <a:lnTo>
                      <a:pt x="1"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rot="-10103830">
                <a:off x="1573911" y="4874811"/>
                <a:ext cx="498257" cy="491178"/>
              </a:xfrm>
              <a:custGeom>
                <a:avLst/>
                <a:gdLst/>
                <a:ahLst/>
                <a:cxnLst/>
                <a:rect l="l" t="t" r="r" b="b"/>
                <a:pathLst>
                  <a:path w="15695" h="15472" fill="none" extrusionOk="0">
                    <a:moveTo>
                      <a:pt x="12893" y="0"/>
                    </a:moveTo>
                    <a:lnTo>
                      <a:pt x="15695" y="15472"/>
                    </a:lnTo>
                    <a:lnTo>
                      <a:pt x="0" y="5858"/>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0" name="Google Shape;1350;p33"/>
              <p:cNvGrpSpPr/>
              <p:nvPr/>
            </p:nvGrpSpPr>
            <p:grpSpPr>
              <a:xfrm>
                <a:off x="-330975" y="3779650"/>
                <a:ext cx="3630870" cy="2135522"/>
                <a:chOff x="-330975" y="3779650"/>
                <a:chExt cx="3630870" cy="2135522"/>
              </a:xfrm>
            </p:grpSpPr>
            <p:sp>
              <p:nvSpPr>
                <p:cNvPr id="1351" name="Google Shape;1351;p33"/>
                <p:cNvSpPr/>
                <p:nvPr/>
              </p:nvSpPr>
              <p:spPr>
                <a:xfrm rot="-10103830">
                  <a:off x="-303084" y="3922950"/>
                  <a:ext cx="205208" cy="298192"/>
                </a:xfrm>
                <a:custGeom>
                  <a:avLst/>
                  <a:gdLst/>
                  <a:ahLst/>
                  <a:cxnLst/>
                  <a:rect l="l" t="t" r="r" b="b"/>
                  <a:pathLst>
                    <a:path w="6464" h="9393" fill="none" extrusionOk="0">
                      <a:moveTo>
                        <a:pt x="1" y="1"/>
                      </a:moveTo>
                      <a:lnTo>
                        <a:pt x="6463" y="9392"/>
                      </a:lnTo>
                    </a:path>
                  </a:pathLst>
                </a:custGeom>
                <a:solidFill>
                  <a:schemeClr val="accent2"/>
                </a:solidFill>
                <a:ln w="717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rot="-10103830">
                  <a:off x="3242437" y="4114743"/>
                  <a:ext cx="52603" cy="53619"/>
                </a:xfrm>
                <a:custGeom>
                  <a:avLst/>
                  <a:gdLst/>
                  <a:ahLst/>
                  <a:cxnLst/>
                  <a:rect l="l" t="t" r="r" b="b"/>
                  <a:pathLst>
                    <a:path w="1657" h="1689" extrusionOk="0">
                      <a:moveTo>
                        <a:pt x="829" y="1"/>
                      </a:moveTo>
                      <a:cubicBezTo>
                        <a:pt x="383" y="1"/>
                        <a:pt x="1" y="383"/>
                        <a:pt x="1" y="860"/>
                      </a:cubicBezTo>
                      <a:cubicBezTo>
                        <a:pt x="1" y="1306"/>
                        <a:pt x="383" y="1688"/>
                        <a:pt x="829" y="1688"/>
                      </a:cubicBezTo>
                      <a:cubicBezTo>
                        <a:pt x="1306" y="1688"/>
                        <a:pt x="1656" y="1306"/>
                        <a:pt x="1656" y="860"/>
                      </a:cubicBezTo>
                      <a:cubicBezTo>
                        <a:pt x="1656" y="383"/>
                        <a:pt x="1306" y="1"/>
                        <a:pt x="82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rot="-10103830">
                  <a:off x="2472516" y="4487991"/>
                  <a:ext cx="52572" cy="53619"/>
                </a:xfrm>
                <a:custGeom>
                  <a:avLst/>
                  <a:gdLst/>
                  <a:ahLst/>
                  <a:cxnLst/>
                  <a:rect l="l" t="t" r="r" b="b"/>
                  <a:pathLst>
                    <a:path w="1656" h="1689" extrusionOk="0">
                      <a:moveTo>
                        <a:pt x="828" y="1"/>
                      </a:moveTo>
                      <a:cubicBezTo>
                        <a:pt x="350" y="1"/>
                        <a:pt x="0" y="383"/>
                        <a:pt x="0" y="829"/>
                      </a:cubicBezTo>
                      <a:cubicBezTo>
                        <a:pt x="0" y="1306"/>
                        <a:pt x="350" y="1688"/>
                        <a:pt x="828" y="1688"/>
                      </a:cubicBezTo>
                      <a:cubicBezTo>
                        <a:pt x="1273" y="1688"/>
                        <a:pt x="1655" y="1306"/>
                        <a:pt x="1655" y="829"/>
                      </a:cubicBezTo>
                      <a:cubicBezTo>
                        <a:pt x="1655" y="383"/>
                        <a:pt x="1273" y="1"/>
                        <a:pt x="8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rot="-10103830">
                  <a:off x="2873828" y="4769595"/>
                  <a:ext cx="53588" cy="53619"/>
                </a:xfrm>
                <a:custGeom>
                  <a:avLst/>
                  <a:gdLst/>
                  <a:ahLst/>
                  <a:cxnLst/>
                  <a:rect l="l" t="t" r="r" b="b"/>
                  <a:pathLst>
                    <a:path w="1688" h="1689" extrusionOk="0">
                      <a:moveTo>
                        <a:pt x="860" y="1"/>
                      </a:moveTo>
                      <a:cubicBezTo>
                        <a:pt x="383" y="1"/>
                        <a:pt x="1" y="383"/>
                        <a:pt x="1" y="829"/>
                      </a:cubicBezTo>
                      <a:cubicBezTo>
                        <a:pt x="1" y="1306"/>
                        <a:pt x="383" y="1688"/>
                        <a:pt x="860" y="1688"/>
                      </a:cubicBezTo>
                      <a:cubicBezTo>
                        <a:pt x="1306" y="1688"/>
                        <a:pt x="1688" y="1306"/>
                        <a:pt x="1688" y="829"/>
                      </a:cubicBezTo>
                      <a:cubicBezTo>
                        <a:pt x="1688" y="383"/>
                        <a:pt x="1306" y="1"/>
                        <a:pt x="86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rot="-10103830">
                  <a:off x="1929998" y="4402398"/>
                  <a:ext cx="52572" cy="52603"/>
                </a:xfrm>
                <a:custGeom>
                  <a:avLst/>
                  <a:gdLst/>
                  <a:ahLst/>
                  <a:cxnLst/>
                  <a:rect l="l" t="t" r="r" b="b"/>
                  <a:pathLst>
                    <a:path w="1656" h="1657" extrusionOk="0">
                      <a:moveTo>
                        <a:pt x="828" y="1"/>
                      </a:moveTo>
                      <a:cubicBezTo>
                        <a:pt x="351" y="1"/>
                        <a:pt x="0" y="351"/>
                        <a:pt x="0" y="829"/>
                      </a:cubicBezTo>
                      <a:cubicBezTo>
                        <a:pt x="0" y="1274"/>
                        <a:pt x="351" y="1656"/>
                        <a:pt x="828" y="1656"/>
                      </a:cubicBezTo>
                      <a:cubicBezTo>
                        <a:pt x="1274" y="1656"/>
                        <a:pt x="1656" y="1274"/>
                        <a:pt x="1656" y="829"/>
                      </a:cubicBezTo>
                      <a:cubicBezTo>
                        <a:pt x="1656" y="351"/>
                        <a:pt x="1274" y="1"/>
                        <a:pt x="8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rot="-10103830">
                  <a:off x="2218565" y="4423475"/>
                  <a:ext cx="52572" cy="53588"/>
                </a:xfrm>
                <a:custGeom>
                  <a:avLst/>
                  <a:gdLst/>
                  <a:ahLst/>
                  <a:cxnLst/>
                  <a:rect l="l" t="t" r="r" b="b"/>
                  <a:pathLst>
                    <a:path w="1656" h="1688" extrusionOk="0">
                      <a:moveTo>
                        <a:pt x="828" y="0"/>
                      </a:moveTo>
                      <a:cubicBezTo>
                        <a:pt x="382" y="0"/>
                        <a:pt x="0" y="382"/>
                        <a:pt x="0" y="860"/>
                      </a:cubicBezTo>
                      <a:cubicBezTo>
                        <a:pt x="0" y="1305"/>
                        <a:pt x="382" y="1687"/>
                        <a:pt x="828" y="1687"/>
                      </a:cubicBezTo>
                      <a:cubicBezTo>
                        <a:pt x="1306" y="1687"/>
                        <a:pt x="1656" y="1305"/>
                        <a:pt x="1656" y="860"/>
                      </a:cubicBezTo>
                      <a:cubicBezTo>
                        <a:pt x="1656" y="382"/>
                        <a:pt x="1306"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rot="-10103830">
                  <a:off x="2288855" y="4061463"/>
                  <a:ext cx="53619" cy="52572"/>
                </a:xfrm>
                <a:custGeom>
                  <a:avLst/>
                  <a:gdLst/>
                  <a:ahLst/>
                  <a:cxnLst/>
                  <a:rect l="l" t="t" r="r" b="b"/>
                  <a:pathLst>
                    <a:path w="1689" h="1656" extrusionOk="0">
                      <a:moveTo>
                        <a:pt x="828" y="0"/>
                      </a:moveTo>
                      <a:cubicBezTo>
                        <a:pt x="383" y="0"/>
                        <a:pt x="1" y="351"/>
                        <a:pt x="1" y="828"/>
                      </a:cubicBezTo>
                      <a:cubicBezTo>
                        <a:pt x="1" y="1274"/>
                        <a:pt x="383" y="1656"/>
                        <a:pt x="828" y="1656"/>
                      </a:cubicBezTo>
                      <a:cubicBezTo>
                        <a:pt x="1306" y="1656"/>
                        <a:pt x="1688" y="1274"/>
                        <a:pt x="1688" y="828"/>
                      </a:cubicBezTo>
                      <a:cubicBezTo>
                        <a:pt x="1688" y="351"/>
                        <a:pt x="1306"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rot="-10103830">
                  <a:off x="2482713" y="5287565"/>
                  <a:ext cx="52603" cy="53619"/>
                </a:xfrm>
                <a:custGeom>
                  <a:avLst/>
                  <a:gdLst/>
                  <a:ahLst/>
                  <a:cxnLst/>
                  <a:rect l="l" t="t" r="r" b="b"/>
                  <a:pathLst>
                    <a:path w="1657" h="1689" extrusionOk="0">
                      <a:moveTo>
                        <a:pt x="829" y="1"/>
                      </a:moveTo>
                      <a:cubicBezTo>
                        <a:pt x="383" y="1"/>
                        <a:pt x="1" y="383"/>
                        <a:pt x="1" y="860"/>
                      </a:cubicBezTo>
                      <a:cubicBezTo>
                        <a:pt x="1" y="1306"/>
                        <a:pt x="383" y="1688"/>
                        <a:pt x="829" y="1688"/>
                      </a:cubicBezTo>
                      <a:cubicBezTo>
                        <a:pt x="1306" y="1688"/>
                        <a:pt x="1656" y="1306"/>
                        <a:pt x="1656" y="860"/>
                      </a:cubicBezTo>
                      <a:cubicBezTo>
                        <a:pt x="1656" y="383"/>
                        <a:pt x="1306" y="1"/>
                        <a:pt x="82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rot="-10103830">
                  <a:off x="1599905" y="4804155"/>
                  <a:ext cx="53619" cy="52572"/>
                </a:xfrm>
                <a:custGeom>
                  <a:avLst/>
                  <a:gdLst/>
                  <a:ahLst/>
                  <a:cxnLst/>
                  <a:rect l="l" t="t" r="r" b="b"/>
                  <a:pathLst>
                    <a:path w="1689" h="1656" extrusionOk="0">
                      <a:moveTo>
                        <a:pt x="860" y="0"/>
                      </a:moveTo>
                      <a:cubicBezTo>
                        <a:pt x="383" y="0"/>
                        <a:pt x="1" y="382"/>
                        <a:pt x="1" y="828"/>
                      </a:cubicBezTo>
                      <a:cubicBezTo>
                        <a:pt x="1" y="1305"/>
                        <a:pt x="383" y="1656"/>
                        <a:pt x="860" y="1656"/>
                      </a:cubicBezTo>
                      <a:cubicBezTo>
                        <a:pt x="1306" y="1656"/>
                        <a:pt x="1688" y="1305"/>
                        <a:pt x="1688" y="828"/>
                      </a:cubicBezTo>
                      <a:cubicBezTo>
                        <a:pt x="1688" y="382"/>
                        <a:pt x="1306"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rot="-10103830">
                  <a:off x="1441452" y="5856846"/>
                  <a:ext cx="52572" cy="53588"/>
                </a:xfrm>
                <a:custGeom>
                  <a:avLst/>
                  <a:gdLst/>
                  <a:ahLst/>
                  <a:cxnLst/>
                  <a:rect l="l" t="t" r="r" b="b"/>
                  <a:pathLst>
                    <a:path w="1656" h="1688" extrusionOk="0">
                      <a:moveTo>
                        <a:pt x="828" y="0"/>
                      </a:moveTo>
                      <a:cubicBezTo>
                        <a:pt x="382" y="0"/>
                        <a:pt x="0" y="382"/>
                        <a:pt x="0" y="860"/>
                      </a:cubicBezTo>
                      <a:cubicBezTo>
                        <a:pt x="0" y="1305"/>
                        <a:pt x="382" y="1687"/>
                        <a:pt x="828" y="1687"/>
                      </a:cubicBezTo>
                      <a:cubicBezTo>
                        <a:pt x="1305" y="1687"/>
                        <a:pt x="1655" y="1305"/>
                        <a:pt x="1655" y="860"/>
                      </a:cubicBezTo>
                      <a:cubicBezTo>
                        <a:pt x="1655" y="382"/>
                        <a:pt x="1305"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rot="-10103830">
                  <a:off x="2034413" y="5207115"/>
                  <a:ext cx="36413" cy="37429"/>
                </a:xfrm>
                <a:custGeom>
                  <a:avLst/>
                  <a:gdLst/>
                  <a:ahLst/>
                  <a:cxnLst/>
                  <a:rect l="l" t="t" r="r" b="b"/>
                  <a:pathLst>
                    <a:path w="1147" h="1179" extrusionOk="0">
                      <a:moveTo>
                        <a:pt x="574" y="0"/>
                      </a:moveTo>
                      <a:cubicBezTo>
                        <a:pt x="255" y="0"/>
                        <a:pt x="1" y="287"/>
                        <a:pt x="1" y="605"/>
                      </a:cubicBezTo>
                      <a:cubicBezTo>
                        <a:pt x="1" y="923"/>
                        <a:pt x="255" y="1178"/>
                        <a:pt x="574" y="1178"/>
                      </a:cubicBezTo>
                      <a:cubicBezTo>
                        <a:pt x="892" y="1178"/>
                        <a:pt x="1147" y="923"/>
                        <a:pt x="1147" y="605"/>
                      </a:cubicBezTo>
                      <a:cubicBezTo>
                        <a:pt x="1147" y="287"/>
                        <a:pt x="892" y="0"/>
                        <a:pt x="57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rot="-10103830">
                  <a:off x="2142667" y="4630030"/>
                  <a:ext cx="37429" cy="36413"/>
                </a:xfrm>
                <a:custGeom>
                  <a:avLst/>
                  <a:gdLst/>
                  <a:ahLst/>
                  <a:cxnLst/>
                  <a:rect l="l" t="t" r="r" b="b"/>
                  <a:pathLst>
                    <a:path w="1179" h="1147" extrusionOk="0">
                      <a:moveTo>
                        <a:pt x="605" y="0"/>
                      </a:moveTo>
                      <a:cubicBezTo>
                        <a:pt x="287" y="0"/>
                        <a:pt x="0" y="255"/>
                        <a:pt x="0" y="573"/>
                      </a:cubicBezTo>
                      <a:cubicBezTo>
                        <a:pt x="0" y="891"/>
                        <a:pt x="287" y="1146"/>
                        <a:pt x="605" y="1146"/>
                      </a:cubicBezTo>
                      <a:cubicBezTo>
                        <a:pt x="923" y="1146"/>
                        <a:pt x="1178" y="891"/>
                        <a:pt x="1178" y="573"/>
                      </a:cubicBezTo>
                      <a:cubicBezTo>
                        <a:pt x="1178" y="255"/>
                        <a:pt x="923" y="0"/>
                        <a:pt x="605"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rot="-10103830">
                  <a:off x="2661525" y="4192794"/>
                  <a:ext cx="36413" cy="37397"/>
                </a:xfrm>
                <a:custGeom>
                  <a:avLst/>
                  <a:gdLst/>
                  <a:ahLst/>
                  <a:cxnLst/>
                  <a:rect l="l" t="t" r="r" b="b"/>
                  <a:pathLst>
                    <a:path w="1147" h="1178" extrusionOk="0">
                      <a:moveTo>
                        <a:pt x="574" y="0"/>
                      </a:moveTo>
                      <a:cubicBezTo>
                        <a:pt x="255" y="0"/>
                        <a:pt x="1" y="255"/>
                        <a:pt x="1" y="573"/>
                      </a:cubicBezTo>
                      <a:cubicBezTo>
                        <a:pt x="1" y="923"/>
                        <a:pt x="255" y="1178"/>
                        <a:pt x="574" y="1178"/>
                      </a:cubicBezTo>
                      <a:cubicBezTo>
                        <a:pt x="892" y="1178"/>
                        <a:pt x="1147" y="923"/>
                        <a:pt x="1147" y="573"/>
                      </a:cubicBezTo>
                      <a:cubicBezTo>
                        <a:pt x="1147" y="255"/>
                        <a:pt x="892" y="0"/>
                        <a:pt x="57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rot="-10103830">
                  <a:off x="2578185" y="4829864"/>
                  <a:ext cx="37429" cy="37429"/>
                </a:xfrm>
                <a:custGeom>
                  <a:avLst/>
                  <a:gdLst/>
                  <a:ahLst/>
                  <a:cxnLst/>
                  <a:rect l="l" t="t" r="r" b="b"/>
                  <a:pathLst>
                    <a:path w="1179" h="1179" extrusionOk="0">
                      <a:moveTo>
                        <a:pt x="573" y="1"/>
                      </a:moveTo>
                      <a:cubicBezTo>
                        <a:pt x="255" y="1"/>
                        <a:pt x="0" y="256"/>
                        <a:pt x="0" y="574"/>
                      </a:cubicBezTo>
                      <a:cubicBezTo>
                        <a:pt x="0" y="924"/>
                        <a:pt x="255" y="1179"/>
                        <a:pt x="573" y="1179"/>
                      </a:cubicBezTo>
                      <a:cubicBezTo>
                        <a:pt x="924" y="1179"/>
                        <a:pt x="1178" y="924"/>
                        <a:pt x="1178" y="574"/>
                      </a:cubicBezTo>
                      <a:cubicBezTo>
                        <a:pt x="1178" y="256"/>
                        <a:pt x="924" y="1"/>
                        <a:pt x="57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rot="-10103830">
                  <a:off x="1281959" y="4968147"/>
                  <a:ext cx="37429" cy="36413"/>
                </a:xfrm>
                <a:custGeom>
                  <a:avLst/>
                  <a:gdLst/>
                  <a:ahLst/>
                  <a:cxnLst/>
                  <a:rect l="l" t="t" r="r" b="b"/>
                  <a:pathLst>
                    <a:path w="1179" h="1147" extrusionOk="0">
                      <a:moveTo>
                        <a:pt x="605" y="1"/>
                      </a:moveTo>
                      <a:cubicBezTo>
                        <a:pt x="287" y="1"/>
                        <a:pt x="1" y="255"/>
                        <a:pt x="1" y="574"/>
                      </a:cubicBezTo>
                      <a:cubicBezTo>
                        <a:pt x="1" y="892"/>
                        <a:pt x="287" y="1147"/>
                        <a:pt x="605" y="1147"/>
                      </a:cubicBezTo>
                      <a:cubicBezTo>
                        <a:pt x="924" y="1147"/>
                        <a:pt x="1178" y="892"/>
                        <a:pt x="1178" y="574"/>
                      </a:cubicBezTo>
                      <a:cubicBezTo>
                        <a:pt x="1178" y="255"/>
                        <a:pt x="924" y="1"/>
                        <a:pt x="60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rot="-10103830">
                  <a:off x="440477" y="4798254"/>
                  <a:ext cx="53588" cy="52572"/>
                </a:xfrm>
                <a:custGeom>
                  <a:avLst/>
                  <a:gdLst/>
                  <a:ahLst/>
                  <a:cxnLst/>
                  <a:rect l="l" t="t" r="r" b="b"/>
                  <a:pathLst>
                    <a:path w="1688" h="1656" extrusionOk="0">
                      <a:moveTo>
                        <a:pt x="860" y="0"/>
                      </a:moveTo>
                      <a:cubicBezTo>
                        <a:pt x="382" y="0"/>
                        <a:pt x="0" y="382"/>
                        <a:pt x="0" y="828"/>
                      </a:cubicBezTo>
                      <a:cubicBezTo>
                        <a:pt x="0" y="1306"/>
                        <a:pt x="382" y="1656"/>
                        <a:pt x="860" y="1656"/>
                      </a:cubicBezTo>
                      <a:cubicBezTo>
                        <a:pt x="1305" y="1656"/>
                        <a:pt x="1687" y="1306"/>
                        <a:pt x="1687" y="828"/>
                      </a:cubicBezTo>
                      <a:cubicBezTo>
                        <a:pt x="1687" y="382"/>
                        <a:pt x="1305"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rot="-10103830">
                  <a:off x="-157175" y="4211300"/>
                  <a:ext cx="53588" cy="53588"/>
                </a:xfrm>
                <a:custGeom>
                  <a:avLst/>
                  <a:gdLst/>
                  <a:ahLst/>
                  <a:cxnLst/>
                  <a:rect l="l" t="t" r="r" b="b"/>
                  <a:pathLst>
                    <a:path w="1688" h="1688" extrusionOk="0">
                      <a:moveTo>
                        <a:pt x="860" y="0"/>
                      </a:moveTo>
                      <a:cubicBezTo>
                        <a:pt x="382" y="0"/>
                        <a:pt x="0" y="382"/>
                        <a:pt x="0" y="828"/>
                      </a:cubicBezTo>
                      <a:cubicBezTo>
                        <a:pt x="0" y="1305"/>
                        <a:pt x="382" y="1687"/>
                        <a:pt x="860" y="1687"/>
                      </a:cubicBezTo>
                      <a:cubicBezTo>
                        <a:pt x="1305" y="1687"/>
                        <a:pt x="1688" y="1305"/>
                        <a:pt x="1688" y="828"/>
                      </a:cubicBezTo>
                      <a:cubicBezTo>
                        <a:pt x="1688" y="382"/>
                        <a:pt x="1305"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rot="-10103830">
                  <a:off x="-290565" y="3881541"/>
                  <a:ext cx="52603" cy="52572"/>
                </a:xfrm>
                <a:custGeom>
                  <a:avLst/>
                  <a:gdLst/>
                  <a:ahLst/>
                  <a:cxnLst/>
                  <a:rect l="l" t="t" r="r" b="b"/>
                  <a:pathLst>
                    <a:path w="1657" h="1656" extrusionOk="0">
                      <a:moveTo>
                        <a:pt x="829" y="1"/>
                      </a:moveTo>
                      <a:cubicBezTo>
                        <a:pt x="383" y="1"/>
                        <a:pt x="1" y="351"/>
                        <a:pt x="1" y="828"/>
                      </a:cubicBezTo>
                      <a:cubicBezTo>
                        <a:pt x="1" y="1274"/>
                        <a:pt x="383" y="1656"/>
                        <a:pt x="829" y="1656"/>
                      </a:cubicBezTo>
                      <a:cubicBezTo>
                        <a:pt x="1306" y="1656"/>
                        <a:pt x="1656" y="1274"/>
                        <a:pt x="1656" y="828"/>
                      </a:cubicBezTo>
                      <a:cubicBezTo>
                        <a:pt x="1656" y="351"/>
                        <a:pt x="1306" y="1"/>
                        <a:pt x="82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rot="-10103830">
                  <a:off x="536753" y="3816257"/>
                  <a:ext cx="53588" cy="53588"/>
                </a:xfrm>
                <a:custGeom>
                  <a:avLst/>
                  <a:gdLst/>
                  <a:ahLst/>
                  <a:cxnLst/>
                  <a:rect l="l" t="t" r="r" b="b"/>
                  <a:pathLst>
                    <a:path w="1688" h="1688" extrusionOk="0">
                      <a:moveTo>
                        <a:pt x="828" y="0"/>
                      </a:moveTo>
                      <a:cubicBezTo>
                        <a:pt x="382" y="0"/>
                        <a:pt x="0" y="382"/>
                        <a:pt x="0" y="828"/>
                      </a:cubicBezTo>
                      <a:cubicBezTo>
                        <a:pt x="0" y="1305"/>
                        <a:pt x="382" y="1687"/>
                        <a:pt x="828" y="1687"/>
                      </a:cubicBezTo>
                      <a:cubicBezTo>
                        <a:pt x="1306" y="1687"/>
                        <a:pt x="1688" y="1305"/>
                        <a:pt x="1688" y="828"/>
                      </a:cubicBezTo>
                      <a:cubicBezTo>
                        <a:pt x="1688" y="382"/>
                        <a:pt x="1306"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rot="-10103830">
                  <a:off x="1366543" y="4337285"/>
                  <a:ext cx="52572" cy="53588"/>
                </a:xfrm>
                <a:custGeom>
                  <a:avLst/>
                  <a:gdLst/>
                  <a:ahLst/>
                  <a:cxnLst/>
                  <a:rect l="l" t="t" r="r" b="b"/>
                  <a:pathLst>
                    <a:path w="1656" h="1688" extrusionOk="0">
                      <a:moveTo>
                        <a:pt x="828" y="0"/>
                      </a:moveTo>
                      <a:cubicBezTo>
                        <a:pt x="350" y="0"/>
                        <a:pt x="0" y="382"/>
                        <a:pt x="0" y="828"/>
                      </a:cubicBezTo>
                      <a:cubicBezTo>
                        <a:pt x="0" y="1305"/>
                        <a:pt x="350" y="1687"/>
                        <a:pt x="828" y="1687"/>
                      </a:cubicBezTo>
                      <a:cubicBezTo>
                        <a:pt x="1273" y="1687"/>
                        <a:pt x="1656" y="1305"/>
                        <a:pt x="1656" y="828"/>
                      </a:cubicBezTo>
                      <a:cubicBezTo>
                        <a:pt x="1656" y="382"/>
                        <a:pt x="1273"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rot="-10103830">
                  <a:off x="1084980" y="4809854"/>
                  <a:ext cx="53588" cy="52572"/>
                </a:xfrm>
                <a:custGeom>
                  <a:avLst/>
                  <a:gdLst/>
                  <a:ahLst/>
                  <a:cxnLst/>
                  <a:rect l="l" t="t" r="r" b="b"/>
                  <a:pathLst>
                    <a:path w="1688" h="1656" extrusionOk="0">
                      <a:moveTo>
                        <a:pt x="828" y="0"/>
                      </a:moveTo>
                      <a:cubicBezTo>
                        <a:pt x="383" y="0"/>
                        <a:pt x="1" y="350"/>
                        <a:pt x="1" y="828"/>
                      </a:cubicBezTo>
                      <a:cubicBezTo>
                        <a:pt x="1" y="1273"/>
                        <a:pt x="383" y="1655"/>
                        <a:pt x="828" y="1655"/>
                      </a:cubicBezTo>
                      <a:cubicBezTo>
                        <a:pt x="1306" y="1655"/>
                        <a:pt x="1688" y="1273"/>
                        <a:pt x="1688" y="828"/>
                      </a:cubicBezTo>
                      <a:cubicBezTo>
                        <a:pt x="1688" y="350"/>
                        <a:pt x="1306"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3"/>
                <p:cNvSpPr/>
                <p:nvPr/>
              </p:nvSpPr>
              <p:spPr>
                <a:xfrm rot="-10103830">
                  <a:off x="779641" y="4558363"/>
                  <a:ext cx="53588" cy="52603"/>
                </a:xfrm>
                <a:custGeom>
                  <a:avLst/>
                  <a:gdLst/>
                  <a:ahLst/>
                  <a:cxnLst/>
                  <a:rect l="l" t="t" r="r" b="b"/>
                  <a:pathLst>
                    <a:path w="1688" h="1657" extrusionOk="0">
                      <a:moveTo>
                        <a:pt x="860" y="1"/>
                      </a:moveTo>
                      <a:cubicBezTo>
                        <a:pt x="383" y="1"/>
                        <a:pt x="1" y="383"/>
                        <a:pt x="1" y="828"/>
                      </a:cubicBezTo>
                      <a:cubicBezTo>
                        <a:pt x="1" y="1306"/>
                        <a:pt x="383" y="1656"/>
                        <a:pt x="860" y="1656"/>
                      </a:cubicBezTo>
                      <a:cubicBezTo>
                        <a:pt x="1306" y="1656"/>
                        <a:pt x="1688" y="1306"/>
                        <a:pt x="1688" y="828"/>
                      </a:cubicBezTo>
                      <a:cubicBezTo>
                        <a:pt x="1688" y="383"/>
                        <a:pt x="1306" y="1"/>
                        <a:pt x="86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3"/>
                <p:cNvSpPr/>
                <p:nvPr/>
              </p:nvSpPr>
              <p:spPr>
                <a:xfrm rot="-10103830">
                  <a:off x="729522" y="4164307"/>
                  <a:ext cx="53588" cy="52572"/>
                </a:xfrm>
                <a:custGeom>
                  <a:avLst/>
                  <a:gdLst/>
                  <a:ahLst/>
                  <a:cxnLst/>
                  <a:rect l="l" t="t" r="r" b="b"/>
                  <a:pathLst>
                    <a:path w="1688" h="1656" extrusionOk="0">
                      <a:moveTo>
                        <a:pt x="860" y="0"/>
                      </a:moveTo>
                      <a:cubicBezTo>
                        <a:pt x="383" y="0"/>
                        <a:pt x="1" y="350"/>
                        <a:pt x="1" y="828"/>
                      </a:cubicBezTo>
                      <a:cubicBezTo>
                        <a:pt x="1" y="1274"/>
                        <a:pt x="383" y="1656"/>
                        <a:pt x="860" y="1656"/>
                      </a:cubicBezTo>
                      <a:cubicBezTo>
                        <a:pt x="1306" y="1656"/>
                        <a:pt x="1688" y="1274"/>
                        <a:pt x="1688" y="828"/>
                      </a:cubicBezTo>
                      <a:cubicBezTo>
                        <a:pt x="1688" y="350"/>
                        <a:pt x="1306"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3"/>
                <p:cNvSpPr/>
                <p:nvPr/>
              </p:nvSpPr>
              <p:spPr>
                <a:xfrm rot="-10103830">
                  <a:off x="615891" y="4486468"/>
                  <a:ext cx="52603" cy="52603"/>
                </a:xfrm>
                <a:custGeom>
                  <a:avLst/>
                  <a:gdLst/>
                  <a:ahLst/>
                  <a:cxnLst/>
                  <a:rect l="l" t="t" r="r" b="b"/>
                  <a:pathLst>
                    <a:path w="1657" h="1657" extrusionOk="0">
                      <a:moveTo>
                        <a:pt x="829" y="1"/>
                      </a:moveTo>
                      <a:cubicBezTo>
                        <a:pt x="383" y="1"/>
                        <a:pt x="1" y="351"/>
                        <a:pt x="1" y="828"/>
                      </a:cubicBezTo>
                      <a:cubicBezTo>
                        <a:pt x="1" y="1274"/>
                        <a:pt x="383" y="1656"/>
                        <a:pt x="829" y="1656"/>
                      </a:cubicBezTo>
                      <a:cubicBezTo>
                        <a:pt x="1306" y="1656"/>
                        <a:pt x="1656" y="1274"/>
                        <a:pt x="1656" y="828"/>
                      </a:cubicBezTo>
                      <a:cubicBezTo>
                        <a:pt x="1656" y="351"/>
                        <a:pt x="1306" y="1"/>
                        <a:pt x="82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3"/>
                <p:cNvSpPr/>
                <p:nvPr/>
              </p:nvSpPr>
              <p:spPr>
                <a:xfrm rot="-10103830">
                  <a:off x="641039" y="4901337"/>
                  <a:ext cx="53588" cy="53588"/>
                </a:xfrm>
                <a:custGeom>
                  <a:avLst/>
                  <a:gdLst/>
                  <a:ahLst/>
                  <a:cxnLst/>
                  <a:rect l="l" t="t" r="r" b="b"/>
                  <a:pathLst>
                    <a:path w="1688" h="1688" extrusionOk="0">
                      <a:moveTo>
                        <a:pt x="860" y="0"/>
                      </a:moveTo>
                      <a:cubicBezTo>
                        <a:pt x="383" y="0"/>
                        <a:pt x="1" y="382"/>
                        <a:pt x="1" y="828"/>
                      </a:cubicBezTo>
                      <a:cubicBezTo>
                        <a:pt x="1" y="1306"/>
                        <a:pt x="383" y="1688"/>
                        <a:pt x="860" y="1688"/>
                      </a:cubicBezTo>
                      <a:cubicBezTo>
                        <a:pt x="1306" y="1688"/>
                        <a:pt x="1688" y="1306"/>
                        <a:pt x="1688" y="828"/>
                      </a:cubicBezTo>
                      <a:cubicBezTo>
                        <a:pt x="1688" y="382"/>
                        <a:pt x="1306" y="0"/>
                        <a:pt x="8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3"/>
                <p:cNvSpPr/>
                <p:nvPr/>
              </p:nvSpPr>
              <p:spPr>
                <a:xfrm rot="-10103830">
                  <a:off x="1609870" y="4539014"/>
                  <a:ext cx="53619" cy="53588"/>
                </a:xfrm>
                <a:custGeom>
                  <a:avLst/>
                  <a:gdLst/>
                  <a:ahLst/>
                  <a:cxnLst/>
                  <a:rect l="l" t="t" r="r" b="b"/>
                  <a:pathLst>
                    <a:path w="1689" h="1688" extrusionOk="0">
                      <a:moveTo>
                        <a:pt x="860" y="1"/>
                      </a:moveTo>
                      <a:cubicBezTo>
                        <a:pt x="383" y="1"/>
                        <a:pt x="1" y="383"/>
                        <a:pt x="1" y="860"/>
                      </a:cubicBezTo>
                      <a:cubicBezTo>
                        <a:pt x="1" y="1306"/>
                        <a:pt x="383" y="1688"/>
                        <a:pt x="860" y="1688"/>
                      </a:cubicBezTo>
                      <a:cubicBezTo>
                        <a:pt x="1306" y="1688"/>
                        <a:pt x="1688" y="1306"/>
                        <a:pt x="1688" y="860"/>
                      </a:cubicBezTo>
                      <a:cubicBezTo>
                        <a:pt x="1688" y="383"/>
                        <a:pt x="1306" y="1"/>
                        <a:pt x="86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3"/>
                <p:cNvSpPr/>
                <p:nvPr/>
              </p:nvSpPr>
              <p:spPr>
                <a:xfrm rot="-10103830">
                  <a:off x="3170975" y="3784393"/>
                  <a:ext cx="52603" cy="53588"/>
                </a:xfrm>
                <a:custGeom>
                  <a:avLst/>
                  <a:gdLst/>
                  <a:ahLst/>
                  <a:cxnLst/>
                  <a:rect l="l" t="t" r="r" b="b"/>
                  <a:pathLst>
                    <a:path w="1657" h="1688" extrusionOk="0">
                      <a:moveTo>
                        <a:pt x="828" y="0"/>
                      </a:moveTo>
                      <a:cubicBezTo>
                        <a:pt x="351" y="0"/>
                        <a:pt x="1" y="382"/>
                        <a:pt x="1" y="828"/>
                      </a:cubicBezTo>
                      <a:cubicBezTo>
                        <a:pt x="1" y="1305"/>
                        <a:pt x="351" y="1688"/>
                        <a:pt x="828" y="1688"/>
                      </a:cubicBezTo>
                      <a:cubicBezTo>
                        <a:pt x="1274" y="1688"/>
                        <a:pt x="1656" y="1305"/>
                        <a:pt x="1656" y="828"/>
                      </a:cubicBezTo>
                      <a:cubicBezTo>
                        <a:pt x="1656" y="382"/>
                        <a:pt x="1274" y="0"/>
                        <a:pt x="82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8" name="Google Shape;1378;p33"/>
              <p:cNvSpPr/>
              <p:nvPr/>
            </p:nvSpPr>
            <p:spPr>
              <a:xfrm rot="-9916259">
                <a:off x="184518" y="4885062"/>
                <a:ext cx="60177" cy="60177"/>
              </a:xfrm>
              <a:prstGeom prst="ellipse">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9" name="Google Shape;1379;p33"/>
              <p:cNvCxnSpPr>
                <a:endCxn id="1378" idx="6"/>
              </p:cNvCxnSpPr>
              <p:nvPr/>
            </p:nvCxnSpPr>
            <p:spPr>
              <a:xfrm flipH="1">
                <a:off x="185506" y="4822301"/>
                <a:ext cx="285300" cy="85200"/>
              </a:xfrm>
              <a:prstGeom prst="straightConnector1">
                <a:avLst/>
              </a:prstGeom>
              <a:noFill/>
              <a:ln w="9525" cap="flat" cmpd="sng">
                <a:solidFill>
                  <a:schemeClr val="accent2"/>
                </a:solidFill>
                <a:prstDash val="solid"/>
                <a:round/>
                <a:headEnd type="none" w="med" len="med"/>
                <a:tailEnd type="none" w="med" len="med"/>
              </a:ln>
            </p:spPr>
          </p:cxnSp>
          <p:cxnSp>
            <p:nvCxnSpPr>
              <p:cNvPr id="1380" name="Google Shape;1380;p33"/>
              <p:cNvCxnSpPr>
                <a:stCxn id="1378" idx="1"/>
              </p:cNvCxnSpPr>
              <p:nvPr/>
            </p:nvCxnSpPr>
            <p:spPr>
              <a:xfrm rot="10800000">
                <a:off x="-128426" y="4249937"/>
                <a:ext cx="358200" cy="691200"/>
              </a:xfrm>
              <a:prstGeom prst="straightConnector1">
                <a:avLst/>
              </a:prstGeom>
              <a:noFill/>
              <a:ln w="9525" cap="flat" cmpd="sng">
                <a:solidFill>
                  <a:schemeClr val="accent2"/>
                </a:solidFill>
                <a:prstDash val="solid"/>
                <a:round/>
                <a:headEnd type="none" w="med" len="med"/>
                <a:tailEnd type="none" w="med" len="med"/>
              </a:ln>
            </p:spPr>
          </p:cxnSp>
          <p:cxnSp>
            <p:nvCxnSpPr>
              <p:cNvPr id="1381" name="Google Shape;1381;p33"/>
              <p:cNvCxnSpPr>
                <a:stCxn id="1378" idx="7"/>
              </p:cNvCxnSpPr>
              <p:nvPr/>
            </p:nvCxnSpPr>
            <p:spPr>
              <a:xfrm rot="10800000" flipH="1">
                <a:off x="188620" y="4518718"/>
                <a:ext cx="439200" cy="41160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82"/>
        <p:cNvGrpSpPr/>
        <p:nvPr/>
      </p:nvGrpSpPr>
      <p:grpSpPr>
        <a:xfrm>
          <a:off x="0" y="0"/>
          <a:ext cx="0" cy="0"/>
          <a:chOff x="0" y="0"/>
          <a:chExt cx="0" cy="0"/>
        </a:xfrm>
      </p:grpSpPr>
      <p:cxnSp>
        <p:nvCxnSpPr>
          <p:cNvPr id="1383" name="Google Shape;1383;p34"/>
          <p:cNvCxnSpPr/>
          <p:nvPr/>
        </p:nvCxnSpPr>
        <p:spPr>
          <a:xfrm rot="10800000">
            <a:off x="7593125" y="-28575"/>
            <a:ext cx="681300" cy="633900"/>
          </a:xfrm>
          <a:prstGeom prst="straightConnector1">
            <a:avLst/>
          </a:prstGeom>
          <a:noFill/>
          <a:ln w="9525" cap="flat" cmpd="sng">
            <a:solidFill>
              <a:schemeClr val="accent2"/>
            </a:solidFill>
            <a:prstDash val="solid"/>
            <a:round/>
            <a:headEnd type="none" w="med" len="med"/>
            <a:tailEnd type="none" w="med" len="med"/>
          </a:ln>
        </p:spPr>
      </p:cxnSp>
      <p:grpSp>
        <p:nvGrpSpPr>
          <p:cNvPr id="1384" name="Google Shape;1384;p34"/>
          <p:cNvGrpSpPr/>
          <p:nvPr/>
        </p:nvGrpSpPr>
        <p:grpSpPr>
          <a:xfrm rot="-891035">
            <a:off x="8020564" y="76060"/>
            <a:ext cx="927927" cy="503476"/>
            <a:chOff x="3176988" y="6051975"/>
            <a:chExt cx="927925" cy="503475"/>
          </a:xfrm>
        </p:grpSpPr>
        <p:sp>
          <p:nvSpPr>
            <p:cNvPr id="1385" name="Google Shape;1385;p34"/>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4"/>
          <p:cNvGrpSpPr/>
          <p:nvPr/>
        </p:nvGrpSpPr>
        <p:grpSpPr>
          <a:xfrm rot="-2257478">
            <a:off x="8284968" y="432526"/>
            <a:ext cx="1006030" cy="902745"/>
            <a:chOff x="7450975" y="7791850"/>
            <a:chExt cx="683775" cy="613575"/>
          </a:xfrm>
        </p:grpSpPr>
        <p:sp>
          <p:nvSpPr>
            <p:cNvPr id="1390" name="Google Shape;1390;p34"/>
            <p:cNvSpPr/>
            <p:nvPr/>
          </p:nvSpPr>
          <p:spPr>
            <a:xfrm>
              <a:off x="7461350" y="7807000"/>
              <a:ext cx="657450" cy="597625"/>
            </a:xfrm>
            <a:custGeom>
              <a:avLst/>
              <a:gdLst/>
              <a:ahLst/>
              <a:cxnLst/>
              <a:rect l="l" t="t" r="r" b="b"/>
              <a:pathLst>
                <a:path w="26298" h="23905" fill="none" extrusionOk="0">
                  <a:moveTo>
                    <a:pt x="26297" y="0"/>
                  </a:moveTo>
                  <a:lnTo>
                    <a:pt x="22212" y="11841"/>
                  </a:lnTo>
                  <a:lnTo>
                    <a:pt x="18223" y="16947"/>
                  </a:lnTo>
                  <a:lnTo>
                    <a:pt x="14361" y="14777"/>
                  </a:lnTo>
                  <a:cubicBezTo>
                    <a:pt x="14361" y="14777"/>
                    <a:pt x="6255" y="23904"/>
                    <a:pt x="6000" y="23553"/>
                  </a:cubicBezTo>
                  <a:cubicBezTo>
                    <a:pt x="5745" y="23234"/>
                    <a:pt x="0" y="13883"/>
                    <a:pt x="0" y="13883"/>
                  </a:cubicBezTo>
                  <a:lnTo>
                    <a:pt x="5777" y="2873"/>
                  </a:lnTo>
                  <a:lnTo>
                    <a:pt x="14361" y="14777"/>
                  </a:lnTo>
                  <a:lnTo>
                    <a:pt x="0" y="13883"/>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7820375" y="8103000"/>
              <a:ext cx="196300" cy="73425"/>
            </a:xfrm>
            <a:custGeom>
              <a:avLst/>
              <a:gdLst/>
              <a:ahLst/>
              <a:cxnLst/>
              <a:rect l="l" t="t" r="r" b="b"/>
              <a:pathLst>
                <a:path w="7852" h="2937" fill="none" extrusionOk="0">
                  <a:moveTo>
                    <a:pt x="7851" y="1"/>
                  </a:moveTo>
                  <a:lnTo>
                    <a:pt x="0" y="2937"/>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7450975" y="8142100"/>
              <a:ext cx="25550" cy="25550"/>
            </a:xfrm>
            <a:custGeom>
              <a:avLst/>
              <a:gdLst/>
              <a:ahLst/>
              <a:cxnLst/>
              <a:rect l="l" t="t" r="r" b="b"/>
              <a:pathLst>
                <a:path w="1022" h="1022" extrusionOk="0">
                  <a:moveTo>
                    <a:pt x="1021" y="511"/>
                  </a:moveTo>
                  <a:cubicBezTo>
                    <a:pt x="1021" y="798"/>
                    <a:pt x="766" y="1022"/>
                    <a:pt x="511" y="1022"/>
                  </a:cubicBezTo>
                  <a:cubicBezTo>
                    <a:pt x="224" y="1022"/>
                    <a:pt x="0" y="798"/>
                    <a:pt x="0" y="511"/>
                  </a:cubicBezTo>
                  <a:cubicBezTo>
                    <a:pt x="0" y="224"/>
                    <a:pt x="224" y="0"/>
                    <a:pt x="511" y="0"/>
                  </a:cubicBezTo>
                  <a:cubicBezTo>
                    <a:pt x="766" y="0"/>
                    <a:pt x="1021" y="224"/>
                    <a:pt x="1021"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7600175" y="837985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24"/>
                    <a:pt x="224" y="1"/>
                    <a:pt x="511" y="1"/>
                  </a:cubicBezTo>
                  <a:cubicBezTo>
                    <a:pt x="798" y="1"/>
                    <a:pt x="1021" y="224"/>
                    <a:pt x="1021" y="5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7808400" y="8162850"/>
              <a:ext cx="25575" cy="25550"/>
            </a:xfrm>
            <a:custGeom>
              <a:avLst/>
              <a:gdLst/>
              <a:ahLst/>
              <a:cxnLst/>
              <a:rect l="l" t="t" r="r" b="b"/>
              <a:pathLst>
                <a:path w="1023" h="1022" extrusionOk="0">
                  <a:moveTo>
                    <a:pt x="1022" y="511"/>
                  </a:moveTo>
                  <a:cubicBezTo>
                    <a:pt x="1022" y="766"/>
                    <a:pt x="799" y="1022"/>
                    <a:pt x="511" y="1022"/>
                  </a:cubicBezTo>
                  <a:cubicBezTo>
                    <a:pt x="224" y="1022"/>
                    <a:pt x="1" y="766"/>
                    <a:pt x="1" y="511"/>
                  </a:cubicBezTo>
                  <a:cubicBezTo>
                    <a:pt x="1" y="224"/>
                    <a:pt x="224" y="0"/>
                    <a:pt x="511" y="0"/>
                  </a:cubicBezTo>
                  <a:cubicBezTo>
                    <a:pt x="799"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4"/>
            <p:cNvSpPr/>
            <p:nvPr/>
          </p:nvSpPr>
          <p:spPr>
            <a:xfrm>
              <a:off x="8109200" y="7791850"/>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3"/>
                    <a:pt x="224" y="0"/>
                    <a:pt x="511" y="0"/>
                  </a:cubicBezTo>
                  <a:cubicBezTo>
                    <a:pt x="798" y="0"/>
                    <a:pt x="1022" y="223"/>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4"/>
            <p:cNvSpPr/>
            <p:nvPr/>
          </p:nvSpPr>
          <p:spPr>
            <a:xfrm>
              <a:off x="7904150" y="8217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0"/>
                    <a:pt x="511" y="0"/>
                  </a:cubicBezTo>
                  <a:cubicBezTo>
                    <a:pt x="798" y="0"/>
                    <a:pt x="1022" y="224"/>
                    <a:pt x="1022" y="51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586600" y="7861250"/>
              <a:ext cx="42325" cy="43100"/>
            </a:xfrm>
            <a:custGeom>
              <a:avLst/>
              <a:gdLst/>
              <a:ahLst/>
              <a:cxnLst/>
              <a:rect l="l" t="t" r="r" b="b"/>
              <a:pathLst>
                <a:path w="1693" h="1724" extrusionOk="0">
                  <a:moveTo>
                    <a:pt x="1692" y="862"/>
                  </a:moveTo>
                  <a:cubicBezTo>
                    <a:pt x="1692" y="1341"/>
                    <a:pt x="1309" y="1724"/>
                    <a:pt x="830" y="1724"/>
                  </a:cubicBezTo>
                  <a:cubicBezTo>
                    <a:pt x="352" y="1724"/>
                    <a:pt x="1" y="1341"/>
                    <a:pt x="1" y="862"/>
                  </a:cubicBezTo>
                  <a:cubicBezTo>
                    <a:pt x="1" y="384"/>
                    <a:pt x="352"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995100" y="80750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9" name="Google Shape;1399;p34"/>
          <p:cNvCxnSpPr/>
          <p:nvPr/>
        </p:nvCxnSpPr>
        <p:spPr>
          <a:xfrm rot="10800000">
            <a:off x="8009550" y="230450"/>
            <a:ext cx="1043700" cy="459600"/>
          </a:xfrm>
          <a:prstGeom prst="straightConnector1">
            <a:avLst/>
          </a:prstGeom>
          <a:noFill/>
          <a:ln w="9525" cap="flat" cmpd="sng">
            <a:solidFill>
              <a:schemeClr val="accent2"/>
            </a:solidFill>
            <a:prstDash val="solid"/>
            <a:round/>
            <a:headEnd type="none" w="med" len="med"/>
            <a:tailEnd type="none" w="med" len="med"/>
          </a:ln>
        </p:spPr>
      </p:cxnSp>
      <p:sp>
        <p:nvSpPr>
          <p:cNvPr id="1400" name="Google Shape;1400;p34"/>
          <p:cNvSpPr/>
          <p:nvPr/>
        </p:nvSpPr>
        <p:spPr>
          <a:xfrm rot="-2257478">
            <a:off x="7961678" y="190435"/>
            <a:ext cx="62272" cy="63449"/>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1" name="Google Shape;1401;p34"/>
          <p:cNvCxnSpPr/>
          <p:nvPr/>
        </p:nvCxnSpPr>
        <p:spPr>
          <a:xfrm>
            <a:off x="7998600" y="219525"/>
            <a:ext cx="892500" cy="16200"/>
          </a:xfrm>
          <a:prstGeom prst="straightConnector1">
            <a:avLst/>
          </a:prstGeom>
          <a:noFill/>
          <a:ln w="9525" cap="flat" cmpd="sng">
            <a:solidFill>
              <a:schemeClr val="accent2"/>
            </a:solidFill>
            <a:prstDash val="solid"/>
            <a:round/>
            <a:headEnd type="none" w="med" len="med"/>
            <a:tailEnd type="none" w="med" len="med"/>
          </a:ln>
        </p:spPr>
      </p:cxnSp>
      <p:cxnSp>
        <p:nvCxnSpPr>
          <p:cNvPr id="1402" name="Google Shape;1402;p34"/>
          <p:cNvCxnSpPr/>
          <p:nvPr/>
        </p:nvCxnSpPr>
        <p:spPr>
          <a:xfrm flipH="1">
            <a:off x="8847775" y="922625"/>
            <a:ext cx="216300" cy="470700"/>
          </a:xfrm>
          <a:prstGeom prst="straightConnector1">
            <a:avLst/>
          </a:prstGeom>
          <a:noFill/>
          <a:ln w="9525" cap="flat" cmpd="sng">
            <a:solidFill>
              <a:schemeClr val="accent2"/>
            </a:solidFill>
            <a:prstDash val="solid"/>
            <a:round/>
            <a:headEnd type="none" w="med" len="med"/>
            <a:tailEnd type="none" w="med" len="med"/>
          </a:ln>
        </p:spPr>
      </p:cxnSp>
      <p:cxnSp>
        <p:nvCxnSpPr>
          <p:cNvPr id="1403" name="Google Shape;1403;p34"/>
          <p:cNvCxnSpPr/>
          <p:nvPr/>
        </p:nvCxnSpPr>
        <p:spPr>
          <a:xfrm>
            <a:off x="8842325" y="1382350"/>
            <a:ext cx="443400" cy="540900"/>
          </a:xfrm>
          <a:prstGeom prst="straightConnector1">
            <a:avLst/>
          </a:prstGeom>
          <a:noFill/>
          <a:ln w="9525" cap="flat" cmpd="sng">
            <a:solidFill>
              <a:schemeClr val="accent2"/>
            </a:solidFill>
            <a:prstDash val="solid"/>
            <a:round/>
            <a:headEnd type="none" w="med" len="med"/>
            <a:tailEnd type="none" w="med" len="med"/>
          </a:ln>
        </p:spPr>
      </p:cxnSp>
      <p:cxnSp>
        <p:nvCxnSpPr>
          <p:cNvPr id="1404" name="Google Shape;1404;p34"/>
          <p:cNvCxnSpPr/>
          <p:nvPr/>
        </p:nvCxnSpPr>
        <p:spPr>
          <a:xfrm flipH="1">
            <a:off x="8366250" y="673825"/>
            <a:ext cx="676200" cy="108300"/>
          </a:xfrm>
          <a:prstGeom prst="straightConnector1">
            <a:avLst/>
          </a:prstGeom>
          <a:noFill/>
          <a:ln w="9525" cap="flat" cmpd="sng">
            <a:solidFill>
              <a:schemeClr val="accent2"/>
            </a:solidFill>
            <a:prstDash val="solid"/>
            <a:round/>
            <a:headEnd type="none" w="med" len="med"/>
            <a:tailEnd type="none" w="med" len="med"/>
          </a:ln>
        </p:spPr>
      </p:cxnSp>
      <p:grpSp>
        <p:nvGrpSpPr>
          <p:cNvPr id="1405" name="Google Shape;1405;p34"/>
          <p:cNvGrpSpPr/>
          <p:nvPr/>
        </p:nvGrpSpPr>
        <p:grpSpPr>
          <a:xfrm rot="-8100000">
            <a:off x="-295009" y="4309087"/>
            <a:ext cx="1119216" cy="720951"/>
            <a:chOff x="7714450" y="2073044"/>
            <a:chExt cx="1119226" cy="720958"/>
          </a:xfrm>
        </p:grpSpPr>
        <p:sp>
          <p:nvSpPr>
            <p:cNvPr id="1406" name="Google Shape;1406;p34"/>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8" name="Google Shape;1408;p34"/>
            <p:cNvGrpSpPr/>
            <p:nvPr/>
          </p:nvGrpSpPr>
          <p:grpSpPr>
            <a:xfrm>
              <a:off x="7714450" y="2073044"/>
              <a:ext cx="1119226" cy="720958"/>
              <a:chOff x="7714450" y="2073044"/>
              <a:chExt cx="1119226" cy="720958"/>
            </a:xfrm>
          </p:grpSpPr>
          <p:sp>
            <p:nvSpPr>
              <p:cNvPr id="1409" name="Google Shape;1409;p34"/>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4"/>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4"/>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4"/>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4"/>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6" name="Google Shape;1416;p34"/>
          <p:cNvSpPr/>
          <p:nvPr/>
        </p:nvSpPr>
        <p:spPr>
          <a:xfrm>
            <a:off x="-2676025" y="78212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4"/>
          <p:cNvSpPr/>
          <p:nvPr/>
        </p:nvSpPr>
        <p:spPr>
          <a:xfrm>
            <a:off x="6989263" y="28990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20000" y="2028652"/>
            <a:ext cx="4280400" cy="1677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42800" y="891150"/>
            <a:ext cx="957300" cy="962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842800" y="3868650"/>
            <a:ext cx="4157700" cy="375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 name="Google Shape;17;p3"/>
          <p:cNvSpPr/>
          <p:nvPr/>
        </p:nvSpPr>
        <p:spPr>
          <a:xfrm>
            <a:off x="2384700" y="-26677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rot="5895050">
            <a:off x="6542258" y="245061"/>
            <a:ext cx="1119171" cy="720923"/>
            <a:chOff x="7714450" y="2073044"/>
            <a:chExt cx="1119226" cy="720958"/>
          </a:xfrm>
        </p:grpSpPr>
        <p:sp>
          <p:nvSpPr>
            <p:cNvPr id="19" name="Google Shape;19;p3"/>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8175892" y="2102385"/>
              <a:ext cx="225690" cy="190691"/>
            </a:xfrm>
            <a:custGeom>
              <a:avLst/>
              <a:gdLst/>
              <a:ahLst/>
              <a:cxnLst/>
              <a:rect l="l" t="t" r="r" b="b"/>
              <a:pathLst>
                <a:path w="6384" h="5394" fill="none" extrusionOk="0">
                  <a:moveTo>
                    <a:pt x="1" y="0"/>
                  </a:moveTo>
                  <a:lnTo>
                    <a:pt x="6384" y="53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3"/>
            <p:cNvGrpSpPr/>
            <p:nvPr/>
          </p:nvGrpSpPr>
          <p:grpSpPr>
            <a:xfrm>
              <a:off x="7714450" y="2073044"/>
              <a:ext cx="1119226" cy="720958"/>
              <a:chOff x="7714450" y="2073044"/>
              <a:chExt cx="1119226" cy="720958"/>
            </a:xfrm>
          </p:grpSpPr>
          <p:sp>
            <p:nvSpPr>
              <p:cNvPr id="22" name="Google Shape;22;p3"/>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29;p3"/>
          <p:cNvSpPr/>
          <p:nvPr/>
        </p:nvSpPr>
        <p:spPr>
          <a:xfrm>
            <a:off x="7441800" y="2523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3"/>
          <p:cNvGrpSpPr/>
          <p:nvPr/>
        </p:nvGrpSpPr>
        <p:grpSpPr>
          <a:xfrm>
            <a:off x="3252375" y="-2491258"/>
            <a:ext cx="6402625" cy="4740413"/>
            <a:chOff x="2825075" y="-2463858"/>
            <a:chExt cx="6402625" cy="4740413"/>
          </a:xfrm>
        </p:grpSpPr>
        <p:grpSp>
          <p:nvGrpSpPr>
            <p:cNvPr id="31" name="Google Shape;31;p3"/>
            <p:cNvGrpSpPr/>
            <p:nvPr/>
          </p:nvGrpSpPr>
          <p:grpSpPr>
            <a:xfrm rot="9743438">
              <a:off x="3169130" y="-1673494"/>
              <a:ext cx="5714514" cy="3159685"/>
              <a:chOff x="7432275" y="5642550"/>
              <a:chExt cx="7056275" cy="3901575"/>
            </a:xfrm>
          </p:grpSpPr>
          <p:sp>
            <p:nvSpPr>
              <p:cNvPr id="32" name="Google Shape;32;p3"/>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653300" y="5734300"/>
                <a:ext cx="567300" cy="2388825"/>
              </a:xfrm>
              <a:custGeom>
                <a:avLst/>
                <a:gdLst/>
                <a:ahLst/>
                <a:cxnLst/>
                <a:rect l="l" t="t" r="r" b="b"/>
                <a:pathLst>
                  <a:path w="22692" h="95553" fill="none" extrusionOk="0">
                    <a:moveTo>
                      <a:pt x="2936" y="1"/>
                    </a:moveTo>
                    <a:lnTo>
                      <a:pt x="22691" y="48702"/>
                    </a:lnTo>
                    <a:lnTo>
                      <a:pt x="0" y="95553"/>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3"/>
              <p:cNvGrpSpPr/>
              <p:nvPr/>
            </p:nvGrpSpPr>
            <p:grpSpPr>
              <a:xfrm>
                <a:off x="7815250" y="6023125"/>
                <a:ext cx="6673300" cy="3521000"/>
                <a:chOff x="7815250" y="6023125"/>
                <a:chExt cx="6673300" cy="3521000"/>
              </a:xfrm>
            </p:grpSpPr>
            <p:sp>
              <p:nvSpPr>
                <p:cNvPr id="39" name="Google Shape;39;p3"/>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 name="Google Shape;57;p3"/>
            <p:cNvGrpSpPr/>
            <p:nvPr/>
          </p:nvGrpSpPr>
          <p:grpSpPr>
            <a:xfrm rot="-2420379">
              <a:off x="5087881" y="90915"/>
              <a:ext cx="1119196" cy="720939"/>
              <a:chOff x="7714450" y="2073044"/>
              <a:chExt cx="1119226" cy="720958"/>
            </a:xfrm>
          </p:grpSpPr>
          <p:sp>
            <p:nvSpPr>
              <p:cNvPr id="58" name="Google Shape;58;p3"/>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3"/>
              <p:cNvGrpSpPr/>
              <p:nvPr/>
            </p:nvGrpSpPr>
            <p:grpSpPr>
              <a:xfrm>
                <a:off x="7714450" y="2073044"/>
                <a:ext cx="1119226" cy="720958"/>
                <a:chOff x="7714450" y="2073044"/>
                <a:chExt cx="1119226" cy="720958"/>
              </a:xfrm>
            </p:grpSpPr>
            <p:sp>
              <p:nvSpPr>
                <p:cNvPr id="61" name="Google Shape;61;p3"/>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8" name="Google Shape;68;p3"/>
            <p:cNvCxnSpPr/>
            <p:nvPr/>
          </p:nvCxnSpPr>
          <p:spPr>
            <a:xfrm rot="8379401" flipH="1">
              <a:off x="5934222" y="-208196"/>
              <a:ext cx="802174" cy="20858"/>
            </a:xfrm>
            <a:prstGeom prst="straightConnector1">
              <a:avLst/>
            </a:prstGeom>
            <a:noFill/>
            <a:ln w="9525" cap="flat" cmpd="sng">
              <a:solidFill>
                <a:schemeClr val="accent2"/>
              </a:solidFill>
              <a:prstDash val="solid"/>
              <a:round/>
              <a:headEnd type="none" w="med" len="med"/>
              <a:tailEnd type="none" w="med" len="med"/>
            </a:ln>
          </p:spPr>
        </p:cxnSp>
        <p:cxnSp>
          <p:nvCxnSpPr>
            <p:cNvPr id="69" name="Google Shape;69;p3"/>
            <p:cNvCxnSpPr/>
            <p:nvPr/>
          </p:nvCxnSpPr>
          <p:spPr>
            <a:xfrm rot="-2419988" flipH="1">
              <a:off x="5870070" y="-378814"/>
              <a:ext cx="250297" cy="421848"/>
            </a:xfrm>
            <a:prstGeom prst="straightConnector1">
              <a:avLst/>
            </a:prstGeom>
            <a:noFill/>
            <a:ln w="9525" cap="flat" cmpd="sng">
              <a:solidFill>
                <a:schemeClr val="accent2"/>
              </a:solidFill>
              <a:prstDash val="solid"/>
              <a:round/>
              <a:headEnd type="none" w="med" len="med"/>
              <a:tailEnd type="none" w="med" len="med"/>
            </a:ln>
          </p:spPr>
        </p:cxnSp>
        <p:cxnSp>
          <p:nvCxnSpPr>
            <p:cNvPr id="70" name="Google Shape;70;p3"/>
            <p:cNvCxnSpPr/>
            <p:nvPr/>
          </p:nvCxnSpPr>
          <p:spPr>
            <a:xfrm rot="-2421872">
              <a:off x="5436097" y="-42466"/>
              <a:ext cx="47248" cy="233051"/>
            </a:xfrm>
            <a:prstGeom prst="straightConnector1">
              <a:avLst/>
            </a:prstGeom>
            <a:noFill/>
            <a:ln w="9525" cap="flat" cmpd="sng">
              <a:solidFill>
                <a:schemeClr val="accent2"/>
              </a:solidFill>
              <a:prstDash val="solid"/>
              <a:round/>
              <a:headEnd type="none" w="med" len="med"/>
              <a:tailEnd type="none" w="med" len="med"/>
            </a:ln>
          </p:spPr>
        </p:cxnSp>
        <p:cxnSp>
          <p:nvCxnSpPr>
            <p:cNvPr id="71" name="Google Shape;71;p3"/>
            <p:cNvCxnSpPr/>
            <p:nvPr/>
          </p:nvCxnSpPr>
          <p:spPr>
            <a:xfrm rot="-2420839">
              <a:off x="5586763" y="-20800"/>
              <a:ext cx="418430" cy="252640"/>
            </a:xfrm>
            <a:prstGeom prst="straightConnector1">
              <a:avLst/>
            </a:prstGeom>
            <a:noFill/>
            <a:ln w="9525" cap="flat" cmpd="sng">
              <a:solidFill>
                <a:schemeClr val="accent2"/>
              </a:solidFill>
              <a:prstDash val="solid"/>
              <a:round/>
              <a:headEnd type="none" w="med" len="med"/>
              <a:tailEnd type="none" w="med" len="med"/>
            </a:ln>
          </p:spPr>
        </p:cxnSp>
      </p:grpSp>
    </p:spTree>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3"/>
        <p:cNvGrpSpPr/>
        <p:nvPr/>
      </p:nvGrpSpPr>
      <p:grpSpPr>
        <a:xfrm>
          <a:off x="0" y="0"/>
          <a:ext cx="0" cy="0"/>
          <a:chOff x="0" y="0"/>
          <a:chExt cx="0" cy="0"/>
        </a:xfrm>
      </p:grpSpPr>
      <p:sp>
        <p:nvSpPr>
          <p:cNvPr id="194" name="Google Shape;194;p7"/>
          <p:cNvSpPr txBox="1">
            <a:spLocks noGrp="1"/>
          </p:cNvSpPr>
          <p:nvPr>
            <p:ph type="subTitle" idx="1"/>
          </p:nvPr>
        </p:nvSpPr>
        <p:spPr>
          <a:xfrm>
            <a:off x="720000" y="171932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Font typeface="Dosis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195" name="Google Shape;195;p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6" name="Google Shape;196;p7"/>
          <p:cNvSpPr/>
          <p:nvPr/>
        </p:nvSpPr>
        <p:spPr>
          <a:xfrm>
            <a:off x="6339750" y="-22218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2208213" y="329387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6"/>
        <p:cNvGrpSpPr/>
        <p:nvPr/>
      </p:nvGrpSpPr>
      <p:grpSpPr>
        <a:xfrm>
          <a:off x="0" y="0"/>
          <a:ext cx="0" cy="0"/>
          <a:chOff x="0" y="0"/>
          <a:chExt cx="0" cy="0"/>
        </a:xfrm>
      </p:grpSpPr>
      <p:sp>
        <p:nvSpPr>
          <p:cNvPr id="237" name="Google Shape;237;p9"/>
          <p:cNvSpPr txBox="1">
            <a:spLocks noGrp="1"/>
          </p:cNvSpPr>
          <p:nvPr>
            <p:ph type="title"/>
          </p:nvPr>
        </p:nvSpPr>
        <p:spPr>
          <a:xfrm>
            <a:off x="2135550" y="1538050"/>
            <a:ext cx="4872900" cy="10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8" name="Google Shape;238;p9"/>
          <p:cNvSpPr txBox="1">
            <a:spLocks noGrp="1"/>
          </p:cNvSpPr>
          <p:nvPr>
            <p:ph type="subTitle" idx="1"/>
          </p:nvPr>
        </p:nvSpPr>
        <p:spPr>
          <a:xfrm>
            <a:off x="2355975" y="2685525"/>
            <a:ext cx="4432200" cy="650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9" name="Google Shape;239;p9"/>
          <p:cNvSpPr/>
          <p:nvPr/>
        </p:nvSpPr>
        <p:spPr>
          <a:xfrm>
            <a:off x="6933075" y="2035475"/>
            <a:ext cx="6032100" cy="60321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3781400" y="-3063575"/>
            <a:ext cx="6753300" cy="67533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48"/>
        <p:cNvGrpSpPr/>
        <p:nvPr/>
      </p:nvGrpSpPr>
      <p:grpSpPr>
        <a:xfrm>
          <a:off x="0" y="0"/>
          <a:ext cx="0" cy="0"/>
          <a:chOff x="0" y="0"/>
          <a:chExt cx="0" cy="0"/>
        </a:xfrm>
      </p:grpSpPr>
    </p:spTree>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49"/>
        <p:cNvGrpSpPr/>
        <p:nvPr/>
      </p:nvGrpSpPr>
      <p:grpSpPr>
        <a:xfrm>
          <a:off x="0" y="0"/>
          <a:ext cx="0" cy="0"/>
          <a:chOff x="0" y="0"/>
          <a:chExt cx="0" cy="0"/>
        </a:xfrm>
      </p:grpSpPr>
      <p:sp>
        <p:nvSpPr>
          <p:cNvPr id="350" name="Google Shape;350;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1" name="Google Shape;351;p13"/>
          <p:cNvSpPr txBox="1">
            <a:spLocks noGrp="1"/>
          </p:cNvSpPr>
          <p:nvPr>
            <p:ph type="subTitle" idx="1"/>
          </p:nvPr>
        </p:nvSpPr>
        <p:spPr>
          <a:xfrm>
            <a:off x="1444725" y="1627350"/>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2" name="Google Shape;352;p13"/>
          <p:cNvSpPr txBox="1">
            <a:spLocks noGrp="1"/>
          </p:cNvSpPr>
          <p:nvPr>
            <p:ph type="title" idx="2" hasCustomPrompt="1"/>
          </p:nvPr>
        </p:nvSpPr>
        <p:spPr>
          <a:xfrm>
            <a:off x="815275" y="1379175"/>
            <a:ext cx="501300" cy="5160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3" name="Google Shape;353;p13"/>
          <p:cNvSpPr txBox="1">
            <a:spLocks noGrp="1"/>
          </p:cNvSpPr>
          <p:nvPr>
            <p:ph type="subTitle" idx="3"/>
          </p:nvPr>
        </p:nvSpPr>
        <p:spPr>
          <a:xfrm>
            <a:off x="1444725" y="1271000"/>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4" name="Google Shape;354;p13"/>
          <p:cNvSpPr txBox="1">
            <a:spLocks noGrp="1"/>
          </p:cNvSpPr>
          <p:nvPr>
            <p:ph type="subTitle" idx="4"/>
          </p:nvPr>
        </p:nvSpPr>
        <p:spPr>
          <a:xfrm>
            <a:off x="1444725" y="2510067"/>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5" name="Google Shape;355;p13"/>
          <p:cNvSpPr txBox="1">
            <a:spLocks noGrp="1"/>
          </p:cNvSpPr>
          <p:nvPr>
            <p:ph type="title" idx="5" hasCustomPrompt="1"/>
          </p:nvPr>
        </p:nvSpPr>
        <p:spPr>
          <a:xfrm>
            <a:off x="815275" y="2261892"/>
            <a:ext cx="501300" cy="5160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6" name="Google Shape;356;p13"/>
          <p:cNvSpPr txBox="1">
            <a:spLocks noGrp="1"/>
          </p:cNvSpPr>
          <p:nvPr>
            <p:ph type="subTitle" idx="6"/>
          </p:nvPr>
        </p:nvSpPr>
        <p:spPr>
          <a:xfrm>
            <a:off x="1444725" y="2153717"/>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7" name="Google Shape;357;p13"/>
          <p:cNvSpPr txBox="1">
            <a:spLocks noGrp="1"/>
          </p:cNvSpPr>
          <p:nvPr>
            <p:ph type="subTitle" idx="7"/>
          </p:nvPr>
        </p:nvSpPr>
        <p:spPr>
          <a:xfrm>
            <a:off x="1444725" y="3392783"/>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8" name="Google Shape;358;p13"/>
          <p:cNvSpPr txBox="1">
            <a:spLocks noGrp="1"/>
          </p:cNvSpPr>
          <p:nvPr>
            <p:ph type="title" idx="8" hasCustomPrompt="1"/>
          </p:nvPr>
        </p:nvSpPr>
        <p:spPr>
          <a:xfrm>
            <a:off x="815275" y="3144608"/>
            <a:ext cx="501300" cy="5160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9" name="Google Shape;359;p13"/>
          <p:cNvSpPr txBox="1">
            <a:spLocks noGrp="1"/>
          </p:cNvSpPr>
          <p:nvPr>
            <p:ph type="subTitle" idx="9"/>
          </p:nvPr>
        </p:nvSpPr>
        <p:spPr>
          <a:xfrm>
            <a:off x="1444725" y="3036433"/>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0" name="Google Shape;360;p13"/>
          <p:cNvSpPr txBox="1">
            <a:spLocks noGrp="1"/>
          </p:cNvSpPr>
          <p:nvPr>
            <p:ph type="subTitle" idx="13"/>
          </p:nvPr>
        </p:nvSpPr>
        <p:spPr>
          <a:xfrm>
            <a:off x="1444725" y="4275500"/>
            <a:ext cx="3459000" cy="3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1" name="Google Shape;361;p13"/>
          <p:cNvSpPr txBox="1">
            <a:spLocks noGrp="1"/>
          </p:cNvSpPr>
          <p:nvPr>
            <p:ph type="title" idx="14" hasCustomPrompt="1"/>
          </p:nvPr>
        </p:nvSpPr>
        <p:spPr>
          <a:xfrm>
            <a:off x="815275" y="4027325"/>
            <a:ext cx="501300" cy="5160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2" name="Google Shape;362;p13"/>
          <p:cNvSpPr txBox="1">
            <a:spLocks noGrp="1"/>
          </p:cNvSpPr>
          <p:nvPr>
            <p:ph type="subTitle" idx="15"/>
          </p:nvPr>
        </p:nvSpPr>
        <p:spPr>
          <a:xfrm>
            <a:off x="1444725" y="3919150"/>
            <a:ext cx="34590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3" name="Google Shape;363;p13"/>
          <p:cNvSpPr/>
          <p:nvPr/>
        </p:nvSpPr>
        <p:spPr>
          <a:xfrm>
            <a:off x="2074850" y="348402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6106925" y="-19403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13"/>
          <p:cNvGrpSpPr/>
          <p:nvPr/>
        </p:nvGrpSpPr>
        <p:grpSpPr>
          <a:xfrm rot="3578081">
            <a:off x="205413" y="-13418"/>
            <a:ext cx="584837" cy="594436"/>
            <a:chOff x="2214950" y="5878400"/>
            <a:chExt cx="584850" cy="594450"/>
          </a:xfrm>
        </p:grpSpPr>
        <p:sp>
          <p:nvSpPr>
            <p:cNvPr id="366" name="Google Shape;366;p13"/>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808"/>
        <p:cNvGrpSpPr/>
        <p:nvPr/>
      </p:nvGrpSpPr>
      <p:grpSpPr>
        <a:xfrm>
          <a:off x="0" y="0"/>
          <a:ext cx="0" cy="0"/>
          <a:chOff x="0" y="0"/>
          <a:chExt cx="0" cy="0"/>
        </a:xfrm>
      </p:grpSpPr>
      <p:sp>
        <p:nvSpPr>
          <p:cNvPr id="809" name="Google Shape;809;p23"/>
          <p:cNvSpPr txBox="1">
            <a:spLocks noGrp="1"/>
          </p:cNvSpPr>
          <p:nvPr>
            <p:ph type="subTitle" idx="1"/>
          </p:nvPr>
        </p:nvSpPr>
        <p:spPr>
          <a:xfrm>
            <a:off x="4483775" y="1590300"/>
            <a:ext cx="3378300" cy="20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0" name="Google Shape;810;p23"/>
          <p:cNvSpPr txBox="1">
            <a:spLocks noGrp="1"/>
          </p:cNvSpPr>
          <p:nvPr>
            <p:ph type="subTitle" idx="2"/>
          </p:nvPr>
        </p:nvSpPr>
        <p:spPr>
          <a:xfrm>
            <a:off x="713225" y="1590300"/>
            <a:ext cx="3378300" cy="20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1" name="Google Shape;811;p2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12" name="Google Shape;812;p23"/>
          <p:cNvGrpSpPr/>
          <p:nvPr/>
        </p:nvGrpSpPr>
        <p:grpSpPr>
          <a:xfrm>
            <a:off x="2647347" y="1686630"/>
            <a:ext cx="8014865" cy="6324577"/>
            <a:chOff x="2647347" y="1686630"/>
            <a:chExt cx="8014865" cy="6324577"/>
          </a:xfrm>
        </p:grpSpPr>
        <p:cxnSp>
          <p:nvCxnSpPr>
            <p:cNvPr id="813" name="Google Shape;813;p23"/>
            <p:cNvCxnSpPr/>
            <p:nvPr/>
          </p:nvCxnSpPr>
          <p:spPr>
            <a:xfrm rot="10800000">
              <a:off x="4892300" y="4605100"/>
              <a:ext cx="370800" cy="173700"/>
            </a:xfrm>
            <a:prstGeom prst="straightConnector1">
              <a:avLst/>
            </a:prstGeom>
            <a:noFill/>
            <a:ln w="9525" cap="flat" cmpd="sng">
              <a:solidFill>
                <a:schemeClr val="accent2"/>
              </a:solidFill>
              <a:prstDash val="solid"/>
              <a:round/>
              <a:headEnd type="none" w="med" len="med"/>
              <a:tailEnd type="none" w="med" len="med"/>
            </a:ln>
          </p:spPr>
        </p:cxnSp>
        <p:cxnSp>
          <p:nvCxnSpPr>
            <p:cNvPr id="814" name="Google Shape;814;p23"/>
            <p:cNvCxnSpPr/>
            <p:nvPr/>
          </p:nvCxnSpPr>
          <p:spPr>
            <a:xfrm rot="10800000">
              <a:off x="5262950" y="4778550"/>
              <a:ext cx="673500" cy="757800"/>
            </a:xfrm>
            <a:prstGeom prst="straightConnector1">
              <a:avLst/>
            </a:prstGeom>
            <a:noFill/>
            <a:ln w="9525" cap="flat" cmpd="sng">
              <a:solidFill>
                <a:schemeClr val="accent2"/>
              </a:solidFill>
              <a:prstDash val="solid"/>
              <a:round/>
              <a:headEnd type="none" w="med" len="med"/>
              <a:tailEnd type="none" w="med" len="med"/>
            </a:ln>
          </p:spPr>
        </p:cxnSp>
        <p:grpSp>
          <p:nvGrpSpPr>
            <p:cNvPr id="815" name="Google Shape;815;p23"/>
            <p:cNvGrpSpPr/>
            <p:nvPr/>
          </p:nvGrpSpPr>
          <p:grpSpPr>
            <a:xfrm rot="1223304">
              <a:off x="5150566" y="4924955"/>
              <a:ext cx="906421" cy="482749"/>
              <a:chOff x="3198538" y="6072725"/>
              <a:chExt cx="906375" cy="482725"/>
            </a:xfrm>
          </p:grpSpPr>
          <p:sp>
            <p:nvSpPr>
              <p:cNvPr id="816" name="Google Shape;816;p23"/>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3"/>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3"/>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3"/>
            <p:cNvGrpSpPr/>
            <p:nvPr/>
          </p:nvGrpSpPr>
          <p:grpSpPr>
            <a:xfrm>
              <a:off x="6623250" y="4391575"/>
              <a:ext cx="584850" cy="594450"/>
              <a:chOff x="2214950" y="5878400"/>
              <a:chExt cx="584850" cy="594450"/>
            </a:xfrm>
          </p:grpSpPr>
          <p:sp>
            <p:nvSpPr>
              <p:cNvPr id="820" name="Google Shape;820;p23"/>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3"/>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3"/>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3"/>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3"/>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23"/>
            <p:cNvGrpSpPr/>
            <p:nvPr/>
          </p:nvGrpSpPr>
          <p:grpSpPr>
            <a:xfrm rot="1364015" flipH="1">
              <a:off x="3127070" y="2898367"/>
              <a:ext cx="7055420" cy="3901102"/>
              <a:chOff x="7432275" y="5642550"/>
              <a:chExt cx="7056275" cy="3901575"/>
            </a:xfrm>
          </p:grpSpPr>
          <p:sp>
            <p:nvSpPr>
              <p:cNvPr id="826" name="Google Shape;826;p23"/>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3"/>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3"/>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3"/>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3"/>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3"/>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3"/>
              <p:cNvSpPr/>
              <p:nvPr/>
            </p:nvSpPr>
            <p:spPr>
              <a:xfrm>
                <a:off x="12768350" y="7914850"/>
                <a:ext cx="283275" cy="431675"/>
              </a:xfrm>
              <a:custGeom>
                <a:avLst/>
                <a:gdLst/>
                <a:ahLst/>
                <a:cxnLst/>
                <a:rect l="l" t="t" r="r" b="b"/>
                <a:pathLst>
                  <a:path w="11331" h="17267" fill="none" extrusionOk="0">
                    <a:moveTo>
                      <a:pt x="11330" y="17267"/>
                    </a:move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3"/>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23"/>
              <p:cNvGrpSpPr/>
              <p:nvPr/>
            </p:nvGrpSpPr>
            <p:grpSpPr>
              <a:xfrm>
                <a:off x="7815250" y="6023125"/>
                <a:ext cx="6673300" cy="3521000"/>
                <a:chOff x="7815250" y="6023125"/>
                <a:chExt cx="6673300" cy="3521000"/>
              </a:xfrm>
            </p:grpSpPr>
            <p:sp>
              <p:nvSpPr>
                <p:cNvPr id="835" name="Google Shape;835;p23"/>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3"/>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3"/>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3"/>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3"/>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3"/>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3"/>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3"/>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3"/>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3"/>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3"/>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3"/>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3"/>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3"/>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3"/>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3"/>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3"/>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3"/>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3"/>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3"/>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3"/>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3"/>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3"/>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3"/>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3"/>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60" name="Google Shape;860;p23"/>
            <p:cNvCxnSpPr/>
            <p:nvPr/>
          </p:nvCxnSpPr>
          <p:spPr>
            <a:xfrm rot="10800000" flipH="1">
              <a:off x="5937425" y="4829875"/>
              <a:ext cx="716100" cy="701100"/>
            </a:xfrm>
            <a:prstGeom prst="straightConnector1">
              <a:avLst/>
            </a:prstGeom>
            <a:noFill/>
            <a:ln w="9525" cap="flat" cmpd="sng">
              <a:solidFill>
                <a:schemeClr val="accent2"/>
              </a:solidFill>
              <a:prstDash val="solid"/>
              <a:round/>
              <a:headEnd type="none" w="med" len="med"/>
              <a:tailEnd type="none" w="med" len="med"/>
            </a:ln>
          </p:spPr>
        </p:cxnSp>
        <p:sp>
          <p:nvSpPr>
            <p:cNvPr id="861" name="Google Shape;861;p23"/>
            <p:cNvSpPr/>
            <p:nvPr/>
          </p:nvSpPr>
          <p:spPr>
            <a:xfrm rot="1364015" flipH="1">
              <a:off x="4874441" y="4583177"/>
              <a:ext cx="36721" cy="36721"/>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2" name="Google Shape;862;p23"/>
            <p:cNvCxnSpPr/>
            <p:nvPr/>
          </p:nvCxnSpPr>
          <p:spPr>
            <a:xfrm>
              <a:off x="4894600" y="4600350"/>
              <a:ext cx="377700" cy="655800"/>
            </a:xfrm>
            <a:prstGeom prst="straightConnector1">
              <a:avLst/>
            </a:prstGeom>
            <a:noFill/>
            <a:ln w="9525" cap="flat" cmpd="sng">
              <a:solidFill>
                <a:schemeClr val="accent2"/>
              </a:solidFill>
              <a:prstDash val="solid"/>
              <a:round/>
              <a:headEnd type="none" w="med" len="med"/>
              <a:tailEnd type="none" w="med" len="med"/>
            </a:ln>
          </p:spPr>
        </p:cxnSp>
      </p:grpSp>
      <p:sp>
        <p:nvSpPr>
          <p:cNvPr id="863" name="Google Shape;863;p23"/>
          <p:cNvSpPr/>
          <p:nvPr/>
        </p:nvSpPr>
        <p:spPr>
          <a:xfrm>
            <a:off x="6121850" y="-248645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3"/>
          <p:cNvSpPr/>
          <p:nvPr/>
        </p:nvSpPr>
        <p:spPr>
          <a:xfrm>
            <a:off x="-1162725" y="3347075"/>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076"/>
        <p:cNvGrpSpPr/>
        <p:nvPr/>
      </p:nvGrpSpPr>
      <p:grpSpPr>
        <a:xfrm>
          <a:off x="0" y="0"/>
          <a:ext cx="0" cy="0"/>
          <a:chOff x="0" y="0"/>
          <a:chExt cx="0" cy="0"/>
        </a:xfrm>
      </p:grpSpPr>
      <p:sp>
        <p:nvSpPr>
          <p:cNvPr id="1077" name="Google Shape;1077;p2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78" name="Google Shape;1078;p28"/>
          <p:cNvSpPr txBox="1">
            <a:spLocks noGrp="1"/>
          </p:cNvSpPr>
          <p:nvPr>
            <p:ph type="subTitle" idx="1"/>
          </p:nvPr>
        </p:nvSpPr>
        <p:spPr>
          <a:xfrm>
            <a:off x="720000" y="2167652"/>
            <a:ext cx="2494200" cy="5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9" name="Google Shape;1079;p28"/>
          <p:cNvSpPr txBox="1">
            <a:spLocks noGrp="1"/>
          </p:cNvSpPr>
          <p:nvPr>
            <p:ph type="subTitle" idx="2"/>
          </p:nvPr>
        </p:nvSpPr>
        <p:spPr>
          <a:xfrm>
            <a:off x="720000" y="1810275"/>
            <a:ext cx="2494200" cy="44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0" name="Google Shape;1080;p28"/>
          <p:cNvSpPr txBox="1">
            <a:spLocks noGrp="1"/>
          </p:cNvSpPr>
          <p:nvPr>
            <p:ph type="subTitle" idx="3"/>
          </p:nvPr>
        </p:nvSpPr>
        <p:spPr>
          <a:xfrm>
            <a:off x="3324900" y="2167652"/>
            <a:ext cx="2494200" cy="5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1" name="Google Shape;1081;p28"/>
          <p:cNvSpPr txBox="1">
            <a:spLocks noGrp="1"/>
          </p:cNvSpPr>
          <p:nvPr>
            <p:ph type="subTitle" idx="4"/>
          </p:nvPr>
        </p:nvSpPr>
        <p:spPr>
          <a:xfrm>
            <a:off x="3324900" y="1810275"/>
            <a:ext cx="2494200" cy="44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2" name="Google Shape;1082;p28"/>
          <p:cNvSpPr txBox="1">
            <a:spLocks noGrp="1"/>
          </p:cNvSpPr>
          <p:nvPr>
            <p:ph type="subTitle" idx="5"/>
          </p:nvPr>
        </p:nvSpPr>
        <p:spPr>
          <a:xfrm>
            <a:off x="5929800" y="2167652"/>
            <a:ext cx="2494200" cy="5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3" name="Google Shape;1083;p28"/>
          <p:cNvSpPr txBox="1">
            <a:spLocks noGrp="1"/>
          </p:cNvSpPr>
          <p:nvPr>
            <p:ph type="subTitle" idx="6"/>
          </p:nvPr>
        </p:nvSpPr>
        <p:spPr>
          <a:xfrm>
            <a:off x="5929800" y="1810275"/>
            <a:ext cx="2494200" cy="44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4" name="Google Shape;1084;p28"/>
          <p:cNvSpPr txBox="1">
            <a:spLocks noGrp="1"/>
          </p:cNvSpPr>
          <p:nvPr>
            <p:ph type="subTitle" idx="7"/>
          </p:nvPr>
        </p:nvSpPr>
        <p:spPr>
          <a:xfrm>
            <a:off x="720000" y="3515626"/>
            <a:ext cx="2494200" cy="5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5" name="Google Shape;1085;p28"/>
          <p:cNvSpPr txBox="1">
            <a:spLocks noGrp="1"/>
          </p:cNvSpPr>
          <p:nvPr>
            <p:ph type="subTitle" idx="8"/>
          </p:nvPr>
        </p:nvSpPr>
        <p:spPr>
          <a:xfrm>
            <a:off x="720000" y="3158249"/>
            <a:ext cx="2494200" cy="44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6" name="Google Shape;1086;p28"/>
          <p:cNvSpPr txBox="1">
            <a:spLocks noGrp="1"/>
          </p:cNvSpPr>
          <p:nvPr>
            <p:ph type="subTitle" idx="9"/>
          </p:nvPr>
        </p:nvSpPr>
        <p:spPr>
          <a:xfrm>
            <a:off x="3324900" y="3515626"/>
            <a:ext cx="2494200" cy="5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7" name="Google Shape;1087;p28"/>
          <p:cNvSpPr txBox="1">
            <a:spLocks noGrp="1"/>
          </p:cNvSpPr>
          <p:nvPr>
            <p:ph type="subTitle" idx="13"/>
          </p:nvPr>
        </p:nvSpPr>
        <p:spPr>
          <a:xfrm>
            <a:off x="3324900" y="3158249"/>
            <a:ext cx="2494200" cy="44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8" name="Google Shape;1088;p28"/>
          <p:cNvSpPr txBox="1">
            <a:spLocks noGrp="1"/>
          </p:cNvSpPr>
          <p:nvPr>
            <p:ph type="subTitle" idx="14"/>
          </p:nvPr>
        </p:nvSpPr>
        <p:spPr>
          <a:xfrm>
            <a:off x="5929800" y="3515626"/>
            <a:ext cx="2494200" cy="55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9" name="Google Shape;1089;p28"/>
          <p:cNvSpPr txBox="1">
            <a:spLocks noGrp="1"/>
          </p:cNvSpPr>
          <p:nvPr>
            <p:ph type="subTitle" idx="15"/>
          </p:nvPr>
        </p:nvSpPr>
        <p:spPr>
          <a:xfrm>
            <a:off x="5929800" y="3158249"/>
            <a:ext cx="2494200" cy="44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90" name="Google Shape;1090;p28"/>
          <p:cNvSpPr/>
          <p:nvPr/>
        </p:nvSpPr>
        <p:spPr>
          <a:xfrm>
            <a:off x="577763" y="3357800"/>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8"/>
          <p:cNvGrpSpPr/>
          <p:nvPr/>
        </p:nvGrpSpPr>
        <p:grpSpPr>
          <a:xfrm>
            <a:off x="8486000" y="3146725"/>
            <a:ext cx="1561175" cy="2444700"/>
            <a:chOff x="8399950" y="3146725"/>
            <a:chExt cx="1561175" cy="2444700"/>
          </a:xfrm>
        </p:grpSpPr>
        <p:sp>
          <p:nvSpPr>
            <p:cNvPr id="1092" name="Google Shape;1092;p28"/>
            <p:cNvSpPr/>
            <p:nvPr/>
          </p:nvSpPr>
          <p:spPr>
            <a:xfrm>
              <a:off x="8925975" y="4245775"/>
              <a:ext cx="28525" cy="25100"/>
            </a:xfrm>
            <a:custGeom>
              <a:avLst/>
              <a:gdLst/>
              <a:ahLst/>
              <a:cxnLst/>
              <a:rect l="l" t="t" r="r" b="b"/>
              <a:pathLst>
                <a:path w="1141" h="1004" extrusionOk="0">
                  <a:moveTo>
                    <a:pt x="569" y="1"/>
                  </a:moveTo>
                  <a:cubicBezTo>
                    <a:pt x="406" y="1"/>
                    <a:pt x="250" y="75"/>
                    <a:pt x="154" y="209"/>
                  </a:cubicBezTo>
                  <a:cubicBezTo>
                    <a:pt x="0" y="456"/>
                    <a:pt x="62" y="733"/>
                    <a:pt x="278" y="918"/>
                  </a:cubicBezTo>
                  <a:cubicBezTo>
                    <a:pt x="371" y="976"/>
                    <a:pt x="472" y="1004"/>
                    <a:pt x="571" y="1004"/>
                  </a:cubicBezTo>
                  <a:cubicBezTo>
                    <a:pt x="735" y="1004"/>
                    <a:pt x="890" y="929"/>
                    <a:pt x="986" y="795"/>
                  </a:cubicBezTo>
                  <a:cubicBezTo>
                    <a:pt x="1140" y="548"/>
                    <a:pt x="1079" y="240"/>
                    <a:pt x="863" y="86"/>
                  </a:cubicBezTo>
                  <a:cubicBezTo>
                    <a:pt x="770" y="28"/>
                    <a:pt x="668" y="1"/>
                    <a:pt x="5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8"/>
            <p:cNvSpPr/>
            <p:nvPr/>
          </p:nvSpPr>
          <p:spPr>
            <a:xfrm>
              <a:off x="8485425" y="3146725"/>
              <a:ext cx="27750" cy="24325"/>
            </a:xfrm>
            <a:custGeom>
              <a:avLst/>
              <a:gdLst/>
              <a:ahLst/>
              <a:cxnLst/>
              <a:rect l="l" t="t" r="r" b="b"/>
              <a:pathLst>
                <a:path w="1110" h="973" extrusionOk="0">
                  <a:moveTo>
                    <a:pt x="562" y="1"/>
                  </a:moveTo>
                  <a:cubicBezTo>
                    <a:pt x="406" y="1"/>
                    <a:pt x="251" y="75"/>
                    <a:pt x="155" y="210"/>
                  </a:cubicBezTo>
                  <a:cubicBezTo>
                    <a:pt x="1" y="425"/>
                    <a:pt x="62" y="733"/>
                    <a:pt x="278" y="887"/>
                  </a:cubicBezTo>
                  <a:cubicBezTo>
                    <a:pt x="359" y="946"/>
                    <a:pt x="454" y="973"/>
                    <a:pt x="548" y="973"/>
                  </a:cubicBezTo>
                  <a:cubicBezTo>
                    <a:pt x="704" y="973"/>
                    <a:pt x="860" y="898"/>
                    <a:pt x="956" y="764"/>
                  </a:cubicBezTo>
                  <a:cubicBezTo>
                    <a:pt x="1110" y="549"/>
                    <a:pt x="1079" y="240"/>
                    <a:pt x="832" y="86"/>
                  </a:cubicBezTo>
                  <a:cubicBezTo>
                    <a:pt x="751" y="28"/>
                    <a:pt x="656" y="1"/>
                    <a:pt x="56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8"/>
            <p:cNvSpPr/>
            <p:nvPr/>
          </p:nvSpPr>
          <p:spPr>
            <a:xfrm>
              <a:off x="8399950" y="4013950"/>
              <a:ext cx="27750" cy="24325"/>
            </a:xfrm>
            <a:custGeom>
              <a:avLst/>
              <a:gdLst/>
              <a:ahLst/>
              <a:cxnLst/>
              <a:rect l="l" t="t" r="r" b="b"/>
              <a:pathLst>
                <a:path w="1110" h="973" extrusionOk="0">
                  <a:moveTo>
                    <a:pt x="561" y="1"/>
                  </a:moveTo>
                  <a:cubicBezTo>
                    <a:pt x="406" y="1"/>
                    <a:pt x="250" y="75"/>
                    <a:pt x="154" y="209"/>
                  </a:cubicBezTo>
                  <a:cubicBezTo>
                    <a:pt x="0" y="425"/>
                    <a:pt x="31" y="733"/>
                    <a:pt x="277" y="887"/>
                  </a:cubicBezTo>
                  <a:cubicBezTo>
                    <a:pt x="359" y="945"/>
                    <a:pt x="453" y="973"/>
                    <a:pt x="548" y="973"/>
                  </a:cubicBezTo>
                  <a:cubicBezTo>
                    <a:pt x="704" y="973"/>
                    <a:pt x="859" y="898"/>
                    <a:pt x="955" y="764"/>
                  </a:cubicBezTo>
                  <a:cubicBezTo>
                    <a:pt x="1109" y="548"/>
                    <a:pt x="1048" y="240"/>
                    <a:pt x="832" y="86"/>
                  </a:cubicBezTo>
                  <a:cubicBezTo>
                    <a:pt x="750" y="28"/>
                    <a:pt x="656" y="1"/>
                    <a:pt x="56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8"/>
            <p:cNvSpPr/>
            <p:nvPr/>
          </p:nvSpPr>
          <p:spPr>
            <a:xfrm>
              <a:off x="9562900" y="3506975"/>
              <a:ext cx="28525" cy="24525"/>
            </a:xfrm>
            <a:custGeom>
              <a:avLst/>
              <a:gdLst/>
              <a:ahLst/>
              <a:cxnLst/>
              <a:rect l="l" t="t" r="r" b="b"/>
              <a:pathLst>
                <a:path w="1141" h="981" extrusionOk="0">
                  <a:moveTo>
                    <a:pt x="549" y="0"/>
                  </a:moveTo>
                  <a:cubicBezTo>
                    <a:pt x="394" y="0"/>
                    <a:pt x="247" y="70"/>
                    <a:pt x="155" y="217"/>
                  </a:cubicBezTo>
                  <a:cubicBezTo>
                    <a:pt x="1" y="433"/>
                    <a:pt x="62" y="741"/>
                    <a:pt x="278" y="895"/>
                  </a:cubicBezTo>
                  <a:cubicBezTo>
                    <a:pt x="371" y="953"/>
                    <a:pt x="473" y="981"/>
                    <a:pt x="572" y="981"/>
                  </a:cubicBezTo>
                  <a:cubicBezTo>
                    <a:pt x="735" y="981"/>
                    <a:pt x="891" y="906"/>
                    <a:pt x="987" y="772"/>
                  </a:cubicBezTo>
                  <a:cubicBezTo>
                    <a:pt x="1141" y="556"/>
                    <a:pt x="1079" y="248"/>
                    <a:pt x="863" y="94"/>
                  </a:cubicBezTo>
                  <a:cubicBezTo>
                    <a:pt x="764" y="32"/>
                    <a:pt x="655" y="0"/>
                    <a:pt x="54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8"/>
            <p:cNvSpPr/>
            <p:nvPr/>
          </p:nvSpPr>
          <p:spPr>
            <a:xfrm>
              <a:off x="8844325" y="3449375"/>
              <a:ext cx="40075" cy="34650"/>
            </a:xfrm>
            <a:custGeom>
              <a:avLst/>
              <a:gdLst/>
              <a:ahLst/>
              <a:cxnLst/>
              <a:rect l="l" t="t" r="r" b="b"/>
              <a:pathLst>
                <a:path w="1603" h="1386" extrusionOk="0">
                  <a:moveTo>
                    <a:pt x="826" y="1"/>
                  </a:moveTo>
                  <a:cubicBezTo>
                    <a:pt x="604" y="1"/>
                    <a:pt x="383" y="109"/>
                    <a:pt x="247" y="303"/>
                  </a:cubicBezTo>
                  <a:cubicBezTo>
                    <a:pt x="1" y="611"/>
                    <a:pt x="93" y="1043"/>
                    <a:pt x="401" y="1258"/>
                  </a:cubicBezTo>
                  <a:cubicBezTo>
                    <a:pt x="524" y="1344"/>
                    <a:pt x="666" y="1386"/>
                    <a:pt x="808" y="1386"/>
                  </a:cubicBezTo>
                  <a:cubicBezTo>
                    <a:pt x="1023" y="1386"/>
                    <a:pt x="1239" y="1290"/>
                    <a:pt x="1387" y="1104"/>
                  </a:cubicBezTo>
                  <a:lnTo>
                    <a:pt x="1356" y="1104"/>
                  </a:lnTo>
                  <a:cubicBezTo>
                    <a:pt x="1603" y="765"/>
                    <a:pt x="1510" y="334"/>
                    <a:pt x="1202" y="118"/>
                  </a:cubicBezTo>
                  <a:cubicBezTo>
                    <a:pt x="1088" y="39"/>
                    <a:pt x="957" y="1"/>
                    <a:pt x="82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8"/>
            <p:cNvSpPr/>
            <p:nvPr/>
          </p:nvSpPr>
          <p:spPr>
            <a:xfrm>
              <a:off x="8413800" y="3231275"/>
              <a:ext cx="1547325" cy="1367875"/>
            </a:xfrm>
            <a:custGeom>
              <a:avLst/>
              <a:gdLst/>
              <a:ahLst/>
              <a:cxnLst/>
              <a:rect l="l" t="t" r="r" b="b"/>
              <a:pathLst>
                <a:path w="61893" h="54715" fill="none" extrusionOk="0">
                  <a:moveTo>
                    <a:pt x="1" y="31794"/>
                  </a:moveTo>
                  <a:lnTo>
                    <a:pt x="1079" y="54714"/>
                  </a:lnTo>
                  <a:lnTo>
                    <a:pt x="21042" y="41097"/>
                  </a:lnTo>
                  <a:lnTo>
                    <a:pt x="46519" y="11523"/>
                  </a:lnTo>
                  <a:lnTo>
                    <a:pt x="61892" y="1"/>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8"/>
            <p:cNvSpPr/>
            <p:nvPr/>
          </p:nvSpPr>
          <p:spPr>
            <a:xfrm>
              <a:off x="8864350" y="3466950"/>
              <a:ext cx="712450" cy="791775"/>
            </a:xfrm>
            <a:custGeom>
              <a:avLst/>
              <a:gdLst/>
              <a:ahLst/>
              <a:cxnLst/>
              <a:rect l="l" t="t" r="r" b="b"/>
              <a:pathLst>
                <a:path w="28498" h="31671" fill="none" extrusionOk="0">
                  <a:moveTo>
                    <a:pt x="28497" y="2096"/>
                  </a:moveTo>
                  <a:lnTo>
                    <a:pt x="1" y="1"/>
                  </a:lnTo>
                  <a:lnTo>
                    <a:pt x="3020" y="31670"/>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8"/>
            <p:cNvSpPr/>
            <p:nvPr/>
          </p:nvSpPr>
          <p:spPr>
            <a:xfrm>
              <a:off x="8499300" y="3158875"/>
              <a:ext cx="365075" cy="308100"/>
            </a:xfrm>
            <a:custGeom>
              <a:avLst/>
              <a:gdLst/>
              <a:ahLst/>
              <a:cxnLst/>
              <a:rect l="l" t="t" r="r" b="b"/>
              <a:pathLst>
                <a:path w="14603" h="12324" fill="none" extrusionOk="0">
                  <a:moveTo>
                    <a:pt x="14603" y="12324"/>
                  </a:moveTo>
                  <a:lnTo>
                    <a:pt x="0" y="1"/>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28"/>
            <p:cNvGrpSpPr/>
            <p:nvPr/>
          </p:nvGrpSpPr>
          <p:grpSpPr>
            <a:xfrm>
              <a:off x="8427700" y="4294400"/>
              <a:ext cx="1277000" cy="1297025"/>
              <a:chOff x="7606975" y="5116375"/>
              <a:chExt cx="1277000" cy="1297025"/>
            </a:xfrm>
          </p:grpSpPr>
          <p:sp>
            <p:nvSpPr>
              <p:cNvPr id="1101" name="Google Shape;1101;p28"/>
              <p:cNvSpPr/>
              <p:nvPr/>
            </p:nvSpPr>
            <p:spPr>
              <a:xfrm>
                <a:off x="7972050" y="6042875"/>
                <a:ext cx="27750" cy="24725"/>
              </a:xfrm>
              <a:custGeom>
                <a:avLst/>
                <a:gdLst/>
                <a:ahLst/>
                <a:cxnLst/>
                <a:rect l="l" t="t" r="r" b="b"/>
                <a:pathLst>
                  <a:path w="1110" h="989" extrusionOk="0">
                    <a:moveTo>
                      <a:pt x="572" y="0"/>
                    </a:moveTo>
                    <a:cubicBezTo>
                      <a:pt x="431" y="0"/>
                      <a:pt x="285" y="55"/>
                      <a:pt x="185" y="155"/>
                    </a:cubicBezTo>
                    <a:cubicBezTo>
                      <a:pt x="1" y="371"/>
                      <a:pt x="31" y="679"/>
                      <a:pt x="216" y="864"/>
                    </a:cubicBezTo>
                    <a:cubicBezTo>
                      <a:pt x="301" y="949"/>
                      <a:pt x="418" y="988"/>
                      <a:pt x="538" y="988"/>
                    </a:cubicBezTo>
                    <a:cubicBezTo>
                      <a:pt x="679" y="988"/>
                      <a:pt x="825" y="933"/>
                      <a:pt x="925" y="833"/>
                    </a:cubicBezTo>
                    <a:cubicBezTo>
                      <a:pt x="1110" y="648"/>
                      <a:pt x="1079" y="340"/>
                      <a:pt x="894" y="125"/>
                    </a:cubicBezTo>
                    <a:cubicBezTo>
                      <a:pt x="809" y="40"/>
                      <a:pt x="692" y="0"/>
                      <a:pt x="57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8"/>
              <p:cNvSpPr/>
              <p:nvPr/>
            </p:nvSpPr>
            <p:spPr>
              <a:xfrm>
                <a:off x="8678300" y="6388675"/>
                <a:ext cx="27750" cy="24725"/>
              </a:xfrm>
              <a:custGeom>
                <a:avLst/>
                <a:gdLst/>
                <a:ahLst/>
                <a:cxnLst/>
                <a:rect l="l" t="t" r="r" b="b"/>
                <a:pathLst>
                  <a:path w="1110" h="989" extrusionOk="0">
                    <a:moveTo>
                      <a:pt x="575" y="1"/>
                    </a:moveTo>
                    <a:cubicBezTo>
                      <a:pt x="437" y="1"/>
                      <a:pt x="300" y="56"/>
                      <a:pt x="216" y="156"/>
                    </a:cubicBezTo>
                    <a:cubicBezTo>
                      <a:pt x="1" y="341"/>
                      <a:pt x="31" y="680"/>
                      <a:pt x="216" y="864"/>
                    </a:cubicBezTo>
                    <a:cubicBezTo>
                      <a:pt x="315" y="949"/>
                      <a:pt x="434" y="989"/>
                      <a:pt x="550" y="989"/>
                    </a:cubicBezTo>
                    <a:cubicBezTo>
                      <a:pt x="689" y="989"/>
                      <a:pt x="825" y="934"/>
                      <a:pt x="925" y="834"/>
                    </a:cubicBezTo>
                    <a:cubicBezTo>
                      <a:pt x="1110" y="649"/>
                      <a:pt x="1110" y="310"/>
                      <a:pt x="894" y="125"/>
                    </a:cubicBezTo>
                    <a:cubicBezTo>
                      <a:pt x="809" y="40"/>
                      <a:pt x="692" y="1"/>
                      <a:pt x="57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8"/>
              <p:cNvSpPr/>
              <p:nvPr/>
            </p:nvSpPr>
            <p:spPr>
              <a:xfrm>
                <a:off x="8856225" y="5432900"/>
                <a:ext cx="27750" cy="24700"/>
              </a:xfrm>
              <a:custGeom>
                <a:avLst/>
                <a:gdLst/>
                <a:ahLst/>
                <a:cxnLst/>
                <a:rect l="l" t="t" r="r" b="b"/>
                <a:pathLst>
                  <a:path w="1110" h="988" extrusionOk="0">
                    <a:moveTo>
                      <a:pt x="572" y="0"/>
                    </a:moveTo>
                    <a:cubicBezTo>
                      <a:pt x="430" y="0"/>
                      <a:pt x="285" y="55"/>
                      <a:pt x="185" y="155"/>
                    </a:cubicBezTo>
                    <a:cubicBezTo>
                      <a:pt x="0" y="371"/>
                      <a:pt x="31" y="679"/>
                      <a:pt x="216" y="864"/>
                    </a:cubicBezTo>
                    <a:cubicBezTo>
                      <a:pt x="315" y="948"/>
                      <a:pt x="433" y="988"/>
                      <a:pt x="550" y="988"/>
                    </a:cubicBezTo>
                    <a:cubicBezTo>
                      <a:pt x="688" y="988"/>
                      <a:pt x="824" y="933"/>
                      <a:pt x="924" y="833"/>
                    </a:cubicBezTo>
                    <a:cubicBezTo>
                      <a:pt x="1109" y="648"/>
                      <a:pt x="1078" y="309"/>
                      <a:pt x="893" y="124"/>
                    </a:cubicBezTo>
                    <a:cubicBezTo>
                      <a:pt x="809" y="40"/>
                      <a:pt x="692" y="0"/>
                      <a:pt x="57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8"/>
              <p:cNvSpPr/>
              <p:nvPr/>
            </p:nvSpPr>
            <p:spPr>
              <a:xfrm>
                <a:off x="8535050" y="5672525"/>
                <a:ext cx="38525" cy="34800"/>
              </a:xfrm>
              <a:custGeom>
                <a:avLst/>
                <a:gdLst/>
                <a:ahLst/>
                <a:cxnLst/>
                <a:rect l="l" t="t" r="r" b="b"/>
                <a:pathLst>
                  <a:path w="1541" h="1392" extrusionOk="0">
                    <a:moveTo>
                      <a:pt x="756" y="1"/>
                    </a:moveTo>
                    <a:cubicBezTo>
                      <a:pt x="573" y="1"/>
                      <a:pt x="390" y="70"/>
                      <a:pt x="247" y="213"/>
                    </a:cubicBezTo>
                    <a:cubicBezTo>
                      <a:pt x="0" y="490"/>
                      <a:pt x="0" y="952"/>
                      <a:pt x="278" y="1199"/>
                    </a:cubicBezTo>
                    <a:cubicBezTo>
                      <a:pt x="409" y="1330"/>
                      <a:pt x="581" y="1392"/>
                      <a:pt x="752" y="1392"/>
                    </a:cubicBezTo>
                    <a:cubicBezTo>
                      <a:pt x="943" y="1392"/>
                      <a:pt x="1134" y="1314"/>
                      <a:pt x="1264" y="1168"/>
                    </a:cubicBezTo>
                    <a:cubicBezTo>
                      <a:pt x="1541" y="891"/>
                      <a:pt x="1510" y="459"/>
                      <a:pt x="1233" y="182"/>
                    </a:cubicBezTo>
                    <a:cubicBezTo>
                      <a:pt x="1098" y="62"/>
                      <a:pt x="927" y="1"/>
                      <a:pt x="75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a:off x="7606975" y="5415000"/>
                <a:ext cx="38550" cy="34700"/>
              </a:xfrm>
              <a:custGeom>
                <a:avLst/>
                <a:gdLst/>
                <a:ahLst/>
                <a:cxnLst/>
                <a:rect l="l" t="t" r="r" b="b"/>
                <a:pathLst>
                  <a:path w="1542" h="1388" extrusionOk="0">
                    <a:moveTo>
                      <a:pt x="790" y="0"/>
                    </a:moveTo>
                    <a:cubicBezTo>
                      <a:pt x="598" y="0"/>
                      <a:pt x="408" y="78"/>
                      <a:pt x="278" y="224"/>
                    </a:cubicBezTo>
                    <a:cubicBezTo>
                      <a:pt x="1" y="501"/>
                      <a:pt x="32" y="933"/>
                      <a:pt x="309" y="1179"/>
                    </a:cubicBezTo>
                    <a:cubicBezTo>
                      <a:pt x="448" y="1318"/>
                      <a:pt x="625" y="1387"/>
                      <a:pt x="798" y="1387"/>
                    </a:cubicBezTo>
                    <a:cubicBezTo>
                      <a:pt x="971" y="1387"/>
                      <a:pt x="1141" y="1318"/>
                      <a:pt x="1264" y="1179"/>
                    </a:cubicBezTo>
                    <a:cubicBezTo>
                      <a:pt x="1541" y="871"/>
                      <a:pt x="1510" y="440"/>
                      <a:pt x="1264" y="193"/>
                    </a:cubicBezTo>
                    <a:cubicBezTo>
                      <a:pt x="1133" y="62"/>
                      <a:pt x="961" y="0"/>
                      <a:pt x="79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a:off x="8553525" y="5445250"/>
                <a:ext cx="316575" cy="244925"/>
              </a:xfrm>
              <a:custGeom>
                <a:avLst/>
                <a:gdLst/>
                <a:ahLst/>
                <a:cxnLst/>
                <a:rect l="l" t="t" r="r" b="b"/>
                <a:pathLst>
                  <a:path w="12663" h="9797" fill="none" extrusionOk="0">
                    <a:moveTo>
                      <a:pt x="1" y="9797"/>
                    </a:moveTo>
                    <a:lnTo>
                      <a:pt x="12663" y="0"/>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a:off x="7626250" y="5116375"/>
                <a:ext cx="1065950" cy="1284675"/>
              </a:xfrm>
              <a:custGeom>
                <a:avLst/>
                <a:gdLst/>
                <a:ahLst/>
                <a:cxnLst/>
                <a:rect l="l" t="t" r="r" b="b"/>
                <a:pathLst>
                  <a:path w="42638" h="51387" fill="none" extrusionOk="0">
                    <a:moveTo>
                      <a:pt x="24985" y="0"/>
                    </a:moveTo>
                    <a:lnTo>
                      <a:pt x="14387" y="37554"/>
                    </a:lnTo>
                    <a:lnTo>
                      <a:pt x="0" y="12631"/>
                    </a:lnTo>
                    <a:lnTo>
                      <a:pt x="37123" y="22952"/>
                    </a:lnTo>
                    <a:lnTo>
                      <a:pt x="42637" y="51387"/>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8" name="Google Shape;1108;p28"/>
          <p:cNvGrpSpPr/>
          <p:nvPr/>
        </p:nvGrpSpPr>
        <p:grpSpPr>
          <a:xfrm flipH="1">
            <a:off x="-149875" y="4135400"/>
            <a:ext cx="1463275" cy="1126699"/>
            <a:chOff x="406700" y="4604000"/>
            <a:chExt cx="1463275" cy="1126699"/>
          </a:xfrm>
        </p:grpSpPr>
        <p:grpSp>
          <p:nvGrpSpPr>
            <p:cNvPr id="1109" name="Google Shape;1109;p28"/>
            <p:cNvGrpSpPr/>
            <p:nvPr/>
          </p:nvGrpSpPr>
          <p:grpSpPr>
            <a:xfrm>
              <a:off x="406700" y="4604000"/>
              <a:ext cx="842600" cy="803325"/>
              <a:chOff x="8040600" y="3586025"/>
              <a:chExt cx="842600" cy="803325"/>
            </a:xfrm>
          </p:grpSpPr>
          <p:sp>
            <p:nvSpPr>
              <p:cNvPr id="1110" name="Google Shape;1110;p28"/>
              <p:cNvSpPr/>
              <p:nvPr/>
            </p:nvSpPr>
            <p:spPr>
              <a:xfrm>
                <a:off x="8747625" y="3586025"/>
                <a:ext cx="40850" cy="40125"/>
              </a:xfrm>
              <a:custGeom>
                <a:avLst/>
                <a:gdLst/>
                <a:ahLst/>
                <a:cxnLst/>
                <a:rect l="l" t="t" r="r" b="b"/>
                <a:pathLst>
                  <a:path w="1634" h="1605" extrusionOk="0">
                    <a:moveTo>
                      <a:pt x="801" y="1"/>
                    </a:moveTo>
                    <a:cubicBezTo>
                      <a:pt x="339" y="1"/>
                      <a:pt x="0" y="370"/>
                      <a:pt x="0" y="832"/>
                    </a:cubicBezTo>
                    <a:cubicBezTo>
                      <a:pt x="0" y="1247"/>
                      <a:pt x="342" y="1604"/>
                      <a:pt x="778" y="1604"/>
                    </a:cubicBezTo>
                    <a:cubicBezTo>
                      <a:pt x="796" y="1604"/>
                      <a:pt x="814" y="1604"/>
                      <a:pt x="832" y="1603"/>
                    </a:cubicBezTo>
                    <a:cubicBezTo>
                      <a:pt x="1263" y="1603"/>
                      <a:pt x="1633" y="1233"/>
                      <a:pt x="1633" y="802"/>
                    </a:cubicBezTo>
                    <a:cubicBezTo>
                      <a:pt x="1602" y="340"/>
                      <a:pt x="1233" y="1"/>
                      <a:pt x="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a:off x="8857750" y="4364675"/>
                <a:ext cx="25450" cy="24675"/>
              </a:xfrm>
              <a:custGeom>
                <a:avLst/>
                <a:gdLst/>
                <a:ahLst/>
                <a:cxnLst/>
                <a:rect l="l" t="t" r="r" b="b"/>
                <a:pathLst>
                  <a:path w="1018" h="987" extrusionOk="0">
                    <a:moveTo>
                      <a:pt x="494" y="1"/>
                    </a:moveTo>
                    <a:cubicBezTo>
                      <a:pt x="216" y="1"/>
                      <a:pt x="1" y="216"/>
                      <a:pt x="31" y="494"/>
                    </a:cubicBezTo>
                    <a:cubicBezTo>
                      <a:pt x="31" y="771"/>
                      <a:pt x="247" y="986"/>
                      <a:pt x="524" y="986"/>
                    </a:cubicBezTo>
                    <a:cubicBezTo>
                      <a:pt x="802" y="986"/>
                      <a:pt x="1017" y="740"/>
                      <a:pt x="986" y="494"/>
                    </a:cubicBezTo>
                    <a:cubicBezTo>
                      <a:pt x="986" y="216"/>
                      <a:pt x="771" y="1"/>
                      <a:pt x="49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a:off x="8040600" y="4085875"/>
                <a:ext cx="43925" cy="43925"/>
              </a:xfrm>
              <a:custGeom>
                <a:avLst/>
                <a:gdLst/>
                <a:ahLst/>
                <a:cxnLst/>
                <a:rect l="l" t="t" r="r" b="b"/>
                <a:pathLst>
                  <a:path w="1757" h="1757" extrusionOk="0">
                    <a:moveTo>
                      <a:pt x="863" y="0"/>
                    </a:moveTo>
                    <a:cubicBezTo>
                      <a:pt x="370" y="31"/>
                      <a:pt x="0" y="432"/>
                      <a:pt x="0" y="894"/>
                    </a:cubicBezTo>
                    <a:cubicBezTo>
                      <a:pt x="0" y="1387"/>
                      <a:pt x="401" y="1756"/>
                      <a:pt x="894" y="1756"/>
                    </a:cubicBezTo>
                    <a:cubicBezTo>
                      <a:pt x="1387" y="1756"/>
                      <a:pt x="1756" y="1356"/>
                      <a:pt x="1756" y="863"/>
                    </a:cubicBezTo>
                    <a:cubicBezTo>
                      <a:pt x="1756" y="370"/>
                      <a:pt x="1356" y="0"/>
                      <a:pt x="86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a:off x="8418750" y="3606050"/>
                <a:ext cx="452125" cy="770975"/>
              </a:xfrm>
              <a:custGeom>
                <a:avLst/>
                <a:gdLst/>
                <a:ahLst/>
                <a:cxnLst/>
                <a:rect l="l" t="t" r="r" b="b"/>
                <a:pathLst>
                  <a:path w="18085" h="30839" fill="none" extrusionOk="0">
                    <a:moveTo>
                      <a:pt x="18084" y="30839"/>
                    </a:moveTo>
                    <a:lnTo>
                      <a:pt x="1" y="20303"/>
                    </a:lnTo>
                    <a:lnTo>
                      <a:pt x="13956" y="1"/>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8062150" y="4108200"/>
                <a:ext cx="356625" cy="5425"/>
              </a:xfrm>
              <a:custGeom>
                <a:avLst/>
                <a:gdLst/>
                <a:ahLst/>
                <a:cxnLst/>
                <a:rect l="l" t="t" r="r" b="b"/>
                <a:pathLst>
                  <a:path w="14265" h="217" fill="none" extrusionOk="0">
                    <a:moveTo>
                      <a:pt x="1" y="1"/>
                    </a:moveTo>
                    <a:lnTo>
                      <a:pt x="14265" y="217"/>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8"/>
            <p:cNvGrpSpPr/>
            <p:nvPr/>
          </p:nvGrpSpPr>
          <p:grpSpPr>
            <a:xfrm>
              <a:off x="787875" y="5017100"/>
              <a:ext cx="1082100" cy="713599"/>
              <a:chOff x="787875" y="5017100"/>
              <a:chExt cx="1082100" cy="713599"/>
            </a:xfrm>
          </p:grpSpPr>
          <p:sp>
            <p:nvSpPr>
              <p:cNvPr id="1116" name="Google Shape;1116;p28"/>
              <p:cNvSpPr/>
              <p:nvPr/>
            </p:nvSpPr>
            <p:spPr>
              <a:xfrm>
                <a:off x="787875" y="5046142"/>
                <a:ext cx="1072059" cy="655503"/>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1218917" y="5046142"/>
                <a:ext cx="223376" cy="188736"/>
              </a:xfrm>
              <a:custGeom>
                <a:avLst/>
                <a:gdLst/>
                <a:ahLst/>
                <a:cxnLst/>
                <a:rect l="l" t="t" r="r" b="b"/>
                <a:pathLst>
                  <a:path w="6384" h="5394" fill="none" extrusionOk="0">
                    <a:moveTo>
                      <a:pt x="1" y="0"/>
                    </a:moveTo>
                    <a:lnTo>
                      <a:pt x="6384" y="5394"/>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1642155" y="5663658"/>
                <a:ext cx="41358" cy="41358"/>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1829737" y="5317495"/>
                <a:ext cx="40238" cy="41358"/>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1421054" y="5213643"/>
                <a:ext cx="40239" cy="41358"/>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1422173" y="5059544"/>
                <a:ext cx="40239" cy="40204"/>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1198832" y="5662538"/>
                <a:ext cx="67041" cy="68161"/>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a:off x="1176474" y="5017100"/>
                <a:ext cx="68161" cy="68161"/>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4" name="Google Shape;1124;p28"/>
            <p:cNvSpPr/>
            <p:nvPr/>
          </p:nvSpPr>
          <p:spPr>
            <a:xfrm>
              <a:off x="765675" y="5101325"/>
              <a:ext cx="43925" cy="43925"/>
            </a:xfrm>
            <a:custGeom>
              <a:avLst/>
              <a:gdLst/>
              <a:ahLst/>
              <a:cxnLst/>
              <a:rect l="l" t="t" r="r" b="b"/>
              <a:pathLst>
                <a:path w="1757" h="1757" extrusionOk="0">
                  <a:moveTo>
                    <a:pt x="863" y="0"/>
                  </a:moveTo>
                  <a:cubicBezTo>
                    <a:pt x="370" y="31"/>
                    <a:pt x="0" y="432"/>
                    <a:pt x="0" y="894"/>
                  </a:cubicBezTo>
                  <a:cubicBezTo>
                    <a:pt x="0" y="1387"/>
                    <a:pt x="401" y="1756"/>
                    <a:pt x="894" y="1756"/>
                  </a:cubicBezTo>
                  <a:cubicBezTo>
                    <a:pt x="1387" y="1756"/>
                    <a:pt x="1756" y="1356"/>
                    <a:pt x="1756" y="863"/>
                  </a:cubicBezTo>
                  <a:cubicBezTo>
                    <a:pt x="1756" y="370"/>
                    <a:pt x="1356" y="0"/>
                    <a:pt x="86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5" name="Google Shape;1125;p28"/>
          <p:cNvSpPr/>
          <p:nvPr/>
        </p:nvSpPr>
        <p:spPr>
          <a:xfrm>
            <a:off x="5283700" y="-25889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29"/>
        <p:cNvGrpSpPr/>
        <p:nvPr/>
      </p:nvGrpSpPr>
      <p:grpSpPr>
        <a:xfrm>
          <a:off x="0" y="0"/>
          <a:ext cx="0" cy="0"/>
          <a:chOff x="0" y="0"/>
          <a:chExt cx="0" cy="0"/>
        </a:xfrm>
      </p:grpSpPr>
      <p:sp>
        <p:nvSpPr>
          <p:cNvPr id="1230" name="Google Shape;1230;p32"/>
          <p:cNvSpPr txBox="1">
            <a:spLocks noGrp="1"/>
          </p:cNvSpPr>
          <p:nvPr>
            <p:ph type="title"/>
          </p:nvPr>
        </p:nvSpPr>
        <p:spPr>
          <a:xfrm>
            <a:off x="742500" y="1249600"/>
            <a:ext cx="4409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31" name="Google Shape;1231;p32"/>
          <p:cNvSpPr txBox="1">
            <a:spLocks noGrp="1"/>
          </p:cNvSpPr>
          <p:nvPr>
            <p:ph type="subTitle" idx="1"/>
          </p:nvPr>
        </p:nvSpPr>
        <p:spPr>
          <a:xfrm>
            <a:off x="742500" y="2308300"/>
            <a:ext cx="4409100" cy="115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232" name="Google Shape;1232;p32"/>
          <p:cNvGrpSpPr/>
          <p:nvPr/>
        </p:nvGrpSpPr>
        <p:grpSpPr>
          <a:xfrm rot="-720667">
            <a:off x="5884688" y="-1027583"/>
            <a:ext cx="3701159" cy="2946932"/>
            <a:chOff x="6007225" y="-933972"/>
            <a:chExt cx="3701187" cy="2946953"/>
          </a:xfrm>
        </p:grpSpPr>
        <p:sp>
          <p:nvSpPr>
            <p:cNvPr id="1233" name="Google Shape;1233;p32"/>
            <p:cNvSpPr/>
            <p:nvPr/>
          </p:nvSpPr>
          <p:spPr>
            <a:xfrm>
              <a:off x="8729100" y="148555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4" name="Google Shape;1234;p32"/>
            <p:cNvGrpSpPr/>
            <p:nvPr/>
          </p:nvGrpSpPr>
          <p:grpSpPr>
            <a:xfrm>
              <a:off x="6007225" y="-933972"/>
              <a:ext cx="3701187" cy="2946953"/>
              <a:chOff x="6007225" y="-933972"/>
              <a:chExt cx="3701187" cy="2946953"/>
            </a:xfrm>
          </p:grpSpPr>
          <p:grpSp>
            <p:nvGrpSpPr>
              <p:cNvPr id="1235" name="Google Shape;1235;p32"/>
              <p:cNvGrpSpPr/>
              <p:nvPr/>
            </p:nvGrpSpPr>
            <p:grpSpPr>
              <a:xfrm rot="3188769">
                <a:off x="7054543" y="-192525"/>
                <a:ext cx="2585515" cy="1464059"/>
                <a:chOff x="87900" y="-332975"/>
                <a:chExt cx="2585411" cy="1464000"/>
              </a:xfrm>
            </p:grpSpPr>
            <p:sp>
              <p:nvSpPr>
                <p:cNvPr id="1236" name="Google Shape;1236;p32"/>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2"/>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2"/>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2"/>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2"/>
                <p:cNvGrpSpPr/>
                <p:nvPr/>
              </p:nvGrpSpPr>
              <p:grpSpPr>
                <a:xfrm>
                  <a:off x="87900" y="-262197"/>
                  <a:ext cx="2505918" cy="1393222"/>
                  <a:chOff x="87900" y="-262197"/>
                  <a:chExt cx="2505918" cy="1393222"/>
                </a:xfrm>
              </p:grpSpPr>
              <p:sp>
                <p:nvSpPr>
                  <p:cNvPr id="1241" name="Google Shape;1241;p32"/>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2"/>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2"/>
                  <p:cNvSpPr/>
                  <p:nvPr/>
                </p:nvSpPr>
                <p:spPr>
                  <a:xfrm>
                    <a:off x="1383107" y="517781"/>
                    <a:ext cx="50226" cy="43944"/>
                  </a:xfrm>
                  <a:custGeom>
                    <a:avLst/>
                    <a:gdLst/>
                    <a:ahLst/>
                    <a:cxnLst/>
                    <a:rect l="l" t="t" r="r" b="b"/>
                    <a:pathLst>
                      <a:path w="1911" h="1672" extrusionOk="0">
                        <a:moveTo>
                          <a:pt x="954" y="1"/>
                        </a:moveTo>
                        <a:cubicBezTo>
                          <a:pt x="847" y="1"/>
                          <a:pt x="739" y="23"/>
                          <a:pt x="637" y="70"/>
                        </a:cubicBezTo>
                        <a:cubicBezTo>
                          <a:pt x="191" y="229"/>
                          <a:pt x="0" y="738"/>
                          <a:pt x="191" y="1152"/>
                        </a:cubicBezTo>
                        <a:cubicBezTo>
                          <a:pt x="309" y="1481"/>
                          <a:pt x="600" y="1672"/>
                          <a:pt x="924" y="1672"/>
                        </a:cubicBezTo>
                        <a:cubicBezTo>
                          <a:pt x="1038" y="1672"/>
                          <a:pt x="1157" y="1648"/>
                          <a:pt x="1273" y="1598"/>
                        </a:cubicBezTo>
                        <a:cubicBezTo>
                          <a:pt x="1687" y="1439"/>
                          <a:pt x="1910" y="929"/>
                          <a:pt x="1719" y="516"/>
                        </a:cubicBezTo>
                        <a:cubicBezTo>
                          <a:pt x="1599" y="204"/>
                          <a:pt x="128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2"/>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2"/>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2"/>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2"/>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2"/>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2"/>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2"/>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2"/>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3" name="Google Shape;1253;p32"/>
              <p:cNvSpPr/>
              <p:nvPr/>
            </p:nvSpPr>
            <p:spPr>
              <a:xfrm>
                <a:off x="6575975" y="555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2"/>
              <p:cNvSpPr/>
              <p:nvPr/>
            </p:nvSpPr>
            <p:spPr>
              <a:xfrm>
                <a:off x="8317150" y="8007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2"/>
              <p:cNvSpPr/>
              <p:nvPr/>
            </p:nvSpPr>
            <p:spPr>
              <a:xfrm>
                <a:off x="7201950" y="84005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2"/>
              <p:cNvSpPr/>
              <p:nvPr/>
            </p:nvSpPr>
            <p:spPr>
              <a:xfrm>
                <a:off x="7165350" y="33100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2"/>
              <p:cNvSpPr/>
              <p:nvPr/>
            </p:nvSpPr>
            <p:spPr>
              <a:xfrm>
                <a:off x="6007225" y="331000"/>
                <a:ext cx="60300" cy="6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8" name="Google Shape;1258;p32"/>
              <p:cNvCxnSpPr>
                <a:stCxn id="1257" idx="7"/>
                <a:endCxn id="1253" idx="6"/>
              </p:cNvCxnSpPr>
              <p:nvPr/>
            </p:nvCxnSpPr>
            <p:spPr>
              <a:xfrm rot="-10079521" flipH="1">
                <a:off x="6091494" y="28437"/>
                <a:ext cx="511901" cy="368688"/>
              </a:xfrm>
              <a:prstGeom prst="straightConnector1">
                <a:avLst/>
              </a:prstGeom>
              <a:noFill/>
              <a:ln w="9525" cap="flat" cmpd="sng">
                <a:solidFill>
                  <a:schemeClr val="accent2"/>
                </a:solidFill>
                <a:prstDash val="solid"/>
                <a:round/>
                <a:headEnd type="none" w="med" len="med"/>
                <a:tailEnd type="none" w="med" len="med"/>
              </a:ln>
            </p:spPr>
          </p:cxnSp>
          <p:cxnSp>
            <p:nvCxnSpPr>
              <p:cNvPr id="1259" name="Google Shape;1259;p32"/>
              <p:cNvCxnSpPr>
                <a:stCxn id="1253" idx="1"/>
                <a:endCxn id="1256" idx="6"/>
              </p:cNvCxnSpPr>
              <p:nvPr/>
            </p:nvCxnSpPr>
            <p:spPr>
              <a:xfrm rot="721013">
                <a:off x="6561943" y="131693"/>
                <a:ext cx="662825" cy="150275"/>
              </a:xfrm>
              <a:prstGeom prst="straightConnector1">
                <a:avLst/>
              </a:prstGeom>
              <a:noFill/>
              <a:ln w="9525" cap="flat" cmpd="sng">
                <a:solidFill>
                  <a:schemeClr val="accent2"/>
                </a:solidFill>
                <a:prstDash val="solid"/>
                <a:round/>
                <a:headEnd type="none" w="med" len="med"/>
                <a:tailEnd type="none" w="med" len="med"/>
              </a:ln>
            </p:spPr>
          </p:cxnSp>
          <p:cxnSp>
            <p:nvCxnSpPr>
              <p:cNvPr id="1260" name="Google Shape;1260;p32"/>
              <p:cNvCxnSpPr>
                <a:stCxn id="1253" idx="6"/>
                <a:endCxn id="1255" idx="5"/>
              </p:cNvCxnSpPr>
              <p:nvPr/>
            </p:nvCxnSpPr>
            <p:spPr>
              <a:xfrm rot="720000">
                <a:off x="6561058" y="156293"/>
                <a:ext cx="747433" cy="644114"/>
              </a:xfrm>
              <a:prstGeom prst="straightConnector1">
                <a:avLst/>
              </a:prstGeom>
              <a:noFill/>
              <a:ln w="9525" cap="flat" cmpd="sng">
                <a:solidFill>
                  <a:schemeClr val="accent2"/>
                </a:solidFill>
                <a:prstDash val="solid"/>
                <a:round/>
                <a:headEnd type="none" w="med" len="med"/>
                <a:tailEnd type="none" w="med" len="med"/>
              </a:ln>
            </p:spPr>
          </p:cxnSp>
          <p:cxnSp>
            <p:nvCxnSpPr>
              <p:cNvPr id="1261" name="Google Shape;1261;p32"/>
              <p:cNvCxnSpPr>
                <a:stCxn id="1256" idx="4"/>
                <a:endCxn id="1255" idx="4"/>
              </p:cNvCxnSpPr>
              <p:nvPr/>
            </p:nvCxnSpPr>
            <p:spPr>
              <a:xfrm rot="718568">
                <a:off x="7131108" y="376938"/>
                <a:ext cx="141684" cy="490424"/>
              </a:xfrm>
              <a:prstGeom prst="straightConnector1">
                <a:avLst/>
              </a:prstGeom>
              <a:noFill/>
              <a:ln w="9525" cap="flat" cmpd="sng">
                <a:solidFill>
                  <a:schemeClr val="accent2"/>
                </a:solidFill>
                <a:prstDash val="solid"/>
                <a:round/>
                <a:headEnd type="none" w="med" len="med"/>
                <a:tailEnd type="none" w="med" len="med"/>
              </a:ln>
            </p:spPr>
          </p:cxnSp>
          <p:cxnSp>
            <p:nvCxnSpPr>
              <p:cNvPr id="1262" name="Google Shape;1262;p32"/>
              <p:cNvCxnSpPr>
                <a:stCxn id="1256" idx="2"/>
              </p:cNvCxnSpPr>
              <p:nvPr/>
            </p:nvCxnSpPr>
            <p:spPr>
              <a:xfrm rot="-10078273" flipH="1">
                <a:off x="7174606" y="261102"/>
                <a:ext cx="454888" cy="137095"/>
              </a:xfrm>
              <a:prstGeom prst="straightConnector1">
                <a:avLst/>
              </a:prstGeom>
              <a:noFill/>
              <a:ln w="9525" cap="flat" cmpd="sng">
                <a:solidFill>
                  <a:schemeClr val="accent2"/>
                </a:solidFill>
                <a:prstDash val="solid"/>
                <a:round/>
                <a:headEnd type="none" w="med" len="med"/>
                <a:tailEnd type="none" w="med" len="med"/>
              </a:ln>
            </p:spPr>
          </p:cxnSp>
          <p:cxnSp>
            <p:nvCxnSpPr>
              <p:cNvPr id="1263" name="Google Shape;1263;p32"/>
              <p:cNvCxnSpPr>
                <a:stCxn id="1255" idx="2"/>
                <a:endCxn id="1254" idx="6"/>
              </p:cNvCxnSpPr>
              <p:nvPr/>
            </p:nvCxnSpPr>
            <p:spPr>
              <a:xfrm rot="-10078974" flipH="1">
                <a:off x="7217614" y="708988"/>
                <a:ext cx="1144072" cy="271424"/>
              </a:xfrm>
              <a:prstGeom prst="straightConnector1">
                <a:avLst/>
              </a:prstGeom>
              <a:noFill/>
              <a:ln w="9525" cap="flat" cmpd="sng">
                <a:solidFill>
                  <a:schemeClr val="accent2"/>
                </a:solidFill>
                <a:prstDash val="solid"/>
                <a:round/>
                <a:headEnd type="none" w="med" len="med"/>
                <a:tailEnd type="none" w="med" len="med"/>
              </a:ln>
            </p:spPr>
          </p:cxnSp>
          <p:cxnSp>
            <p:nvCxnSpPr>
              <p:cNvPr id="1264" name="Google Shape;1264;p32"/>
              <p:cNvCxnSpPr>
                <a:stCxn id="1254" idx="4"/>
                <a:endCxn id="1233" idx="5"/>
              </p:cNvCxnSpPr>
              <p:nvPr/>
            </p:nvCxnSpPr>
            <p:spPr>
              <a:xfrm rot="721601">
                <a:off x="8281706" y="913553"/>
                <a:ext cx="564388" cy="571093"/>
              </a:xfrm>
              <a:prstGeom prst="straightConnector1">
                <a:avLst/>
              </a:prstGeom>
              <a:noFill/>
              <a:ln w="9525" cap="flat" cmpd="sng">
                <a:solidFill>
                  <a:schemeClr val="accent2"/>
                </a:solidFill>
                <a:prstDash val="solid"/>
                <a:round/>
                <a:headEnd type="none" w="med" len="med"/>
                <a:tailEnd type="none" w="med" len="med"/>
              </a:ln>
            </p:spPr>
          </p:cxnSp>
          <p:sp>
            <p:nvSpPr>
              <p:cNvPr id="1265" name="Google Shape;1265;p32"/>
              <p:cNvSpPr/>
              <p:nvPr/>
            </p:nvSpPr>
            <p:spPr>
              <a:xfrm>
                <a:off x="7624750" y="603850"/>
                <a:ext cx="36600" cy="3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6" name="Google Shape;1266;p32"/>
              <p:cNvCxnSpPr>
                <a:stCxn id="1265" idx="6"/>
                <a:endCxn id="1256" idx="5"/>
              </p:cNvCxnSpPr>
              <p:nvPr/>
            </p:nvCxnSpPr>
            <p:spPr>
              <a:xfrm rot="-10078847">
                <a:off x="7174726" y="413285"/>
                <a:ext cx="508548" cy="157629"/>
              </a:xfrm>
              <a:prstGeom prst="straightConnector1">
                <a:avLst/>
              </a:prstGeom>
              <a:noFill/>
              <a:ln w="9525" cap="flat" cmpd="sng">
                <a:solidFill>
                  <a:schemeClr val="accent2"/>
                </a:solidFill>
                <a:prstDash val="solid"/>
                <a:round/>
                <a:headEnd type="none" w="med" len="med"/>
                <a:tailEnd type="none" w="med" len="med"/>
              </a:ln>
            </p:spPr>
          </p:cxnSp>
        </p:grpSp>
      </p:grpSp>
      <p:sp>
        <p:nvSpPr>
          <p:cNvPr id="1267" name="Google Shape;1267;p32"/>
          <p:cNvSpPr/>
          <p:nvPr/>
        </p:nvSpPr>
        <p:spPr>
          <a:xfrm>
            <a:off x="826875" y="-2582075"/>
            <a:ext cx="4374600" cy="4374600"/>
          </a:xfrm>
          <a:prstGeom prst="ellipse">
            <a:avLst/>
          </a:prstGeom>
          <a:gradFill>
            <a:gsLst>
              <a:gs pos="0">
                <a:schemeClr val="lt2"/>
              </a:gs>
              <a:gs pos="50000">
                <a:srgbClr val="07A0B3">
                  <a:alpha val="0"/>
                </a:srgbClr>
              </a:gs>
              <a:gs pos="100000">
                <a:srgbClr val="07A0B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2"/>
          <p:cNvSpPr/>
          <p:nvPr/>
        </p:nvSpPr>
        <p:spPr>
          <a:xfrm>
            <a:off x="3668350" y="3415400"/>
            <a:ext cx="4374600" cy="4374600"/>
          </a:xfrm>
          <a:prstGeom prst="ellipse">
            <a:avLst/>
          </a:prstGeom>
          <a:gradFill>
            <a:gsLst>
              <a:gs pos="0">
                <a:schemeClr val="dk2"/>
              </a:gs>
              <a:gs pos="50000">
                <a:srgbClr val="942290">
                  <a:alpha val="0"/>
                </a:srgbClr>
              </a:gs>
              <a:gs pos="100000">
                <a:srgbClr val="94229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 name="Google Shape;1269;p32"/>
          <p:cNvGrpSpPr/>
          <p:nvPr/>
        </p:nvGrpSpPr>
        <p:grpSpPr>
          <a:xfrm rot="-10283071">
            <a:off x="7758720" y="522777"/>
            <a:ext cx="1119208" cy="720947"/>
            <a:chOff x="7714450" y="2073044"/>
            <a:chExt cx="1119226" cy="720958"/>
          </a:xfrm>
        </p:grpSpPr>
        <p:sp>
          <p:nvSpPr>
            <p:cNvPr id="1270" name="Google Shape;1270;p32"/>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2"/>
            <p:cNvSpPr/>
            <p:nvPr/>
          </p:nvSpPr>
          <p:spPr>
            <a:xfrm>
              <a:off x="8175892" y="2102385"/>
              <a:ext cx="225690" cy="190691"/>
            </a:xfrm>
            <a:custGeom>
              <a:avLst/>
              <a:gdLst/>
              <a:ahLst/>
              <a:cxnLst/>
              <a:rect l="l" t="t" r="r" b="b"/>
              <a:pathLst>
                <a:path w="6384" h="5394" fill="none" extrusionOk="0">
                  <a:moveTo>
                    <a:pt x="1" y="0"/>
                  </a:moveTo>
                  <a:lnTo>
                    <a:pt x="6384" y="53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2" name="Google Shape;1272;p32"/>
            <p:cNvGrpSpPr/>
            <p:nvPr/>
          </p:nvGrpSpPr>
          <p:grpSpPr>
            <a:xfrm>
              <a:off x="7714450" y="2073044"/>
              <a:ext cx="1119226" cy="720958"/>
              <a:chOff x="7714450" y="2073044"/>
              <a:chExt cx="1119226" cy="720958"/>
            </a:xfrm>
          </p:grpSpPr>
          <p:sp>
            <p:nvSpPr>
              <p:cNvPr id="1273" name="Google Shape;1273;p32"/>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2"/>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2"/>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2"/>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2"/>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2"/>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2"/>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0" name="Google Shape;1280;p32"/>
          <p:cNvSpPr txBox="1"/>
          <p:nvPr/>
        </p:nvSpPr>
        <p:spPr>
          <a:xfrm>
            <a:off x="5385900" y="2374900"/>
            <a:ext cx="3015600" cy="6564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dk1"/>
                </a:solidFill>
                <a:latin typeface="Dosis"/>
                <a:ea typeface="Dosis"/>
                <a:cs typeface="Dosis"/>
                <a:sym typeface="Dosis"/>
              </a:rPr>
              <a:t>CREDITS: This presentation template was created by </a:t>
            </a:r>
            <a:r>
              <a:rPr lang="en" sz="1200" b="1">
                <a:solidFill>
                  <a:schemeClr val="dk1"/>
                </a:solidFill>
                <a:uFill>
                  <a:noFill/>
                </a:uFill>
                <a:latin typeface="Dosis"/>
                <a:ea typeface="Dosis"/>
                <a:cs typeface="Dosis"/>
                <a:sym typeface="Dosis"/>
                <a:hlinkClick r:id="rId2">
                  <a:extLst>
                    <a:ext uri="{A12FA001-AC4F-418D-AE19-62706E023703}">
                      <ahyp:hlinkClr xmlns:ahyp="http://schemas.microsoft.com/office/drawing/2018/hyperlinkcolor" val="tx"/>
                    </a:ext>
                  </a:extLst>
                </a:hlinkClick>
              </a:rPr>
              <a:t>Slidesgo</a:t>
            </a:r>
            <a:r>
              <a:rPr lang="en" sz="1200">
                <a:solidFill>
                  <a:schemeClr val="dk1"/>
                </a:solidFill>
                <a:latin typeface="Dosis"/>
                <a:ea typeface="Dosis"/>
                <a:cs typeface="Dosis"/>
                <a:sym typeface="Dosis"/>
              </a:rPr>
              <a:t>, and includes icons by </a:t>
            </a:r>
            <a:r>
              <a:rPr lang="en" sz="1200" b="1">
                <a:solidFill>
                  <a:schemeClr val="dk1"/>
                </a:solidFill>
                <a:uFill>
                  <a:noFill/>
                </a:uFill>
                <a:latin typeface="Dosis"/>
                <a:ea typeface="Dosis"/>
                <a:cs typeface="Dosis"/>
                <a:sym typeface="Dosis"/>
                <a:hlinkClick r:id="rId3">
                  <a:extLst>
                    <a:ext uri="{A12FA001-AC4F-418D-AE19-62706E023703}">
                      <ahyp:hlinkClr xmlns:ahyp="http://schemas.microsoft.com/office/drawing/2018/hyperlinkcolor" val="tx"/>
                    </a:ext>
                  </a:extLst>
                </a:hlinkClick>
              </a:rPr>
              <a:t>Flaticon</a:t>
            </a:r>
            <a:r>
              <a:rPr lang="en" sz="1200">
                <a:solidFill>
                  <a:schemeClr val="dk1"/>
                </a:solidFill>
                <a:latin typeface="Dosis"/>
                <a:ea typeface="Dosis"/>
                <a:cs typeface="Dosis"/>
                <a:sym typeface="Dosis"/>
              </a:rPr>
              <a:t>, and infographics &amp; images by </a:t>
            </a:r>
            <a:r>
              <a:rPr lang="en" sz="1200" b="1">
                <a:solidFill>
                  <a:schemeClr val="dk1"/>
                </a:solidFill>
                <a:uFill>
                  <a:noFill/>
                </a:uFill>
                <a:latin typeface="Dosis"/>
                <a:ea typeface="Dosis"/>
                <a:cs typeface="Dosis"/>
                <a:sym typeface="Dosis"/>
                <a:hlinkClick r:id="rId4">
                  <a:extLst>
                    <a:ext uri="{A12FA001-AC4F-418D-AE19-62706E023703}">
                      <ahyp:hlinkClr xmlns:ahyp="http://schemas.microsoft.com/office/drawing/2018/hyperlinkcolor" val="tx"/>
                    </a:ext>
                  </a:extLst>
                </a:hlinkClick>
              </a:rPr>
              <a:t>Freepik</a:t>
            </a:r>
            <a:r>
              <a:rPr lang="en" sz="1200">
                <a:solidFill>
                  <a:schemeClr val="dk1"/>
                </a:solidFill>
                <a:latin typeface="Dosis"/>
                <a:ea typeface="Dosis"/>
                <a:cs typeface="Dosis"/>
                <a:sym typeface="Dosis"/>
              </a:rPr>
              <a:t> </a:t>
            </a:r>
            <a:endParaRPr sz="1200">
              <a:solidFill>
                <a:schemeClr val="dk1"/>
              </a:solidFill>
              <a:latin typeface="Dosis"/>
              <a:ea typeface="Dosis"/>
              <a:cs typeface="Dosis"/>
              <a:sym typeface="Dosis"/>
            </a:endParaRPr>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1pPr>
            <a:lvl2pPr marL="914400" lvl="1"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2pPr>
            <a:lvl3pPr marL="1371600" lvl="2"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3pPr>
            <a:lvl4pPr marL="1828800" lvl="3"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4pPr>
            <a:lvl5pPr marL="2286000" lvl="4"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5pPr>
            <a:lvl6pPr marL="2743200" lvl="5"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6pPr>
            <a:lvl7pPr marL="3200400" lvl="6"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7pPr>
            <a:lvl8pPr marL="3657600" lvl="7" indent="-317500">
              <a:lnSpc>
                <a:spcPct val="100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8pPr>
            <a:lvl9pPr marL="4114800" lvl="8" indent="-317500">
              <a:lnSpc>
                <a:spcPct val="100000"/>
              </a:lnSpc>
              <a:spcBef>
                <a:spcPts val="1600"/>
              </a:spcBef>
              <a:spcAft>
                <a:spcPts val="1600"/>
              </a:spcAft>
              <a:buClr>
                <a:schemeClr val="dk1"/>
              </a:buClr>
              <a:buSzPts val="1400"/>
              <a:buFont typeface="Dosis"/>
              <a:buChar char="■"/>
              <a:defRPr>
                <a:solidFill>
                  <a:schemeClr val="dk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9" r:id="rId7"/>
    <p:sldLayoutId id="2147483674" r:id="rId8"/>
    <p:sldLayoutId id="2147483678" r:id="rId9"/>
    <p:sldLayoutId id="2147483679" r:id="rId10"/>
    <p:sldLayoutId id="2147483680" r:id="rId11"/>
  </p:sldLayoutIdLst>
  <p:transition>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grpSp>
        <p:nvGrpSpPr>
          <p:cNvPr id="1428" name="Google Shape;1428;p38"/>
          <p:cNvGrpSpPr/>
          <p:nvPr/>
        </p:nvGrpSpPr>
        <p:grpSpPr>
          <a:xfrm>
            <a:off x="6711742" y="1385553"/>
            <a:ext cx="4216311" cy="4220216"/>
            <a:chOff x="9348175" y="863250"/>
            <a:chExt cx="5209825" cy="5214650"/>
          </a:xfrm>
        </p:grpSpPr>
        <p:grpSp>
          <p:nvGrpSpPr>
            <p:cNvPr id="1429" name="Google Shape;1429;p38"/>
            <p:cNvGrpSpPr/>
            <p:nvPr/>
          </p:nvGrpSpPr>
          <p:grpSpPr>
            <a:xfrm>
              <a:off x="9369050" y="884125"/>
              <a:ext cx="5160025" cy="5193775"/>
              <a:chOff x="9369050" y="884125"/>
              <a:chExt cx="5160025" cy="5193775"/>
            </a:xfrm>
          </p:grpSpPr>
          <p:sp>
            <p:nvSpPr>
              <p:cNvPr id="1430" name="Google Shape;1430;p38"/>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14057325" y="4223150"/>
                <a:ext cx="167975" cy="1854750"/>
              </a:xfrm>
              <a:custGeom>
                <a:avLst/>
                <a:gdLst/>
                <a:ahLst/>
                <a:cxnLst/>
                <a:rect l="l" t="t" r="r" b="b"/>
                <a:pathLst>
                  <a:path w="6719" h="74190" fill="none" extrusionOk="0">
                    <a:moveTo>
                      <a:pt x="6719" y="0"/>
                    </a:moveTo>
                    <a:lnTo>
                      <a:pt x="1" y="7419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8"/>
              <p:cNvSpPr/>
              <p:nvPr/>
            </p:nvSpPr>
            <p:spPr>
              <a:xfrm>
                <a:off x="13571150" y="2336250"/>
                <a:ext cx="719250" cy="995700"/>
              </a:xfrm>
              <a:custGeom>
                <a:avLst/>
                <a:gdLst/>
                <a:ahLst/>
                <a:cxnLst/>
                <a:rect l="l" t="t" r="r" b="b"/>
                <a:pathLst>
                  <a:path w="28770" h="39828" fill="none" extrusionOk="0">
                    <a:moveTo>
                      <a:pt x="0" y="24431"/>
                    </a:moveTo>
                    <a:lnTo>
                      <a:pt x="18837" y="39828"/>
                    </a:lnTo>
                    <a:lnTo>
                      <a:pt x="22180" y="24270"/>
                    </a:lnTo>
                    <a:lnTo>
                      <a:pt x="0" y="24431"/>
                    </a:lnTo>
                    <a:lnTo>
                      <a:pt x="20701" y="1"/>
                    </a:lnTo>
                    <a:lnTo>
                      <a:pt x="22180" y="24270"/>
                    </a:lnTo>
                    <a:lnTo>
                      <a:pt x="28770" y="16073"/>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14067775" y="1340575"/>
                <a:ext cx="309425" cy="995700"/>
              </a:xfrm>
              <a:custGeom>
                <a:avLst/>
                <a:gdLst/>
                <a:ahLst/>
                <a:cxnLst/>
                <a:rect l="l" t="t" r="r" b="b"/>
                <a:pathLst>
                  <a:path w="12377" h="39828" fill="none" extrusionOk="0">
                    <a:moveTo>
                      <a:pt x="836" y="39828"/>
                    </a:moveTo>
                    <a:lnTo>
                      <a:pt x="6912" y="28095"/>
                    </a:lnTo>
                    <a:lnTo>
                      <a:pt x="1" y="1"/>
                    </a:lnTo>
                    <a:lnTo>
                      <a:pt x="12376" y="10062"/>
                    </a:lnTo>
                    <a:lnTo>
                      <a:pt x="6912" y="28095"/>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13862050" y="3331925"/>
                <a:ext cx="179225" cy="825350"/>
              </a:xfrm>
              <a:custGeom>
                <a:avLst/>
                <a:gdLst/>
                <a:ahLst/>
                <a:cxnLst/>
                <a:rect l="l" t="t" r="r" b="b"/>
                <a:pathLst>
                  <a:path w="7169" h="33014" fill="none" extrusionOk="0">
                    <a:moveTo>
                      <a:pt x="1" y="33013"/>
                    </a:moveTo>
                    <a:lnTo>
                      <a:pt x="7169"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8"/>
              <p:cNvSpPr/>
              <p:nvPr/>
            </p:nvSpPr>
            <p:spPr>
              <a:xfrm>
                <a:off x="12398675" y="1151725"/>
                <a:ext cx="178425" cy="206575"/>
              </a:xfrm>
              <a:custGeom>
                <a:avLst/>
                <a:gdLst/>
                <a:ahLst/>
                <a:cxnLst/>
                <a:rect l="l" t="t" r="r" b="b"/>
                <a:pathLst>
                  <a:path w="7137" h="8263" fill="none" extrusionOk="0">
                    <a:moveTo>
                      <a:pt x="7137" y="8262"/>
                    </a:moveTo>
                    <a:lnTo>
                      <a:pt x="1"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8"/>
            <p:cNvGrpSpPr/>
            <p:nvPr/>
          </p:nvGrpSpPr>
          <p:grpSpPr>
            <a:xfrm>
              <a:off x="9348175" y="863250"/>
              <a:ext cx="5209825" cy="5078850"/>
              <a:chOff x="9348175" y="863250"/>
              <a:chExt cx="5209825" cy="5078850"/>
            </a:xfrm>
          </p:grpSpPr>
          <p:sp>
            <p:nvSpPr>
              <p:cNvPr id="1451" name="Google Shape;1451;p38"/>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8"/>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8"/>
              <p:cNvSpPr/>
              <p:nvPr/>
            </p:nvSpPr>
            <p:spPr>
              <a:xfrm>
                <a:off x="13564725" y="2922900"/>
                <a:ext cx="42600" cy="42625"/>
              </a:xfrm>
              <a:custGeom>
                <a:avLst/>
                <a:gdLst/>
                <a:ahLst/>
                <a:cxnLst/>
                <a:rect l="l" t="t" r="r" b="b"/>
                <a:pathLst>
                  <a:path w="1704" h="1705" extrusionOk="0">
                    <a:moveTo>
                      <a:pt x="836" y="0"/>
                    </a:moveTo>
                    <a:cubicBezTo>
                      <a:pt x="386" y="0"/>
                      <a:pt x="0" y="386"/>
                      <a:pt x="0" y="836"/>
                    </a:cubicBezTo>
                    <a:cubicBezTo>
                      <a:pt x="0" y="1318"/>
                      <a:pt x="386" y="1704"/>
                      <a:pt x="836" y="1704"/>
                    </a:cubicBezTo>
                    <a:cubicBezTo>
                      <a:pt x="1318" y="1704"/>
                      <a:pt x="1704" y="1318"/>
                      <a:pt x="1704" y="836"/>
                    </a:cubicBezTo>
                    <a:cubicBezTo>
                      <a:pt x="1704" y="386"/>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14275925" y="2711550"/>
                <a:ext cx="41800" cy="41800"/>
              </a:xfrm>
              <a:custGeom>
                <a:avLst/>
                <a:gdLst/>
                <a:ahLst/>
                <a:cxnLst/>
                <a:rect l="l" t="t" r="r" b="b"/>
                <a:pathLst>
                  <a:path w="1672" h="1672" extrusionOk="0">
                    <a:moveTo>
                      <a:pt x="836" y="0"/>
                    </a:moveTo>
                    <a:cubicBezTo>
                      <a:pt x="354" y="0"/>
                      <a:pt x="0" y="386"/>
                      <a:pt x="0" y="836"/>
                    </a:cubicBezTo>
                    <a:cubicBezTo>
                      <a:pt x="0" y="1318"/>
                      <a:pt x="354" y="1672"/>
                      <a:pt x="836" y="1672"/>
                    </a:cubicBezTo>
                    <a:cubicBezTo>
                      <a:pt x="1286" y="1672"/>
                      <a:pt x="1672" y="1318"/>
                      <a:pt x="1672" y="836"/>
                    </a:cubicBezTo>
                    <a:cubicBezTo>
                      <a:pt x="1672" y="386"/>
                      <a:pt x="1286"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14363500" y="1568000"/>
                <a:ext cx="42625" cy="42625"/>
              </a:xfrm>
              <a:custGeom>
                <a:avLst/>
                <a:gdLst/>
                <a:ahLst/>
                <a:cxnLst/>
                <a:rect l="l" t="t" r="r" b="b"/>
                <a:pathLst>
                  <a:path w="1705" h="1705" extrusionOk="0">
                    <a:moveTo>
                      <a:pt x="869" y="1"/>
                    </a:moveTo>
                    <a:cubicBezTo>
                      <a:pt x="387" y="1"/>
                      <a:pt x="1" y="386"/>
                      <a:pt x="1" y="869"/>
                    </a:cubicBezTo>
                    <a:cubicBezTo>
                      <a:pt x="1" y="1319"/>
                      <a:pt x="387" y="1704"/>
                      <a:pt x="869" y="1704"/>
                    </a:cubicBezTo>
                    <a:cubicBezTo>
                      <a:pt x="1319" y="1704"/>
                      <a:pt x="1704" y="1319"/>
                      <a:pt x="1704" y="869"/>
                    </a:cubicBezTo>
                    <a:cubicBezTo>
                      <a:pt x="1704" y="386"/>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14225275" y="2014000"/>
                <a:ext cx="41825" cy="41825"/>
              </a:xfrm>
              <a:custGeom>
                <a:avLst/>
                <a:gdLst/>
                <a:ahLst/>
                <a:cxnLst/>
                <a:rect l="l" t="t" r="r" b="b"/>
                <a:pathLst>
                  <a:path w="1673" h="1673" extrusionOk="0">
                    <a:moveTo>
                      <a:pt x="837" y="1"/>
                    </a:moveTo>
                    <a:cubicBezTo>
                      <a:pt x="355" y="1"/>
                      <a:pt x="1" y="355"/>
                      <a:pt x="1" y="837"/>
                    </a:cubicBezTo>
                    <a:cubicBezTo>
                      <a:pt x="1" y="1287"/>
                      <a:pt x="355" y="1672"/>
                      <a:pt x="837" y="1672"/>
                    </a:cubicBezTo>
                    <a:cubicBezTo>
                      <a:pt x="1287" y="1672"/>
                      <a:pt x="1672" y="1287"/>
                      <a:pt x="1672" y="837"/>
                    </a:cubicBezTo>
                    <a:cubicBezTo>
                      <a:pt x="1672" y="355"/>
                      <a:pt x="1287"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8"/>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8"/>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8"/>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8"/>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8"/>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8"/>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8"/>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8"/>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8"/>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8"/>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a:off x="14091075" y="2908425"/>
                <a:ext cx="69150" cy="69150"/>
              </a:xfrm>
              <a:custGeom>
                <a:avLst/>
                <a:gdLst/>
                <a:ahLst/>
                <a:cxnLst/>
                <a:rect l="l" t="t" r="r" b="b"/>
                <a:pathLst>
                  <a:path w="2766" h="2766" extrusionOk="0">
                    <a:moveTo>
                      <a:pt x="1383" y="1"/>
                    </a:moveTo>
                    <a:cubicBezTo>
                      <a:pt x="612" y="1"/>
                      <a:pt x="1" y="612"/>
                      <a:pt x="1" y="1383"/>
                    </a:cubicBezTo>
                    <a:cubicBezTo>
                      <a:pt x="1" y="2122"/>
                      <a:pt x="612" y="2765"/>
                      <a:pt x="1383" y="2765"/>
                    </a:cubicBezTo>
                    <a:cubicBezTo>
                      <a:pt x="2155" y="2765"/>
                      <a:pt x="2765" y="2122"/>
                      <a:pt x="2765" y="1383"/>
                    </a:cubicBezTo>
                    <a:cubicBezTo>
                      <a:pt x="2765" y="612"/>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8"/>
              <p:cNvSpPr/>
              <p:nvPr/>
            </p:nvSpPr>
            <p:spPr>
              <a:xfrm>
                <a:off x="14033225" y="1306025"/>
                <a:ext cx="69125" cy="68325"/>
              </a:xfrm>
              <a:custGeom>
                <a:avLst/>
                <a:gdLst/>
                <a:ahLst/>
                <a:cxnLst/>
                <a:rect l="l" t="t" r="r" b="b"/>
                <a:pathLst>
                  <a:path w="2765" h="2733" extrusionOk="0">
                    <a:moveTo>
                      <a:pt x="1383" y="1"/>
                    </a:moveTo>
                    <a:cubicBezTo>
                      <a:pt x="643" y="1"/>
                      <a:pt x="0" y="611"/>
                      <a:pt x="0" y="1383"/>
                    </a:cubicBezTo>
                    <a:cubicBezTo>
                      <a:pt x="0" y="2122"/>
                      <a:pt x="643" y="2733"/>
                      <a:pt x="1383" y="2733"/>
                    </a:cubicBezTo>
                    <a:cubicBezTo>
                      <a:pt x="2154" y="2733"/>
                      <a:pt x="2765" y="2122"/>
                      <a:pt x="2765" y="1383"/>
                    </a:cubicBezTo>
                    <a:cubicBezTo>
                      <a:pt x="2765" y="611"/>
                      <a:pt x="2154"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8"/>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8"/>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8"/>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8"/>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8"/>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8"/>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8"/>
              <p:cNvSpPr/>
              <p:nvPr/>
            </p:nvSpPr>
            <p:spPr>
              <a:xfrm>
                <a:off x="14043675" y="2290450"/>
                <a:ext cx="90825" cy="90825"/>
              </a:xfrm>
              <a:custGeom>
                <a:avLst/>
                <a:gdLst/>
                <a:ahLst/>
                <a:cxnLst/>
                <a:rect l="l" t="t" r="r" b="b"/>
                <a:pathLst>
                  <a:path w="3633" h="3633" extrusionOk="0">
                    <a:moveTo>
                      <a:pt x="1800" y="1"/>
                    </a:moveTo>
                    <a:cubicBezTo>
                      <a:pt x="804" y="1"/>
                      <a:pt x="0" y="836"/>
                      <a:pt x="0" y="1833"/>
                    </a:cubicBezTo>
                    <a:cubicBezTo>
                      <a:pt x="0" y="2829"/>
                      <a:pt x="804" y="3633"/>
                      <a:pt x="1800" y="3633"/>
                    </a:cubicBezTo>
                    <a:cubicBezTo>
                      <a:pt x="2797" y="3633"/>
                      <a:pt x="3633" y="2829"/>
                      <a:pt x="3633" y="1833"/>
                    </a:cubicBezTo>
                    <a:cubicBezTo>
                      <a:pt x="3633" y="836"/>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8"/>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8"/>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3" name="Google Shape;1503;p38"/>
          <p:cNvGrpSpPr/>
          <p:nvPr/>
        </p:nvGrpSpPr>
        <p:grpSpPr>
          <a:xfrm>
            <a:off x="-282975" y="-249850"/>
            <a:ext cx="2585411" cy="1743491"/>
            <a:chOff x="-282975" y="-249850"/>
            <a:chExt cx="2585411" cy="1743491"/>
          </a:xfrm>
        </p:grpSpPr>
        <p:grpSp>
          <p:nvGrpSpPr>
            <p:cNvPr id="1504" name="Google Shape;1504;p38"/>
            <p:cNvGrpSpPr/>
            <p:nvPr/>
          </p:nvGrpSpPr>
          <p:grpSpPr>
            <a:xfrm>
              <a:off x="-282975" y="-249850"/>
              <a:ext cx="2585411" cy="1743491"/>
              <a:chOff x="87900" y="-332975"/>
              <a:chExt cx="2585411" cy="1743491"/>
            </a:xfrm>
          </p:grpSpPr>
          <p:grpSp>
            <p:nvGrpSpPr>
              <p:cNvPr id="1505" name="Google Shape;1505;p38"/>
              <p:cNvGrpSpPr/>
              <p:nvPr/>
            </p:nvGrpSpPr>
            <p:grpSpPr>
              <a:xfrm>
                <a:off x="87900" y="-332975"/>
                <a:ext cx="2585411" cy="1464000"/>
                <a:chOff x="87900" y="-332975"/>
                <a:chExt cx="2585411" cy="1464000"/>
              </a:xfrm>
            </p:grpSpPr>
            <p:sp>
              <p:nvSpPr>
                <p:cNvPr id="1506" name="Google Shape;1506;p38"/>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8"/>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0" name="Google Shape;1510;p38"/>
                <p:cNvGrpSpPr/>
                <p:nvPr/>
              </p:nvGrpSpPr>
              <p:grpSpPr>
                <a:xfrm>
                  <a:off x="87900" y="-262197"/>
                  <a:ext cx="2505918" cy="1393222"/>
                  <a:chOff x="87900" y="-262197"/>
                  <a:chExt cx="2505918" cy="1393222"/>
                </a:xfrm>
              </p:grpSpPr>
              <p:sp>
                <p:nvSpPr>
                  <p:cNvPr id="1511" name="Google Shape;1511;p38"/>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8"/>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8"/>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2" name="Google Shape;1522;p38"/>
              <p:cNvGrpSpPr/>
              <p:nvPr/>
            </p:nvGrpSpPr>
            <p:grpSpPr>
              <a:xfrm rot="7018040">
                <a:off x="1012370" y="631076"/>
                <a:ext cx="927961" cy="503495"/>
                <a:chOff x="3176988" y="6051975"/>
                <a:chExt cx="927925" cy="503475"/>
              </a:xfrm>
            </p:grpSpPr>
            <p:sp>
              <p:nvSpPr>
                <p:cNvPr id="1523" name="Google Shape;1523;p38"/>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8"/>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8"/>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8"/>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527" name="Google Shape;1527;p38"/>
            <p:cNvCxnSpPr/>
            <p:nvPr/>
          </p:nvCxnSpPr>
          <p:spPr>
            <a:xfrm rot="10800000">
              <a:off x="365700" y="-61325"/>
              <a:ext cx="76800" cy="735300"/>
            </a:xfrm>
            <a:prstGeom prst="straightConnector1">
              <a:avLst/>
            </a:prstGeom>
            <a:noFill/>
            <a:ln w="9525" cap="flat" cmpd="sng">
              <a:solidFill>
                <a:schemeClr val="accent2"/>
              </a:solidFill>
              <a:prstDash val="solid"/>
              <a:round/>
              <a:headEnd type="none" w="med" len="med"/>
              <a:tailEnd type="none" w="med" len="med"/>
            </a:ln>
          </p:spPr>
        </p:cxnSp>
        <p:cxnSp>
          <p:nvCxnSpPr>
            <p:cNvPr id="1528" name="Google Shape;1528;p38"/>
            <p:cNvCxnSpPr/>
            <p:nvPr/>
          </p:nvCxnSpPr>
          <p:spPr>
            <a:xfrm rot="10800000">
              <a:off x="225000" y="-74250"/>
              <a:ext cx="665100" cy="319800"/>
            </a:xfrm>
            <a:prstGeom prst="straightConnector1">
              <a:avLst/>
            </a:prstGeom>
            <a:noFill/>
            <a:ln w="9525" cap="flat" cmpd="sng">
              <a:solidFill>
                <a:schemeClr val="accent2"/>
              </a:solidFill>
              <a:prstDash val="solid"/>
              <a:round/>
              <a:headEnd type="none" w="med" len="med"/>
              <a:tailEnd type="none" w="med" len="med"/>
            </a:ln>
          </p:spPr>
        </p:cxnSp>
      </p:grpSp>
      <p:sp>
        <p:nvSpPr>
          <p:cNvPr id="1529" name="Google Shape;1529;p38"/>
          <p:cNvSpPr txBox="1">
            <a:spLocks noGrp="1"/>
          </p:cNvSpPr>
          <p:nvPr>
            <p:ph type="ctrTitle"/>
          </p:nvPr>
        </p:nvSpPr>
        <p:spPr>
          <a:xfrm>
            <a:off x="713250" y="1176000"/>
            <a:ext cx="6879718" cy="206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800" dirty="0"/>
              <a:t>ENHANCING NETWORK FORENSICS </a:t>
            </a:r>
            <a:r>
              <a:rPr lang="en-GB" sz="4800" dirty="0">
                <a:solidFill>
                  <a:schemeClr val="accent1"/>
                </a:solidFill>
              </a:rPr>
              <a:t>FOR CLOUD SECURITY</a:t>
            </a:r>
          </a:p>
        </p:txBody>
      </p:sp>
      <p:sp>
        <p:nvSpPr>
          <p:cNvPr id="1530" name="Google Shape;1530;p38"/>
          <p:cNvSpPr txBox="1">
            <a:spLocks noGrp="1"/>
          </p:cNvSpPr>
          <p:nvPr>
            <p:ph type="subTitle" idx="1"/>
          </p:nvPr>
        </p:nvSpPr>
        <p:spPr>
          <a:xfrm>
            <a:off x="805845" y="3386844"/>
            <a:ext cx="5855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Koo Wai Kit (TP081761)</a:t>
            </a:r>
            <a:endParaRPr dirty="0"/>
          </a:p>
        </p:txBody>
      </p:sp>
    </p:spTree>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0">
          <a:extLst>
            <a:ext uri="{FF2B5EF4-FFF2-40B4-BE49-F238E27FC236}">
              <a16:creationId xmlns:a16="http://schemas.microsoft.com/office/drawing/2014/main" id="{3AA516AE-CDCF-CDCD-3390-3305015945EB}"/>
            </a:ext>
          </a:extLst>
        </p:cNvPr>
        <p:cNvGrpSpPr/>
        <p:nvPr/>
      </p:nvGrpSpPr>
      <p:grpSpPr>
        <a:xfrm>
          <a:off x="0" y="0"/>
          <a:ext cx="0" cy="0"/>
          <a:chOff x="0" y="0"/>
          <a:chExt cx="0" cy="0"/>
        </a:xfrm>
      </p:grpSpPr>
      <p:sp>
        <p:nvSpPr>
          <p:cNvPr id="1841" name="Google Shape;1841;p43">
            <a:extLst>
              <a:ext uri="{FF2B5EF4-FFF2-40B4-BE49-F238E27FC236}">
                <a16:creationId xmlns:a16="http://schemas.microsoft.com/office/drawing/2014/main" id="{3B3960CF-3B55-2240-F93A-4323313E4EBE}"/>
              </a:ext>
            </a:extLst>
          </p:cNvPr>
          <p:cNvSpPr txBox="1">
            <a:spLocks noGrp="1"/>
          </p:cNvSpPr>
          <p:nvPr>
            <p:ph type="title"/>
          </p:nvPr>
        </p:nvSpPr>
        <p:spPr>
          <a:xfrm>
            <a:off x="2538081" y="299657"/>
            <a:ext cx="4067838" cy="8620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PROCESSES: </a:t>
            </a:r>
            <a:br>
              <a:rPr lang="en" dirty="0">
                <a:solidFill>
                  <a:schemeClr val="accent1"/>
                </a:solidFill>
              </a:rPr>
            </a:br>
            <a:r>
              <a:rPr lang="en-GB" sz="1800" dirty="0"/>
              <a:t>Classification of Investigation</a:t>
            </a:r>
            <a:endParaRPr sz="1800" dirty="0">
              <a:solidFill>
                <a:schemeClr val="accent1"/>
              </a:solidFill>
            </a:endParaRPr>
          </a:p>
        </p:txBody>
      </p:sp>
      <p:graphicFrame>
        <p:nvGraphicFramePr>
          <p:cNvPr id="4" name="Diagram 3">
            <a:extLst>
              <a:ext uri="{FF2B5EF4-FFF2-40B4-BE49-F238E27FC236}">
                <a16:creationId xmlns:a16="http://schemas.microsoft.com/office/drawing/2014/main" id="{F862AD75-D384-7F0D-41D8-CEA193EC1A5D}"/>
              </a:ext>
            </a:extLst>
          </p:cNvPr>
          <p:cNvGraphicFramePr/>
          <p:nvPr>
            <p:extLst>
              <p:ext uri="{D42A27DB-BD31-4B8C-83A1-F6EECF244321}">
                <p14:modId xmlns:p14="http://schemas.microsoft.com/office/powerpoint/2010/main" val="316272823"/>
              </p:ext>
            </p:extLst>
          </p:nvPr>
        </p:nvGraphicFramePr>
        <p:xfrm>
          <a:off x="1300993" y="1447892"/>
          <a:ext cx="7351483" cy="3253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4320915"/>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0">
          <a:extLst>
            <a:ext uri="{FF2B5EF4-FFF2-40B4-BE49-F238E27FC236}">
              <a16:creationId xmlns:a16="http://schemas.microsoft.com/office/drawing/2014/main" id="{A8D8ACA8-FC3E-1B77-48F2-1F70F27AD749}"/>
            </a:ext>
          </a:extLst>
        </p:cNvPr>
        <p:cNvGrpSpPr/>
        <p:nvPr/>
      </p:nvGrpSpPr>
      <p:grpSpPr>
        <a:xfrm>
          <a:off x="0" y="0"/>
          <a:ext cx="0" cy="0"/>
          <a:chOff x="0" y="0"/>
          <a:chExt cx="0" cy="0"/>
        </a:xfrm>
      </p:grpSpPr>
      <p:sp>
        <p:nvSpPr>
          <p:cNvPr id="1841" name="Google Shape;1841;p43">
            <a:extLst>
              <a:ext uri="{FF2B5EF4-FFF2-40B4-BE49-F238E27FC236}">
                <a16:creationId xmlns:a16="http://schemas.microsoft.com/office/drawing/2014/main" id="{7599A88A-1EA1-66DA-8D8D-AE0A09C9CD03}"/>
              </a:ext>
            </a:extLst>
          </p:cNvPr>
          <p:cNvSpPr txBox="1">
            <a:spLocks noGrp="1"/>
          </p:cNvSpPr>
          <p:nvPr>
            <p:ph type="title"/>
          </p:nvPr>
        </p:nvSpPr>
        <p:spPr>
          <a:xfrm>
            <a:off x="2538081" y="299657"/>
            <a:ext cx="4067838" cy="8620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PROCESSES: </a:t>
            </a:r>
            <a:br>
              <a:rPr lang="en" dirty="0">
                <a:solidFill>
                  <a:schemeClr val="accent1"/>
                </a:solidFill>
              </a:rPr>
            </a:br>
            <a:r>
              <a:rPr lang="en-GB" sz="1800" dirty="0"/>
              <a:t>Stages of Investigation</a:t>
            </a:r>
            <a:endParaRPr sz="1800" dirty="0">
              <a:solidFill>
                <a:schemeClr val="accent1"/>
              </a:solidFill>
            </a:endParaRPr>
          </a:p>
        </p:txBody>
      </p:sp>
      <p:graphicFrame>
        <p:nvGraphicFramePr>
          <p:cNvPr id="5" name="Diagram 4">
            <a:extLst>
              <a:ext uri="{FF2B5EF4-FFF2-40B4-BE49-F238E27FC236}">
                <a16:creationId xmlns:a16="http://schemas.microsoft.com/office/drawing/2014/main" id="{1A380114-127A-843B-76D3-B60A857CDD76}"/>
              </a:ext>
            </a:extLst>
          </p:cNvPr>
          <p:cNvGraphicFramePr/>
          <p:nvPr>
            <p:extLst>
              <p:ext uri="{D42A27DB-BD31-4B8C-83A1-F6EECF244321}">
                <p14:modId xmlns:p14="http://schemas.microsoft.com/office/powerpoint/2010/main" val="1264621127"/>
              </p:ext>
            </p:extLst>
          </p:nvPr>
        </p:nvGraphicFramePr>
        <p:xfrm>
          <a:off x="378502" y="1290760"/>
          <a:ext cx="8386996" cy="3026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Google Shape;1843;p43">
            <a:extLst>
              <a:ext uri="{FF2B5EF4-FFF2-40B4-BE49-F238E27FC236}">
                <a16:creationId xmlns:a16="http://schemas.microsoft.com/office/drawing/2014/main" id="{BDB10CBF-8629-E81E-AF8B-2237C6426526}"/>
              </a:ext>
            </a:extLst>
          </p:cNvPr>
          <p:cNvSpPr txBox="1">
            <a:spLocks/>
          </p:cNvSpPr>
          <p:nvPr/>
        </p:nvSpPr>
        <p:spPr>
          <a:xfrm>
            <a:off x="378502" y="4219731"/>
            <a:ext cx="6809282" cy="3075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2pPr>
            <a:lvl3pPr marL="1371600" marR="0" lvl="2"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3pPr>
            <a:lvl4pPr marL="1828800" marR="0" lvl="3"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4pPr>
            <a:lvl5pPr marL="2286000" marR="0" lvl="4"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5pPr>
            <a:lvl6pPr marL="2743200" marR="0" lvl="5"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6pPr>
            <a:lvl7pPr marL="3200400" marR="0" lvl="6"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7pPr>
            <a:lvl8pPr marL="3657600" marR="0" lvl="7"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8pPr>
            <a:lvl9pPr marL="4114800" marR="0" lvl="8"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9pPr>
          </a:lstStyle>
          <a:p>
            <a:pPr marL="285750" lvl="0" indent="-285750" algn="l" rtl="0">
              <a:spcBef>
                <a:spcPts val="0"/>
              </a:spcBef>
              <a:spcAft>
                <a:spcPts val="0"/>
              </a:spcAft>
              <a:buFont typeface="Wingdings" panose="05000000000000000000" pitchFamily="2" charset="2"/>
              <a:buChar char="v"/>
            </a:pPr>
            <a:r>
              <a:rPr lang="en-US" dirty="0"/>
              <a:t>Phases are not always sequential; investigators may revisit previous stages as necessary.</a:t>
            </a:r>
          </a:p>
        </p:txBody>
      </p:sp>
    </p:spTree>
    <p:extLst>
      <p:ext uri="{BB962C8B-B14F-4D97-AF65-F5344CB8AC3E}">
        <p14:creationId xmlns:p14="http://schemas.microsoft.com/office/powerpoint/2010/main" val="4080543780"/>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2">
          <a:extLst>
            <a:ext uri="{FF2B5EF4-FFF2-40B4-BE49-F238E27FC236}">
              <a16:creationId xmlns:a16="http://schemas.microsoft.com/office/drawing/2014/main" id="{06542818-C23D-CD51-EF75-543C00B2E9E8}"/>
            </a:ext>
          </a:extLst>
        </p:cNvPr>
        <p:cNvGrpSpPr/>
        <p:nvPr/>
      </p:nvGrpSpPr>
      <p:grpSpPr>
        <a:xfrm>
          <a:off x="0" y="0"/>
          <a:ext cx="0" cy="0"/>
          <a:chOff x="0" y="0"/>
          <a:chExt cx="0" cy="0"/>
        </a:xfrm>
      </p:grpSpPr>
      <p:sp>
        <p:nvSpPr>
          <p:cNvPr id="1753" name="Google Shape;1753;p42">
            <a:extLst>
              <a:ext uri="{FF2B5EF4-FFF2-40B4-BE49-F238E27FC236}">
                <a16:creationId xmlns:a16="http://schemas.microsoft.com/office/drawing/2014/main" id="{21DEA945-25EB-5C5F-84DE-1570889FA978}"/>
              </a:ext>
            </a:extLst>
          </p:cNvPr>
          <p:cNvSpPr txBox="1">
            <a:spLocks noGrp="1"/>
          </p:cNvSpPr>
          <p:nvPr>
            <p:ph type="title"/>
          </p:nvPr>
        </p:nvSpPr>
        <p:spPr>
          <a:xfrm>
            <a:off x="719999" y="2499613"/>
            <a:ext cx="7432176" cy="17688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5400" dirty="0"/>
              <a:t>NETWORK FORENSIC </a:t>
            </a:r>
            <a:br>
              <a:rPr lang="en-GB" sz="5400" dirty="0"/>
            </a:br>
            <a:r>
              <a:rPr lang="en-GB" sz="5400" dirty="0"/>
              <a:t>CHALLENGES </a:t>
            </a:r>
            <a:endParaRPr dirty="0"/>
          </a:p>
        </p:txBody>
      </p:sp>
      <p:sp>
        <p:nvSpPr>
          <p:cNvPr id="1754" name="Google Shape;1754;p42">
            <a:extLst>
              <a:ext uri="{FF2B5EF4-FFF2-40B4-BE49-F238E27FC236}">
                <a16:creationId xmlns:a16="http://schemas.microsoft.com/office/drawing/2014/main" id="{149FB38C-3CE3-A60C-BE27-C845A9384670}"/>
              </a:ext>
            </a:extLst>
          </p:cNvPr>
          <p:cNvSpPr txBox="1">
            <a:spLocks noGrp="1"/>
          </p:cNvSpPr>
          <p:nvPr>
            <p:ph type="title" idx="2"/>
          </p:nvPr>
        </p:nvSpPr>
        <p:spPr>
          <a:xfrm>
            <a:off x="842800" y="1343184"/>
            <a:ext cx="957300" cy="9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grpSp>
        <p:nvGrpSpPr>
          <p:cNvPr id="1756" name="Google Shape;1756;p42">
            <a:extLst>
              <a:ext uri="{FF2B5EF4-FFF2-40B4-BE49-F238E27FC236}">
                <a16:creationId xmlns:a16="http://schemas.microsoft.com/office/drawing/2014/main" id="{CAF1BAE3-72B7-5327-2DA4-EB386754734C}"/>
              </a:ext>
            </a:extLst>
          </p:cNvPr>
          <p:cNvGrpSpPr/>
          <p:nvPr/>
        </p:nvGrpSpPr>
        <p:grpSpPr>
          <a:xfrm>
            <a:off x="6446892" y="1257537"/>
            <a:ext cx="5505638" cy="5597234"/>
            <a:chOff x="6499242" y="1053762"/>
            <a:chExt cx="5505638" cy="5597234"/>
          </a:xfrm>
        </p:grpSpPr>
        <p:grpSp>
          <p:nvGrpSpPr>
            <p:cNvPr id="1757" name="Google Shape;1757;p42">
              <a:extLst>
                <a:ext uri="{FF2B5EF4-FFF2-40B4-BE49-F238E27FC236}">
                  <a16:creationId xmlns:a16="http://schemas.microsoft.com/office/drawing/2014/main" id="{5073BE7D-231B-7798-8425-DEC4DF0DD8CC}"/>
                </a:ext>
              </a:extLst>
            </p:cNvPr>
            <p:cNvGrpSpPr/>
            <p:nvPr/>
          </p:nvGrpSpPr>
          <p:grpSpPr>
            <a:xfrm>
              <a:off x="7989100" y="2783725"/>
              <a:ext cx="584850" cy="594450"/>
              <a:chOff x="2214950" y="5878400"/>
              <a:chExt cx="584850" cy="594450"/>
            </a:xfrm>
          </p:grpSpPr>
          <p:sp>
            <p:nvSpPr>
              <p:cNvPr id="1758" name="Google Shape;1758;p42">
                <a:extLst>
                  <a:ext uri="{FF2B5EF4-FFF2-40B4-BE49-F238E27FC236}">
                    <a16:creationId xmlns:a16="http://schemas.microsoft.com/office/drawing/2014/main" id="{9B733E25-A40C-8186-C687-826C5DA8D307}"/>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a:extLst>
                  <a:ext uri="{FF2B5EF4-FFF2-40B4-BE49-F238E27FC236}">
                    <a16:creationId xmlns:a16="http://schemas.microsoft.com/office/drawing/2014/main" id="{E40F9C46-E1FD-B5CC-2C0E-DC08D4AB8AE0}"/>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a:extLst>
                  <a:ext uri="{FF2B5EF4-FFF2-40B4-BE49-F238E27FC236}">
                    <a16:creationId xmlns:a16="http://schemas.microsoft.com/office/drawing/2014/main" id="{1BE37EF1-4C13-76F6-CD24-A39371C898F6}"/>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a:extLst>
                  <a:ext uri="{FF2B5EF4-FFF2-40B4-BE49-F238E27FC236}">
                    <a16:creationId xmlns:a16="http://schemas.microsoft.com/office/drawing/2014/main" id="{646B0109-F4C8-B131-37E8-A660902D8F6B}"/>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a:extLst>
                  <a:ext uri="{FF2B5EF4-FFF2-40B4-BE49-F238E27FC236}">
                    <a16:creationId xmlns:a16="http://schemas.microsoft.com/office/drawing/2014/main" id="{1176069F-CF01-2FA8-5B1C-F5008FB4C1ED}"/>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a:extLst>
                <a:ext uri="{FF2B5EF4-FFF2-40B4-BE49-F238E27FC236}">
                  <a16:creationId xmlns:a16="http://schemas.microsoft.com/office/drawing/2014/main" id="{9444B8ED-94CC-2999-96FF-81099953EAB7}"/>
                </a:ext>
              </a:extLst>
            </p:cNvPr>
            <p:cNvGrpSpPr/>
            <p:nvPr/>
          </p:nvGrpSpPr>
          <p:grpSpPr>
            <a:xfrm rot="-153375">
              <a:off x="6839463" y="4436056"/>
              <a:ext cx="927920" cy="503473"/>
              <a:chOff x="3176988" y="6051975"/>
              <a:chExt cx="927925" cy="503475"/>
            </a:xfrm>
          </p:grpSpPr>
          <p:sp>
            <p:nvSpPr>
              <p:cNvPr id="1764" name="Google Shape;1764;p42">
                <a:extLst>
                  <a:ext uri="{FF2B5EF4-FFF2-40B4-BE49-F238E27FC236}">
                    <a16:creationId xmlns:a16="http://schemas.microsoft.com/office/drawing/2014/main" id="{F4746087-49E0-3055-D7C6-1327617D8DCE}"/>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a:extLst>
                  <a:ext uri="{FF2B5EF4-FFF2-40B4-BE49-F238E27FC236}">
                    <a16:creationId xmlns:a16="http://schemas.microsoft.com/office/drawing/2014/main" id="{1D880156-625E-BCA3-00D4-50AFCE0C3A1D}"/>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a:extLst>
                  <a:ext uri="{FF2B5EF4-FFF2-40B4-BE49-F238E27FC236}">
                    <a16:creationId xmlns:a16="http://schemas.microsoft.com/office/drawing/2014/main" id="{98AED726-C185-B7E9-CEE0-29F9272239F4}"/>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a:extLst>
                  <a:ext uri="{FF2B5EF4-FFF2-40B4-BE49-F238E27FC236}">
                    <a16:creationId xmlns:a16="http://schemas.microsoft.com/office/drawing/2014/main" id="{A9497DC2-D204-D862-3A0B-511C2313A136}"/>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a:extLst>
                <a:ext uri="{FF2B5EF4-FFF2-40B4-BE49-F238E27FC236}">
                  <a16:creationId xmlns:a16="http://schemas.microsoft.com/office/drawing/2014/main" id="{56CD355A-DEA7-AE74-CBEE-5B2E727A9709}"/>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a:extLst>
                <a:ext uri="{FF2B5EF4-FFF2-40B4-BE49-F238E27FC236}">
                  <a16:creationId xmlns:a16="http://schemas.microsoft.com/office/drawing/2014/main" id="{4E72BA05-7EBD-AAD4-3DD6-33F4D3A87318}"/>
                </a:ext>
              </a:extLst>
            </p:cNvPr>
            <p:cNvGrpSpPr/>
            <p:nvPr/>
          </p:nvGrpSpPr>
          <p:grpSpPr>
            <a:xfrm rot="1261702" flipH="1">
              <a:off x="7143914" y="1664524"/>
              <a:ext cx="4216295" cy="4375710"/>
              <a:chOff x="9348175" y="863250"/>
              <a:chExt cx="5209825" cy="5406805"/>
            </a:xfrm>
          </p:grpSpPr>
          <p:grpSp>
            <p:nvGrpSpPr>
              <p:cNvPr id="1770" name="Google Shape;1770;p42">
                <a:extLst>
                  <a:ext uri="{FF2B5EF4-FFF2-40B4-BE49-F238E27FC236}">
                    <a16:creationId xmlns:a16="http://schemas.microsoft.com/office/drawing/2014/main" id="{76CC791A-A993-D1AC-B731-EC52B95451E7}"/>
                  </a:ext>
                </a:extLst>
              </p:cNvPr>
              <p:cNvGrpSpPr/>
              <p:nvPr/>
            </p:nvGrpSpPr>
            <p:grpSpPr>
              <a:xfrm>
                <a:off x="9369050" y="884125"/>
                <a:ext cx="5160025" cy="5385930"/>
                <a:chOff x="9369050" y="884125"/>
                <a:chExt cx="5160025" cy="5385930"/>
              </a:xfrm>
            </p:grpSpPr>
            <p:sp>
              <p:nvSpPr>
                <p:cNvPr id="1771" name="Google Shape;1771;p42">
                  <a:extLst>
                    <a:ext uri="{FF2B5EF4-FFF2-40B4-BE49-F238E27FC236}">
                      <a16:creationId xmlns:a16="http://schemas.microsoft.com/office/drawing/2014/main" id="{705CCC61-0DCF-2D5E-280D-128466851812}"/>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a:extLst>
                    <a:ext uri="{FF2B5EF4-FFF2-40B4-BE49-F238E27FC236}">
                      <a16:creationId xmlns:a16="http://schemas.microsoft.com/office/drawing/2014/main" id="{4C432E26-84D2-BC6E-EC42-27366055908E}"/>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a:extLst>
                    <a:ext uri="{FF2B5EF4-FFF2-40B4-BE49-F238E27FC236}">
                      <a16:creationId xmlns:a16="http://schemas.microsoft.com/office/drawing/2014/main" id="{3086CFE6-8D25-02C3-A278-C79016923C25}"/>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a:extLst>
                    <a:ext uri="{FF2B5EF4-FFF2-40B4-BE49-F238E27FC236}">
                      <a16:creationId xmlns:a16="http://schemas.microsoft.com/office/drawing/2014/main" id="{A08417D5-8880-DA2E-6F3D-EC73225960DD}"/>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a:extLst>
                    <a:ext uri="{FF2B5EF4-FFF2-40B4-BE49-F238E27FC236}">
                      <a16:creationId xmlns:a16="http://schemas.microsoft.com/office/drawing/2014/main" id="{2E6A6E7F-FFE8-863D-6F70-0724420A24E7}"/>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a:extLst>
                    <a:ext uri="{FF2B5EF4-FFF2-40B4-BE49-F238E27FC236}">
                      <a16:creationId xmlns:a16="http://schemas.microsoft.com/office/drawing/2014/main" id="{0FB92BDC-6AA1-E4E0-5EE2-EFBB5A500B3C}"/>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a:extLst>
                    <a:ext uri="{FF2B5EF4-FFF2-40B4-BE49-F238E27FC236}">
                      <a16:creationId xmlns:a16="http://schemas.microsoft.com/office/drawing/2014/main" id="{B8107BDF-E44F-3AF1-0002-3C1D07CA28E3}"/>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a:extLst>
                    <a:ext uri="{FF2B5EF4-FFF2-40B4-BE49-F238E27FC236}">
                      <a16:creationId xmlns:a16="http://schemas.microsoft.com/office/drawing/2014/main" id="{C72B54E3-D050-4B75-7A95-598DD034F37D}"/>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a:extLst>
                    <a:ext uri="{FF2B5EF4-FFF2-40B4-BE49-F238E27FC236}">
                      <a16:creationId xmlns:a16="http://schemas.microsoft.com/office/drawing/2014/main" id="{302C9A48-0EF5-6160-F22D-F7FB94F0581C}"/>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a:extLst>
                    <a:ext uri="{FF2B5EF4-FFF2-40B4-BE49-F238E27FC236}">
                      <a16:creationId xmlns:a16="http://schemas.microsoft.com/office/drawing/2014/main" id="{BD591D24-ACF5-ABA9-CF75-B6FBA49FC9B1}"/>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a:extLst>
                    <a:ext uri="{FF2B5EF4-FFF2-40B4-BE49-F238E27FC236}">
                      <a16:creationId xmlns:a16="http://schemas.microsoft.com/office/drawing/2014/main" id="{F51242A3-A7C9-3D67-EB75-14221EC4A059}"/>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a:extLst>
                    <a:ext uri="{FF2B5EF4-FFF2-40B4-BE49-F238E27FC236}">
                      <a16:creationId xmlns:a16="http://schemas.microsoft.com/office/drawing/2014/main" id="{045AB733-3EB3-E1F0-C507-24ABFCB54AD8}"/>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a:extLst>
                    <a:ext uri="{FF2B5EF4-FFF2-40B4-BE49-F238E27FC236}">
                      <a16:creationId xmlns:a16="http://schemas.microsoft.com/office/drawing/2014/main" id="{C1EABB87-4C6D-61D4-7FA1-3A76311D9F78}"/>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a:extLst>
                    <a:ext uri="{FF2B5EF4-FFF2-40B4-BE49-F238E27FC236}">
                      <a16:creationId xmlns:a16="http://schemas.microsoft.com/office/drawing/2014/main" id="{303CB1A7-94F5-46FB-30CD-65D985C21D92}"/>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a:extLst>
                    <a:ext uri="{FF2B5EF4-FFF2-40B4-BE49-F238E27FC236}">
                      <a16:creationId xmlns:a16="http://schemas.microsoft.com/office/drawing/2014/main" id="{268C5C22-D3C8-C2AA-B92C-1DE2BA1211E1}"/>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a:extLst>
                    <a:ext uri="{FF2B5EF4-FFF2-40B4-BE49-F238E27FC236}">
                      <a16:creationId xmlns:a16="http://schemas.microsoft.com/office/drawing/2014/main" id="{31C8E1B8-D1D4-16D9-4357-71844849C939}"/>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a:extLst>
                    <a:ext uri="{FF2B5EF4-FFF2-40B4-BE49-F238E27FC236}">
                      <a16:creationId xmlns:a16="http://schemas.microsoft.com/office/drawing/2014/main" id="{F623FEF6-FECA-367B-7224-F3FE054EB269}"/>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a:extLst>
                    <a:ext uri="{FF2B5EF4-FFF2-40B4-BE49-F238E27FC236}">
                      <a16:creationId xmlns:a16="http://schemas.microsoft.com/office/drawing/2014/main" id="{49E51B49-40CB-50E5-71BE-42710D3D6D74}"/>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a:extLst>
                  <a:ext uri="{FF2B5EF4-FFF2-40B4-BE49-F238E27FC236}">
                    <a16:creationId xmlns:a16="http://schemas.microsoft.com/office/drawing/2014/main" id="{F2411F45-727E-5AE7-9674-6D357A40ABE8}"/>
                  </a:ext>
                </a:extLst>
              </p:cNvPr>
              <p:cNvGrpSpPr/>
              <p:nvPr/>
            </p:nvGrpSpPr>
            <p:grpSpPr>
              <a:xfrm>
                <a:off x="9348175" y="863250"/>
                <a:ext cx="5209825" cy="5078850"/>
                <a:chOff x="9348175" y="863250"/>
                <a:chExt cx="5209825" cy="5078850"/>
              </a:xfrm>
            </p:grpSpPr>
            <p:sp>
              <p:nvSpPr>
                <p:cNvPr id="1790" name="Google Shape;1790;p42">
                  <a:extLst>
                    <a:ext uri="{FF2B5EF4-FFF2-40B4-BE49-F238E27FC236}">
                      <a16:creationId xmlns:a16="http://schemas.microsoft.com/office/drawing/2014/main" id="{5CAD7816-EF8D-803F-6E23-BD4B71DE4F9D}"/>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a:extLst>
                    <a:ext uri="{FF2B5EF4-FFF2-40B4-BE49-F238E27FC236}">
                      <a16:creationId xmlns:a16="http://schemas.microsoft.com/office/drawing/2014/main" id="{17CC399A-DB61-CE95-334D-12792386E549}"/>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a:extLst>
                    <a:ext uri="{FF2B5EF4-FFF2-40B4-BE49-F238E27FC236}">
                      <a16:creationId xmlns:a16="http://schemas.microsoft.com/office/drawing/2014/main" id="{7F31BC9D-071B-45C3-0549-E6CD7267BCD4}"/>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a:extLst>
                    <a:ext uri="{FF2B5EF4-FFF2-40B4-BE49-F238E27FC236}">
                      <a16:creationId xmlns:a16="http://schemas.microsoft.com/office/drawing/2014/main" id="{76FFB742-C0C5-9791-A674-6BA474D631CB}"/>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a:extLst>
                    <a:ext uri="{FF2B5EF4-FFF2-40B4-BE49-F238E27FC236}">
                      <a16:creationId xmlns:a16="http://schemas.microsoft.com/office/drawing/2014/main" id="{88D19FA2-24B3-D673-D06D-623DB1EE7B30}"/>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a:extLst>
                    <a:ext uri="{FF2B5EF4-FFF2-40B4-BE49-F238E27FC236}">
                      <a16:creationId xmlns:a16="http://schemas.microsoft.com/office/drawing/2014/main" id="{FC385681-6D21-944B-02A8-223582755F68}"/>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a:extLst>
                    <a:ext uri="{FF2B5EF4-FFF2-40B4-BE49-F238E27FC236}">
                      <a16:creationId xmlns:a16="http://schemas.microsoft.com/office/drawing/2014/main" id="{4403C83B-7BEA-1C81-F54C-A9A8B77408AE}"/>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a:extLst>
                    <a:ext uri="{FF2B5EF4-FFF2-40B4-BE49-F238E27FC236}">
                      <a16:creationId xmlns:a16="http://schemas.microsoft.com/office/drawing/2014/main" id="{CAC96F7D-8BE5-5B68-BA78-F03225A3C1D1}"/>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a:extLst>
                    <a:ext uri="{FF2B5EF4-FFF2-40B4-BE49-F238E27FC236}">
                      <a16:creationId xmlns:a16="http://schemas.microsoft.com/office/drawing/2014/main" id="{262BACC5-B137-4152-3DC7-CA4FDD40A835}"/>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a:extLst>
                    <a:ext uri="{FF2B5EF4-FFF2-40B4-BE49-F238E27FC236}">
                      <a16:creationId xmlns:a16="http://schemas.microsoft.com/office/drawing/2014/main" id="{77679B07-D76F-9586-3E91-E08915B9B91D}"/>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a:extLst>
                    <a:ext uri="{FF2B5EF4-FFF2-40B4-BE49-F238E27FC236}">
                      <a16:creationId xmlns:a16="http://schemas.microsoft.com/office/drawing/2014/main" id="{A62942CA-7179-C248-EF20-35BB4D54BABF}"/>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a:extLst>
                    <a:ext uri="{FF2B5EF4-FFF2-40B4-BE49-F238E27FC236}">
                      <a16:creationId xmlns:a16="http://schemas.microsoft.com/office/drawing/2014/main" id="{5D80713C-927E-29BE-75E1-EBD37CCA80CA}"/>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a:extLst>
                    <a:ext uri="{FF2B5EF4-FFF2-40B4-BE49-F238E27FC236}">
                      <a16:creationId xmlns:a16="http://schemas.microsoft.com/office/drawing/2014/main" id="{89C1185F-B29F-BDD0-DC70-7EC830B9CB5A}"/>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a:extLst>
                    <a:ext uri="{FF2B5EF4-FFF2-40B4-BE49-F238E27FC236}">
                      <a16:creationId xmlns:a16="http://schemas.microsoft.com/office/drawing/2014/main" id="{7C2B9FD8-5A12-49B8-98A5-363F1AC4A139}"/>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a:extLst>
                    <a:ext uri="{FF2B5EF4-FFF2-40B4-BE49-F238E27FC236}">
                      <a16:creationId xmlns:a16="http://schemas.microsoft.com/office/drawing/2014/main" id="{28CFCA4A-80A4-56FE-B8EC-49FFD8146B84}"/>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a:extLst>
                    <a:ext uri="{FF2B5EF4-FFF2-40B4-BE49-F238E27FC236}">
                      <a16:creationId xmlns:a16="http://schemas.microsoft.com/office/drawing/2014/main" id="{D00F60D2-E7FE-30E4-1DE7-3CDF38B16F96}"/>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a:extLst>
                    <a:ext uri="{FF2B5EF4-FFF2-40B4-BE49-F238E27FC236}">
                      <a16:creationId xmlns:a16="http://schemas.microsoft.com/office/drawing/2014/main" id="{7D716462-C136-3B4D-7B3D-D9ADD3EA3059}"/>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a:extLst>
                    <a:ext uri="{FF2B5EF4-FFF2-40B4-BE49-F238E27FC236}">
                      <a16:creationId xmlns:a16="http://schemas.microsoft.com/office/drawing/2014/main" id="{3E1C999D-7ADD-76BD-5FA2-F3E948B5FDD5}"/>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a:extLst>
                    <a:ext uri="{FF2B5EF4-FFF2-40B4-BE49-F238E27FC236}">
                      <a16:creationId xmlns:a16="http://schemas.microsoft.com/office/drawing/2014/main" id="{ADCAAF92-B9F2-6B1C-A085-44AFDD7CD108}"/>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a:extLst>
                    <a:ext uri="{FF2B5EF4-FFF2-40B4-BE49-F238E27FC236}">
                      <a16:creationId xmlns:a16="http://schemas.microsoft.com/office/drawing/2014/main" id="{6173F700-AE0F-CEE7-2B3D-3CD29901643A}"/>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a:extLst>
                    <a:ext uri="{FF2B5EF4-FFF2-40B4-BE49-F238E27FC236}">
                      <a16:creationId xmlns:a16="http://schemas.microsoft.com/office/drawing/2014/main" id="{6C1EE326-3505-B4ED-85C5-2C6DD16C5DE2}"/>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a:extLst>
                    <a:ext uri="{FF2B5EF4-FFF2-40B4-BE49-F238E27FC236}">
                      <a16:creationId xmlns:a16="http://schemas.microsoft.com/office/drawing/2014/main" id="{0D8382C5-988D-EA7B-032D-4213032948D8}"/>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a:extLst>
                    <a:ext uri="{FF2B5EF4-FFF2-40B4-BE49-F238E27FC236}">
                      <a16:creationId xmlns:a16="http://schemas.microsoft.com/office/drawing/2014/main" id="{1D2EB70C-FA5F-2830-0B78-F41449CAC688}"/>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a:extLst>
                    <a:ext uri="{FF2B5EF4-FFF2-40B4-BE49-F238E27FC236}">
                      <a16:creationId xmlns:a16="http://schemas.microsoft.com/office/drawing/2014/main" id="{729E113C-CAC0-EF2E-7B9C-294B223A1457}"/>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a:extLst>
                    <a:ext uri="{FF2B5EF4-FFF2-40B4-BE49-F238E27FC236}">
                      <a16:creationId xmlns:a16="http://schemas.microsoft.com/office/drawing/2014/main" id="{784B4F21-17E9-55D8-6A84-FBB41032D447}"/>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a:extLst>
                    <a:ext uri="{FF2B5EF4-FFF2-40B4-BE49-F238E27FC236}">
                      <a16:creationId xmlns:a16="http://schemas.microsoft.com/office/drawing/2014/main" id="{722A859F-16AD-C14C-52B5-69F76294FAB8}"/>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a:extLst>
                    <a:ext uri="{FF2B5EF4-FFF2-40B4-BE49-F238E27FC236}">
                      <a16:creationId xmlns:a16="http://schemas.microsoft.com/office/drawing/2014/main" id="{F77F8F2D-E5FD-6A44-E897-CCEB82F2E546}"/>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a:extLst>
                    <a:ext uri="{FF2B5EF4-FFF2-40B4-BE49-F238E27FC236}">
                      <a16:creationId xmlns:a16="http://schemas.microsoft.com/office/drawing/2014/main" id="{10CF611F-17D7-BBB4-12A3-C3180073DE6C}"/>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a:extLst>
                    <a:ext uri="{FF2B5EF4-FFF2-40B4-BE49-F238E27FC236}">
                      <a16:creationId xmlns:a16="http://schemas.microsoft.com/office/drawing/2014/main" id="{30123643-3BCD-0318-B3E6-4D10D1123E65}"/>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a:extLst>
                    <a:ext uri="{FF2B5EF4-FFF2-40B4-BE49-F238E27FC236}">
                      <a16:creationId xmlns:a16="http://schemas.microsoft.com/office/drawing/2014/main" id="{A7F5FE85-D284-A6EA-D3EC-7F434B139524}"/>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a:extLst>
                    <a:ext uri="{FF2B5EF4-FFF2-40B4-BE49-F238E27FC236}">
                      <a16:creationId xmlns:a16="http://schemas.microsoft.com/office/drawing/2014/main" id="{00BB073C-F583-6552-A08A-5FC39C37C3A9}"/>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a:extLst>
                    <a:ext uri="{FF2B5EF4-FFF2-40B4-BE49-F238E27FC236}">
                      <a16:creationId xmlns:a16="http://schemas.microsoft.com/office/drawing/2014/main" id="{94601BB1-BC9B-9547-4D1E-E47DD5412AC1}"/>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a:extLst>
                    <a:ext uri="{FF2B5EF4-FFF2-40B4-BE49-F238E27FC236}">
                      <a16:creationId xmlns:a16="http://schemas.microsoft.com/office/drawing/2014/main" id="{2F261D47-9210-7EB3-1F10-9D584DD75A03}"/>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a:extLst>
                    <a:ext uri="{FF2B5EF4-FFF2-40B4-BE49-F238E27FC236}">
                      <a16:creationId xmlns:a16="http://schemas.microsoft.com/office/drawing/2014/main" id="{8C2E2801-99CC-207C-DFCD-BE8085D3C660}"/>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a:extLst>
                    <a:ext uri="{FF2B5EF4-FFF2-40B4-BE49-F238E27FC236}">
                      <a16:creationId xmlns:a16="http://schemas.microsoft.com/office/drawing/2014/main" id="{D32DE1B9-5B2D-B1D2-9BF0-B2F67BF25374}"/>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a:extLst>
                    <a:ext uri="{FF2B5EF4-FFF2-40B4-BE49-F238E27FC236}">
                      <a16:creationId xmlns:a16="http://schemas.microsoft.com/office/drawing/2014/main" id="{9B12906E-009F-F66E-3A09-1FE3887CF6B0}"/>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a:extLst>
                    <a:ext uri="{FF2B5EF4-FFF2-40B4-BE49-F238E27FC236}">
                      <a16:creationId xmlns:a16="http://schemas.microsoft.com/office/drawing/2014/main" id="{D60B08F9-FFFF-8586-2153-707229E742DA}"/>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a:extLst>
                    <a:ext uri="{FF2B5EF4-FFF2-40B4-BE49-F238E27FC236}">
                      <a16:creationId xmlns:a16="http://schemas.microsoft.com/office/drawing/2014/main" id="{B9661B84-F6B5-CB30-12D7-67FED1532589}"/>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a:extLst>
                    <a:ext uri="{FF2B5EF4-FFF2-40B4-BE49-F238E27FC236}">
                      <a16:creationId xmlns:a16="http://schemas.microsoft.com/office/drawing/2014/main" id="{BCC0FE6E-2157-1A33-CEE2-7C77E8B8AC51}"/>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a:extLst>
                    <a:ext uri="{FF2B5EF4-FFF2-40B4-BE49-F238E27FC236}">
                      <a16:creationId xmlns:a16="http://schemas.microsoft.com/office/drawing/2014/main" id="{4EB96616-2068-C669-814C-922E8967CCC8}"/>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a:extLst>
                    <a:ext uri="{FF2B5EF4-FFF2-40B4-BE49-F238E27FC236}">
                      <a16:creationId xmlns:a16="http://schemas.microsoft.com/office/drawing/2014/main" id="{EAF9A353-37D6-9654-D3A9-684D8AB83AB3}"/>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a:extLst>
                    <a:ext uri="{FF2B5EF4-FFF2-40B4-BE49-F238E27FC236}">
                      <a16:creationId xmlns:a16="http://schemas.microsoft.com/office/drawing/2014/main" id="{5131CD14-D2FE-A455-1E8E-E7F7E7BB7CE7}"/>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a:extLst>
                    <a:ext uri="{FF2B5EF4-FFF2-40B4-BE49-F238E27FC236}">
                      <a16:creationId xmlns:a16="http://schemas.microsoft.com/office/drawing/2014/main" id="{C4CB4E41-B1F4-6364-7B23-6E8664326B36}"/>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a:extLst>
                    <a:ext uri="{FF2B5EF4-FFF2-40B4-BE49-F238E27FC236}">
                      <a16:creationId xmlns:a16="http://schemas.microsoft.com/office/drawing/2014/main" id="{1A289CAA-DEFB-92B7-2315-F9AAF6C50FA8}"/>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a:extLst>
                    <a:ext uri="{FF2B5EF4-FFF2-40B4-BE49-F238E27FC236}">
                      <a16:creationId xmlns:a16="http://schemas.microsoft.com/office/drawing/2014/main" id="{454D5F18-0D77-B4DE-0640-C7C196D8737C}"/>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a:extLst>
              <a:ext uri="{FF2B5EF4-FFF2-40B4-BE49-F238E27FC236}">
                <a16:creationId xmlns:a16="http://schemas.microsoft.com/office/drawing/2014/main" id="{18BAD356-9629-C7B5-E704-3BE2B8D8C3C7}"/>
              </a:ext>
            </a:extLst>
          </p:cNvPr>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a:extLst>
              <a:ext uri="{FF2B5EF4-FFF2-40B4-BE49-F238E27FC236}">
                <a16:creationId xmlns:a16="http://schemas.microsoft.com/office/drawing/2014/main" id="{E5E35F09-4005-9527-3456-BB74100CF50A}"/>
              </a:ext>
            </a:extLst>
          </p:cNvPr>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74594082"/>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43"/>
          <p:cNvSpPr txBox="1">
            <a:spLocks noGrp="1"/>
          </p:cNvSpPr>
          <p:nvPr>
            <p:ph type="title"/>
          </p:nvPr>
        </p:nvSpPr>
        <p:spPr>
          <a:xfrm>
            <a:off x="720000" y="38959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CHALLENGES</a:t>
            </a:r>
            <a:endParaRPr dirty="0">
              <a:solidFill>
                <a:schemeClr val="accent1"/>
              </a:solidFill>
            </a:endParaRPr>
          </a:p>
        </p:txBody>
      </p:sp>
      <p:graphicFrame>
        <p:nvGraphicFramePr>
          <p:cNvPr id="4" name="Diagram 3">
            <a:extLst>
              <a:ext uri="{FF2B5EF4-FFF2-40B4-BE49-F238E27FC236}">
                <a16:creationId xmlns:a16="http://schemas.microsoft.com/office/drawing/2014/main" id="{E92C56CB-AB47-BF90-3524-1AF1766CEBFC}"/>
              </a:ext>
            </a:extLst>
          </p:cNvPr>
          <p:cNvGraphicFramePr/>
          <p:nvPr>
            <p:extLst>
              <p:ext uri="{D42A27DB-BD31-4B8C-83A1-F6EECF244321}">
                <p14:modId xmlns:p14="http://schemas.microsoft.com/office/powerpoint/2010/main" val="2113503276"/>
              </p:ext>
            </p:extLst>
          </p:nvPr>
        </p:nvGraphicFramePr>
        <p:xfrm>
          <a:off x="218549" y="1178069"/>
          <a:ext cx="4173570" cy="3410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4035519A-3593-BF66-80D9-A1A64468D043}"/>
              </a:ext>
            </a:extLst>
          </p:cNvPr>
          <p:cNvGraphicFramePr/>
          <p:nvPr>
            <p:extLst>
              <p:ext uri="{D42A27DB-BD31-4B8C-83A1-F6EECF244321}">
                <p14:modId xmlns:p14="http://schemas.microsoft.com/office/powerpoint/2010/main" val="3190802543"/>
              </p:ext>
            </p:extLst>
          </p:nvPr>
        </p:nvGraphicFramePr>
        <p:xfrm>
          <a:off x="4691920" y="1178069"/>
          <a:ext cx="4233531" cy="368350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0">
          <a:extLst>
            <a:ext uri="{FF2B5EF4-FFF2-40B4-BE49-F238E27FC236}">
              <a16:creationId xmlns:a16="http://schemas.microsoft.com/office/drawing/2014/main" id="{5285D8DD-EB19-E0A8-DE6D-7D0319151863}"/>
            </a:ext>
          </a:extLst>
        </p:cNvPr>
        <p:cNvGrpSpPr/>
        <p:nvPr/>
      </p:nvGrpSpPr>
      <p:grpSpPr>
        <a:xfrm>
          <a:off x="0" y="0"/>
          <a:ext cx="0" cy="0"/>
          <a:chOff x="0" y="0"/>
          <a:chExt cx="0" cy="0"/>
        </a:xfrm>
      </p:grpSpPr>
      <p:sp>
        <p:nvSpPr>
          <p:cNvPr id="1841" name="Google Shape;1841;p43">
            <a:extLst>
              <a:ext uri="{FF2B5EF4-FFF2-40B4-BE49-F238E27FC236}">
                <a16:creationId xmlns:a16="http://schemas.microsoft.com/office/drawing/2014/main" id="{39416E2D-9E14-6A57-0DF4-257D054407F0}"/>
              </a:ext>
            </a:extLst>
          </p:cNvPr>
          <p:cNvSpPr txBox="1">
            <a:spLocks noGrp="1"/>
          </p:cNvSpPr>
          <p:nvPr>
            <p:ph type="title"/>
          </p:nvPr>
        </p:nvSpPr>
        <p:spPr>
          <a:xfrm>
            <a:off x="720000" y="38959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CHALLENGES</a:t>
            </a:r>
            <a:endParaRPr dirty="0">
              <a:solidFill>
                <a:schemeClr val="accent1"/>
              </a:solidFill>
            </a:endParaRPr>
          </a:p>
        </p:txBody>
      </p:sp>
      <p:graphicFrame>
        <p:nvGraphicFramePr>
          <p:cNvPr id="4" name="Diagram 3">
            <a:extLst>
              <a:ext uri="{FF2B5EF4-FFF2-40B4-BE49-F238E27FC236}">
                <a16:creationId xmlns:a16="http://schemas.microsoft.com/office/drawing/2014/main" id="{69A48BC2-3C0A-AFE4-0DBB-BF01347E4F53}"/>
              </a:ext>
            </a:extLst>
          </p:cNvPr>
          <p:cNvGraphicFramePr/>
          <p:nvPr>
            <p:extLst>
              <p:ext uri="{D42A27DB-BD31-4B8C-83A1-F6EECF244321}">
                <p14:modId xmlns:p14="http://schemas.microsoft.com/office/powerpoint/2010/main" val="2028450785"/>
              </p:ext>
            </p:extLst>
          </p:nvPr>
        </p:nvGraphicFramePr>
        <p:xfrm>
          <a:off x="218549" y="866279"/>
          <a:ext cx="4173570" cy="3410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AA3C148F-36E7-D29C-87B5-C596EA3BE43F}"/>
              </a:ext>
            </a:extLst>
          </p:cNvPr>
          <p:cNvGraphicFramePr/>
          <p:nvPr>
            <p:extLst>
              <p:ext uri="{D42A27DB-BD31-4B8C-83A1-F6EECF244321}">
                <p14:modId xmlns:p14="http://schemas.microsoft.com/office/powerpoint/2010/main" val="2340772047"/>
              </p:ext>
            </p:extLst>
          </p:nvPr>
        </p:nvGraphicFramePr>
        <p:xfrm>
          <a:off x="4691920" y="1178069"/>
          <a:ext cx="4233531" cy="368350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38343821"/>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2">
          <a:extLst>
            <a:ext uri="{FF2B5EF4-FFF2-40B4-BE49-F238E27FC236}">
              <a16:creationId xmlns:a16="http://schemas.microsoft.com/office/drawing/2014/main" id="{08363701-E946-8383-1BD9-ECC92309953B}"/>
            </a:ext>
          </a:extLst>
        </p:cNvPr>
        <p:cNvGrpSpPr/>
        <p:nvPr/>
      </p:nvGrpSpPr>
      <p:grpSpPr>
        <a:xfrm>
          <a:off x="0" y="0"/>
          <a:ext cx="0" cy="0"/>
          <a:chOff x="0" y="0"/>
          <a:chExt cx="0" cy="0"/>
        </a:xfrm>
      </p:grpSpPr>
      <p:sp>
        <p:nvSpPr>
          <p:cNvPr id="1753" name="Google Shape;1753;p42">
            <a:extLst>
              <a:ext uri="{FF2B5EF4-FFF2-40B4-BE49-F238E27FC236}">
                <a16:creationId xmlns:a16="http://schemas.microsoft.com/office/drawing/2014/main" id="{2A744F23-9903-9531-EE3A-0B519003B247}"/>
              </a:ext>
            </a:extLst>
          </p:cNvPr>
          <p:cNvSpPr txBox="1">
            <a:spLocks noGrp="1"/>
          </p:cNvSpPr>
          <p:nvPr>
            <p:ph type="title"/>
          </p:nvPr>
        </p:nvSpPr>
        <p:spPr>
          <a:xfrm>
            <a:off x="719999" y="2499613"/>
            <a:ext cx="7432176" cy="1768869"/>
          </a:xfrm>
          <a:prstGeom prst="rect">
            <a:avLst/>
          </a:prstGeom>
        </p:spPr>
        <p:txBody>
          <a:bodyPr spcFirstLastPara="1" wrap="square" lIns="91425" tIns="91425" rIns="91425" bIns="91425" anchor="b" anchorCtr="0">
            <a:noAutofit/>
          </a:bodyPr>
          <a:lstStyle/>
          <a:p>
            <a:pPr marL="0" indent="0"/>
            <a:r>
              <a:rPr lang="en-GB" sz="5400" dirty="0"/>
              <a:t>SOLUTIONS TO CHALLENGES</a:t>
            </a:r>
          </a:p>
        </p:txBody>
      </p:sp>
      <p:sp>
        <p:nvSpPr>
          <p:cNvPr id="1754" name="Google Shape;1754;p42">
            <a:extLst>
              <a:ext uri="{FF2B5EF4-FFF2-40B4-BE49-F238E27FC236}">
                <a16:creationId xmlns:a16="http://schemas.microsoft.com/office/drawing/2014/main" id="{EB42E020-634D-6338-D470-3F223733E338}"/>
              </a:ext>
            </a:extLst>
          </p:cNvPr>
          <p:cNvSpPr txBox="1">
            <a:spLocks noGrp="1"/>
          </p:cNvSpPr>
          <p:nvPr>
            <p:ph type="title" idx="2"/>
          </p:nvPr>
        </p:nvSpPr>
        <p:spPr>
          <a:xfrm>
            <a:off x="842800" y="1343184"/>
            <a:ext cx="957300" cy="9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grpSp>
        <p:nvGrpSpPr>
          <p:cNvPr id="1756" name="Google Shape;1756;p42">
            <a:extLst>
              <a:ext uri="{FF2B5EF4-FFF2-40B4-BE49-F238E27FC236}">
                <a16:creationId xmlns:a16="http://schemas.microsoft.com/office/drawing/2014/main" id="{D2C2C0A1-A71D-CB6A-04FB-1DDE898943F9}"/>
              </a:ext>
            </a:extLst>
          </p:cNvPr>
          <p:cNvGrpSpPr/>
          <p:nvPr/>
        </p:nvGrpSpPr>
        <p:grpSpPr>
          <a:xfrm>
            <a:off x="6446892" y="1257537"/>
            <a:ext cx="5505638" cy="5597234"/>
            <a:chOff x="6499242" y="1053762"/>
            <a:chExt cx="5505638" cy="5597234"/>
          </a:xfrm>
        </p:grpSpPr>
        <p:grpSp>
          <p:nvGrpSpPr>
            <p:cNvPr id="1757" name="Google Shape;1757;p42">
              <a:extLst>
                <a:ext uri="{FF2B5EF4-FFF2-40B4-BE49-F238E27FC236}">
                  <a16:creationId xmlns:a16="http://schemas.microsoft.com/office/drawing/2014/main" id="{8679C44D-E748-E07A-8A47-646322E8CF5E}"/>
                </a:ext>
              </a:extLst>
            </p:cNvPr>
            <p:cNvGrpSpPr/>
            <p:nvPr/>
          </p:nvGrpSpPr>
          <p:grpSpPr>
            <a:xfrm>
              <a:off x="7989100" y="2783725"/>
              <a:ext cx="584850" cy="594450"/>
              <a:chOff x="2214950" y="5878400"/>
              <a:chExt cx="584850" cy="594450"/>
            </a:xfrm>
          </p:grpSpPr>
          <p:sp>
            <p:nvSpPr>
              <p:cNvPr id="1758" name="Google Shape;1758;p42">
                <a:extLst>
                  <a:ext uri="{FF2B5EF4-FFF2-40B4-BE49-F238E27FC236}">
                    <a16:creationId xmlns:a16="http://schemas.microsoft.com/office/drawing/2014/main" id="{D3B5A330-6642-677B-DF42-9F0C091DAB0D}"/>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a:extLst>
                  <a:ext uri="{FF2B5EF4-FFF2-40B4-BE49-F238E27FC236}">
                    <a16:creationId xmlns:a16="http://schemas.microsoft.com/office/drawing/2014/main" id="{2970224B-43FB-55A9-992E-A4B4AF25436E}"/>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a:extLst>
                  <a:ext uri="{FF2B5EF4-FFF2-40B4-BE49-F238E27FC236}">
                    <a16:creationId xmlns:a16="http://schemas.microsoft.com/office/drawing/2014/main" id="{3E46522E-CB11-BB2F-62B3-4CB945835514}"/>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a:extLst>
                  <a:ext uri="{FF2B5EF4-FFF2-40B4-BE49-F238E27FC236}">
                    <a16:creationId xmlns:a16="http://schemas.microsoft.com/office/drawing/2014/main" id="{C54804C1-D5DA-5215-F07B-86C7C5C9A721}"/>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a:extLst>
                  <a:ext uri="{FF2B5EF4-FFF2-40B4-BE49-F238E27FC236}">
                    <a16:creationId xmlns:a16="http://schemas.microsoft.com/office/drawing/2014/main" id="{ADA844BB-9FD5-8667-F422-5E46536E3236}"/>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a:extLst>
                <a:ext uri="{FF2B5EF4-FFF2-40B4-BE49-F238E27FC236}">
                  <a16:creationId xmlns:a16="http://schemas.microsoft.com/office/drawing/2014/main" id="{7CA691D3-88A1-946B-88FB-2E4733CF023E}"/>
                </a:ext>
              </a:extLst>
            </p:cNvPr>
            <p:cNvGrpSpPr/>
            <p:nvPr/>
          </p:nvGrpSpPr>
          <p:grpSpPr>
            <a:xfrm rot="-153375">
              <a:off x="6839463" y="4436056"/>
              <a:ext cx="927920" cy="503473"/>
              <a:chOff x="3176988" y="6051975"/>
              <a:chExt cx="927925" cy="503475"/>
            </a:xfrm>
          </p:grpSpPr>
          <p:sp>
            <p:nvSpPr>
              <p:cNvPr id="1764" name="Google Shape;1764;p42">
                <a:extLst>
                  <a:ext uri="{FF2B5EF4-FFF2-40B4-BE49-F238E27FC236}">
                    <a16:creationId xmlns:a16="http://schemas.microsoft.com/office/drawing/2014/main" id="{D1D95C55-BC88-CB5F-605B-BC00EFB28940}"/>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a:extLst>
                  <a:ext uri="{FF2B5EF4-FFF2-40B4-BE49-F238E27FC236}">
                    <a16:creationId xmlns:a16="http://schemas.microsoft.com/office/drawing/2014/main" id="{BB0078B3-49A6-ACF8-7CC2-B50D926E491C}"/>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a:extLst>
                  <a:ext uri="{FF2B5EF4-FFF2-40B4-BE49-F238E27FC236}">
                    <a16:creationId xmlns:a16="http://schemas.microsoft.com/office/drawing/2014/main" id="{A7E546C8-66D6-DDBF-A9DA-20D93E4E7739}"/>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a:extLst>
                  <a:ext uri="{FF2B5EF4-FFF2-40B4-BE49-F238E27FC236}">
                    <a16:creationId xmlns:a16="http://schemas.microsoft.com/office/drawing/2014/main" id="{A3931EF1-0C76-D543-4784-754AAD25E0F0}"/>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a:extLst>
                <a:ext uri="{FF2B5EF4-FFF2-40B4-BE49-F238E27FC236}">
                  <a16:creationId xmlns:a16="http://schemas.microsoft.com/office/drawing/2014/main" id="{5FF5951A-E761-A052-B2D9-C7420E30AE51}"/>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a:extLst>
                <a:ext uri="{FF2B5EF4-FFF2-40B4-BE49-F238E27FC236}">
                  <a16:creationId xmlns:a16="http://schemas.microsoft.com/office/drawing/2014/main" id="{E1F9481E-0532-79F4-B4FA-133E9C510224}"/>
                </a:ext>
              </a:extLst>
            </p:cNvPr>
            <p:cNvGrpSpPr/>
            <p:nvPr/>
          </p:nvGrpSpPr>
          <p:grpSpPr>
            <a:xfrm rot="1261702" flipH="1">
              <a:off x="7143914" y="1664524"/>
              <a:ext cx="4216295" cy="4375710"/>
              <a:chOff x="9348175" y="863250"/>
              <a:chExt cx="5209825" cy="5406805"/>
            </a:xfrm>
          </p:grpSpPr>
          <p:grpSp>
            <p:nvGrpSpPr>
              <p:cNvPr id="1770" name="Google Shape;1770;p42">
                <a:extLst>
                  <a:ext uri="{FF2B5EF4-FFF2-40B4-BE49-F238E27FC236}">
                    <a16:creationId xmlns:a16="http://schemas.microsoft.com/office/drawing/2014/main" id="{112074BB-7B16-FCE3-1BC0-D75977AA74E8}"/>
                  </a:ext>
                </a:extLst>
              </p:cNvPr>
              <p:cNvGrpSpPr/>
              <p:nvPr/>
            </p:nvGrpSpPr>
            <p:grpSpPr>
              <a:xfrm>
                <a:off x="9369050" y="884125"/>
                <a:ext cx="5160025" cy="5385930"/>
                <a:chOff x="9369050" y="884125"/>
                <a:chExt cx="5160025" cy="5385930"/>
              </a:xfrm>
            </p:grpSpPr>
            <p:sp>
              <p:nvSpPr>
                <p:cNvPr id="1771" name="Google Shape;1771;p42">
                  <a:extLst>
                    <a:ext uri="{FF2B5EF4-FFF2-40B4-BE49-F238E27FC236}">
                      <a16:creationId xmlns:a16="http://schemas.microsoft.com/office/drawing/2014/main" id="{9EF9075D-175B-AC56-D312-1F3D0EF9A57D}"/>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a:extLst>
                    <a:ext uri="{FF2B5EF4-FFF2-40B4-BE49-F238E27FC236}">
                      <a16:creationId xmlns:a16="http://schemas.microsoft.com/office/drawing/2014/main" id="{2C16432A-5227-BCDF-ED55-4B79AFDCCFBE}"/>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a:extLst>
                    <a:ext uri="{FF2B5EF4-FFF2-40B4-BE49-F238E27FC236}">
                      <a16:creationId xmlns:a16="http://schemas.microsoft.com/office/drawing/2014/main" id="{6B450CCF-C698-4C35-F77B-B7E02A8A4F9F}"/>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a:extLst>
                    <a:ext uri="{FF2B5EF4-FFF2-40B4-BE49-F238E27FC236}">
                      <a16:creationId xmlns:a16="http://schemas.microsoft.com/office/drawing/2014/main" id="{354EA01D-C0AB-5463-B4AA-387E230CF8B6}"/>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a:extLst>
                    <a:ext uri="{FF2B5EF4-FFF2-40B4-BE49-F238E27FC236}">
                      <a16:creationId xmlns:a16="http://schemas.microsoft.com/office/drawing/2014/main" id="{597CF561-43D2-F015-0257-A3086C41D152}"/>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a:extLst>
                    <a:ext uri="{FF2B5EF4-FFF2-40B4-BE49-F238E27FC236}">
                      <a16:creationId xmlns:a16="http://schemas.microsoft.com/office/drawing/2014/main" id="{4C4ABC87-2DA1-9C31-25EA-06134B9CDFB4}"/>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a:extLst>
                    <a:ext uri="{FF2B5EF4-FFF2-40B4-BE49-F238E27FC236}">
                      <a16:creationId xmlns:a16="http://schemas.microsoft.com/office/drawing/2014/main" id="{3A713A7D-855C-F40D-F91B-C5377E9906D3}"/>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a:extLst>
                    <a:ext uri="{FF2B5EF4-FFF2-40B4-BE49-F238E27FC236}">
                      <a16:creationId xmlns:a16="http://schemas.microsoft.com/office/drawing/2014/main" id="{2DFFE855-8202-204F-483E-6F5E61F18B3B}"/>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a:extLst>
                    <a:ext uri="{FF2B5EF4-FFF2-40B4-BE49-F238E27FC236}">
                      <a16:creationId xmlns:a16="http://schemas.microsoft.com/office/drawing/2014/main" id="{949E76FC-C5A6-35F0-5213-220764039E68}"/>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a:extLst>
                    <a:ext uri="{FF2B5EF4-FFF2-40B4-BE49-F238E27FC236}">
                      <a16:creationId xmlns:a16="http://schemas.microsoft.com/office/drawing/2014/main" id="{3F5216D4-D456-EC21-1D5C-CE4949F16E87}"/>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a:extLst>
                    <a:ext uri="{FF2B5EF4-FFF2-40B4-BE49-F238E27FC236}">
                      <a16:creationId xmlns:a16="http://schemas.microsoft.com/office/drawing/2014/main" id="{E4BD03C6-3955-FC8D-A089-A7BDD03267B2}"/>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a:extLst>
                    <a:ext uri="{FF2B5EF4-FFF2-40B4-BE49-F238E27FC236}">
                      <a16:creationId xmlns:a16="http://schemas.microsoft.com/office/drawing/2014/main" id="{C397C516-167E-6315-B3CA-27B91A229E4D}"/>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a:extLst>
                    <a:ext uri="{FF2B5EF4-FFF2-40B4-BE49-F238E27FC236}">
                      <a16:creationId xmlns:a16="http://schemas.microsoft.com/office/drawing/2014/main" id="{0A431233-EF44-F5DB-C34C-DB04B119EA1C}"/>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a:extLst>
                    <a:ext uri="{FF2B5EF4-FFF2-40B4-BE49-F238E27FC236}">
                      <a16:creationId xmlns:a16="http://schemas.microsoft.com/office/drawing/2014/main" id="{86EFE6E0-B96F-033F-2EDC-909AAF6869B6}"/>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a:extLst>
                    <a:ext uri="{FF2B5EF4-FFF2-40B4-BE49-F238E27FC236}">
                      <a16:creationId xmlns:a16="http://schemas.microsoft.com/office/drawing/2014/main" id="{98212818-611F-C694-0693-07FA2A547C16}"/>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a:extLst>
                    <a:ext uri="{FF2B5EF4-FFF2-40B4-BE49-F238E27FC236}">
                      <a16:creationId xmlns:a16="http://schemas.microsoft.com/office/drawing/2014/main" id="{BB357AA6-12C0-7BEA-9B7E-9F9CD0A081EE}"/>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a:extLst>
                    <a:ext uri="{FF2B5EF4-FFF2-40B4-BE49-F238E27FC236}">
                      <a16:creationId xmlns:a16="http://schemas.microsoft.com/office/drawing/2014/main" id="{D3FE4425-B983-C775-33C7-2B703B0BD48C}"/>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a:extLst>
                    <a:ext uri="{FF2B5EF4-FFF2-40B4-BE49-F238E27FC236}">
                      <a16:creationId xmlns:a16="http://schemas.microsoft.com/office/drawing/2014/main" id="{F02035CC-E6D4-2ECB-730F-9E21D59437D5}"/>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a:extLst>
                  <a:ext uri="{FF2B5EF4-FFF2-40B4-BE49-F238E27FC236}">
                    <a16:creationId xmlns:a16="http://schemas.microsoft.com/office/drawing/2014/main" id="{BEA4611C-16D0-A088-B039-733DE03F2F09}"/>
                  </a:ext>
                </a:extLst>
              </p:cNvPr>
              <p:cNvGrpSpPr/>
              <p:nvPr/>
            </p:nvGrpSpPr>
            <p:grpSpPr>
              <a:xfrm>
                <a:off x="9348175" y="863250"/>
                <a:ext cx="5209825" cy="5078850"/>
                <a:chOff x="9348175" y="863250"/>
                <a:chExt cx="5209825" cy="5078850"/>
              </a:xfrm>
            </p:grpSpPr>
            <p:sp>
              <p:nvSpPr>
                <p:cNvPr id="1790" name="Google Shape;1790;p42">
                  <a:extLst>
                    <a:ext uri="{FF2B5EF4-FFF2-40B4-BE49-F238E27FC236}">
                      <a16:creationId xmlns:a16="http://schemas.microsoft.com/office/drawing/2014/main" id="{1D94D872-673B-3F65-1681-BED9792B0159}"/>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a:extLst>
                    <a:ext uri="{FF2B5EF4-FFF2-40B4-BE49-F238E27FC236}">
                      <a16:creationId xmlns:a16="http://schemas.microsoft.com/office/drawing/2014/main" id="{8BCA0230-E714-BD97-99D2-664D0B457466}"/>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a:extLst>
                    <a:ext uri="{FF2B5EF4-FFF2-40B4-BE49-F238E27FC236}">
                      <a16:creationId xmlns:a16="http://schemas.microsoft.com/office/drawing/2014/main" id="{BEA9526F-D4FE-99FE-57BC-B2087786C590}"/>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a:extLst>
                    <a:ext uri="{FF2B5EF4-FFF2-40B4-BE49-F238E27FC236}">
                      <a16:creationId xmlns:a16="http://schemas.microsoft.com/office/drawing/2014/main" id="{BACEF9B6-A18D-D645-0B0B-B6660A527B82}"/>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a:extLst>
                    <a:ext uri="{FF2B5EF4-FFF2-40B4-BE49-F238E27FC236}">
                      <a16:creationId xmlns:a16="http://schemas.microsoft.com/office/drawing/2014/main" id="{96AB3D6A-14D8-3F06-DAFB-B26520CD7A59}"/>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a:extLst>
                    <a:ext uri="{FF2B5EF4-FFF2-40B4-BE49-F238E27FC236}">
                      <a16:creationId xmlns:a16="http://schemas.microsoft.com/office/drawing/2014/main" id="{3803CAF0-5722-7409-4621-50D0BE3F5E6C}"/>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a:extLst>
                    <a:ext uri="{FF2B5EF4-FFF2-40B4-BE49-F238E27FC236}">
                      <a16:creationId xmlns:a16="http://schemas.microsoft.com/office/drawing/2014/main" id="{A9D63285-FD01-9D23-058D-206FF4D90B0A}"/>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a:extLst>
                    <a:ext uri="{FF2B5EF4-FFF2-40B4-BE49-F238E27FC236}">
                      <a16:creationId xmlns:a16="http://schemas.microsoft.com/office/drawing/2014/main" id="{016A7D4A-785C-67F2-B289-6A8FDF9268E4}"/>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a:extLst>
                    <a:ext uri="{FF2B5EF4-FFF2-40B4-BE49-F238E27FC236}">
                      <a16:creationId xmlns:a16="http://schemas.microsoft.com/office/drawing/2014/main" id="{68190112-17C5-F5C4-7FA4-1767972F3045}"/>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a:extLst>
                    <a:ext uri="{FF2B5EF4-FFF2-40B4-BE49-F238E27FC236}">
                      <a16:creationId xmlns:a16="http://schemas.microsoft.com/office/drawing/2014/main" id="{8F7A5347-F53B-2954-275B-CBD69B420F4E}"/>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a:extLst>
                    <a:ext uri="{FF2B5EF4-FFF2-40B4-BE49-F238E27FC236}">
                      <a16:creationId xmlns:a16="http://schemas.microsoft.com/office/drawing/2014/main" id="{C0A3B4BE-F809-AB09-1824-614DB3E21BCD}"/>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a:extLst>
                    <a:ext uri="{FF2B5EF4-FFF2-40B4-BE49-F238E27FC236}">
                      <a16:creationId xmlns:a16="http://schemas.microsoft.com/office/drawing/2014/main" id="{CD672708-A584-9183-4D50-879D800F2A58}"/>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a:extLst>
                    <a:ext uri="{FF2B5EF4-FFF2-40B4-BE49-F238E27FC236}">
                      <a16:creationId xmlns:a16="http://schemas.microsoft.com/office/drawing/2014/main" id="{5AE3EDDD-BC78-45E0-CECB-6A24F0A8A744}"/>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a:extLst>
                    <a:ext uri="{FF2B5EF4-FFF2-40B4-BE49-F238E27FC236}">
                      <a16:creationId xmlns:a16="http://schemas.microsoft.com/office/drawing/2014/main" id="{1A122AC2-F84C-0640-FC0D-2C4A83FDBDE4}"/>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a:extLst>
                    <a:ext uri="{FF2B5EF4-FFF2-40B4-BE49-F238E27FC236}">
                      <a16:creationId xmlns:a16="http://schemas.microsoft.com/office/drawing/2014/main" id="{3395DB9F-7A66-E538-090A-F23304BAA28A}"/>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a:extLst>
                    <a:ext uri="{FF2B5EF4-FFF2-40B4-BE49-F238E27FC236}">
                      <a16:creationId xmlns:a16="http://schemas.microsoft.com/office/drawing/2014/main" id="{B28CC38A-CB9E-8109-CE7D-65738D3CA8A2}"/>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a:extLst>
                    <a:ext uri="{FF2B5EF4-FFF2-40B4-BE49-F238E27FC236}">
                      <a16:creationId xmlns:a16="http://schemas.microsoft.com/office/drawing/2014/main" id="{B2813436-D1DB-D269-9720-95E9BE59621C}"/>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a:extLst>
                    <a:ext uri="{FF2B5EF4-FFF2-40B4-BE49-F238E27FC236}">
                      <a16:creationId xmlns:a16="http://schemas.microsoft.com/office/drawing/2014/main" id="{53EBD297-B0B9-3808-64FB-8CEFB608AA3D}"/>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a:extLst>
                    <a:ext uri="{FF2B5EF4-FFF2-40B4-BE49-F238E27FC236}">
                      <a16:creationId xmlns:a16="http://schemas.microsoft.com/office/drawing/2014/main" id="{8ECA6D11-CB4A-2BD0-241B-3FD0C43499E6}"/>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a:extLst>
                    <a:ext uri="{FF2B5EF4-FFF2-40B4-BE49-F238E27FC236}">
                      <a16:creationId xmlns:a16="http://schemas.microsoft.com/office/drawing/2014/main" id="{2ABD147E-F56B-B6FF-A280-9496CC964A75}"/>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a:extLst>
                    <a:ext uri="{FF2B5EF4-FFF2-40B4-BE49-F238E27FC236}">
                      <a16:creationId xmlns:a16="http://schemas.microsoft.com/office/drawing/2014/main" id="{E7347985-1124-4C8C-33D3-6C42420D2CF0}"/>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a:extLst>
                    <a:ext uri="{FF2B5EF4-FFF2-40B4-BE49-F238E27FC236}">
                      <a16:creationId xmlns:a16="http://schemas.microsoft.com/office/drawing/2014/main" id="{3C6C819E-CEE1-26A0-0A80-BB21CE68D84F}"/>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a:extLst>
                    <a:ext uri="{FF2B5EF4-FFF2-40B4-BE49-F238E27FC236}">
                      <a16:creationId xmlns:a16="http://schemas.microsoft.com/office/drawing/2014/main" id="{5505B8C6-E83D-F7D6-E635-42DFA94BAE7E}"/>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a:extLst>
                    <a:ext uri="{FF2B5EF4-FFF2-40B4-BE49-F238E27FC236}">
                      <a16:creationId xmlns:a16="http://schemas.microsoft.com/office/drawing/2014/main" id="{DB4928EA-9EBF-1AB7-95F1-C03AA02E800C}"/>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a:extLst>
                    <a:ext uri="{FF2B5EF4-FFF2-40B4-BE49-F238E27FC236}">
                      <a16:creationId xmlns:a16="http://schemas.microsoft.com/office/drawing/2014/main" id="{E7938C4F-3273-374C-1272-68327FB73E5C}"/>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a:extLst>
                    <a:ext uri="{FF2B5EF4-FFF2-40B4-BE49-F238E27FC236}">
                      <a16:creationId xmlns:a16="http://schemas.microsoft.com/office/drawing/2014/main" id="{EB2B4D7F-6478-1F73-4A80-289E19FF25AE}"/>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a:extLst>
                    <a:ext uri="{FF2B5EF4-FFF2-40B4-BE49-F238E27FC236}">
                      <a16:creationId xmlns:a16="http://schemas.microsoft.com/office/drawing/2014/main" id="{2E6CD168-2DE0-5D54-D97B-FDCDC2F26006}"/>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a:extLst>
                    <a:ext uri="{FF2B5EF4-FFF2-40B4-BE49-F238E27FC236}">
                      <a16:creationId xmlns:a16="http://schemas.microsoft.com/office/drawing/2014/main" id="{7E8E4847-9387-2D11-84D5-2830D68F630D}"/>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a:extLst>
                    <a:ext uri="{FF2B5EF4-FFF2-40B4-BE49-F238E27FC236}">
                      <a16:creationId xmlns:a16="http://schemas.microsoft.com/office/drawing/2014/main" id="{FA231ADF-F8A9-2C20-50AC-1AA77B9A8D0F}"/>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a:extLst>
                    <a:ext uri="{FF2B5EF4-FFF2-40B4-BE49-F238E27FC236}">
                      <a16:creationId xmlns:a16="http://schemas.microsoft.com/office/drawing/2014/main" id="{ACD2D1F9-A323-4D0F-B3BA-7197F4575DE5}"/>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a:extLst>
                    <a:ext uri="{FF2B5EF4-FFF2-40B4-BE49-F238E27FC236}">
                      <a16:creationId xmlns:a16="http://schemas.microsoft.com/office/drawing/2014/main" id="{1C12F699-38AB-C67E-BBFF-F7A8F55EA79E}"/>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a:extLst>
                    <a:ext uri="{FF2B5EF4-FFF2-40B4-BE49-F238E27FC236}">
                      <a16:creationId xmlns:a16="http://schemas.microsoft.com/office/drawing/2014/main" id="{9B8B54BD-0AC9-80BE-8D13-72298EFA0994}"/>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a:extLst>
                    <a:ext uri="{FF2B5EF4-FFF2-40B4-BE49-F238E27FC236}">
                      <a16:creationId xmlns:a16="http://schemas.microsoft.com/office/drawing/2014/main" id="{EBC7067A-5921-530C-D860-FCA350B815D9}"/>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a:extLst>
                    <a:ext uri="{FF2B5EF4-FFF2-40B4-BE49-F238E27FC236}">
                      <a16:creationId xmlns:a16="http://schemas.microsoft.com/office/drawing/2014/main" id="{D2E99389-1B7F-3345-C17E-F52EA18BE091}"/>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a:extLst>
                    <a:ext uri="{FF2B5EF4-FFF2-40B4-BE49-F238E27FC236}">
                      <a16:creationId xmlns:a16="http://schemas.microsoft.com/office/drawing/2014/main" id="{1C5E1F83-B216-E195-E801-8334DED9FF2F}"/>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a:extLst>
                    <a:ext uri="{FF2B5EF4-FFF2-40B4-BE49-F238E27FC236}">
                      <a16:creationId xmlns:a16="http://schemas.microsoft.com/office/drawing/2014/main" id="{EFE7468C-7263-C2DD-914B-D03EA49C6C2E}"/>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a:extLst>
                    <a:ext uri="{FF2B5EF4-FFF2-40B4-BE49-F238E27FC236}">
                      <a16:creationId xmlns:a16="http://schemas.microsoft.com/office/drawing/2014/main" id="{B144F928-9677-7F06-68DA-01E5D869A4D8}"/>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a:extLst>
                    <a:ext uri="{FF2B5EF4-FFF2-40B4-BE49-F238E27FC236}">
                      <a16:creationId xmlns:a16="http://schemas.microsoft.com/office/drawing/2014/main" id="{723C6DC1-79E1-8281-5A36-EF77B626D9FB}"/>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a:extLst>
                    <a:ext uri="{FF2B5EF4-FFF2-40B4-BE49-F238E27FC236}">
                      <a16:creationId xmlns:a16="http://schemas.microsoft.com/office/drawing/2014/main" id="{8EF389C9-4E3A-2245-D174-87C895696088}"/>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a:extLst>
                    <a:ext uri="{FF2B5EF4-FFF2-40B4-BE49-F238E27FC236}">
                      <a16:creationId xmlns:a16="http://schemas.microsoft.com/office/drawing/2014/main" id="{438C2868-2BC7-BF17-AE29-D70707F9E9DF}"/>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a:extLst>
                    <a:ext uri="{FF2B5EF4-FFF2-40B4-BE49-F238E27FC236}">
                      <a16:creationId xmlns:a16="http://schemas.microsoft.com/office/drawing/2014/main" id="{E5873F4E-165B-A0F6-F170-F523901E33B4}"/>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a:extLst>
                    <a:ext uri="{FF2B5EF4-FFF2-40B4-BE49-F238E27FC236}">
                      <a16:creationId xmlns:a16="http://schemas.microsoft.com/office/drawing/2014/main" id="{1E52BBC7-21AF-32B5-CBDB-CD52F7F7D500}"/>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a:extLst>
                    <a:ext uri="{FF2B5EF4-FFF2-40B4-BE49-F238E27FC236}">
                      <a16:creationId xmlns:a16="http://schemas.microsoft.com/office/drawing/2014/main" id="{28F2B922-1A5E-0A43-148E-48CF73531051}"/>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a:extLst>
                    <a:ext uri="{FF2B5EF4-FFF2-40B4-BE49-F238E27FC236}">
                      <a16:creationId xmlns:a16="http://schemas.microsoft.com/office/drawing/2014/main" id="{DE7AAEBF-8BEA-CCC3-1E17-0AEDB2BA60ED}"/>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a:extLst>
                    <a:ext uri="{FF2B5EF4-FFF2-40B4-BE49-F238E27FC236}">
                      <a16:creationId xmlns:a16="http://schemas.microsoft.com/office/drawing/2014/main" id="{123556D0-C55A-6B43-B1C4-F1BEC8511059}"/>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a:extLst>
              <a:ext uri="{FF2B5EF4-FFF2-40B4-BE49-F238E27FC236}">
                <a16:creationId xmlns:a16="http://schemas.microsoft.com/office/drawing/2014/main" id="{FA991936-F834-9D31-EF12-CD28BB345962}"/>
              </a:ext>
            </a:extLst>
          </p:cNvPr>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a:extLst>
              <a:ext uri="{FF2B5EF4-FFF2-40B4-BE49-F238E27FC236}">
                <a16:creationId xmlns:a16="http://schemas.microsoft.com/office/drawing/2014/main" id="{A7F26267-D666-0921-74B0-796DEDF79A9E}"/>
              </a:ext>
            </a:extLst>
          </p:cNvPr>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744268683"/>
      </p:ext>
    </p:extLst>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0">
          <a:extLst>
            <a:ext uri="{FF2B5EF4-FFF2-40B4-BE49-F238E27FC236}">
              <a16:creationId xmlns:a16="http://schemas.microsoft.com/office/drawing/2014/main" id="{B5FBE893-AE38-B41B-8BC1-71662634118F}"/>
            </a:ext>
          </a:extLst>
        </p:cNvPr>
        <p:cNvGrpSpPr/>
        <p:nvPr/>
      </p:nvGrpSpPr>
      <p:grpSpPr>
        <a:xfrm>
          <a:off x="0" y="0"/>
          <a:ext cx="0" cy="0"/>
          <a:chOff x="0" y="0"/>
          <a:chExt cx="0" cy="0"/>
        </a:xfrm>
      </p:grpSpPr>
      <p:sp>
        <p:nvSpPr>
          <p:cNvPr id="1841" name="Google Shape;1841;p43">
            <a:extLst>
              <a:ext uri="{FF2B5EF4-FFF2-40B4-BE49-F238E27FC236}">
                <a16:creationId xmlns:a16="http://schemas.microsoft.com/office/drawing/2014/main" id="{8DEA2D3C-DD06-FAB6-E992-89C22F5C5AFB}"/>
              </a:ext>
            </a:extLst>
          </p:cNvPr>
          <p:cNvSpPr txBox="1">
            <a:spLocks noGrp="1"/>
          </p:cNvSpPr>
          <p:nvPr>
            <p:ph type="title"/>
          </p:nvPr>
        </p:nvSpPr>
        <p:spPr>
          <a:xfrm>
            <a:off x="631775" y="41208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SOLUTIONS</a:t>
            </a:r>
            <a:endParaRPr dirty="0">
              <a:solidFill>
                <a:schemeClr val="accent1"/>
              </a:solidFill>
            </a:endParaRPr>
          </a:p>
        </p:txBody>
      </p:sp>
      <p:graphicFrame>
        <p:nvGraphicFramePr>
          <p:cNvPr id="16" name="Diagram 15">
            <a:extLst>
              <a:ext uri="{FF2B5EF4-FFF2-40B4-BE49-F238E27FC236}">
                <a16:creationId xmlns:a16="http://schemas.microsoft.com/office/drawing/2014/main" id="{0CDC5EAB-6507-F523-FF20-85CC8ABE3445}"/>
              </a:ext>
            </a:extLst>
          </p:cNvPr>
          <p:cNvGraphicFramePr/>
          <p:nvPr>
            <p:extLst>
              <p:ext uri="{D42A27DB-BD31-4B8C-83A1-F6EECF244321}">
                <p14:modId xmlns:p14="http://schemas.microsoft.com/office/powerpoint/2010/main" val="2162373894"/>
              </p:ext>
            </p:extLst>
          </p:nvPr>
        </p:nvGraphicFramePr>
        <p:xfrm>
          <a:off x="578314" y="1335466"/>
          <a:ext cx="8648132" cy="3306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0912837"/>
      </p:ext>
    </p:extLst>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0">
          <a:extLst>
            <a:ext uri="{FF2B5EF4-FFF2-40B4-BE49-F238E27FC236}">
              <a16:creationId xmlns:a16="http://schemas.microsoft.com/office/drawing/2014/main" id="{259D573C-7825-6FC8-AB30-82B2663AAF41}"/>
            </a:ext>
          </a:extLst>
        </p:cNvPr>
        <p:cNvGrpSpPr/>
        <p:nvPr/>
      </p:nvGrpSpPr>
      <p:grpSpPr>
        <a:xfrm>
          <a:off x="0" y="0"/>
          <a:ext cx="0" cy="0"/>
          <a:chOff x="0" y="0"/>
          <a:chExt cx="0" cy="0"/>
        </a:xfrm>
      </p:grpSpPr>
      <p:sp>
        <p:nvSpPr>
          <p:cNvPr id="1841" name="Google Shape;1841;p43">
            <a:extLst>
              <a:ext uri="{FF2B5EF4-FFF2-40B4-BE49-F238E27FC236}">
                <a16:creationId xmlns:a16="http://schemas.microsoft.com/office/drawing/2014/main" id="{F4A75D5A-8751-861D-3C23-0020F6D1B4D1}"/>
              </a:ext>
            </a:extLst>
          </p:cNvPr>
          <p:cNvSpPr txBox="1">
            <a:spLocks noGrp="1"/>
          </p:cNvSpPr>
          <p:nvPr>
            <p:ph type="title"/>
          </p:nvPr>
        </p:nvSpPr>
        <p:spPr>
          <a:xfrm>
            <a:off x="631775" y="41208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SOLUTIONS</a:t>
            </a:r>
            <a:endParaRPr dirty="0">
              <a:solidFill>
                <a:schemeClr val="accent1"/>
              </a:solidFill>
            </a:endParaRPr>
          </a:p>
        </p:txBody>
      </p:sp>
      <p:graphicFrame>
        <p:nvGraphicFramePr>
          <p:cNvPr id="3" name="Diagram 2">
            <a:extLst>
              <a:ext uri="{FF2B5EF4-FFF2-40B4-BE49-F238E27FC236}">
                <a16:creationId xmlns:a16="http://schemas.microsoft.com/office/drawing/2014/main" id="{A3E564B9-3A50-BD1E-B59D-F533860D3231}"/>
              </a:ext>
            </a:extLst>
          </p:cNvPr>
          <p:cNvGraphicFramePr/>
          <p:nvPr>
            <p:extLst>
              <p:ext uri="{D42A27DB-BD31-4B8C-83A1-F6EECF244321}">
                <p14:modId xmlns:p14="http://schemas.microsoft.com/office/powerpoint/2010/main" val="1540242053"/>
              </p:ext>
            </p:extLst>
          </p:nvPr>
        </p:nvGraphicFramePr>
        <p:xfrm>
          <a:off x="327191" y="1266669"/>
          <a:ext cx="8489617" cy="33952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4680254"/>
      </p:ext>
    </p:extLst>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2">
          <a:extLst>
            <a:ext uri="{FF2B5EF4-FFF2-40B4-BE49-F238E27FC236}">
              <a16:creationId xmlns:a16="http://schemas.microsoft.com/office/drawing/2014/main" id="{9693D416-3372-B006-D79E-9400CC46AA27}"/>
            </a:ext>
          </a:extLst>
        </p:cNvPr>
        <p:cNvGrpSpPr/>
        <p:nvPr/>
      </p:nvGrpSpPr>
      <p:grpSpPr>
        <a:xfrm>
          <a:off x="0" y="0"/>
          <a:ext cx="0" cy="0"/>
          <a:chOff x="0" y="0"/>
          <a:chExt cx="0" cy="0"/>
        </a:xfrm>
      </p:grpSpPr>
      <p:sp>
        <p:nvSpPr>
          <p:cNvPr id="1753" name="Google Shape;1753;p42">
            <a:extLst>
              <a:ext uri="{FF2B5EF4-FFF2-40B4-BE49-F238E27FC236}">
                <a16:creationId xmlns:a16="http://schemas.microsoft.com/office/drawing/2014/main" id="{7BD10F0F-1E0E-6413-36AE-3AA064DE0733}"/>
              </a:ext>
            </a:extLst>
          </p:cNvPr>
          <p:cNvSpPr txBox="1">
            <a:spLocks noGrp="1"/>
          </p:cNvSpPr>
          <p:nvPr>
            <p:ph type="title"/>
          </p:nvPr>
        </p:nvSpPr>
        <p:spPr>
          <a:xfrm>
            <a:off x="719999" y="2499613"/>
            <a:ext cx="7432176" cy="1768869"/>
          </a:xfrm>
          <a:prstGeom prst="rect">
            <a:avLst/>
          </a:prstGeom>
        </p:spPr>
        <p:txBody>
          <a:bodyPr spcFirstLastPara="1" wrap="square" lIns="91425" tIns="91425" rIns="91425" bIns="91425" anchor="b" anchorCtr="0">
            <a:noAutofit/>
          </a:bodyPr>
          <a:lstStyle/>
          <a:p>
            <a:pPr marL="0" indent="0"/>
            <a:r>
              <a:rPr lang="en-GB" sz="5400" dirty="0"/>
              <a:t>FUTURE WORK &amp; CONCLUSION</a:t>
            </a:r>
          </a:p>
        </p:txBody>
      </p:sp>
      <p:sp>
        <p:nvSpPr>
          <p:cNvPr id="1754" name="Google Shape;1754;p42">
            <a:extLst>
              <a:ext uri="{FF2B5EF4-FFF2-40B4-BE49-F238E27FC236}">
                <a16:creationId xmlns:a16="http://schemas.microsoft.com/office/drawing/2014/main" id="{EEE85952-E3D9-9FE0-DBE9-EE18CABCF67D}"/>
              </a:ext>
            </a:extLst>
          </p:cNvPr>
          <p:cNvSpPr txBox="1">
            <a:spLocks noGrp="1"/>
          </p:cNvSpPr>
          <p:nvPr>
            <p:ph type="title" idx="2"/>
          </p:nvPr>
        </p:nvSpPr>
        <p:spPr>
          <a:xfrm>
            <a:off x="842800" y="1343184"/>
            <a:ext cx="957300" cy="9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grpSp>
        <p:nvGrpSpPr>
          <p:cNvPr id="1756" name="Google Shape;1756;p42">
            <a:extLst>
              <a:ext uri="{FF2B5EF4-FFF2-40B4-BE49-F238E27FC236}">
                <a16:creationId xmlns:a16="http://schemas.microsoft.com/office/drawing/2014/main" id="{FBE9E326-954F-CF07-4A03-F2DF38D407D9}"/>
              </a:ext>
            </a:extLst>
          </p:cNvPr>
          <p:cNvGrpSpPr/>
          <p:nvPr/>
        </p:nvGrpSpPr>
        <p:grpSpPr>
          <a:xfrm>
            <a:off x="6446892" y="1257537"/>
            <a:ext cx="5505638" cy="5597234"/>
            <a:chOff x="6499242" y="1053762"/>
            <a:chExt cx="5505638" cy="5597234"/>
          </a:xfrm>
        </p:grpSpPr>
        <p:grpSp>
          <p:nvGrpSpPr>
            <p:cNvPr id="1757" name="Google Shape;1757;p42">
              <a:extLst>
                <a:ext uri="{FF2B5EF4-FFF2-40B4-BE49-F238E27FC236}">
                  <a16:creationId xmlns:a16="http://schemas.microsoft.com/office/drawing/2014/main" id="{1DD5D213-85A6-6843-7985-28B14DBC7374}"/>
                </a:ext>
              </a:extLst>
            </p:cNvPr>
            <p:cNvGrpSpPr/>
            <p:nvPr/>
          </p:nvGrpSpPr>
          <p:grpSpPr>
            <a:xfrm>
              <a:off x="7989100" y="2783725"/>
              <a:ext cx="584850" cy="594450"/>
              <a:chOff x="2214950" y="5878400"/>
              <a:chExt cx="584850" cy="594450"/>
            </a:xfrm>
          </p:grpSpPr>
          <p:sp>
            <p:nvSpPr>
              <p:cNvPr id="1758" name="Google Shape;1758;p42">
                <a:extLst>
                  <a:ext uri="{FF2B5EF4-FFF2-40B4-BE49-F238E27FC236}">
                    <a16:creationId xmlns:a16="http://schemas.microsoft.com/office/drawing/2014/main" id="{73CA1A8F-C878-03A8-8F8B-90EA18436C93}"/>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a:extLst>
                  <a:ext uri="{FF2B5EF4-FFF2-40B4-BE49-F238E27FC236}">
                    <a16:creationId xmlns:a16="http://schemas.microsoft.com/office/drawing/2014/main" id="{66C2F198-3157-DF79-44F3-E61D84B462C3}"/>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a:extLst>
                  <a:ext uri="{FF2B5EF4-FFF2-40B4-BE49-F238E27FC236}">
                    <a16:creationId xmlns:a16="http://schemas.microsoft.com/office/drawing/2014/main" id="{7B9940A4-E594-A58A-C138-7C664175855D}"/>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a:extLst>
                  <a:ext uri="{FF2B5EF4-FFF2-40B4-BE49-F238E27FC236}">
                    <a16:creationId xmlns:a16="http://schemas.microsoft.com/office/drawing/2014/main" id="{1E38CE00-4956-15F1-4506-69383F4868E8}"/>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a:extLst>
                  <a:ext uri="{FF2B5EF4-FFF2-40B4-BE49-F238E27FC236}">
                    <a16:creationId xmlns:a16="http://schemas.microsoft.com/office/drawing/2014/main" id="{0B6ABCC6-D9E0-3A59-9460-A76496230B2B}"/>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a:extLst>
                <a:ext uri="{FF2B5EF4-FFF2-40B4-BE49-F238E27FC236}">
                  <a16:creationId xmlns:a16="http://schemas.microsoft.com/office/drawing/2014/main" id="{6FD1BFBA-6939-8527-D1A4-AC5BB4E5368B}"/>
                </a:ext>
              </a:extLst>
            </p:cNvPr>
            <p:cNvGrpSpPr/>
            <p:nvPr/>
          </p:nvGrpSpPr>
          <p:grpSpPr>
            <a:xfrm rot="-153375">
              <a:off x="6839463" y="4436056"/>
              <a:ext cx="927920" cy="503473"/>
              <a:chOff x="3176988" y="6051975"/>
              <a:chExt cx="927925" cy="503475"/>
            </a:xfrm>
          </p:grpSpPr>
          <p:sp>
            <p:nvSpPr>
              <p:cNvPr id="1764" name="Google Shape;1764;p42">
                <a:extLst>
                  <a:ext uri="{FF2B5EF4-FFF2-40B4-BE49-F238E27FC236}">
                    <a16:creationId xmlns:a16="http://schemas.microsoft.com/office/drawing/2014/main" id="{11F6778C-23F7-2AED-9050-9A4DBA23E454}"/>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a:extLst>
                  <a:ext uri="{FF2B5EF4-FFF2-40B4-BE49-F238E27FC236}">
                    <a16:creationId xmlns:a16="http://schemas.microsoft.com/office/drawing/2014/main" id="{6D57B260-9766-C902-984E-C6AE8BD0283A}"/>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a:extLst>
                  <a:ext uri="{FF2B5EF4-FFF2-40B4-BE49-F238E27FC236}">
                    <a16:creationId xmlns:a16="http://schemas.microsoft.com/office/drawing/2014/main" id="{509443E2-1D0F-773C-7055-AB1D1B1036D6}"/>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a:extLst>
                  <a:ext uri="{FF2B5EF4-FFF2-40B4-BE49-F238E27FC236}">
                    <a16:creationId xmlns:a16="http://schemas.microsoft.com/office/drawing/2014/main" id="{A29D555B-6B5D-77A2-5C8E-2CE766C52C68}"/>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a:extLst>
                <a:ext uri="{FF2B5EF4-FFF2-40B4-BE49-F238E27FC236}">
                  <a16:creationId xmlns:a16="http://schemas.microsoft.com/office/drawing/2014/main" id="{DC130658-46A9-3EB9-E672-E3CADE927DF4}"/>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a:extLst>
                <a:ext uri="{FF2B5EF4-FFF2-40B4-BE49-F238E27FC236}">
                  <a16:creationId xmlns:a16="http://schemas.microsoft.com/office/drawing/2014/main" id="{D2233E5E-C3A6-56F6-074F-FBFDB3CEAF01}"/>
                </a:ext>
              </a:extLst>
            </p:cNvPr>
            <p:cNvGrpSpPr/>
            <p:nvPr/>
          </p:nvGrpSpPr>
          <p:grpSpPr>
            <a:xfrm rot="1261702" flipH="1">
              <a:off x="7143914" y="1664524"/>
              <a:ext cx="4216295" cy="4375710"/>
              <a:chOff x="9348175" y="863250"/>
              <a:chExt cx="5209825" cy="5406805"/>
            </a:xfrm>
          </p:grpSpPr>
          <p:grpSp>
            <p:nvGrpSpPr>
              <p:cNvPr id="1770" name="Google Shape;1770;p42">
                <a:extLst>
                  <a:ext uri="{FF2B5EF4-FFF2-40B4-BE49-F238E27FC236}">
                    <a16:creationId xmlns:a16="http://schemas.microsoft.com/office/drawing/2014/main" id="{E23C9EA2-F2F6-65B3-C6F4-AC906E36E0AB}"/>
                  </a:ext>
                </a:extLst>
              </p:cNvPr>
              <p:cNvGrpSpPr/>
              <p:nvPr/>
            </p:nvGrpSpPr>
            <p:grpSpPr>
              <a:xfrm>
                <a:off x="9369050" y="884125"/>
                <a:ext cx="5160025" cy="5385930"/>
                <a:chOff x="9369050" y="884125"/>
                <a:chExt cx="5160025" cy="5385930"/>
              </a:xfrm>
            </p:grpSpPr>
            <p:sp>
              <p:nvSpPr>
                <p:cNvPr id="1771" name="Google Shape;1771;p42">
                  <a:extLst>
                    <a:ext uri="{FF2B5EF4-FFF2-40B4-BE49-F238E27FC236}">
                      <a16:creationId xmlns:a16="http://schemas.microsoft.com/office/drawing/2014/main" id="{6C1436A4-C35B-E380-9885-DD10A61E3C12}"/>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a:extLst>
                    <a:ext uri="{FF2B5EF4-FFF2-40B4-BE49-F238E27FC236}">
                      <a16:creationId xmlns:a16="http://schemas.microsoft.com/office/drawing/2014/main" id="{17899259-7904-75E7-4A24-255C2F169F79}"/>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a:extLst>
                    <a:ext uri="{FF2B5EF4-FFF2-40B4-BE49-F238E27FC236}">
                      <a16:creationId xmlns:a16="http://schemas.microsoft.com/office/drawing/2014/main" id="{AD6DD049-3F13-AD8F-25CD-C2E057EDBAB1}"/>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a:extLst>
                    <a:ext uri="{FF2B5EF4-FFF2-40B4-BE49-F238E27FC236}">
                      <a16:creationId xmlns:a16="http://schemas.microsoft.com/office/drawing/2014/main" id="{CB23B3E4-6E7B-5F2C-166E-DBC607EFED72}"/>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a:extLst>
                    <a:ext uri="{FF2B5EF4-FFF2-40B4-BE49-F238E27FC236}">
                      <a16:creationId xmlns:a16="http://schemas.microsoft.com/office/drawing/2014/main" id="{53E6EFEA-0807-3355-13B3-AF9573BEA88D}"/>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a:extLst>
                    <a:ext uri="{FF2B5EF4-FFF2-40B4-BE49-F238E27FC236}">
                      <a16:creationId xmlns:a16="http://schemas.microsoft.com/office/drawing/2014/main" id="{90EAC727-C0D0-EEC7-94F4-A9AAA345EBEF}"/>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a:extLst>
                    <a:ext uri="{FF2B5EF4-FFF2-40B4-BE49-F238E27FC236}">
                      <a16:creationId xmlns:a16="http://schemas.microsoft.com/office/drawing/2014/main" id="{09C16345-5D74-DA12-26DD-5C691BD4139A}"/>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a:extLst>
                    <a:ext uri="{FF2B5EF4-FFF2-40B4-BE49-F238E27FC236}">
                      <a16:creationId xmlns:a16="http://schemas.microsoft.com/office/drawing/2014/main" id="{BB2C4423-F133-0625-BB81-BEC2B6AE6B1C}"/>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a:extLst>
                    <a:ext uri="{FF2B5EF4-FFF2-40B4-BE49-F238E27FC236}">
                      <a16:creationId xmlns:a16="http://schemas.microsoft.com/office/drawing/2014/main" id="{C7C80218-BE0B-FE81-75A6-3E038D190023}"/>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a:extLst>
                    <a:ext uri="{FF2B5EF4-FFF2-40B4-BE49-F238E27FC236}">
                      <a16:creationId xmlns:a16="http://schemas.microsoft.com/office/drawing/2014/main" id="{4E559660-A5F3-6609-85E9-9C15F73A7E97}"/>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a:extLst>
                    <a:ext uri="{FF2B5EF4-FFF2-40B4-BE49-F238E27FC236}">
                      <a16:creationId xmlns:a16="http://schemas.microsoft.com/office/drawing/2014/main" id="{C2E59035-8856-3A95-C16B-49E18202E605}"/>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a:extLst>
                    <a:ext uri="{FF2B5EF4-FFF2-40B4-BE49-F238E27FC236}">
                      <a16:creationId xmlns:a16="http://schemas.microsoft.com/office/drawing/2014/main" id="{77D510A9-5578-EA21-7F29-C400B0245354}"/>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a:extLst>
                    <a:ext uri="{FF2B5EF4-FFF2-40B4-BE49-F238E27FC236}">
                      <a16:creationId xmlns:a16="http://schemas.microsoft.com/office/drawing/2014/main" id="{B21978AC-2BDB-E076-8D3C-9090C19CC8E1}"/>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a:extLst>
                    <a:ext uri="{FF2B5EF4-FFF2-40B4-BE49-F238E27FC236}">
                      <a16:creationId xmlns:a16="http://schemas.microsoft.com/office/drawing/2014/main" id="{466B7B05-F546-665D-BC7C-C9BA943FD16C}"/>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a:extLst>
                    <a:ext uri="{FF2B5EF4-FFF2-40B4-BE49-F238E27FC236}">
                      <a16:creationId xmlns:a16="http://schemas.microsoft.com/office/drawing/2014/main" id="{35BC1EE8-9C14-5253-ED01-2B52DAFC685E}"/>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a:extLst>
                    <a:ext uri="{FF2B5EF4-FFF2-40B4-BE49-F238E27FC236}">
                      <a16:creationId xmlns:a16="http://schemas.microsoft.com/office/drawing/2014/main" id="{04063077-2FDA-585C-4756-17F30FEFCEF5}"/>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a:extLst>
                    <a:ext uri="{FF2B5EF4-FFF2-40B4-BE49-F238E27FC236}">
                      <a16:creationId xmlns:a16="http://schemas.microsoft.com/office/drawing/2014/main" id="{338A2476-F8F1-F58C-420E-8528498D1BCE}"/>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a:extLst>
                    <a:ext uri="{FF2B5EF4-FFF2-40B4-BE49-F238E27FC236}">
                      <a16:creationId xmlns:a16="http://schemas.microsoft.com/office/drawing/2014/main" id="{F8F6AB64-00E9-6145-58C8-4CC9A4984160}"/>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a:extLst>
                  <a:ext uri="{FF2B5EF4-FFF2-40B4-BE49-F238E27FC236}">
                    <a16:creationId xmlns:a16="http://schemas.microsoft.com/office/drawing/2014/main" id="{D3C63B03-673F-02F2-B7DC-A68A7B682A7D}"/>
                  </a:ext>
                </a:extLst>
              </p:cNvPr>
              <p:cNvGrpSpPr/>
              <p:nvPr/>
            </p:nvGrpSpPr>
            <p:grpSpPr>
              <a:xfrm>
                <a:off x="9348175" y="863250"/>
                <a:ext cx="5209825" cy="5078850"/>
                <a:chOff x="9348175" y="863250"/>
                <a:chExt cx="5209825" cy="5078850"/>
              </a:xfrm>
            </p:grpSpPr>
            <p:sp>
              <p:nvSpPr>
                <p:cNvPr id="1790" name="Google Shape;1790;p42">
                  <a:extLst>
                    <a:ext uri="{FF2B5EF4-FFF2-40B4-BE49-F238E27FC236}">
                      <a16:creationId xmlns:a16="http://schemas.microsoft.com/office/drawing/2014/main" id="{429BFA38-A2E4-FDE4-95F1-A09B3ACEED3C}"/>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a:extLst>
                    <a:ext uri="{FF2B5EF4-FFF2-40B4-BE49-F238E27FC236}">
                      <a16:creationId xmlns:a16="http://schemas.microsoft.com/office/drawing/2014/main" id="{03B0EE5C-1110-17CB-D4F4-5C65F495CFE9}"/>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a:extLst>
                    <a:ext uri="{FF2B5EF4-FFF2-40B4-BE49-F238E27FC236}">
                      <a16:creationId xmlns:a16="http://schemas.microsoft.com/office/drawing/2014/main" id="{B1817584-B904-9FC4-ACF9-79A3CB171197}"/>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a:extLst>
                    <a:ext uri="{FF2B5EF4-FFF2-40B4-BE49-F238E27FC236}">
                      <a16:creationId xmlns:a16="http://schemas.microsoft.com/office/drawing/2014/main" id="{CEFA418E-744D-FE1C-E9EF-0480EC99AA15}"/>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a:extLst>
                    <a:ext uri="{FF2B5EF4-FFF2-40B4-BE49-F238E27FC236}">
                      <a16:creationId xmlns:a16="http://schemas.microsoft.com/office/drawing/2014/main" id="{358A7EE8-28F5-C1E6-ECC2-5CF9753871B2}"/>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a:extLst>
                    <a:ext uri="{FF2B5EF4-FFF2-40B4-BE49-F238E27FC236}">
                      <a16:creationId xmlns:a16="http://schemas.microsoft.com/office/drawing/2014/main" id="{F8827466-FFDB-BE18-0C4B-889BA8D1FCCE}"/>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a:extLst>
                    <a:ext uri="{FF2B5EF4-FFF2-40B4-BE49-F238E27FC236}">
                      <a16:creationId xmlns:a16="http://schemas.microsoft.com/office/drawing/2014/main" id="{566116B9-A354-7B3B-7A07-A9D0776A2189}"/>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a:extLst>
                    <a:ext uri="{FF2B5EF4-FFF2-40B4-BE49-F238E27FC236}">
                      <a16:creationId xmlns:a16="http://schemas.microsoft.com/office/drawing/2014/main" id="{08681A42-6AF9-94F2-2337-8DDBC4E496DC}"/>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a:extLst>
                    <a:ext uri="{FF2B5EF4-FFF2-40B4-BE49-F238E27FC236}">
                      <a16:creationId xmlns:a16="http://schemas.microsoft.com/office/drawing/2014/main" id="{D8F655F4-E833-937D-1E46-C2BB4F893017}"/>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a:extLst>
                    <a:ext uri="{FF2B5EF4-FFF2-40B4-BE49-F238E27FC236}">
                      <a16:creationId xmlns:a16="http://schemas.microsoft.com/office/drawing/2014/main" id="{C30BD3E5-31DD-B5FB-F62F-FA6C02F84A98}"/>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a:extLst>
                    <a:ext uri="{FF2B5EF4-FFF2-40B4-BE49-F238E27FC236}">
                      <a16:creationId xmlns:a16="http://schemas.microsoft.com/office/drawing/2014/main" id="{9EDA28CB-A39F-B888-47E2-84C269C972CF}"/>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a:extLst>
                    <a:ext uri="{FF2B5EF4-FFF2-40B4-BE49-F238E27FC236}">
                      <a16:creationId xmlns:a16="http://schemas.microsoft.com/office/drawing/2014/main" id="{B75418A2-4354-0AAF-158C-69DCDE7BBEB3}"/>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a:extLst>
                    <a:ext uri="{FF2B5EF4-FFF2-40B4-BE49-F238E27FC236}">
                      <a16:creationId xmlns:a16="http://schemas.microsoft.com/office/drawing/2014/main" id="{596279CF-F9BD-BAC1-7CD8-2C8EB2034EF0}"/>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a:extLst>
                    <a:ext uri="{FF2B5EF4-FFF2-40B4-BE49-F238E27FC236}">
                      <a16:creationId xmlns:a16="http://schemas.microsoft.com/office/drawing/2014/main" id="{ABEE1920-4A48-D9E0-5E05-7D7461E5A222}"/>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a:extLst>
                    <a:ext uri="{FF2B5EF4-FFF2-40B4-BE49-F238E27FC236}">
                      <a16:creationId xmlns:a16="http://schemas.microsoft.com/office/drawing/2014/main" id="{657E440C-02DD-98C7-767D-BC05BE852118}"/>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a:extLst>
                    <a:ext uri="{FF2B5EF4-FFF2-40B4-BE49-F238E27FC236}">
                      <a16:creationId xmlns:a16="http://schemas.microsoft.com/office/drawing/2014/main" id="{3935547C-7ABB-D9EE-C687-C7B50AB23F2E}"/>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a:extLst>
                    <a:ext uri="{FF2B5EF4-FFF2-40B4-BE49-F238E27FC236}">
                      <a16:creationId xmlns:a16="http://schemas.microsoft.com/office/drawing/2014/main" id="{05E37522-F245-D4D4-E438-9B317A2E2F6B}"/>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a:extLst>
                    <a:ext uri="{FF2B5EF4-FFF2-40B4-BE49-F238E27FC236}">
                      <a16:creationId xmlns:a16="http://schemas.microsoft.com/office/drawing/2014/main" id="{614C3472-3FC0-5230-DFB2-B4B14ED78175}"/>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a:extLst>
                    <a:ext uri="{FF2B5EF4-FFF2-40B4-BE49-F238E27FC236}">
                      <a16:creationId xmlns:a16="http://schemas.microsoft.com/office/drawing/2014/main" id="{C22BF7CB-33D5-288F-5E23-83511AE08178}"/>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a:extLst>
                    <a:ext uri="{FF2B5EF4-FFF2-40B4-BE49-F238E27FC236}">
                      <a16:creationId xmlns:a16="http://schemas.microsoft.com/office/drawing/2014/main" id="{3FA490F8-48F1-076F-A7C9-F611C0DFD2E2}"/>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a:extLst>
                    <a:ext uri="{FF2B5EF4-FFF2-40B4-BE49-F238E27FC236}">
                      <a16:creationId xmlns:a16="http://schemas.microsoft.com/office/drawing/2014/main" id="{5BD8CB2A-BF57-83B9-C1DE-599E02AFA444}"/>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a:extLst>
                    <a:ext uri="{FF2B5EF4-FFF2-40B4-BE49-F238E27FC236}">
                      <a16:creationId xmlns:a16="http://schemas.microsoft.com/office/drawing/2014/main" id="{05DFC2B7-EEFF-C16E-F13C-AF0EE04A02CE}"/>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a:extLst>
                    <a:ext uri="{FF2B5EF4-FFF2-40B4-BE49-F238E27FC236}">
                      <a16:creationId xmlns:a16="http://schemas.microsoft.com/office/drawing/2014/main" id="{D04C9888-07F9-1F86-F2C5-D606140AA86A}"/>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a:extLst>
                    <a:ext uri="{FF2B5EF4-FFF2-40B4-BE49-F238E27FC236}">
                      <a16:creationId xmlns:a16="http://schemas.microsoft.com/office/drawing/2014/main" id="{18997EC7-6DC7-062C-C490-A549622589C4}"/>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a:extLst>
                    <a:ext uri="{FF2B5EF4-FFF2-40B4-BE49-F238E27FC236}">
                      <a16:creationId xmlns:a16="http://schemas.microsoft.com/office/drawing/2014/main" id="{FA8A436E-471D-6D1A-C9E4-9F65ADBC7B35}"/>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a:extLst>
                    <a:ext uri="{FF2B5EF4-FFF2-40B4-BE49-F238E27FC236}">
                      <a16:creationId xmlns:a16="http://schemas.microsoft.com/office/drawing/2014/main" id="{A8503CE9-9C24-36CF-2228-93A0858F4540}"/>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a:extLst>
                    <a:ext uri="{FF2B5EF4-FFF2-40B4-BE49-F238E27FC236}">
                      <a16:creationId xmlns:a16="http://schemas.microsoft.com/office/drawing/2014/main" id="{ED24F3C7-B7A3-5002-AA2F-FBB016C6503C}"/>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a:extLst>
                    <a:ext uri="{FF2B5EF4-FFF2-40B4-BE49-F238E27FC236}">
                      <a16:creationId xmlns:a16="http://schemas.microsoft.com/office/drawing/2014/main" id="{FE9A8319-3AB4-91FA-267D-7A1EF12684D4}"/>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a:extLst>
                    <a:ext uri="{FF2B5EF4-FFF2-40B4-BE49-F238E27FC236}">
                      <a16:creationId xmlns:a16="http://schemas.microsoft.com/office/drawing/2014/main" id="{5B737279-08C6-CE1B-B763-66CA9CB1F08B}"/>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a:extLst>
                    <a:ext uri="{FF2B5EF4-FFF2-40B4-BE49-F238E27FC236}">
                      <a16:creationId xmlns:a16="http://schemas.microsoft.com/office/drawing/2014/main" id="{4AA380F2-876E-4026-46DF-135F9D193B82}"/>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a:extLst>
                    <a:ext uri="{FF2B5EF4-FFF2-40B4-BE49-F238E27FC236}">
                      <a16:creationId xmlns:a16="http://schemas.microsoft.com/office/drawing/2014/main" id="{AED74392-8619-C57E-0FBE-422A7C3A78E5}"/>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a:extLst>
                    <a:ext uri="{FF2B5EF4-FFF2-40B4-BE49-F238E27FC236}">
                      <a16:creationId xmlns:a16="http://schemas.microsoft.com/office/drawing/2014/main" id="{23DB9387-B66E-57B9-917E-886F7B959A74}"/>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a:extLst>
                    <a:ext uri="{FF2B5EF4-FFF2-40B4-BE49-F238E27FC236}">
                      <a16:creationId xmlns:a16="http://schemas.microsoft.com/office/drawing/2014/main" id="{A7B2758E-4522-731F-3D69-FDABE1BB75B5}"/>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a:extLst>
                    <a:ext uri="{FF2B5EF4-FFF2-40B4-BE49-F238E27FC236}">
                      <a16:creationId xmlns:a16="http://schemas.microsoft.com/office/drawing/2014/main" id="{E0B8B595-5931-AB04-D040-6F395344BC0B}"/>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a:extLst>
                    <a:ext uri="{FF2B5EF4-FFF2-40B4-BE49-F238E27FC236}">
                      <a16:creationId xmlns:a16="http://schemas.microsoft.com/office/drawing/2014/main" id="{FA8D327F-D254-4FA8-8064-CF6AA2C7D022}"/>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a:extLst>
                    <a:ext uri="{FF2B5EF4-FFF2-40B4-BE49-F238E27FC236}">
                      <a16:creationId xmlns:a16="http://schemas.microsoft.com/office/drawing/2014/main" id="{772CCF23-776A-45B7-01EE-05673C44950F}"/>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a:extLst>
                    <a:ext uri="{FF2B5EF4-FFF2-40B4-BE49-F238E27FC236}">
                      <a16:creationId xmlns:a16="http://schemas.microsoft.com/office/drawing/2014/main" id="{94C2AAB3-3E3E-5398-14A1-A48C348A82AA}"/>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a:extLst>
                    <a:ext uri="{FF2B5EF4-FFF2-40B4-BE49-F238E27FC236}">
                      <a16:creationId xmlns:a16="http://schemas.microsoft.com/office/drawing/2014/main" id="{8A0C7A84-E7FC-6CDA-63D6-674602632145}"/>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a:extLst>
                    <a:ext uri="{FF2B5EF4-FFF2-40B4-BE49-F238E27FC236}">
                      <a16:creationId xmlns:a16="http://schemas.microsoft.com/office/drawing/2014/main" id="{A0C76FE2-789E-F1FB-E282-694A92BD0285}"/>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a:extLst>
                    <a:ext uri="{FF2B5EF4-FFF2-40B4-BE49-F238E27FC236}">
                      <a16:creationId xmlns:a16="http://schemas.microsoft.com/office/drawing/2014/main" id="{E43A70C0-0EBB-1C14-3D31-D955A8FFD1B2}"/>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a:extLst>
                    <a:ext uri="{FF2B5EF4-FFF2-40B4-BE49-F238E27FC236}">
                      <a16:creationId xmlns:a16="http://schemas.microsoft.com/office/drawing/2014/main" id="{79AF6B6E-1110-CE8A-938A-AD8ED97696E5}"/>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a:extLst>
                    <a:ext uri="{FF2B5EF4-FFF2-40B4-BE49-F238E27FC236}">
                      <a16:creationId xmlns:a16="http://schemas.microsoft.com/office/drawing/2014/main" id="{07D89767-68AD-6CA5-C27E-5DBA2F2E7F52}"/>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a:extLst>
                    <a:ext uri="{FF2B5EF4-FFF2-40B4-BE49-F238E27FC236}">
                      <a16:creationId xmlns:a16="http://schemas.microsoft.com/office/drawing/2014/main" id="{7AAE4BB0-EFA1-1BF0-65CB-6AA757CCA1A1}"/>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a:extLst>
                    <a:ext uri="{FF2B5EF4-FFF2-40B4-BE49-F238E27FC236}">
                      <a16:creationId xmlns:a16="http://schemas.microsoft.com/office/drawing/2014/main" id="{9D7E80CF-7BD5-9C46-AA27-0CA4760AD236}"/>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a:extLst>
                    <a:ext uri="{FF2B5EF4-FFF2-40B4-BE49-F238E27FC236}">
                      <a16:creationId xmlns:a16="http://schemas.microsoft.com/office/drawing/2014/main" id="{CAB30F29-1163-85D6-C356-4EC5EEB34973}"/>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a:extLst>
              <a:ext uri="{FF2B5EF4-FFF2-40B4-BE49-F238E27FC236}">
                <a16:creationId xmlns:a16="http://schemas.microsoft.com/office/drawing/2014/main" id="{D277F7AE-02DD-7D90-06F3-BDD71BB19BF9}"/>
              </a:ext>
            </a:extLst>
          </p:cNvPr>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a:extLst>
              <a:ext uri="{FF2B5EF4-FFF2-40B4-BE49-F238E27FC236}">
                <a16:creationId xmlns:a16="http://schemas.microsoft.com/office/drawing/2014/main" id="{8282FC11-8BB9-B36E-64DA-0DDF1F860803}"/>
              </a:ext>
            </a:extLst>
          </p:cNvPr>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926206179"/>
      </p:ext>
    </p:extLst>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0">
          <a:extLst>
            <a:ext uri="{FF2B5EF4-FFF2-40B4-BE49-F238E27FC236}">
              <a16:creationId xmlns:a16="http://schemas.microsoft.com/office/drawing/2014/main" id="{E07808FB-B16F-B77F-D6FE-5B7B572B51B5}"/>
            </a:ext>
          </a:extLst>
        </p:cNvPr>
        <p:cNvGrpSpPr/>
        <p:nvPr/>
      </p:nvGrpSpPr>
      <p:grpSpPr>
        <a:xfrm>
          <a:off x="0" y="0"/>
          <a:ext cx="0" cy="0"/>
          <a:chOff x="0" y="0"/>
          <a:chExt cx="0" cy="0"/>
        </a:xfrm>
      </p:grpSpPr>
      <p:sp>
        <p:nvSpPr>
          <p:cNvPr id="1841" name="Google Shape;1841;p43">
            <a:extLst>
              <a:ext uri="{FF2B5EF4-FFF2-40B4-BE49-F238E27FC236}">
                <a16:creationId xmlns:a16="http://schemas.microsoft.com/office/drawing/2014/main" id="{064D6E37-96CD-545C-A828-D9A1CE96E775}"/>
              </a:ext>
            </a:extLst>
          </p:cNvPr>
          <p:cNvSpPr txBox="1">
            <a:spLocks noGrp="1"/>
          </p:cNvSpPr>
          <p:nvPr>
            <p:ph type="title"/>
          </p:nvPr>
        </p:nvSpPr>
        <p:spPr>
          <a:xfrm>
            <a:off x="720000" y="3920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FUTURE WORK</a:t>
            </a:r>
            <a:endParaRPr dirty="0">
              <a:solidFill>
                <a:schemeClr val="accent1"/>
              </a:solidFill>
            </a:endParaRPr>
          </a:p>
        </p:txBody>
      </p:sp>
      <p:graphicFrame>
        <p:nvGraphicFramePr>
          <p:cNvPr id="5" name="Diagram 4">
            <a:extLst>
              <a:ext uri="{FF2B5EF4-FFF2-40B4-BE49-F238E27FC236}">
                <a16:creationId xmlns:a16="http://schemas.microsoft.com/office/drawing/2014/main" id="{87F368A7-CDA0-AF30-62EB-91193D99C828}"/>
              </a:ext>
            </a:extLst>
          </p:cNvPr>
          <p:cNvGraphicFramePr/>
          <p:nvPr>
            <p:extLst>
              <p:ext uri="{D42A27DB-BD31-4B8C-83A1-F6EECF244321}">
                <p14:modId xmlns:p14="http://schemas.microsoft.com/office/powerpoint/2010/main" val="616332424"/>
              </p:ext>
            </p:extLst>
          </p:nvPr>
        </p:nvGraphicFramePr>
        <p:xfrm>
          <a:off x="457301" y="1143000"/>
          <a:ext cx="8229398" cy="3746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8723395"/>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4" name="Google Shape;1544;p40"/>
          <p:cNvSpPr txBox="1">
            <a:spLocks noGrp="1"/>
          </p:cNvSpPr>
          <p:nvPr>
            <p:ph type="title"/>
          </p:nvPr>
        </p:nvSpPr>
        <p:spPr>
          <a:xfrm>
            <a:off x="523651" y="5423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AGENDA</a:t>
            </a:r>
            <a:endParaRPr dirty="0">
              <a:solidFill>
                <a:schemeClr val="accent1"/>
              </a:solidFill>
            </a:endParaRPr>
          </a:p>
        </p:txBody>
      </p:sp>
      <p:sp>
        <p:nvSpPr>
          <p:cNvPr id="1546" name="Google Shape;1546;p40"/>
          <p:cNvSpPr txBox="1">
            <a:spLocks noGrp="1"/>
          </p:cNvSpPr>
          <p:nvPr>
            <p:ph type="title" idx="2"/>
          </p:nvPr>
        </p:nvSpPr>
        <p:spPr>
          <a:xfrm>
            <a:off x="559685" y="1404266"/>
            <a:ext cx="501300" cy="5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547" name="Google Shape;1547;p40"/>
          <p:cNvSpPr txBox="1">
            <a:spLocks noGrp="1"/>
          </p:cNvSpPr>
          <p:nvPr>
            <p:ph type="subTitle" idx="3"/>
          </p:nvPr>
        </p:nvSpPr>
        <p:spPr>
          <a:xfrm>
            <a:off x="1189135" y="1438466"/>
            <a:ext cx="3459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dirty="0"/>
              <a:t>INTRODUCTION</a:t>
            </a:r>
            <a:endParaRPr sz="1700" dirty="0"/>
          </a:p>
        </p:txBody>
      </p:sp>
      <p:sp>
        <p:nvSpPr>
          <p:cNvPr id="1549" name="Google Shape;1549;p40"/>
          <p:cNvSpPr txBox="1">
            <a:spLocks noGrp="1"/>
          </p:cNvSpPr>
          <p:nvPr>
            <p:ph type="title" idx="5"/>
          </p:nvPr>
        </p:nvSpPr>
        <p:spPr>
          <a:xfrm>
            <a:off x="559685" y="2286983"/>
            <a:ext cx="501300" cy="5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550" name="Google Shape;1550;p40"/>
          <p:cNvSpPr txBox="1">
            <a:spLocks noGrp="1"/>
          </p:cNvSpPr>
          <p:nvPr>
            <p:ph type="subTitle" idx="6"/>
          </p:nvPr>
        </p:nvSpPr>
        <p:spPr>
          <a:xfrm>
            <a:off x="1189134" y="2321183"/>
            <a:ext cx="3693543"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dirty="0"/>
              <a:t>TECHNICAL BACKGROUND</a:t>
            </a:r>
            <a:endParaRPr sz="1700" dirty="0"/>
          </a:p>
        </p:txBody>
      </p:sp>
      <p:sp>
        <p:nvSpPr>
          <p:cNvPr id="1552" name="Google Shape;1552;p40"/>
          <p:cNvSpPr txBox="1">
            <a:spLocks noGrp="1"/>
          </p:cNvSpPr>
          <p:nvPr>
            <p:ph type="title" idx="8"/>
          </p:nvPr>
        </p:nvSpPr>
        <p:spPr>
          <a:xfrm>
            <a:off x="559685" y="3169699"/>
            <a:ext cx="501300" cy="5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1553" name="Google Shape;1553;p40"/>
          <p:cNvSpPr txBox="1">
            <a:spLocks noGrp="1"/>
          </p:cNvSpPr>
          <p:nvPr>
            <p:ph type="subTitle" idx="9"/>
          </p:nvPr>
        </p:nvSpPr>
        <p:spPr>
          <a:xfrm>
            <a:off x="1189135" y="3169699"/>
            <a:ext cx="4362596" cy="6454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dirty="0"/>
              <a:t>NETWORK FORENSIC </a:t>
            </a:r>
          </a:p>
          <a:p>
            <a:pPr marL="0" lvl="0" indent="0" algn="l" rtl="0">
              <a:spcBef>
                <a:spcPts val="0"/>
              </a:spcBef>
              <a:spcAft>
                <a:spcPts val="0"/>
              </a:spcAft>
              <a:buNone/>
            </a:pPr>
            <a:r>
              <a:rPr lang="en" sz="1700" dirty="0"/>
              <a:t>PROCESSES </a:t>
            </a:r>
            <a:endParaRPr sz="1700" dirty="0"/>
          </a:p>
        </p:txBody>
      </p:sp>
      <p:sp>
        <p:nvSpPr>
          <p:cNvPr id="1555" name="Google Shape;1555;p40"/>
          <p:cNvSpPr txBox="1">
            <a:spLocks noGrp="1"/>
          </p:cNvSpPr>
          <p:nvPr>
            <p:ph type="title" idx="14"/>
          </p:nvPr>
        </p:nvSpPr>
        <p:spPr>
          <a:xfrm>
            <a:off x="559685" y="4052416"/>
            <a:ext cx="501300" cy="51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1556" name="Google Shape;1556;p40"/>
          <p:cNvSpPr txBox="1">
            <a:spLocks noGrp="1"/>
          </p:cNvSpPr>
          <p:nvPr>
            <p:ph type="subTitle" idx="15"/>
          </p:nvPr>
        </p:nvSpPr>
        <p:spPr>
          <a:xfrm>
            <a:off x="1189135" y="4052416"/>
            <a:ext cx="3557709" cy="64407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dirty="0"/>
              <a:t>NETWORK FORENSIC CHALLENGES</a:t>
            </a:r>
            <a:endParaRPr sz="1700" dirty="0"/>
          </a:p>
        </p:txBody>
      </p:sp>
      <p:grpSp>
        <p:nvGrpSpPr>
          <p:cNvPr id="1557" name="Google Shape;1557;p40"/>
          <p:cNvGrpSpPr/>
          <p:nvPr/>
        </p:nvGrpSpPr>
        <p:grpSpPr>
          <a:xfrm>
            <a:off x="4903714" y="-707306"/>
            <a:ext cx="6694862" cy="8066953"/>
            <a:chOff x="4903714" y="-707306"/>
            <a:chExt cx="6694862" cy="8066953"/>
          </a:xfrm>
        </p:grpSpPr>
        <p:grpSp>
          <p:nvGrpSpPr>
            <p:cNvPr id="1558" name="Google Shape;1558;p40"/>
            <p:cNvGrpSpPr/>
            <p:nvPr/>
          </p:nvGrpSpPr>
          <p:grpSpPr>
            <a:xfrm rot="-3781804">
              <a:off x="4723184" y="1365519"/>
              <a:ext cx="7055921" cy="3921303"/>
              <a:chOff x="7432275" y="5642550"/>
              <a:chExt cx="7056275" cy="3921500"/>
            </a:xfrm>
          </p:grpSpPr>
          <p:sp>
            <p:nvSpPr>
              <p:cNvPr id="1559" name="Google Shape;1559;p40"/>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8544500" y="6555300"/>
                <a:ext cx="596825" cy="495500"/>
              </a:xfrm>
              <a:custGeom>
                <a:avLst/>
                <a:gdLst/>
                <a:ahLst/>
                <a:cxnLst/>
                <a:rect l="l" t="t" r="r" b="b"/>
                <a:pathLst>
                  <a:path w="23873" h="19820" fill="none" extrusionOk="0">
                    <a:moveTo>
                      <a:pt x="23872" y="19820"/>
                    </a:moveTo>
                    <a:lnTo>
                      <a:pt x="0" y="1"/>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7653300" y="5734300"/>
                <a:ext cx="567300" cy="2388825"/>
              </a:xfrm>
              <a:custGeom>
                <a:avLst/>
                <a:gdLst/>
                <a:ahLst/>
                <a:cxnLst/>
                <a:rect l="l" t="t" r="r" b="b"/>
                <a:pathLst>
                  <a:path w="22692" h="95553" fill="none" extrusionOk="0">
                    <a:moveTo>
                      <a:pt x="2936" y="1"/>
                    </a:moveTo>
                    <a:lnTo>
                      <a:pt x="22691" y="48702"/>
                    </a:lnTo>
                    <a:lnTo>
                      <a:pt x="0" y="95553"/>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8371350" y="7561400"/>
                <a:ext cx="1072350" cy="1300550"/>
              </a:xfrm>
              <a:custGeom>
                <a:avLst/>
                <a:gdLst/>
                <a:ahLst/>
                <a:cxnLst/>
                <a:rect l="l" t="t" r="r" b="b"/>
                <a:pathLst>
                  <a:path w="42894" h="52022" fill="none" extrusionOk="0">
                    <a:moveTo>
                      <a:pt x="32490" y="52021"/>
                    </a:moveTo>
                    <a:lnTo>
                      <a:pt x="42894" y="36415"/>
                    </a:lnTo>
                    <a:lnTo>
                      <a:pt x="13756" y="1"/>
                    </a:lnTo>
                    <a:lnTo>
                      <a:pt x="1" y="8299"/>
                    </a:lnTo>
                    <a:lnTo>
                      <a:pt x="42894" y="36415"/>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0"/>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0"/>
              <p:cNvSpPr/>
              <p:nvPr/>
            </p:nvSpPr>
            <p:spPr>
              <a:xfrm>
                <a:off x="9422925" y="7800775"/>
                <a:ext cx="3101300" cy="1763275"/>
              </a:xfrm>
              <a:custGeom>
                <a:avLst/>
                <a:gdLst/>
                <a:ahLst/>
                <a:cxnLst/>
                <a:rect l="l" t="t" r="r" b="b"/>
                <a:pathLst>
                  <a:path w="124052" h="70531" fill="none" extrusionOk="0">
                    <a:moveTo>
                      <a:pt x="1" y="192"/>
                    </a:moveTo>
                    <a:lnTo>
                      <a:pt x="40373" y="43085"/>
                    </a:lnTo>
                    <a:lnTo>
                      <a:pt x="27447" y="0"/>
                    </a:lnTo>
                    <a:lnTo>
                      <a:pt x="1" y="192"/>
                    </a:lnTo>
                    <a:lnTo>
                      <a:pt x="831" y="26840"/>
                    </a:lnTo>
                    <a:lnTo>
                      <a:pt x="40373" y="43085"/>
                    </a:lnTo>
                    <a:lnTo>
                      <a:pt x="42862" y="54318"/>
                    </a:lnTo>
                    <a:lnTo>
                      <a:pt x="81159" y="57446"/>
                    </a:lnTo>
                    <a:lnTo>
                      <a:pt x="111541" y="52850"/>
                    </a:lnTo>
                    <a:lnTo>
                      <a:pt x="124052" y="70531"/>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0"/>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0"/>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2211450" y="9122025"/>
                <a:ext cx="934325" cy="126075"/>
              </a:xfrm>
              <a:custGeom>
                <a:avLst/>
                <a:gdLst/>
                <a:ahLst/>
                <a:cxnLst/>
                <a:rect l="l" t="t" r="r" b="b"/>
                <a:pathLst>
                  <a:path w="37373" h="5043" fill="none" extrusionOk="0">
                    <a:moveTo>
                      <a:pt x="37372" y="5043"/>
                    </a:moveTo>
                    <a:lnTo>
                      <a:pt x="0" y="0"/>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2768350" y="7914850"/>
                <a:ext cx="283275" cy="431675"/>
              </a:xfrm>
              <a:custGeom>
                <a:avLst/>
                <a:gdLst/>
                <a:ahLst/>
                <a:cxnLst/>
                <a:rect l="l" t="t" r="r" b="b"/>
                <a:pathLst>
                  <a:path w="11331" h="17267" fill="none" extrusionOk="0">
                    <a:moveTo>
                      <a:pt x="11330" y="17267"/>
                    </a:moveTo>
                    <a:lnTo>
                      <a:pt x="1" y="1"/>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8544500" y="6043875"/>
                <a:ext cx="435650" cy="511450"/>
              </a:xfrm>
              <a:custGeom>
                <a:avLst/>
                <a:gdLst/>
                <a:ahLst/>
                <a:cxnLst/>
                <a:rect l="l" t="t" r="r" b="b"/>
                <a:pathLst>
                  <a:path w="17426" h="20458" fill="none" extrusionOk="0">
                    <a:moveTo>
                      <a:pt x="0" y="20458"/>
                    </a:moveTo>
                    <a:lnTo>
                      <a:pt x="17426" y="1"/>
                    </a:lnTo>
                  </a:path>
                </a:pathLst>
              </a:custGeom>
              <a:solidFill>
                <a:schemeClr val="accent2"/>
              </a:solid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1" name="Google Shape;1571;p40"/>
              <p:cNvGrpSpPr/>
              <p:nvPr/>
            </p:nvGrpSpPr>
            <p:grpSpPr>
              <a:xfrm>
                <a:off x="7815250" y="6023125"/>
                <a:ext cx="6673300" cy="3521000"/>
                <a:chOff x="7815250" y="6023125"/>
                <a:chExt cx="6673300" cy="3521000"/>
              </a:xfrm>
            </p:grpSpPr>
            <p:sp>
              <p:nvSpPr>
                <p:cNvPr id="1572" name="Google Shape;1572;p40"/>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0"/>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0"/>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0"/>
                <p:cNvSpPr/>
                <p:nvPr/>
              </p:nvSpPr>
              <p:spPr>
                <a:xfrm>
                  <a:off x="9165225" y="8843575"/>
                  <a:ext cx="35925" cy="36725"/>
                </a:xfrm>
                <a:custGeom>
                  <a:avLst/>
                  <a:gdLst/>
                  <a:ahLst/>
                  <a:cxnLst/>
                  <a:rect l="l" t="t" r="r" b="b"/>
                  <a:pathLst>
                    <a:path w="1437" h="1469" extrusionOk="0">
                      <a:moveTo>
                        <a:pt x="1437" y="734"/>
                      </a:moveTo>
                      <a:cubicBezTo>
                        <a:pt x="1437" y="1149"/>
                        <a:pt x="1118" y="1468"/>
                        <a:pt x="735" y="1468"/>
                      </a:cubicBezTo>
                      <a:cubicBezTo>
                        <a:pt x="320" y="1468"/>
                        <a:pt x="1" y="1149"/>
                        <a:pt x="1" y="734"/>
                      </a:cubicBezTo>
                      <a:cubicBezTo>
                        <a:pt x="1" y="351"/>
                        <a:pt x="320" y="0"/>
                        <a:pt x="735" y="0"/>
                      </a:cubicBezTo>
                      <a:cubicBezTo>
                        <a:pt x="1118" y="0"/>
                        <a:pt x="1437" y="351"/>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0"/>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0"/>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0"/>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0"/>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0"/>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0"/>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0"/>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0"/>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0"/>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0"/>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9415750" y="8445425"/>
                  <a:ext cx="42325" cy="42325"/>
                </a:xfrm>
                <a:custGeom>
                  <a:avLst/>
                  <a:gdLst/>
                  <a:ahLst/>
                  <a:cxnLst/>
                  <a:rect l="l" t="t" r="r" b="b"/>
                  <a:pathLst>
                    <a:path w="1693" h="1693" extrusionOk="0">
                      <a:moveTo>
                        <a:pt x="1692" y="831"/>
                      </a:moveTo>
                      <a:cubicBezTo>
                        <a:pt x="1692" y="1309"/>
                        <a:pt x="1309" y="1692"/>
                        <a:pt x="862" y="1692"/>
                      </a:cubicBezTo>
                      <a:cubicBezTo>
                        <a:pt x="384" y="1692"/>
                        <a:pt x="1" y="1309"/>
                        <a:pt x="1" y="831"/>
                      </a:cubicBezTo>
                      <a:cubicBezTo>
                        <a:pt x="1" y="352"/>
                        <a:pt x="384" y="1"/>
                        <a:pt x="862" y="1"/>
                      </a:cubicBezTo>
                      <a:cubicBezTo>
                        <a:pt x="1309" y="1"/>
                        <a:pt x="1692" y="352"/>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9" name="Google Shape;1599;p40"/>
            <p:cNvGrpSpPr/>
            <p:nvPr/>
          </p:nvGrpSpPr>
          <p:grpSpPr>
            <a:xfrm rot="-4412204">
              <a:off x="7310239" y="1877859"/>
              <a:ext cx="1575022" cy="1452423"/>
              <a:chOff x="5790975" y="412200"/>
              <a:chExt cx="1575025" cy="1452425"/>
            </a:xfrm>
          </p:grpSpPr>
          <p:grpSp>
            <p:nvGrpSpPr>
              <p:cNvPr id="1600" name="Google Shape;1600;p40"/>
              <p:cNvGrpSpPr/>
              <p:nvPr/>
            </p:nvGrpSpPr>
            <p:grpSpPr>
              <a:xfrm>
                <a:off x="5790975" y="412200"/>
                <a:ext cx="1575025" cy="1124150"/>
                <a:chOff x="5790975" y="412200"/>
                <a:chExt cx="1575025" cy="1124150"/>
              </a:xfrm>
            </p:grpSpPr>
            <p:sp>
              <p:nvSpPr>
                <p:cNvPr id="1601" name="Google Shape;1601;p40"/>
                <p:cNvSpPr/>
                <p:nvPr/>
              </p:nvSpPr>
              <p:spPr>
                <a:xfrm>
                  <a:off x="5793569" y="1281324"/>
                  <a:ext cx="25450" cy="24675"/>
                </a:xfrm>
                <a:custGeom>
                  <a:avLst/>
                  <a:gdLst/>
                  <a:ahLst/>
                  <a:cxnLst/>
                  <a:rect l="l" t="t" r="r" b="b"/>
                  <a:pathLst>
                    <a:path w="1018" h="987" extrusionOk="0">
                      <a:moveTo>
                        <a:pt x="494" y="1"/>
                      </a:moveTo>
                      <a:cubicBezTo>
                        <a:pt x="216" y="1"/>
                        <a:pt x="1" y="216"/>
                        <a:pt x="31" y="494"/>
                      </a:cubicBezTo>
                      <a:cubicBezTo>
                        <a:pt x="31" y="771"/>
                        <a:pt x="247" y="986"/>
                        <a:pt x="524" y="986"/>
                      </a:cubicBezTo>
                      <a:cubicBezTo>
                        <a:pt x="802" y="986"/>
                        <a:pt x="1017" y="740"/>
                        <a:pt x="986" y="494"/>
                      </a:cubicBezTo>
                      <a:cubicBezTo>
                        <a:pt x="986" y="216"/>
                        <a:pt x="771" y="1"/>
                        <a:pt x="49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6317000" y="1511250"/>
                  <a:ext cx="28525" cy="25100"/>
                </a:xfrm>
                <a:custGeom>
                  <a:avLst/>
                  <a:gdLst/>
                  <a:ahLst/>
                  <a:cxnLst/>
                  <a:rect l="l" t="t" r="r" b="b"/>
                  <a:pathLst>
                    <a:path w="1141" h="1004" extrusionOk="0">
                      <a:moveTo>
                        <a:pt x="569" y="1"/>
                      </a:moveTo>
                      <a:cubicBezTo>
                        <a:pt x="406" y="1"/>
                        <a:pt x="250" y="75"/>
                        <a:pt x="154" y="209"/>
                      </a:cubicBezTo>
                      <a:cubicBezTo>
                        <a:pt x="0" y="456"/>
                        <a:pt x="62" y="733"/>
                        <a:pt x="278" y="918"/>
                      </a:cubicBezTo>
                      <a:cubicBezTo>
                        <a:pt x="371" y="976"/>
                        <a:pt x="472" y="1004"/>
                        <a:pt x="571" y="1004"/>
                      </a:cubicBezTo>
                      <a:cubicBezTo>
                        <a:pt x="735" y="1004"/>
                        <a:pt x="890" y="929"/>
                        <a:pt x="986" y="795"/>
                      </a:cubicBezTo>
                      <a:cubicBezTo>
                        <a:pt x="1140" y="548"/>
                        <a:pt x="1079" y="240"/>
                        <a:pt x="863" y="86"/>
                      </a:cubicBezTo>
                      <a:cubicBezTo>
                        <a:pt x="770" y="28"/>
                        <a:pt x="668" y="1"/>
                        <a:pt x="5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5876450" y="412200"/>
                  <a:ext cx="27750" cy="24325"/>
                </a:xfrm>
                <a:custGeom>
                  <a:avLst/>
                  <a:gdLst/>
                  <a:ahLst/>
                  <a:cxnLst/>
                  <a:rect l="l" t="t" r="r" b="b"/>
                  <a:pathLst>
                    <a:path w="1110" h="973" extrusionOk="0">
                      <a:moveTo>
                        <a:pt x="562" y="1"/>
                      </a:moveTo>
                      <a:cubicBezTo>
                        <a:pt x="406" y="1"/>
                        <a:pt x="251" y="75"/>
                        <a:pt x="155" y="210"/>
                      </a:cubicBezTo>
                      <a:cubicBezTo>
                        <a:pt x="1" y="425"/>
                        <a:pt x="62" y="733"/>
                        <a:pt x="278" y="887"/>
                      </a:cubicBezTo>
                      <a:cubicBezTo>
                        <a:pt x="359" y="946"/>
                        <a:pt x="454" y="973"/>
                        <a:pt x="548" y="973"/>
                      </a:cubicBezTo>
                      <a:cubicBezTo>
                        <a:pt x="704" y="973"/>
                        <a:pt x="860" y="898"/>
                        <a:pt x="956" y="764"/>
                      </a:cubicBezTo>
                      <a:cubicBezTo>
                        <a:pt x="1110" y="549"/>
                        <a:pt x="1079" y="240"/>
                        <a:pt x="832" y="86"/>
                      </a:cubicBezTo>
                      <a:cubicBezTo>
                        <a:pt x="751" y="28"/>
                        <a:pt x="656" y="1"/>
                        <a:pt x="56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5790975" y="1279425"/>
                  <a:ext cx="27750" cy="24325"/>
                </a:xfrm>
                <a:custGeom>
                  <a:avLst/>
                  <a:gdLst/>
                  <a:ahLst/>
                  <a:cxnLst/>
                  <a:rect l="l" t="t" r="r" b="b"/>
                  <a:pathLst>
                    <a:path w="1110" h="973" extrusionOk="0">
                      <a:moveTo>
                        <a:pt x="561" y="1"/>
                      </a:moveTo>
                      <a:cubicBezTo>
                        <a:pt x="406" y="1"/>
                        <a:pt x="250" y="75"/>
                        <a:pt x="154" y="209"/>
                      </a:cubicBezTo>
                      <a:cubicBezTo>
                        <a:pt x="0" y="425"/>
                        <a:pt x="31" y="733"/>
                        <a:pt x="277" y="887"/>
                      </a:cubicBezTo>
                      <a:cubicBezTo>
                        <a:pt x="359" y="945"/>
                        <a:pt x="453" y="973"/>
                        <a:pt x="548" y="973"/>
                      </a:cubicBezTo>
                      <a:cubicBezTo>
                        <a:pt x="704" y="973"/>
                        <a:pt x="859" y="898"/>
                        <a:pt x="955" y="764"/>
                      </a:cubicBezTo>
                      <a:cubicBezTo>
                        <a:pt x="1109" y="548"/>
                        <a:pt x="1048" y="240"/>
                        <a:pt x="832" y="86"/>
                      </a:cubicBezTo>
                      <a:cubicBezTo>
                        <a:pt x="750" y="28"/>
                        <a:pt x="656" y="1"/>
                        <a:pt x="56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6953925" y="772450"/>
                  <a:ext cx="28525" cy="24525"/>
                </a:xfrm>
                <a:custGeom>
                  <a:avLst/>
                  <a:gdLst/>
                  <a:ahLst/>
                  <a:cxnLst/>
                  <a:rect l="l" t="t" r="r" b="b"/>
                  <a:pathLst>
                    <a:path w="1141" h="981" extrusionOk="0">
                      <a:moveTo>
                        <a:pt x="549" y="0"/>
                      </a:moveTo>
                      <a:cubicBezTo>
                        <a:pt x="394" y="0"/>
                        <a:pt x="247" y="70"/>
                        <a:pt x="155" y="217"/>
                      </a:cubicBezTo>
                      <a:cubicBezTo>
                        <a:pt x="1" y="433"/>
                        <a:pt x="62" y="741"/>
                        <a:pt x="278" y="895"/>
                      </a:cubicBezTo>
                      <a:cubicBezTo>
                        <a:pt x="371" y="953"/>
                        <a:pt x="473" y="981"/>
                        <a:pt x="572" y="981"/>
                      </a:cubicBezTo>
                      <a:cubicBezTo>
                        <a:pt x="735" y="981"/>
                        <a:pt x="891" y="906"/>
                        <a:pt x="987" y="772"/>
                      </a:cubicBezTo>
                      <a:cubicBezTo>
                        <a:pt x="1141" y="556"/>
                        <a:pt x="1079" y="248"/>
                        <a:pt x="863" y="94"/>
                      </a:cubicBezTo>
                      <a:cubicBezTo>
                        <a:pt x="764" y="32"/>
                        <a:pt x="655" y="0"/>
                        <a:pt x="54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7338250" y="483825"/>
                  <a:ext cx="27750" cy="25100"/>
                </a:xfrm>
                <a:custGeom>
                  <a:avLst/>
                  <a:gdLst/>
                  <a:ahLst/>
                  <a:cxnLst/>
                  <a:rect l="l" t="t" r="r" b="b"/>
                  <a:pathLst>
                    <a:path w="1110" h="1004" extrusionOk="0">
                      <a:moveTo>
                        <a:pt x="562" y="1"/>
                      </a:moveTo>
                      <a:cubicBezTo>
                        <a:pt x="406" y="1"/>
                        <a:pt x="250" y="75"/>
                        <a:pt x="155" y="210"/>
                      </a:cubicBezTo>
                      <a:cubicBezTo>
                        <a:pt x="1" y="456"/>
                        <a:pt x="31" y="764"/>
                        <a:pt x="278" y="918"/>
                      </a:cubicBezTo>
                      <a:cubicBezTo>
                        <a:pt x="359" y="976"/>
                        <a:pt x="454" y="1004"/>
                        <a:pt x="548" y="1004"/>
                      </a:cubicBezTo>
                      <a:cubicBezTo>
                        <a:pt x="704" y="1004"/>
                        <a:pt x="860" y="929"/>
                        <a:pt x="956" y="795"/>
                      </a:cubicBezTo>
                      <a:cubicBezTo>
                        <a:pt x="1110" y="549"/>
                        <a:pt x="1048" y="241"/>
                        <a:pt x="832" y="86"/>
                      </a:cubicBezTo>
                      <a:cubicBezTo>
                        <a:pt x="751" y="28"/>
                        <a:pt x="656" y="1"/>
                        <a:pt x="56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6235350" y="714850"/>
                  <a:ext cx="40075" cy="34650"/>
                </a:xfrm>
                <a:custGeom>
                  <a:avLst/>
                  <a:gdLst/>
                  <a:ahLst/>
                  <a:cxnLst/>
                  <a:rect l="l" t="t" r="r" b="b"/>
                  <a:pathLst>
                    <a:path w="1603" h="1386" extrusionOk="0">
                      <a:moveTo>
                        <a:pt x="826" y="1"/>
                      </a:moveTo>
                      <a:cubicBezTo>
                        <a:pt x="604" y="1"/>
                        <a:pt x="383" y="109"/>
                        <a:pt x="247" y="303"/>
                      </a:cubicBezTo>
                      <a:cubicBezTo>
                        <a:pt x="1" y="611"/>
                        <a:pt x="93" y="1043"/>
                        <a:pt x="401" y="1258"/>
                      </a:cubicBezTo>
                      <a:cubicBezTo>
                        <a:pt x="524" y="1344"/>
                        <a:pt x="666" y="1386"/>
                        <a:pt x="808" y="1386"/>
                      </a:cubicBezTo>
                      <a:cubicBezTo>
                        <a:pt x="1023" y="1386"/>
                        <a:pt x="1239" y="1290"/>
                        <a:pt x="1387" y="1104"/>
                      </a:cubicBezTo>
                      <a:lnTo>
                        <a:pt x="1356" y="1104"/>
                      </a:lnTo>
                      <a:cubicBezTo>
                        <a:pt x="1603" y="765"/>
                        <a:pt x="1510" y="334"/>
                        <a:pt x="1202" y="118"/>
                      </a:cubicBezTo>
                      <a:cubicBezTo>
                        <a:pt x="1088" y="39"/>
                        <a:pt x="957" y="1"/>
                        <a:pt x="82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5804825" y="496750"/>
                <a:ext cx="1547325" cy="1367875"/>
              </a:xfrm>
              <a:custGeom>
                <a:avLst/>
                <a:gdLst/>
                <a:ahLst/>
                <a:cxnLst/>
                <a:rect l="l" t="t" r="r" b="b"/>
                <a:pathLst>
                  <a:path w="61893" h="54715" fill="none" extrusionOk="0">
                    <a:moveTo>
                      <a:pt x="1" y="31794"/>
                    </a:moveTo>
                    <a:lnTo>
                      <a:pt x="1079" y="54714"/>
                    </a:lnTo>
                    <a:lnTo>
                      <a:pt x="21042" y="41097"/>
                    </a:lnTo>
                    <a:lnTo>
                      <a:pt x="46519" y="11523"/>
                    </a:lnTo>
                    <a:lnTo>
                      <a:pt x="61892" y="1"/>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6255375" y="732425"/>
                <a:ext cx="712450" cy="791775"/>
              </a:xfrm>
              <a:custGeom>
                <a:avLst/>
                <a:gdLst/>
                <a:ahLst/>
                <a:cxnLst/>
                <a:rect l="l" t="t" r="r" b="b"/>
                <a:pathLst>
                  <a:path w="28498" h="31671" fill="none" extrusionOk="0">
                    <a:moveTo>
                      <a:pt x="28497" y="2096"/>
                    </a:moveTo>
                    <a:lnTo>
                      <a:pt x="1" y="1"/>
                    </a:lnTo>
                    <a:lnTo>
                      <a:pt x="3020" y="31670"/>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5890325" y="424350"/>
                <a:ext cx="365075" cy="308100"/>
              </a:xfrm>
              <a:custGeom>
                <a:avLst/>
                <a:gdLst/>
                <a:ahLst/>
                <a:cxnLst/>
                <a:rect l="l" t="t" r="r" b="b"/>
                <a:pathLst>
                  <a:path w="14603" h="12324" fill="none" extrusionOk="0">
                    <a:moveTo>
                      <a:pt x="14603" y="12324"/>
                    </a:moveTo>
                    <a:lnTo>
                      <a:pt x="0" y="1"/>
                    </a:lnTo>
                  </a:path>
                </a:pathLst>
              </a:custGeom>
              <a:solidFill>
                <a:schemeClr val="accent2"/>
              </a:solidFill>
              <a:ln w="9525" cap="flat" cmpd="sng">
                <a:solidFill>
                  <a:schemeClr val="accent2"/>
                </a:solidFill>
                <a:prstDash val="solid"/>
                <a:miter lim="308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Google Shape;1546;p40">
            <a:extLst>
              <a:ext uri="{FF2B5EF4-FFF2-40B4-BE49-F238E27FC236}">
                <a16:creationId xmlns:a16="http://schemas.microsoft.com/office/drawing/2014/main" id="{B5446F38-7736-B402-CF7F-0978EB17DD51}"/>
              </a:ext>
            </a:extLst>
          </p:cNvPr>
          <p:cNvSpPr txBox="1">
            <a:spLocks/>
          </p:cNvSpPr>
          <p:nvPr/>
        </p:nvSpPr>
        <p:spPr>
          <a:xfrm>
            <a:off x="4584039" y="1441241"/>
            <a:ext cx="501300" cy="5160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3000" b="1"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 dirty="0"/>
              <a:t>5</a:t>
            </a:r>
          </a:p>
        </p:txBody>
      </p:sp>
      <p:sp>
        <p:nvSpPr>
          <p:cNvPr id="13" name="Google Shape;1547;p40">
            <a:extLst>
              <a:ext uri="{FF2B5EF4-FFF2-40B4-BE49-F238E27FC236}">
                <a16:creationId xmlns:a16="http://schemas.microsoft.com/office/drawing/2014/main" id="{421F816B-9483-AD8B-E915-D909D5F59177}"/>
              </a:ext>
            </a:extLst>
          </p:cNvPr>
          <p:cNvSpPr txBox="1">
            <a:spLocks/>
          </p:cNvSpPr>
          <p:nvPr/>
        </p:nvSpPr>
        <p:spPr>
          <a:xfrm>
            <a:off x="5213489" y="1475441"/>
            <a:ext cx="34590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GB" sz="1700" dirty="0"/>
              <a:t>SOLUTIONS TO CHALLENGES</a:t>
            </a:r>
          </a:p>
        </p:txBody>
      </p:sp>
      <p:sp>
        <p:nvSpPr>
          <p:cNvPr id="14" name="Google Shape;1549;p40">
            <a:extLst>
              <a:ext uri="{FF2B5EF4-FFF2-40B4-BE49-F238E27FC236}">
                <a16:creationId xmlns:a16="http://schemas.microsoft.com/office/drawing/2014/main" id="{408345BE-CDF1-38D9-8B6A-9970454A42F2}"/>
              </a:ext>
            </a:extLst>
          </p:cNvPr>
          <p:cNvSpPr txBox="1">
            <a:spLocks/>
          </p:cNvSpPr>
          <p:nvPr/>
        </p:nvSpPr>
        <p:spPr>
          <a:xfrm>
            <a:off x="4584039" y="2323958"/>
            <a:ext cx="501300" cy="5160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3000" b="1"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 dirty="0"/>
              <a:t>6</a:t>
            </a:r>
          </a:p>
        </p:txBody>
      </p:sp>
      <p:sp>
        <p:nvSpPr>
          <p:cNvPr id="15" name="Google Shape;1550;p40">
            <a:extLst>
              <a:ext uri="{FF2B5EF4-FFF2-40B4-BE49-F238E27FC236}">
                <a16:creationId xmlns:a16="http://schemas.microsoft.com/office/drawing/2014/main" id="{287A9ED6-30EB-D5C0-911D-1622FE234268}"/>
              </a:ext>
            </a:extLst>
          </p:cNvPr>
          <p:cNvSpPr txBox="1">
            <a:spLocks/>
          </p:cNvSpPr>
          <p:nvPr/>
        </p:nvSpPr>
        <p:spPr>
          <a:xfrm>
            <a:off x="5213488" y="2358158"/>
            <a:ext cx="3693543"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GB" sz="1700" dirty="0"/>
              <a:t>CONCLUSION &amp; FUTURE WORK</a:t>
            </a:r>
          </a:p>
        </p:txBody>
      </p:sp>
      <p:sp>
        <p:nvSpPr>
          <p:cNvPr id="16" name="Google Shape;1552;p40">
            <a:extLst>
              <a:ext uri="{FF2B5EF4-FFF2-40B4-BE49-F238E27FC236}">
                <a16:creationId xmlns:a16="http://schemas.microsoft.com/office/drawing/2014/main" id="{AAA17385-7F3E-694A-1310-E5E0B863EA90}"/>
              </a:ext>
            </a:extLst>
          </p:cNvPr>
          <p:cNvSpPr txBox="1">
            <a:spLocks/>
          </p:cNvSpPr>
          <p:nvPr/>
        </p:nvSpPr>
        <p:spPr>
          <a:xfrm>
            <a:off x="4584039" y="3206674"/>
            <a:ext cx="501300" cy="5160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3000" b="1" i="0" u="none" strike="noStrike" cap="none">
                <a:solidFill>
                  <a:schemeClr val="lt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 dirty="0"/>
              <a:t>7</a:t>
            </a:r>
          </a:p>
        </p:txBody>
      </p:sp>
      <p:sp>
        <p:nvSpPr>
          <p:cNvPr id="17" name="Google Shape;1553;p40">
            <a:extLst>
              <a:ext uri="{FF2B5EF4-FFF2-40B4-BE49-F238E27FC236}">
                <a16:creationId xmlns:a16="http://schemas.microsoft.com/office/drawing/2014/main" id="{466890F1-087B-D844-135A-6CA805B50CBF}"/>
              </a:ext>
            </a:extLst>
          </p:cNvPr>
          <p:cNvSpPr txBox="1">
            <a:spLocks/>
          </p:cNvSpPr>
          <p:nvPr/>
        </p:nvSpPr>
        <p:spPr>
          <a:xfrm>
            <a:off x="5213489" y="3240874"/>
            <a:ext cx="4362596"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GB" sz="1700" dirty="0"/>
              <a:t>Q&amp;A</a:t>
            </a:r>
          </a:p>
        </p:txBody>
      </p:sp>
    </p:spTree>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sp>
        <p:nvSpPr>
          <p:cNvPr id="2179" name="Google Shape;2179;p49"/>
          <p:cNvSpPr txBox="1">
            <a:spLocks noGrp="1"/>
          </p:cNvSpPr>
          <p:nvPr>
            <p:ph type="title"/>
          </p:nvPr>
        </p:nvSpPr>
        <p:spPr>
          <a:xfrm>
            <a:off x="720000" y="43234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CONCLUSION</a:t>
            </a:r>
            <a:endParaRPr dirty="0">
              <a:solidFill>
                <a:schemeClr val="accent1"/>
              </a:solidFill>
            </a:endParaRPr>
          </a:p>
        </p:txBody>
      </p:sp>
      <p:graphicFrame>
        <p:nvGraphicFramePr>
          <p:cNvPr id="33" name="Diagram 32">
            <a:extLst>
              <a:ext uri="{FF2B5EF4-FFF2-40B4-BE49-F238E27FC236}">
                <a16:creationId xmlns:a16="http://schemas.microsoft.com/office/drawing/2014/main" id="{E4E3AC58-CBAB-F168-0542-32BDE07543B8}"/>
              </a:ext>
            </a:extLst>
          </p:cNvPr>
          <p:cNvGraphicFramePr/>
          <p:nvPr>
            <p:extLst>
              <p:ext uri="{D42A27DB-BD31-4B8C-83A1-F6EECF244321}">
                <p14:modId xmlns:p14="http://schemas.microsoft.com/office/powerpoint/2010/main" val="319586773"/>
              </p:ext>
            </p:extLst>
          </p:nvPr>
        </p:nvGraphicFramePr>
        <p:xfrm>
          <a:off x="356612" y="789239"/>
          <a:ext cx="8430776" cy="39219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grpSp>
        <p:nvGrpSpPr>
          <p:cNvPr id="1615" name="Google Shape;1615;p41"/>
          <p:cNvGrpSpPr/>
          <p:nvPr/>
        </p:nvGrpSpPr>
        <p:grpSpPr>
          <a:xfrm flipH="1">
            <a:off x="-1480733" y="1748428"/>
            <a:ext cx="4216311" cy="4220216"/>
            <a:chOff x="9348175" y="863250"/>
            <a:chExt cx="5209825" cy="5214650"/>
          </a:xfrm>
        </p:grpSpPr>
        <p:grpSp>
          <p:nvGrpSpPr>
            <p:cNvPr id="1616" name="Google Shape;1616;p41"/>
            <p:cNvGrpSpPr/>
            <p:nvPr/>
          </p:nvGrpSpPr>
          <p:grpSpPr>
            <a:xfrm>
              <a:off x="9369050" y="884125"/>
              <a:ext cx="5160025" cy="5193775"/>
              <a:chOff x="9369050" y="884125"/>
              <a:chExt cx="5160025" cy="5193775"/>
            </a:xfrm>
          </p:grpSpPr>
          <p:sp>
            <p:nvSpPr>
              <p:cNvPr id="1617" name="Google Shape;1617;p41"/>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1"/>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14057325" y="4223150"/>
                <a:ext cx="167975" cy="1854750"/>
              </a:xfrm>
              <a:custGeom>
                <a:avLst/>
                <a:gdLst/>
                <a:ahLst/>
                <a:cxnLst/>
                <a:rect l="l" t="t" r="r" b="b"/>
                <a:pathLst>
                  <a:path w="6719" h="74190" fill="none" extrusionOk="0">
                    <a:moveTo>
                      <a:pt x="6719" y="0"/>
                    </a:moveTo>
                    <a:lnTo>
                      <a:pt x="1" y="7419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1"/>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1"/>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1"/>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1"/>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1"/>
              <p:cNvSpPr/>
              <p:nvPr/>
            </p:nvSpPr>
            <p:spPr>
              <a:xfrm>
                <a:off x="13571150" y="2336250"/>
                <a:ext cx="719250" cy="995700"/>
              </a:xfrm>
              <a:custGeom>
                <a:avLst/>
                <a:gdLst/>
                <a:ahLst/>
                <a:cxnLst/>
                <a:rect l="l" t="t" r="r" b="b"/>
                <a:pathLst>
                  <a:path w="28770" h="39828" fill="none" extrusionOk="0">
                    <a:moveTo>
                      <a:pt x="0" y="24431"/>
                    </a:moveTo>
                    <a:lnTo>
                      <a:pt x="18837" y="39828"/>
                    </a:lnTo>
                    <a:lnTo>
                      <a:pt x="22180" y="24270"/>
                    </a:lnTo>
                    <a:lnTo>
                      <a:pt x="0" y="24431"/>
                    </a:lnTo>
                    <a:lnTo>
                      <a:pt x="20701" y="1"/>
                    </a:lnTo>
                    <a:lnTo>
                      <a:pt x="22180" y="24270"/>
                    </a:lnTo>
                    <a:lnTo>
                      <a:pt x="28770" y="16073"/>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14067775" y="1340575"/>
                <a:ext cx="309425" cy="995700"/>
              </a:xfrm>
              <a:custGeom>
                <a:avLst/>
                <a:gdLst/>
                <a:ahLst/>
                <a:cxnLst/>
                <a:rect l="l" t="t" r="r" b="b"/>
                <a:pathLst>
                  <a:path w="12377" h="39828" fill="none" extrusionOk="0">
                    <a:moveTo>
                      <a:pt x="836" y="39828"/>
                    </a:moveTo>
                    <a:lnTo>
                      <a:pt x="6912" y="28095"/>
                    </a:lnTo>
                    <a:lnTo>
                      <a:pt x="1" y="1"/>
                    </a:lnTo>
                    <a:lnTo>
                      <a:pt x="12376" y="10062"/>
                    </a:lnTo>
                    <a:lnTo>
                      <a:pt x="6912" y="28095"/>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13862050" y="3331925"/>
                <a:ext cx="179225" cy="825350"/>
              </a:xfrm>
              <a:custGeom>
                <a:avLst/>
                <a:gdLst/>
                <a:ahLst/>
                <a:cxnLst/>
                <a:rect l="l" t="t" r="r" b="b"/>
                <a:pathLst>
                  <a:path w="7169" h="33014" fill="none" extrusionOk="0">
                    <a:moveTo>
                      <a:pt x="1" y="33013"/>
                    </a:moveTo>
                    <a:lnTo>
                      <a:pt x="7169"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12398675" y="1151725"/>
                <a:ext cx="178425" cy="206575"/>
              </a:xfrm>
              <a:custGeom>
                <a:avLst/>
                <a:gdLst/>
                <a:ahLst/>
                <a:cxnLst/>
                <a:rect l="l" t="t" r="r" b="b"/>
                <a:pathLst>
                  <a:path w="7137" h="8263" fill="none" extrusionOk="0">
                    <a:moveTo>
                      <a:pt x="7137" y="8262"/>
                    </a:moveTo>
                    <a:lnTo>
                      <a:pt x="1"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41"/>
            <p:cNvGrpSpPr/>
            <p:nvPr/>
          </p:nvGrpSpPr>
          <p:grpSpPr>
            <a:xfrm>
              <a:off x="9348175" y="863250"/>
              <a:ext cx="5209825" cy="5078850"/>
              <a:chOff x="9348175" y="863250"/>
              <a:chExt cx="5209825" cy="5078850"/>
            </a:xfrm>
          </p:grpSpPr>
          <p:sp>
            <p:nvSpPr>
              <p:cNvPr id="1638" name="Google Shape;1638;p41"/>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1"/>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13564725" y="2922900"/>
                <a:ext cx="42600" cy="42625"/>
              </a:xfrm>
              <a:custGeom>
                <a:avLst/>
                <a:gdLst/>
                <a:ahLst/>
                <a:cxnLst/>
                <a:rect l="l" t="t" r="r" b="b"/>
                <a:pathLst>
                  <a:path w="1704" h="1705" extrusionOk="0">
                    <a:moveTo>
                      <a:pt x="836" y="0"/>
                    </a:moveTo>
                    <a:cubicBezTo>
                      <a:pt x="386" y="0"/>
                      <a:pt x="0" y="386"/>
                      <a:pt x="0" y="836"/>
                    </a:cubicBezTo>
                    <a:cubicBezTo>
                      <a:pt x="0" y="1318"/>
                      <a:pt x="386" y="1704"/>
                      <a:pt x="836" y="1704"/>
                    </a:cubicBezTo>
                    <a:cubicBezTo>
                      <a:pt x="1318" y="1704"/>
                      <a:pt x="1704" y="1318"/>
                      <a:pt x="1704" y="836"/>
                    </a:cubicBezTo>
                    <a:cubicBezTo>
                      <a:pt x="1704" y="386"/>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14275925" y="2711550"/>
                <a:ext cx="41800" cy="41800"/>
              </a:xfrm>
              <a:custGeom>
                <a:avLst/>
                <a:gdLst/>
                <a:ahLst/>
                <a:cxnLst/>
                <a:rect l="l" t="t" r="r" b="b"/>
                <a:pathLst>
                  <a:path w="1672" h="1672" extrusionOk="0">
                    <a:moveTo>
                      <a:pt x="836" y="0"/>
                    </a:moveTo>
                    <a:cubicBezTo>
                      <a:pt x="354" y="0"/>
                      <a:pt x="0" y="386"/>
                      <a:pt x="0" y="836"/>
                    </a:cubicBezTo>
                    <a:cubicBezTo>
                      <a:pt x="0" y="1318"/>
                      <a:pt x="354" y="1672"/>
                      <a:pt x="836" y="1672"/>
                    </a:cubicBezTo>
                    <a:cubicBezTo>
                      <a:pt x="1286" y="1672"/>
                      <a:pt x="1672" y="1318"/>
                      <a:pt x="1672" y="836"/>
                    </a:cubicBezTo>
                    <a:cubicBezTo>
                      <a:pt x="1672" y="386"/>
                      <a:pt x="1286"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14363500" y="1568000"/>
                <a:ext cx="42625" cy="42625"/>
              </a:xfrm>
              <a:custGeom>
                <a:avLst/>
                <a:gdLst/>
                <a:ahLst/>
                <a:cxnLst/>
                <a:rect l="l" t="t" r="r" b="b"/>
                <a:pathLst>
                  <a:path w="1705" h="1705" extrusionOk="0">
                    <a:moveTo>
                      <a:pt x="869" y="1"/>
                    </a:moveTo>
                    <a:cubicBezTo>
                      <a:pt x="387" y="1"/>
                      <a:pt x="1" y="386"/>
                      <a:pt x="1" y="869"/>
                    </a:cubicBezTo>
                    <a:cubicBezTo>
                      <a:pt x="1" y="1319"/>
                      <a:pt x="387" y="1704"/>
                      <a:pt x="869" y="1704"/>
                    </a:cubicBezTo>
                    <a:cubicBezTo>
                      <a:pt x="1319" y="1704"/>
                      <a:pt x="1704" y="1319"/>
                      <a:pt x="1704" y="869"/>
                    </a:cubicBezTo>
                    <a:cubicBezTo>
                      <a:pt x="1704" y="386"/>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14225275" y="2014000"/>
                <a:ext cx="41825" cy="41825"/>
              </a:xfrm>
              <a:custGeom>
                <a:avLst/>
                <a:gdLst/>
                <a:ahLst/>
                <a:cxnLst/>
                <a:rect l="l" t="t" r="r" b="b"/>
                <a:pathLst>
                  <a:path w="1673" h="1673" extrusionOk="0">
                    <a:moveTo>
                      <a:pt x="837" y="1"/>
                    </a:moveTo>
                    <a:cubicBezTo>
                      <a:pt x="355" y="1"/>
                      <a:pt x="1" y="355"/>
                      <a:pt x="1" y="837"/>
                    </a:cubicBezTo>
                    <a:cubicBezTo>
                      <a:pt x="1" y="1287"/>
                      <a:pt x="355" y="1672"/>
                      <a:pt x="837" y="1672"/>
                    </a:cubicBezTo>
                    <a:cubicBezTo>
                      <a:pt x="1287" y="1672"/>
                      <a:pt x="1672" y="1287"/>
                      <a:pt x="1672" y="837"/>
                    </a:cubicBezTo>
                    <a:cubicBezTo>
                      <a:pt x="1672" y="355"/>
                      <a:pt x="1287"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1"/>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1"/>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1"/>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1"/>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1"/>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1"/>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1"/>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1"/>
              <p:cNvSpPr/>
              <p:nvPr/>
            </p:nvSpPr>
            <p:spPr>
              <a:xfrm>
                <a:off x="14091075" y="2908425"/>
                <a:ext cx="69150" cy="69150"/>
              </a:xfrm>
              <a:custGeom>
                <a:avLst/>
                <a:gdLst/>
                <a:ahLst/>
                <a:cxnLst/>
                <a:rect l="l" t="t" r="r" b="b"/>
                <a:pathLst>
                  <a:path w="2766" h="2766" extrusionOk="0">
                    <a:moveTo>
                      <a:pt x="1383" y="1"/>
                    </a:moveTo>
                    <a:cubicBezTo>
                      <a:pt x="612" y="1"/>
                      <a:pt x="1" y="612"/>
                      <a:pt x="1" y="1383"/>
                    </a:cubicBezTo>
                    <a:cubicBezTo>
                      <a:pt x="1" y="2122"/>
                      <a:pt x="612" y="2765"/>
                      <a:pt x="1383" y="2765"/>
                    </a:cubicBezTo>
                    <a:cubicBezTo>
                      <a:pt x="2155" y="2765"/>
                      <a:pt x="2765" y="2122"/>
                      <a:pt x="2765" y="1383"/>
                    </a:cubicBezTo>
                    <a:cubicBezTo>
                      <a:pt x="2765" y="612"/>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1"/>
              <p:cNvSpPr/>
              <p:nvPr/>
            </p:nvSpPr>
            <p:spPr>
              <a:xfrm>
                <a:off x="14033225" y="1306025"/>
                <a:ext cx="69125" cy="68325"/>
              </a:xfrm>
              <a:custGeom>
                <a:avLst/>
                <a:gdLst/>
                <a:ahLst/>
                <a:cxnLst/>
                <a:rect l="l" t="t" r="r" b="b"/>
                <a:pathLst>
                  <a:path w="2765" h="2733" extrusionOk="0">
                    <a:moveTo>
                      <a:pt x="1383" y="1"/>
                    </a:moveTo>
                    <a:cubicBezTo>
                      <a:pt x="643" y="1"/>
                      <a:pt x="0" y="611"/>
                      <a:pt x="0" y="1383"/>
                    </a:cubicBezTo>
                    <a:cubicBezTo>
                      <a:pt x="0" y="2122"/>
                      <a:pt x="643" y="2733"/>
                      <a:pt x="1383" y="2733"/>
                    </a:cubicBezTo>
                    <a:cubicBezTo>
                      <a:pt x="2154" y="2733"/>
                      <a:pt x="2765" y="2122"/>
                      <a:pt x="2765" y="1383"/>
                    </a:cubicBezTo>
                    <a:cubicBezTo>
                      <a:pt x="2765" y="611"/>
                      <a:pt x="2154"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1"/>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14043675" y="2290450"/>
                <a:ext cx="90825" cy="90825"/>
              </a:xfrm>
              <a:custGeom>
                <a:avLst/>
                <a:gdLst/>
                <a:ahLst/>
                <a:cxnLst/>
                <a:rect l="l" t="t" r="r" b="b"/>
                <a:pathLst>
                  <a:path w="3633" h="3633" extrusionOk="0">
                    <a:moveTo>
                      <a:pt x="1800" y="1"/>
                    </a:moveTo>
                    <a:cubicBezTo>
                      <a:pt x="804" y="1"/>
                      <a:pt x="0" y="836"/>
                      <a:pt x="0" y="1833"/>
                    </a:cubicBezTo>
                    <a:cubicBezTo>
                      <a:pt x="0" y="2829"/>
                      <a:pt x="804" y="3633"/>
                      <a:pt x="1800" y="3633"/>
                    </a:cubicBezTo>
                    <a:cubicBezTo>
                      <a:pt x="2797" y="3633"/>
                      <a:pt x="3633" y="2829"/>
                      <a:pt x="3633" y="1833"/>
                    </a:cubicBezTo>
                    <a:cubicBezTo>
                      <a:pt x="3633" y="836"/>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1"/>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1"/>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90" name="Google Shape;1690;p41"/>
          <p:cNvGrpSpPr/>
          <p:nvPr/>
        </p:nvGrpSpPr>
        <p:grpSpPr>
          <a:xfrm>
            <a:off x="4203696" y="-1869053"/>
            <a:ext cx="6498075" cy="5137269"/>
            <a:chOff x="4180821" y="-1846178"/>
            <a:chExt cx="6498075" cy="5137269"/>
          </a:xfrm>
        </p:grpSpPr>
        <p:grpSp>
          <p:nvGrpSpPr>
            <p:cNvPr id="1691" name="Google Shape;1691;p41"/>
            <p:cNvGrpSpPr/>
            <p:nvPr/>
          </p:nvGrpSpPr>
          <p:grpSpPr>
            <a:xfrm rot="-9436343">
              <a:off x="4572469" y="-865527"/>
              <a:ext cx="5714779" cy="3175968"/>
              <a:chOff x="7432275" y="5642550"/>
              <a:chExt cx="7056275" cy="3921500"/>
            </a:xfrm>
          </p:grpSpPr>
          <p:sp>
            <p:nvSpPr>
              <p:cNvPr id="1692" name="Google Shape;1692;p41"/>
              <p:cNvSpPr/>
              <p:nvPr/>
            </p:nvSpPr>
            <p:spPr>
              <a:xfrm>
                <a:off x="7432275" y="5642550"/>
                <a:ext cx="7032350" cy="3883225"/>
              </a:xfrm>
              <a:custGeom>
                <a:avLst/>
                <a:gdLst/>
                <a:ahLst/>
                <a:cxnLst/>
                <a:rect l="l" t="t" r="r" b="b"/>
                <a:pathLst>
                  <a:path w="281294" h="155329" fill="none" extrusionOk="0">
                    <a:moveTo>
                      <a:pt x="1" y="1"/>
                    </a:moveTo>
                    <a:lnTo>
                      <a:pt x="44489" y="36511"/>
                    </a:lnTo>
                    <a:lnTo>
                      <a:pt x="86680" y="32394"/>
                    </a:lnTo>
                    <a:lnTo>
                      <a:pt x="98361" y="54064"/>
                    </a:lnTo>
                    <a:lnTo>
                      <a:pt x="134137" y="55500"/>
                    </a:lnTo>
                    <a:lnTo>
                      <a:pt x="107073" y="86329"/>
                    </a:lnTo>
                    <a:lnTo>
                      <a:pt x="139881" y="94435"/>
                    </a:lnTo>
                    <a:lnTo>
                      <a:pt x="173583" y="83202"/>
                    </a:lnTo>
                    <a:lnTo>
                      <a:pt x="200135" y="117861"/>
                    </a:lnTo>
                    <a:lnTo>
                      <a:pt x="264124" y="131265"/>
                    </a:lnTo>
                    <a:lnTo>
                      <a:pt x="281293" y="155328"/>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1"/>
              <p:cNvSpPr/>
              <p:nvPr/>
            </p:nvSpPr>
            <p:spPr>
              <a:xfrm>
                <a:off x="8544500" y="6555300"/>
                <a:ext cx="596825" cy="495500"/>
              </a:xfrm>
              <a:custGeom>
                <a:avLst/>
                <a:gdLst/>
                <a:ahLst/>
                <a:cxnLst/>
                <a:rect l="l" t="t" r="r" b="b"/>
                <a:pathLst>
                  <a:path w="23873" h="19820" fill="none" extrusionOk="0">
                    <a:moveTo>
                      <a:pt x="23872" y="19820"/>
                    </a:moveTo>
                    <a:lnTo>
                      <a:pt x="0"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1"/>
              <p:cNvSpPr/>
              <p:nvPr/>
            </p:nvSpPr>
            <p:spPr>
              <a:xfrm>
                <a:off x="7653300" y="5734300"/>
                <a:ext cx="567300" cy="2388825"/>
              </a:xfrm>
              <a:custGeom>
                <a:avLst/>
                <a:gdLst/>
                <a:ahLst/>
                <a:cxnLst/>
                <a:rect l="l" t="t" r="r" b="b"/>
                <a:pathLst>
                  <a:path w="22692" h="95553" fill="none" extrusionOk="0">
                    <a:moveTo>
                      <a:pt x="2936" y="1"/>
                    </a:moveTo>
                    <a:lnTo>
                      <a:pt x="22691" y="48702"/>
                    </a:lnTo>
                    <a:lnTo>
                      <a:pt x="0" y="95553"/>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1"/>
              <p:cNvSpPr/>
              <p:nvPr/>
            </p:nvSpPr>
            <p:spPr>
              <a:xfrm>
                <a:off x="7778550" y="6452375"/>
                <a:ext cx="2112750" cy="1353200"/>
              </a:xfrm>
              <a:custGeom>
                <a:avLst/>
                <a:gdLst/>
                <a:ahLst/>
                <a:cxnLst/>
                <a:rect l="l" t="t" r="r" b="b"/>
                <a:pathLst>
                  <a:path w="84510" h="54128" fill="none" extrusionOk="0">
                    <a:moveTo>
                      <a:pt x="1" y="53521"/>
                    </a:moveTo>
                    <a:lnTo>
                      <a:pt x="36000" y="27702"/>
                    </a:lnTo>
                    <a:lnTo>
                      <a:pt x="30638" y="4118"/>
                    </a:lnTo>
                    <a:lnTo>
                      <a:pt x="17681" y="19979"/>
                    </a:lnTo>
                    <a:lnTo>
                      <a:pt x="36000" y="27702"/>
                    </a:lnTo>
                    <a:lnTo>
                      <a:pt x="54510" y="23937"/>
                    </a:lnTo>
                    <a:lnTo>
                      <a:pt x="65776" y="54128"/>
                    </a:lnTo>
                    <a:lnTo>
                      <a:pt x="84510" y="21671"/>
                    </a:lnTo>
                    <a:lnTo>
                      <a:pt x="54510" y="23937"/>
                    </a:lnTo>
                    <a:lnTo>
                      <a:pt x="72829"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1"/>
              <p:cNvSpPr/>
              <p:nvPr/>
            </p:nvSpPr>
            <p:spPr>
              <a:xfrm>
                <a:off x="8371350" y="7561400"/>
                <a:ext cx="1072350" cy="1300550"/>
              </a:xfrm>
              <a:custGeom>
                <a:avLst/>
                <a:gdLst/>
                <a:ahLst/>
                <a:cxnLst/>
                <a:rect l="l" t="t" r="r" b="b"/>
                <a:pathLst>
                  <a:path w="42894" h="52022" fill="none" extrusionOk="0">
                    <a:moveTo>
                      <a:pt x="32490" y="52021"/>
                    </a:moveTo>
                    <a:lnTo>
                      <a:pt x="42894" y="36415"/>
                    </a:lnTo>
                    <a:lnTo>
                      <a:pt x="13756" y="1"/>
                    </a:lnTo>
                    <a:lnTo>
                      <a:pt x="1" y="8299"/>
                    </a:lnTo>
                    <a:lnTo>
                      <a:pt x="42894" y="36415"/>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1"/>
              <p:cNvSpPr/>
              <p:nvPr/>
            </p:nvSpPr>
            <p:spPr>
              <a:xfrm>
                <a:off x="8371350" y="7030025"/>
                <a:ext cx="2414350" cy="775550"/>
              </a:xfrm>
              <a:custGeom>
                <a:avLst/>
                <a:gdLst/>
                <a:ahLst/>
                <a:cxnLst/>
                <a:rect l="l" t="t" r="r" b="b"/>
                <a:pathLst>
                  <a:path w="96574" h="31022" fill="none" extrusionOk="0">
                    <a:moveTo>
                      <a:pt x="1" y="29554"/>
                    </a:moveTo>
                    <a:lnTo>
                      <a:pt x="12288" y="4596"/>
                    </a:lnTo>
                    <a:lnTo>
                      <a:pt x="13756" y="21256"/>
                    </a:lnTo>
                    <a:lnTo>
                      <a:pt x="42064" y="31022"/>
                    </a:lnTo>
                    <a:lnTo>
                      <a:pt x="96574"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1"/>
              <p:cNvSpPr/>
              <p:nvPr/>
            </p:nvSpPr>
            <p:spPr>
              <a:xfrm>
                <a:off x="9422925" y="7800775"/>
                <a:ext cx="3101300" cy="1763275"/>
              </a:xfrm>
              <a:custGeom>
                <a:avLst/>
                <a:gdLst/>
                <a:ahLst/>
                <a:cxnLst/>
                <a:rect l="l" t="t" r="r" b="b"/>
                <a:pathLst>
                  <a:path w="124052" h="70531" fill="none" extrusionOk="0">
                    <a:moveTo>
                      <a:pt x="1" y="192"/>
                    </a:moveTo>
                    <a:lnTo>
                      <a:pt x="40373" y="43085"/>
                    </a:lnTo>
                    <a:lnTo>
                      <a:pt x="27447" y="0"/>
                    </a:lnTo>
                    <a:lnTo>
                      <a:pt x="1" y="192"/>
                    </a:lnTo>
                    <a:lnTo>
                      <a:pt x="831" y="26840"/>
                    </a:lnTo>
                    <a:lnTo>
                      <a:pt x="40373" y="43085"/>
                    </a:lnTo>
                    <a:lnTo>
                      <a:pt x="42862" y="54318"/>
                    </a:lnTo>
                    <a:lnTo>
                      <a:pt x="81159" y="57446"/>
                    </a:lnTo>
                    <a:lnTo>
                      <a:pt x="111541" y="52850"/>
                    </a:lnTo>
                    <a:lnTo>
                      <a:pt x="124052" y="7053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1"/>
              <p:cNvSpPr/>
              <p:nvPr/>
            </p:nvSpPr>
            <p:spPr>
              <a:xfrm>
                <a:off x="10432225" y="7722575"/>
                <a:ext cx="1339625" cy="1514375"/>
              </a:xfrm>
              <a:custGeom>
                <a:avLst/>
                <a:gdLst/>
                <a:ahLst/>
                <a:cxnLst/>
                <a:rect l="l" t="t" r="r" b="b"/>
                <a:pathLst>
                  <a:path w="53585" h="60575" fill="none" extrusionOk="0">
                    <a:moveTo>
                      <a:pt x="19883" y="11234"/>
                    </a:moveTo>
                    <a:lnTo>
                      <a:pt x="1" y="46213"/>
                    </a:lnTo>
                    <a:lnTo>
                      <a:pt x="53585" y="1"/>
                    </a:lnTo>
                    <a:lnTo>
                      <a:pt x="40787" y="60574"/>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1"/>
              <p:cNvSpPr/>
              <p:nvPr/>
            </p:nvSpPr>
            <p:spPr>
              <a:xfrm>
                <a:off x="11771825" y="7722575"/>
                <a:ext cx="2263550" cy="1525525"/>
              </a:xfrm>
              <a:custGeom>
                <a:avLst/>
                <a:gdLst/>
                <a:ahLst/>
                <a:cxnLst/>
                <a:rect l="l" t="t" r="r" b="b"/>
                <a:pathLst>
                  <a:path w="90542" h="61021" fill="none" extrusionOk="0">
                    <a:moveTo>
                      <a:pt x="90542" y="48064"/>
                    </a:moveTo>
                    <a:lnTo>
                      <a:pt x="54957" y="61021"/>
                    </a:lnTo>
                    <a:lnTo>
                      <a:pt x="26553" y="34660"/>
                    </a:lnTo>
                    <a:lnTo>
                      <a:pt x="20107" y="13724"/>
                    </a:lnTo>
                    <a:lnTo>
                      <a:pt x="51223" y="24958"/>
                    </a:lnTo>
                    <a:lnTo>
                      <a:pt x="26553" y="34660"/>
                    </a:lnTo>
                    <a:lnTo>
                      <a:pt x="17585" y="55978"/>
                    </a:ln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1"/>
              <p:cNvSpPr/>
              <p:nvPr/>
            </p:nvSpPr>
            <p:spPr>
              <a:xfrm>
                <a:off x="12211450" y="9122025"/>
                <a:ext cx="934325" cy="126075"/>
              </a:xfrm>
              <a:custGeom>
                <a:avLst/>
                <a:gdLst/>
                <a:ahLst/>
                <a:cxnLst/>
                <a:rect l="l" t="t" r="r" b="b"/>
                <a:pathLst>
                  <a:path w="37373" h="5043" fill="none" extrusionOk="0">
                    <a:moveTo>
                      <a:pt x="37372" y="5043"/>
                    </a:moveTo>
                    <a:lnTo>
                      <a:pt x="0" y="0"/>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1"/>
              <p:cNvSpPr/>
              <p:nvPr/>
            </p:nvSpPr>
            <p:spPr>
              <a:xfrm>
                <a:off x="12768350" y="7914850"/>
                <a:ext cx="283275" cy="431675"/>
              </a:xfrm>
              <a:custGeom>
                <a:avLst/>
                <a:gdLst/>
                <a:ahLst/>
                <a:cxnLst/>
                <a:rect l="l" t="t" r="r" b="b"/>
                <a:pathLst>
                  <a:path w="11331" h="17267" fill="none" extrusionOk="0">
                    <a:moveTo>
                      <a:pt x="11330" y="17267"/>
                    </a:moveTo>
                    <a:lnTo>
                      <a:pt x="1"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1"/>
              <p:cNvSpPr/>
              <p:nvPr/>
            </p:nvSpPr>
            <p:spPr>
              <a:xfrm>
                <a:off x="8544500" y="6043875"/>
                <a:ext cx="435650" cy="511450"/>
              </a:xfrm>
              <a:custGeom>
                <a:avLst/>
                <a:gdLst/>
                <a:ahLst/>
                <a:cxnLst/>
                <a:rect l="l" t="t" r="r" b="b"/>
                <a:pathLst>
                  <a:path w="17426" h="20458" fill="none" extrusionOk="0">
                    <a:moveTo>
                      <a:pt x="0" y="20458"/>
                    </a:moveTo>
                    <a:lnTo>
                      <a:pt x="17426" y="1"/>
                    </a:lnTo>
                  </a:path>
                </a:pathLst>
              </a:custGeom>
              <a:noFill/>
              <a:ln w="717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41"/>
              <p:cNvGrpSpPr/>
              <p:nvPr/>
            </p:nvGrpSpPr>
            <p:grpSpPr>
              <a:xfrm>
                <a:off x="7815250" y="6023125"/>
                <a:ext cx="6673300" cy="3521000"/>
                <a:chOff x="7815250" y="6023125"/>
                <a:chExt cx="6673300" cy="3521000"/>
              </a:xfrm>
            </p:grpSpPr>
            <p:sp>
              <p:nvSpPr>
                <p:cNvPr id="1705" name="Google Shape;1705;p41"/>
                <p:cNvSpPr/>
                <p:nvPr/>
              </p:nvSpPr>
              <p:spPr>
                <a:xfrm>
                  <a:off x="8526150" y="6537750"/>
                  <a:ext cx="36725" cy="35925"/>
                </a:xfrm>
                <a:custGeom>
                  <a:avLst/>
                  <a:gdLst/>
                  <a:ahLst/>
                  <a:cxnLst/>
                  <a:rect l="l" t="t" r="r" b="b"/>
                  <a:pathLst>
                    <a:path w="1469" h="1437" extrusionOk="0">
                      <a:moveTo>
                        <a:pt x="1468" y="703"/>
                      </a:moveTo>
                      <a:cubicBezTo>
                        <a:pt x="1468" y="1118"/>
                        <a:pt x="1149" y="1437"/>
                        <a:pt x="734" y="1437"/>
                      </a:cubicBezTo>
                      <a:cubicBezTo>
                        <a:pt x="351" y="1437"/>
                        <a:pt x="0" y="1118"/>
                        <a:pt x="0" y="703"/>
                      </a:cubicBezTo>
                      <a:cubicBezTo>
                        <a:pt x="0" y="320"/>
                        <a:pt x="351" y="1"/>
                        <a:pt x="734" y="1"/>
                      </a:cubicBezTo>
                      <a:cubicBezTo>
                        <a:pt x="1149" y="1"/>
                        <a:pt x="1468" y="320"/>
                        <a:pt x="1468"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a:off x="9129325" y="7033225"/>
                  <a:ext cx="35925" cy="35925"/>
                </a:xfrm>
                <a:custGeom>
                  <a:avLst/>
                  <a:gdLst/>
                  <a:ahLst/>
                  <a:cxnLst/>
                  <a:rect l="l" t="t" r="r" b="b"/>
                  <a:pathLst>
                    <a:path w="1437" h="1437" extrusionOk="0">
                      <a:moveTo>
                        <a:pt x="1437" y="703"/>
                      </a:moveTo>
                      <a:cubicBezTo>
                        <a:pt x="1437" y="1117"/>
                        <a:pt x="1117" y="1437"/>
                        <a:pt x="735" y="1437"/>
                      </a:cubicBezTo>
                      <a:cubicBezTo>
                        <a:pt x="320" y="1437"/>
                        <a:pt x="0" y="1117"/>
                        <a:pt x="0" y="703"/>
                      </a:cubicBezTo>
                      <a:cubicBezTo>
                        <a:pt x="0" y="320"/>
                        <a:pt x="320" y="0"/>
                        <a:pt x="735" y="0"/>
                      </a:cubicBezTo>
                      <a:cubicBezTo>
                        <a:pt x="1117" y="0"/>
                        <a:pt x="1437" y="320"/>
                        <a:pt x="1437"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a:off x="8699275" y="7540675"/>
                  <a:ext cx="35925" cy="35925"/>
                </a:xfrm>
                <a:custGeom>
                  <a:avLst/>
                  <a:gdLst/>
                  <a:ahLst/>
                  <a:cxnLst/>
                  <a:rect l="l" t="t" r="r" b="b"/>
                  <a:pathLst>
                    <a:path w="1437" h="1437" extrusionOk="0">
                      <a:moveTo>
                        <a:pt x="1437" y="702"/>
                      </a:moveTo>
                      <a:cubicBezTo>
                        <a:pt x="1437" y="1117"/>
                        <a:pt x="1118" y="1436"/>
                        <a:pt x="735" y="1436"/>
                      </a:cubicBezTo>
                      <a:cubicBezTo>
                        <a:pt x="320" y="1436"/>
                        <a:pt x="1" y="1117"/>
                        <a:pt x="1" y="702"/>
                      </a:cubicBezTo>
                      <a:cubicBezTo>
                        <a:pt x="1" y="319"/>
                        <a:pt x="320" y="0"/>
                        <a:pt x="735" y="0"/>
                      </a:cubicBezTo>
                      <a:cubicBezTo>
                        <a:pt x="1118" y="0"/>
                        <a:pt x="1437" y="319"/>
                        <a:pt x="1437"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a:off x="9165225" y="8843575"/>
                  <a:ext cx="35925" cy="36725"/>
                </a:xfrm>
                <a:custGeom>
                  <a:avLst/>
                  <a:gdLst/>
                  <a:ahLst/>
                  <a:cxnLst/>
                  <a:rect l="l" t="t" r="r" b="b"/>
                  <a:pathLst>
                    <a:path w="1437" h="1469" extrusionOk="0">
                      <a:moveTo>
                        <a:pt x="1437" y="734"/>
                      </a:moveTo>
                      <a:cubicBezTo>
                        <a:pt x="1437" y="1149"/>
                        <a:pt x="1118" y="1468"/>
                        <a:pt x="735" y="1468"/>
                      </a:cubicBezTo>
                      <a:cubicBezTo>
                        <a:pt x="320" y="1468"/>
                        <a:pt x="1" y="1149"/>
                        <a:pt x="1" y="734"/>
                      </a:cubicBezTo>
                      <a:cubicBezTo>
                        <a:pt x="1" y="351"/>
                        <a:pt x="320" y="0"/>
                        <a:pt x="735" y="0"/>
                      </a:cubicBezTo>
                      <a:cubicBezTo>
                        <a:pt x="1118" y="0"/>
                        <a:pt x="1437" y="351"/>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a:off x="13125800" y="9228150"/>
                  <a:ext cx="35925" cy="35925"/>
                </a:xfrm>
                <a:custGeom>
                  <a:avLst/>
                  <a:gdLst/>
                  <a:ahLst/>
                  <a:cxnLst/>
                  <a:rect l="l" t="t" r="r" b="b"/>
                  <a:pathLst>
                    <a:path w="1437" h="1437" extrusionOk="0">
                      <a:moveTo>
                        <a:pt x="1436" y="702"/>
                      </a:moveTo>
                      <a:cubicBezTo>
                        <a:pt x="1436" y="1117"/>
                        <a:pt x="1117" y="1436"/>
                        <a:pt x="702" y="1436"/>
                      </a:cubicBezTo>
                      <a:cubicBezTo>
                        <a:pt x="319" y="1436"/>
                        <a:pt x="0" y="1117"/>
                        <a:pt x="0" y="702"/>
                      </a:cubicBezTo>
                      <a:cubicBezTo>
                        <a:pt x="0" y="319"/>
                        <a:pt x="319" y="0"/>
                        <a:pt x="702" y="0"/>
                      </a:cubicBezTo>
                      <a:cubicBezTo>
                        <a:pt x="1117" y="0"/>
                        <a:pt x="1436" y="319"/>
                        <a:pt x="1436" y="70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1"/>
                <p:cNvSpPr/>
                <p:nvPr/>
              </p:nvSpPr>
              <p:spPr>
                <a:xfrm>
                  <a:off x="12750000" y="7896500"/>
                  <a:ext cx="36725" cy="36725"/>
                </a:xfrm>
                <a:custGeom>
                  <a:avLst/>
                  <a:gdLst/>
                  <a:ahLst/>
                  <a:cxnLst/>
                  <a:rect l="l" t="t" r="r" b="b"/>
                  <a:pathLst>
                    <a:path w="1469" h="1469" extrusionOk="0">
                      <a:moveTo>
                        <a:pt x="1469" y="735"/>
                      </a:moveTo>
                      <a:cubicBezTo>
                        <a:pt x="1469" y="1118"/>
                        <a:pt x="1118" y="1469"/>
                        <a:pt x="735" y="1469"/>
                      </a:cubicBezTo>
                      <a:cubicBezTo>
                        <a:pt x="352" y="1469"/>
                        <a:pt x="1" y="1118"/>
                        <a:pt x="1" y="735"/>
                      </a:cubicBezTo>
                      <a:cubicBezTo>
                        <a:pt x="1" y="352"/>
                        <a:pt x="352" y="1"/>
                        <a:pt x="735" y="1"/>
                      </a:cubicBezTo>
                      <a:cubicBezTo>
                        <a:pt x="1118" y="1"/>
                        <a:pt x="1469" y="352"/>
                        <a:pt x="1469" y="73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1"/>
                <p:cNvSpPr/>
                <p:nvPr/>
              </p:nvSpPr>
              <p:spPr>
                <a:xfrm>
                  <a:off x="14017000" y="8906600"/>
                  <a:ext cx="36725" cy="35925"/>
                </a:xfrm>
                <a:custGeom>
                  <a:avLst/>
                  <a:gdLst/>
                  <a:ahLst/>
                  <a:cxnLst/>
                  <a:rect l="l" t="t" r="r" b="b"/>
                  <a:pathLst>
                    <a:path w="1469" h="1437" extrusionOk="0">
                      <a:moveTo>
                        <a:pt x="1469" y="703"/>
                      </a:moveTo>
                      <a:cubicBezTo>
                        <a:pt x="1469" y="1118"/>
                        <a:pt x="1118" y="1437"/>
                        <a:pt x="735" y="1437"/>
                      </a:cubicBezTo>
                      <a:cubicBezTo>
                        <a:pt x="352" y="1437"/>
                        <a:pt x="1" y="1118"/>
                        <a:pt x="1" y="703"/>
                      </a:cubicBezTo>
                      <a:cubicBezTo>
                        <a:pt x="1" y="320"/>
                        <a:pt x="352" y="1"/>
                        <a:pt x="735" y="1"/>
                      </a:cubicBezTo>
                      <a:cubicBezTo>
                        <a:pt x="1118" y="1"/>
                        <a:pt x="1469" y="320"/>
                        <a:pt x="1469" y="70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1"/>
                <p:cNvSpPr/>
                <p:nvPr/>
              </p:nvSpPr>
              <p:spPr>
                <a:xfrm>
                  <a:off x="12255325" y="8041725"/>
                  <a:ext cx="35925" cy="35925"/>
                </a:xfrm>
                <a:custGeom>
                  <a:avLst/>
                  <a:gdLst/>
                  <a:ahLst/>
                  <a:cxnLst/>
                  <a:rect l="l" t="t" r="r" b="b"/>
                  <a:pathLst>
                    <a:path w="1437" h="1437" extrusionOk="0">
                      <a:moveTo>
                        <a:pt x="1437" y="734"/>
                      </a:moveTo>
                      <a:cubicBezTo>
                        <a:pt x="1437" y="1117"/>
                        <a:pt x="1118" y="1436"/>
                        <a:pt x="735" y="1436"/>
                      </a:cubicBezTo>
                      <a:cubicBezTo>
                        <a:pt x="320" y="1436"/>
                        <a:pt x="1" y="1117"/>
                        <a:pt x="1" y="734"/>
                      </a:cubicBezTo>
                      <a:cubicBezTo>
                        <a:pt x="1" y="319"/>
                        <a:pt x="320" y="0"/>
                        <a:pt x="735" y="0"/>
                      </a:cubicBezTo>
                      <a:cubicBezTo>
                        <a:pt x="1118" y="0"/>
                        <a:pt x="1437" y="319"/>
                        <a:pt x="1437" y="73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1"/>
                <p:cNvSpPr/>
                <p:nvPr/>
              </p:nvSpPr>
              <p:spPr>
                <a:xfrm>
                  <a:off x="9586500" y="6439625"/>
                  <a:ext cx="25550" cy="25550"/>
                </a:xfrm>
                <a:custGeom>
                  <a:avLst/>
                  <a:gdLst/>
                  <a:ahLst/>
                  <a:cxnLst/>
                  <a:rect l="l" t="t" r="r" b="b"/>
                  <a:pathLst>
                    <a:path w="1022" h="1022" extrusionOk="0">
                      <a:moveTo>
                        <a:pt x="1022" y="511"/>
                      </a:moveTo>
                      <a:cubicBezTo>
                        <a:pt x="1022" y="798"/>
                        <a:pt x="798" y="1021"/>
                        <a:pt x="511" y="1021"/>
                      </a:cubicBezTo>
                      <a:cubicBezTo>
                        <a:pt x="224" y="1021"/>
                        <a:pt x="0" y="798"/>
                        <a:pt x="0" y="511"/>
                      </a:cubicBezTo>
                      <a:cubicBezTo>
                        <a:pt x="0" y="224"/>
                        <a:pt x="224" y="0"/>
                        <a:pt x="511" y="0"/>
                      </a:cubicBezTo>
                      <a:cubicBezTo>
                        <a:pt x="798"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1"/>
                <p:cNvSpPr/>
                <p:nvPr/>
              </p:nvSpPr>
              <p:spPr>
                <a:xfrm>
                  <a:off x="8207800" y="6939075"/>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56"/>
                        <a:pt x="224" y="1"/>
                        <a:pt x="511" y="1"/>
                      </a:cubicBezTo>
                      <a:cubicBezTo>
                        <a:pt x="798" y="1"/>
                        <a:pt x="1022" y="256"/>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1"/>
                <p:cNvSpPr/>
                <p:nvPr/>
              </p:nvSpPr>
              <p:spPr>
                <a:xfrm>
                  <a:off x="8959375" y="6023125"/>
                  <a:ext cx="42325" cy="42325"/>
                </a:xfrm>
                <a:custGeom>
                  <a:avLst/>
                  <a:gdLst/>
                  <a:ahLst/>
                  <a:cxnLst/>
                  <a:rect l="l" t="t" r="r" b="b"/>
                  <a:pathLst>
                    <a:path w="1693" h="1693" extrusionOk="0">
                      <a:moveTo>
                        <a:pt x="1692" y="831"/>
                      </a:moveTo>
                      <a:cubicBezTo>
                        <a:pt x="1692" y="1309"/>
                        <a:pt x="1309" y="1692"/>
                        <a:pt x="831" y="1692"/>
                      </a:cubicBezTo>
                      <a:cubicBezTo>
                        <a:pt x="384" y="1692"/>
                        <a:pt x="1" y="1309"/>
                        <a:pt x="1" y="831"/>
                      </a:cubicBezTo>
                      <a:cubicBezTo>
                        <a:pt x="1" y="384"/>
                        <a:pt x="384" y="1"/>
                        <a:pt x="831"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1"/>
                <p:cNvSpPr/>
                <p:nvPr/>
              </p:nvSpPr>
              <p:spPr>
                <a:xfrm>
                  <a:off x="9869725" y="6972575"/>
                  <a:ext cx="42325" cy="42325"/>
                </a:xfrm>
                <a:custGeom>
                  <a:avLst/>
                  <a:gdLst/>
                  <a:ahLst/>
                  <a:cxnLst/>
                  <a:rect l="l" t="t" r="r" b="b"/>
                  <a:pathLst>
                    <a:path w="1693" h="1693" extrusionOk="0">
                      <a:moveTo>
                        <a:pt x="1692" y="863"/>
                      </a:moveTo>
                      <a:cubicBezTo>
                        <a:pt x="1692" y="1309"/>
                        <a:pt x="1309" y="1692"/>
                        <a:pt x="831" y="1692"/>
                      </a:cubicBezTo>
                      <a:cubicBezTo>
                        <a:pt x="384" y="1692"/>
                        <a:pt x="1" y="1309"/>
                        <a:pt x="1" y="863"/>
                      </a:cubicBezTo>
                      <a:cubicBezTo>
                        <a:pt x="1" y="384"/>
                        <a:pt x="384"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1"/>
                <p:cNvSpPr/>
                <p:nvPr/>
              </p:nvSpPr>
              <p:spPr>
                <a:xfrm>
                  <a:off x="10761750" y="7009300"/>
                  <a:ext cx="42300" cy="43100"/>
                </a:xfrm>
                <a:custGeom>
                  <a:avLst/>
                  <a:gdLst/>
                  <a:ahLst/>
                  <a:cxnLst/>
                  <a:rect l="l" t="t" r="r" b="b"/>
                  <a:pathLst>
                    <a:path w="1692" h="1724" extrusionOk="0">
                      <a:moveTo>
                        <a:pt x="1692" y="862"/>
                      </a:moveTo>
                      <a:cubicBezTo>
                        <a:pt x="1692" y="1340"/>
                        <a:pt x="1309" y="1723"/>
                        <a:pt x="830" y="1723"/>
                      </a:cubicBezTo>
                      <a:cubicBezTo>
                        <a:pt x="351" y="1723"/>
                        <a:pt x="0" y="1340"/>
                        <a:pt x="0" y="862"/>
                      </a:cubicBezTo>
                      <a:cubicBezTo>
                        <a:pt x="0" y="383"/>
                        <a:pt x="351" y="0"/>
                        <a:pt x="830" y="0"/>
                      </a:cubicBezTo>
                      <a:cubicBezTo>
                        <a:pt x="1309" y="0"/>
                        <a:pt x="1692" y="383"/>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1"/>
                <p:cNvSpPr/>
                <p:nvPr/>
              </p:nvSpPr>
              <p:spPr>
                <a:xfrm>
                  <a:off x="11751075" y="7701025"/>
                  <a:ext cx="42325" cy="42325"/>
                </a:xfrm>
                <a:custGeom>
                  <a:avLst/>
                  <a:gdLst/>
                  <a:ahLst/>
                  <a:cxnLst/>
                  <a:rect l="l" t="t" r="r" b="b"/>
                  <a:pathLst>
                    <a:path w="1693" h="1693" extrusionOk="0">
                      <a:moveTo>
                        <a:pt x="1692" y="863"/>
                      </a:moveTo>
                      <a:cubicBezTo>
                        <a:pt x="1692" y="1341"/>
                        <a:pt x="1309" y="1692"/>
                        <a:pt x="831" y="1692"/>
                      </a:cubicBezTo>
                      <a:cubicBezTo>
                        <a:pt x="352" y="1692"/>
                        <a:pt x="1" y="1341"/>
                        <a:pt x="1" y="863"/>
                      </a:cubicBezTo>
                      <a:cubicBezTo>
                        <a:pt x="1" y="384"/>
                        <a:pt x="352" y="1"/>
                        <a:pt x="831"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1"/>
                <p:cNvSpPr/>
                <p:nvPr/>
              </p:nvSpPr>
              <p:spPr>
                <a:xfrm>
                  <a:off x="13032450" y="8323375"/>
                  <a:ext cx="43100" cy="42300"/>
                </a:xfrm>
                <a:custGeom>
                  <a:avLst/>
                  <a:gdLst/>
                  <a:ahLst/>
                  <a:cxnLst/>
                  <a:rect l="l" t="t" r="r" b="b"/>
                  <a:pathLst>
                    <a:path w="1724" h="1692" extrusionOk="0">
                      <a:moveTo>
                        <a:pt x="1724" y="862"/>
                      </a:moveTo>
                      <a:cubicBezTo>
                        <a:pt x="1724" y="1340"/>
                        <a:pt x="1341" y="1692"/>
                        <a:pt x="862" y="1692"/>
                      </a:cubicBezTo>
                      <a:cubicBezTo>
                        <a:pt x="383" y="1692"/>
                        <a:pt x="0" y="1340"/>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1"/>
                <p:cNvSpPr/>
                <p:nvPr/>
              </p:nvSpPr>
              <p:spPr>
                <a:xfrm>
                  <a:off x="14446250" y="9501800"/>
                  <a:ext cx="42300" cy="42325"/>
                </a:xfrm>
                <a:custGeom>
                  <a:avLst/>
                  <a:gdLst/>
                  <a:ahLst/>
                  <a:cxnLst/>
                  <a:rect l="l" t="t" r="r" b="b"/>
                  <a:pathLst>
                    <a:path w="1692" h="1693" extrusionOk="0">
                      <a:moveTo>
                        <a:pt x="1692" y="830"/>
                      </a:moveTo>
                      <a:cubicBezTo>
                        <a:pt x="1692" y="1309"/>
                        <a:pt x="1341" y="1692"/>
                        <a:pt x="862" y="1692"/>
                      </a:cubicBezTo>
                      <a:cubicBezTo>
                        <a:pt x="383" y="1692"/>
                        <a:pt x="0" y="1309"/>
                        <a:pt x="0" y="830"/>
                      </a:cubicBezTo>
                      <a:cubicBezTo>
                        <a:pt x="0" y="384"/>
                        <a:pt x="383" y="1"/>
                        <a:pt x="862" y="1"/>
                      </a:cubicBezTo>
                      <a:cubicBezTo>
                        <a:pt x="1341"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1"/>
                <p:cNvSpPr/>
                <p:nvPr/>
              </p:nvSpPr>
              <p:spPr>
                <a:xfrm>
                  <a:off x="11427150" y="9212975"/>
                  <a:ext cx="42325" cy="42325"/>
                </a:xfrm>
                <a:custGeom>
                  <a:avLst/>
                  <a:gdLst/>
                  <a:ahLst/>
                  <a:cxnLst/>
                  <a:rect l="l" t="t" r="r" b="b"/>
                  <a:pathLst>
                    <a:path w="1693" h="1693" extrusionOk="0">
                      <a:moveTo>
                        <a:pt x="1692" y="862"/>
                      </a:moveTo>
                      <a:cubicBezTo>
                        <a:pt x="1692" y="1341"/>
                        <a:pt x="1309" y="1692"/>
                        <a:pt x="830" y="1692"/>
                      </a:cubicBezTo>
                      <a:cubicBezTo>
                        <a:pt x="352" y="1692"/>
                        <a:pt x="1" y="1341"/>
                        <a:pt x="1" y="862"/>
                      </a:cubicBezTo>
                      <a:cubicBezTo>
                        <a:pt x="1" y="384"/>
                        <a:pt x="352"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1"/>
                <p:cNvSpPr/>
                <p:nvPr/>
              </p:nvSpPr>
              <p:spPr>
                <a:xfrm>
                  <a:off x="12190700" y="9100475"/>
                  <a:ext cx="42325" cy="43125"/>
                </a:xfrm>
                <a:custGeom>
                  <a:avLst/>
                  <a:gdLst/>
                  <a:ahLst/>
                  <a:cxnLst/>
                  <a:rect l="l" t="t" r="r" b="b"/>
                  <a:pathLst>
                    <a:path w="1693" h="1725" extrusionOk="0">
                      <a:moveTo>
                        <a:pt x="1692" y="862"/>
                      </a:moveTo>
                      <a:cubicBezTo>
                        <a:pt x="1692" y="1341"/>
                        <a:pt x="1309" y="1724"/>
                        <a:pt x="830" y="1724"/>
                      </a:cubicBezTo>
                      <a:cubicBezTo>
                        <a:pt x="384" y="1724"/>
                        <a:pt x="1" y="1341"/>
                        <a:pt x="1" y="862"/>
                      </a:cubicBezTo>
                      <a:cubicBezTo>
                        <a:pt x="1" y="384"/>
                        <a:pt x="384" y="1"/>
                        <a:pt x="830"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1"/>
                <p:cNvSpPr/>
                <p:nvPr/>
              </p:nvSpPr>
              <p:spPr>
                <a:xfrm>
                  <a:off x="12419700" y="8567500"/>
                  <a:ext cx="43100" cy="42325"/>
                </a:xfrm>
                <a:custGeom>
                  <a:avLst/>
                  <a:gdLst/>
                  <a:ahLst/>
                  <a:cxnLst/>
                  <a:rect l="l" t="t" r="r" b="b"/>
                  <a:pathLst>
                    <a:path w="1724" h="1693" extrusionOk="0">
                      <a:moveTo>
                        <a:pt x="1723" y="863"/>
                      </a:moveTo>
                      <a:cubicBezTo>
                        <a:pt x="1723" y="1309"/>
                        <a:pt x="1341" y="1692"/>
                        <a:pt x="862" y="1692"/>
                      </a:cubicBezTo>
                      <a:cubicBezTo>
                        <a:pt x="383" y="1692"/>
                        <a:pt x="0" y="1309"/>
                        <a:pt x="0" y="863"/>
                      </a:cubicBezTo>
                      <a:cubicBezTo>
                        <a:pt x="0" y="384"/>
                        <a:pt x="383" y="1"/>
                        <a:pt x="862" y="1"/>
                      </a:cubicBezTo>
                      <a:cubicBezTo>
                        <a:pt x="1341" y="1"/>
                        <a:pt x="1723" y="384"/>
                        <a:pt x="1723"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1"/>
                <p:cNvSpPr/>
                <p:nvPr/>
              </p:nvSpPr>
              <p:spPr>
                <a:xfrm>
                  <a:off x="9401400" y="7784000"/>
                  <a:ext cx="42300" cy="43125"/>
                </a:xfrm>
                <a:custGeom>
                  <a:avLst/>
                  <a:gdLst/>
                  <a:ahLst/>
                  <a:cxnLst/>
                  <a:rect l="l" t="t" r="r" b="b"/>
                  <a:pathLst>
                    <a:path w="1692" h="1725" extrusionOk="0">
                      <a:moveTo>
                        <a:pt x="1692" y="863"/>
                      </a:moveTo>
                      <a:cubicBezTo>
                        <a:pt x="1692" y="1341"/>
                        <a:pt x="1309" y="1724"/>
                        <a:pt x="862" y="1724"/>
                      </a:cubicBezTo>
                      <a:cubicBezTo>
                        <a:pt x="383" y="1724"/>
                        <a:pt x="0" y="1341"/>
                        <a:pt x="0" y="863"/>
                      </a:cubicBezTo>
                      <a:cubicBezTo>
                        <a:pt x="0" y="384"/>
                        <a:pt x="383" y="1"/>
                        <a:pt x="862" y="1"/>
                      </a:cubicBezTo>
                      <a:cubicBezTo>
                        <a:pt x="1309"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1"/>
                <p:cNvSpPr/>
                <p:nvPr/>
              </p:nvSpPr>
              <p:spPr>
                <a:xfrm>
                  <a:off x="9415750" y="8445425"/>
                  <a:ext cx="42325" cy="42325"/>
                </a:xfrm>
                <a:custGeom>
                  <a:avLst/>
                  <a:gdLst/>
                  <a:ahLst/>
                  <a:cxnLst/>
                  <a:rect l="l" t="t" r="r" b="b"/>
                  <a:pathLst>
                    <a:path w="1693" h="1693" extrusionOk="0">
                      <a:moveTo>
                        <a:pt x="1692" y="831"/>
                      </a:moveTo>
                      <a:cubicBezTo>
                        <a:pt x="1692" y="1309"/>
                        <a:pt x="1309" y="1692"/>
                        <a:pt x="862" y="1692"/>
                      </a:cubicBezTo>
                      <a:cubicBezTo>
                        <a:pt x="384" y="1692"/>
                        <a:pt x="1" y="1309"/>
                        <a:pt x="1" y="831"/>
                      </a:cubicBezTo>
                      <a:cubicBezTo>
                        <a:pt x="1" y="352"/>
                        <a:pt x="384" y="1"/>
                        <a:pt x="862" y="1"/>
                      </a:cubicBezTo>
                      <a:cubicBezTo>
                        <a:pt x="1309" y="1"/>
                        <a:pt x="1692" y="352"/>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1"/>
                <p:cNvSpPr/>
                <p:nvPr/>
              </p:nvSpPr>
              <p:spPr>
                <a:xfrm>
                  <a:off x="10410675" y="8856325"/>
                  <a:ext cx="42325" cy="42325"/>
                </a:xfrm>
                <a:custGeom>
                  <a:avLst/>
                  <a:gdLst/>
                  <a:ahLst/>
                  <a:cxnLst/>
                  <a:rect l="l" t="t" r="r" b="b"/>
                  <a:pathLst>
                    <a:path w="1693" h="1693" extrusionOk="0">
                      <a:moveTo>
                        <a:pt x="1692" y="863"/>
                      </a:moveTo>
                      <a:cubicBezTo>
                        <a:pt x="1692" y="1309"/>
                        <a:pt x="1341" y="1692"/>
                        <a:pt x="863" y="1692"/>
                      </a:cubicBezTo>
                      <a:cubicBezTo>
                        <a:pt x="384" y="1692"/>
                        <a:pt x="1" y="1309"/>
                        <a:pt x="1" y="863"/>
                      </a:cubicBezTo>
                      <a:cubicBezTo>
                        <a:pt x="1" y="384"/>
                        <a:pt x="384" y="1"/>
                        <a:pt x="863" y="1"/>
                      </a:cubicBezTo>
                      <a:cubicBezTo>
                        <a:pt x="1341" y="1"/>
                        <a:pt x="1692" y="384"/>
                        <a:pt x="1692"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1"/>
                <p:cNvSpPr/>
                <p:nvPr/>
              </p:nvSpPr>
              <p:spPr>
                <a:xfrm>
                  <a:off x="10907750" y="7981875"/>
                  <a:ext cx="42300" cy="42325"/>
                </a:xfrm>
                <a:custGeom>
                  <a:avLst/>
                  <a:gdLst/>
                  <a:ahLst/>
                  <a:cxnLst/>
                  <a:rect l="l" t="t" r="r" b="b"/>
                  <a:pathLst>
                    <a:path w="1692" h="1693" extrusionOk="0">
                      <a:moveTo>
                        <a:pt x="1692" y="862"/>
                      </a:moveTo>
                      <a:cubicBezTo>
                        <a:pt x="1692" y="1341"/>
                        <a:pt x="1309" y="1692"/>
                        <a:pt x="862" y="1692"/>
                      </a:cubicBezTo>
                      <a:cubicBezTo>
                        <a:pt x="383" y="1692"/>
                        <a:pt x="0" y="1341"/>
                        <a:pt x="0" y="862"/>
                      </a:cubicBezTo>
                      <a:cubicBezTo>
                        <a:pt x="0" y="384"/>
                        <a:pt x="383" y="1"/>
                        <a:pt x="862" y="1"/>
                      </a:cubicBezTo>
                      <a:cubicBezTo>
                        <a:pt x="1309" y="1"/>
                        <a:pt x="1692" y="384"/>
                        <a:pt x="1692"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1"/>
                <p:cNvSpPr/>
                <p:nvPr/>
              </p:nvSpPr>
              <p:spPr>
                <a:xfrm>
                  <a:off x="10089150" y="7779225"/>
                  <a:ext cx="43100" cy="42300"/>
                </a:xfrm>
                <a:custGeom>
                  <a:avLst/>
                  <a:gdLst/>
                  <a:ahLst/>
                  <a:cxnLst/>
                  <a:rect l="l" t="t" r="r" b="b"/>
                  <a:pathLst>
                    <a:path w="1724" h="1692" extrusionOk="0">
                      <a:moveTo>
                        <a:pt x="1724" y="862"/>
                      </a:moveTo>
                      <a:cubicBezTo>
                        <a:pt x="1724" y="1309"/>
                        <a:pt x="1341" y="1692"/>
                        <a:pt x="862" y="1692"/>
                      </a:cubicBezTo>
                      <a:cubicBezTo>
                        <a:pt x="383" y="1692"/>
                        <a:pt x="0" y="1309"/>
                        <a:pt x="0" y="862"/>
                      </a:cubicBezTo>
                      <a:cubicBezTo>
                        <a:pt x="0" y="383"/>
                        <a:pt x="383" y="0"/>
                        <a:pt x="862" y="0"/>
                      </a:cubicBezTo>
                      <a:cubicBezTo>
                        <a:pt x="1341" y="0"/>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1"/>
                <p:cNvSpPr/>
                <p:nvPr/>
              </p:nvSpPr>
              <p:spPr>
                <a:xfrm>
                  <a:off x="8353800" y="7746500"/>
                  <a:ext cx="43125" cy="42325"/>
                </a:xfrm>
                <a:custGeom>
                  <a:avLst/>
                  <a:gdLst/>
                  <a:ahLst/>
                  <a:cxnLst/>
                  <a:rect l="l" t="t" r="r" b="b"/>
                  <a:pathLst>
                    <a:path w="1725" h="1693" extrusionOk="0">
                      <a:moveTo>
                        <a:pt x="1724" y="863"/>
                      </a:moveTo>
                      <a:cubicBezTo>
                        <a:pt x="1724" y="1341"/>
                        <a:pt x="1341" y="1692"/>
                        <a:pt x="862" y="1692"/>
                      </a:cubicBezTo>
                      <a:cubicBezTo>
                        <a:pt x="384" y="1692"/>
                        <a:pt x="1" y="1341"/>
                        <a:pt x="1" y="863"/>
                      </a:cubicBezTo>
                      <a:cubicBezTo>
                        <a:pt x="1" y="384"/>
                        <a:pt x="384" y="1"/>
                        <a:pt x="862" y="1"/>
                      </a:cubicBezTo>
                      <a:cubicBezTo>
                        <a:pt x="1341" y="1"/>
                        <a:pt x="1724" y="384"/>
                        <a:pt x="1724" y="86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1"/>
                <p:cNvSpPr/>
                <p:nvPr/>
              </p:nvSpPr>
              <p:spPr>
                <a:xfrm>
                  <a:off x="8654600" y="71233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1"/>
                <p:cNvSpPr/>
                <p:nvPr/>
              </p:nvSpPr>
              <p:spPr>
                <a:xfrm>
                  <a:off x="7815250" y="7722575"/>
                  <a:ext cx="43100" cy="43100"/>
                </a:xfrm>
                <a:custGeom>
                  <a:avLst/>
                  <a:gdLst/>
                  <a:ahLst/>
                  <a:cxnLst/>
                  <a:rect l="l" t="t" r="r" b="b"/>
                  <a:pathLst>
                    <a:path w="1724" h="1724" extrusionOk="0">
                      <a:moveTo>
                        <a:pt x="1724" y="862"/>
                      </a:moveTo>
                      <a:cubicBezTo>
                        <a:pt x="1724" y="1341"/>
                        <a:pt x="1341" y="1724"/>
                        <a:pt x="862" y="1724"/>
                      </a:cubicBezTo>
                      <a:cubicBezTo>
                        <a:pt x="384" y="1724"/>
                        <a:pt x="1" y="1341"/>
                        <a:pt x="1" y="862"/>
                      </a:cubicBezTo>
                      <a:cubicBezTo>
                        <a:pt x="1" y="383"/>
                        <a:pt x="384" y="1"/>
                        <a:pt x="862" y="1"/>
                      </a:cubicBezTo>
                      <a:cubicBezTo>
                        <a:pt x="1341" y="1"/>
                        <a:pt x="1724" y="383"/>
                        <a:pt x="1724" y="86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32" name="Google Shape;1732;p41"/>
            <p:cNvGrpSpPr/>
            <p:nvPr/>
          </p:nvGrpSpPr>
          <p:grpSpPr>
            <a:xfrm>
              <a:off x="6226025" y="539494"/>
              <a:ext cx="1119226" cy="720958"/>
              <a:chOff x="7714450" y="2073044"/>
              <a:chExt cx="1119226" cy="720958"/>
            </a:xfrm>
          </p:grpSpPr>
          <p:sp>
            <p:nvSpPr>
              <p:cNvPr id="1733" name="Google Shape;1733;p41"/>
              <p:cNvSpPr/>
              <p:nvPr/>
            </p:nvSpPr>
            <p:spPr>
              <a:xfrm>
                <a:off x="7740398" y="2102385"/>
                <a:ext cx="1083165" cy="662294"/>
              </a:xfrm>
              <a:custGeom>
                <a:avLst/>
                <a:gdLst/>
                <a:ahLst/>
                <a:cxnLst/>
                <a:rect l="l" t="t" r="r" b="b"/>
                <a:pathLst>
                  <a:path w="30639" h="18734" fill="none" extrusionOk="0">
                    <a:moveTo>
                      <a:pt x="1" y="2266"/>
                    </a:moveTo>
                    <a:lnTo>
                      <a:pt x="12320" y="0"/>
                    </a:lnTo>
                    <a:lnTo>
                      <a:pt x="18703" y="957"/>
                    </a:lnTo>
                    <a:lnTo>
                      <a:pt x="18703" y="5394"/>
                    </a:lnTo>
                    <a:cubicBezTo>
                      <a:pt x="18703" y="5394"/>
                      <a:pt x="30639" y="7947"/>
                      <a:pt x="30479" y="8330"/>
                    </a:cubicBezTo>
                    <a:cubicBezTo>
                      <a:pt x="30319" y="8713"/>
                      <a:pt x="25022" y="18319"/>
                      <a:pt x="25022" y="18319"/>
                    </a:cubicBezTo>
                    <a:lnTo>
                      <a:pt x="12607" y="18734"/>
                    </a:lnTo>
                    <a:lnTo>
                      <a:pt x="18703" y="5394"/>
                    </a:lnTo>
                    <a:lnTo>
                      <a:pt x="25022" y="18319"/>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1"/>
              <p:cNvSpPr/>
              <p:nvPr/>
            </p:nvSpPr>
            <p:spPr>
              <a:xfrm>
                <a:off x="8175892" y="2102385"/>
                <a:ext cx="225690" cy="190691"/>
              </a:xfrm>
              <a:custGeom>
                <a:avLst/>
                <a:gdLst/>
                <a:ahLst/>
                <a:cxnLst/>
                <a:rect l="l" t="t" r="r" b="b"/>
                <a:pathLst>
                  <a:path w="6384" h="5394" fill="none" extrusionOk="0">
                    <a:moveTo>
                      <a:pt x="1" y="0"/>
                    </a:moveTo>
                    <a:lnTo>
                      <a:pt x="6384" y="5394"/>
                    </a:lnTo>
                  </a:path>
                </a:pathLst>
              </a:custGeom>
              <a:no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5" name="Google Shape;1735;p41"/>
              <p:cNvGrpSpPr/>
              <p:nvPr/>
            </p:nvGrpSpPr>
            <p:grpSpPr>
              <a:xfrm>
                <a:off x="7714450" y="2073044"/>
                <a:ext cx="1119226" cy="720958"/>
                <a:chOff x="7714450" y="2073044"/>
                <a:chExt cx="1119226" cy="720958"/>
              </a:xfrm>
            </p:grpSpPr>
            <p:sp>
              <p:nvSpPr>
                <p:cNvPr id="1736" name="Google Shape;1736;p41"/>
                <p:cNvSpPr/>
                <p:nvPr/>
              </p:nvSpPr>
              <p:spPr>
                <a:xfrm>
                  <a:off x="8603502" y="2726267"/>
                  <a:ext cx="41787" cy="41787"/>
                </a:xfrm>
                <a:custGeom>
                  <a:avLst/>
                  <a:gdLst/>
                  <a:ahLst/>
                  <a:cxnLst/>
                  <a:rect l="l" t="t" r="r" b="b"/>
                  <a:pathLst>
                    <a:path w="1182" h="1182" extrusionOk="0">
                      <a:moveTo>
                        <a:pt x="351" y="160"/>
                      </a:moveTo>
                      <a:cubicBezTo>
                        <a:pt x="607" y="1"/>
                        <a:pt x="894" y="96"/>
                        <a:pt x="1053" y="352"/>
                      </a:cubicBezTo>
                      <a:cubicBezTo>
                        <a:pt x="1181" y="575"/>
                        <a:pt x="1085" y="894"/>
                        <a:pt x="862" y="1022"/>
                      </a:cubicBezTo>
                      <a:cubicBezTo>
                        <a:pt x="607" y="1182"/>
                        <a:pt x="287" y="1086"/>
                        <a:pt x="160" y="830"/>
                      </a:cubicBezTo>
                      <a:cubicBezTo>
                        <a:pt x="0" y="607"/>
                        <a:pt x="96" y="288"/>
                        <a:pt x="351"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1"/>
                <p:cNvSpPr/>
                <p:nvPr/>
              </p:nvSpPr>
              <p:spPr>
                <a:xfrm>
                  <a:off x="8793021" y="2376535"/>
                  <a:ext cx="40655" cy="41787"/>
                </a:xfrm>
                <a:custGeom>
                  <a:avLst/>
                  <a:gdLst/>
                  <a:ahLst/>
                  <a:cxnLst/>
                  <a:rect l="l" t="t" r="r" b="b"/>
                  <a:pathLst>
                    <a:path w="1150" h="1182" extrusionOk="0">
                      <a:moveTo>
                        <a:pt x="320" y="160"/>
                      </a:moveTo>
                      <a:cubicBezTo>
                        <a:pt x="575" y="0"/>
                        <a:pt x="894" y="96"/>
                        <a:pt x="1022" y="351"/>
                      </a:cubicBezTo>
                      <a:cubicBezTo>
                        <a:pt x="1150" y="575"/>
                        <a:pt x="1086" y="894"/>
                        <a:pt x="831" y="1021"/>
                      </a:cubicBezTo>
                      <a:cubicBezTo>
                        <a:pt x="575" y="1181"/>
                        <a:pt x="288" y="1085"/>
                        <a:pt x="128" y="830"/>
                      </a:cubicBezTo>
                      <a:cubicBezTo>
                        <a:pt x="1" y="607"/>
                        <a:pt x="97" y="287"/>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1"/>
                <p:cNvSpPr/>
                <p:nvPr/>
              </p:nvSpPr>
              <p:spPr>
                <a:xfrm>
                  <a:off x="8380117" y="2271613"/>
                  <a:ext cx="40655" cy="41787"/>
                </a:xfrm>
                <a:custGeom>
                  <a:avLst/>
                  <a:gdLst/>
                  <a:ahLst/>
                  <a:cxnLst/>
                  <a:rect l="l" t="t" r="r" b="b"/>
                  <a:pathLst>
                    <a:path w="1150" h="1182" extrusionOk="0">
                      <a:moveTo>
                        <a:pt x="319" y="128"/>
                      </a:moveTo>
                      <a:cubicBezTo>
                        <a:pt x="575" y="0"/>
                        <a:pt x="894" y="96"/>
                        <a:pt x="1021" y="319"/>
                      </a:cubicBezTo>
                      <a:cubicBezTo>
                        <a:pt x="1149" y="575"/>
                        <a:pt x="1053" y="894"/>
                        <a:pt x="830" y="1021"/>
                      </a:cubicBezTo>
                      <a:cubicBezTo>
                        <a:pt x="575" y="1181"/>
                        <a:pt x="255" y="1085"/>
                        <a:pt x="128" y="830"/>
                      </a:cubicBezTo>
                      <a:cubicBezTo>
                        <a:pt x="0" y="575"/>
                        <a:pt x="64" y="287"/>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1"/>
                <p:cNvSpPr/>
                <p:nvPr/>
              </p:nvSpPr>
              <p:spPr>
                <a:xfrm>
                  <a:off x="7714450" y="2159902"/>
                  <a:ext cx="40655" cy="41787"/>
                </a:xfrm>
                <a:custGeom>
                  <a:avLst/>
                  <a:gdLst/>
                  <a:ahLst/>
                  <a:cxnLst/>
                  <a:rect l="l" t="t" r="r" b="b"/>
                  <a:pathLst>
                    <a:path w="1150" h="1182" extrusionOk="0">
                      <a:moveTo>
                        <a:pt x="320" y="160"/>
                      </a:moveTo>
                      <a:cubicBezTo>
                        <a:pt x="575" y="1"/>
                        <a:pt x="894" y="96"/>
                        <a:pt x="1022" y="352"/>
                      </a:cubicBezTo>
                      <a:cubicBezTo>
                        <a:pt x="1150" y="607"/>
                        <a:pt x="1054" y="894"/>
                        <a:pt x="831" y="1054"/>
                      </a:cubicBezTo>
                      <a:cubicBezTo>
                        <a:pt x="575" y="1182"/>
                        <a:pt x="256" y="1086"/>
                        <a:pt x="128" y="862"/>
                      </a:cubicBezTo>
                      <a:cubicBezTo>
                        <a:pt x="1" y="607"/>
                        <a:pt x="65" y="288"/>
                        <a:pt x="320" y="16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1"/>
                <p:cNvSpPr/>
                <p:nvPr/>
              </p:nvSpPr>
              <p:spPr>
                <a:xfrm>
                  <a:off x="8381248" y="2115925"/>
                  <a:ext cx="40655" cy="40620"/>
                </a:xfrm>
                <a:custGeom>
                  <a:avLst/>
                  <a:gdLst/>
                  <a:ahLst/>
                  <a:cxnLst/>
                  <a:rect l="l" t="t" r="r" b="b"/>
                  <a:pathLst>
                    <a:path w="1150" h="1149" extrusionOk="0">
                      <a:moveTo>
                        <a:pt x="319" y="128"/>
                      </a:moveTo>
                      <a:cubicBezTo>
                        <a:pt x="575" y="0"/>
                        <a:pt x="894" y="96"/>
                        <a:pt x="1021" y="319"/>
                      </a:cubicBezTo>
                      <a:cubicBezTo>
                        <a:pt x="1149" y="574"/>
                        <a:pt x="1085" y="894"/>
                        <a:pt x="830" y="1021"/>
                      </a:cubicBezTo>
                      <a:cubicBezTo>
                        <a:pt x="575" y="1149"/>
                        <a:pt x="287" y="1085"/>
                        <a:pt x="128" y="830"/>
                      </a:cubicBezTo>
                      <a:cubicBezTo>
                        <a:pt x="0" y="574"/>
                        <a:pt x="96" y="255"/>
                        <a:pt x="319" y="128"/>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1"/>
                <p:cNvSpPr/>
                <p:nvPr/>
              </p:nvSpPr>
              <p:spPr>
                <a:xfrm>
                  <a:off x="8155600" y="2725135"/>
                  <a:ext cx="67735" cy="68867"/>
                </a:xfrm>
                <a:custGeom>
                  <a:avLst/>
                  <a:gdLst/>
                  <a:ahLst/>
                  <a:cxnLst/>
                  <a:rect l="l" t="t" r="r" b="b"/>
                  <a:pathLst>
                    <a:path w="1916" h="1948" extrusionOk="0">
                      <a:moveTo>
                        <a:pt x="543" y="224"/>
                      </a:moveTo>
                      <a:cubicBezTo>
                        <a:pt x="958" y="1"/>
                        <a:pt x="1468" y="160"/>
                        <a:pt x="1692" y="543"/>
                      </a:cubicBezTo>
                      <a:cubicBezTo>
                        <a:pt x="1915" y="958"/>
                        <a:pt x="1787" y="1469"/>
                        <a:pt x="1373" y="1724"/>
                      </a:cubicBezTo>
                      <a:cubicBezTo>
                        <a:pt x="958" y="1948"/>
                        <a:pt x="447" y="1788"/>
                        <a:pt x="224" y="1405"/>
                      </a:cubicBezTo>
                      <a:cubicBezTo>
                        <a:pt x="0" y="990"/>
                        <a:pt x="128" y="480"/>
                        <a:pt x="543" y="224"/>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1"/>
                <p:cNvSpPr/>
                <p:nvPr/>
              </p:nvSpPr>
              <p:spPr>
                <a:xfrm>
                  <a:off x="8133010" y="2073044"/>
                  <a:ext cx="68867" cy="68867"/>
                </a:xfrm>
                <a:custGeom>
                  <a:avLst/>
                  <a:gdLst/>
                  <a:ahLst/>
                  <a:cxnLst/>
                  <a:rect l="l" t="t" r="r" b="b"/>
                  <a:pathLst>
                    <a:path w="1948" h="1948" extrusionOk="0">
                      <a:moveTo>
                        <a:pt x="575" y="256"/>
                      </a:moveTo>
                      <a:cubicBezTo>
                        <a:pt x="958" y="0"/>
                        <a:pt x="1501" y="160"/>
                        <a:pt x="1724" y="575"/>
                      </a:cubicBezTo>
                      <a:cubicBezTo>
                        <a:pt x="1948" y="958"/>
                        <a:pt x="1820" y="1500"/>
                        <a:pt x="1405" y="1724"/>
                      </a:cubicBezTo>
                      <a:cubicBezTo>
                        <a:pt x="990" y="1947"/>
                        <a:pt x="480" y="1819"/>
                        <a:pt x="256" y="1404"/>
                      </a:cubicBezTo>
                      <a:cubicBezTo>
                        <a:pt x="1" y="990"/>
                        <a:pt x="161" y="479"/>
                        <a:pt x="575" y="256"/>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743" name="Google Shape;1743;p41"/>
            <p:cNvCxnSpPr/>
            <p:nvPr/>
          </p:nvCxnSpPr>
          <p:spPr>
            <a:xfrm rot="10800000" flipH="1">
              <a:off x="7329050" y="840175"/>
              <a:ext cx="802200" cy="20700"/>
            </a:xfrm>
            <a:prstGeom prst="straightConnector1">
              <a:avLst/>
            </a:prstGeom>
            <a:noFill/>
            <a:ln w="9525" cap="flat" cmpd="sng">
              <a:solidFill>
                <a:schemeClr val="accent2"/>
              </a:solidFill>
              <a:prstDash val="solid"/>
              <a:round/>
              <a:headEnd type="none" w="med" len="med"/>
              <a:tailEnd type="none" w="med" len="med"/>
            </a:ln>
          </p:spPr>
        </p:cxnSp>
        <p:cxnSp>
          <p:nvCxnSpPr>
            <p:cNvPr id="1744" name="Google Shape;1744;p41"/>
            <p:cNvCxnSpPr/>
            <p:nvPr/>
          </p:nvCxnSpPr>
          <p:spPr>
            <a:xfrm flipH="1">
              <a:off x="7326275" y="442125"/>
              <a:ext cx="250500" cy="421800"/>
            </a:xfrm>
            <a:prstGeom prst="straightConnector1">
              <a:avLst/>
            </a:prstGeom>
            <a:noFill/>
            <a:ln w="9525" cap="flat" cmpd="sng">
              <a:solidFill>
                <a:schemeClr val="accent2"/>
              </a:solidFill>
              <a:prstDash val="solid"/>
              <a:round/>
              <a:headEnd type="none" w="med" len="med"/>
              <a:tailEnd type="none" w="med" len="med"/>
            </a:ln>
          </p:spPr>
        </p:cxnSp>
        <p:cxnSp>
          <p:nvCxnSpPr>
            <p:cNvPr id="1745" name="Google Shape;1745;p41"/>
            <p:cNvCxnSpPr/>
            <p:nvPr/>
          </p:nvCxnSpPr>
          <p:spPr>
            <a:xfrm>
              <a:off x="6863125" y="374300"/>
              <a:ext cx="47100" cy="233100"/>
            </a:xfrm>
            <a:prstGeom prst="straightConnector1">
              <a:avLst/>
            </a:prstGeom>
            <a:noFill/>
            <a:ln w="9525" cap="flat" cmpd="sng">
              <a:solidFill>
                <a:schemeClr val="accent2"/>
              </a:solidFill>
              <a:prstDash val="solid"/>
              <a:round/>
              <a:headEnd type="none" w="med" len="med"/>
              <a:tailEnd type="none" w="med" len="med"/>
            </a:ln>
          </p:spPr>
        </p:cxnSp>
        <p:cxnSp>
          <p:nvCxnSpPr>
            <p:cNvPr id="1746" name="Google Shape;1746;p41"/>
            <p:cNvCxnSpPr/>
            <p:nvPr/>
          </p:nvCxnSpPr>
          <p:spPr>
            <a:xfrm>
              <a:off x="6913525" y="606175"/>
              <a:ext cx="418500" cy="252600"/>
            </a:xfrm>
            <a:prstGeom prst="straightConnector1">
              <a:avLst/>
            </a:prstGeom>
            <a:noFill/>
            <a:ln w="9525" cap="flat" cmpd="sng">
              <a:solidFill>
                <a:schemeClr val="accent2"/>
              </a:solidFill>
              <a:prstDash val="solid"/>
              <a:round/>
              <a:headEnd type="none" w="med" len="med"/>
              <a:tailEnd type="none" w="med" len="med"/>
            </a:ln>
          </p:spPr>
        </p:cxnSp>
      </p:grpSp>
      <p:sp>
        <p:nvSpPr>
          <p:cNvPr id="1747" name="Google Shape;1747;p41"/>
          <p:cNvSpPr txBox="1">
            <a:spLocks noGrp="1"/>
          </p:cNvSpPr>
          <p:nvPr>
            <p:ph type="title"/>
          </p:nvPr>
        </p:nvSpPr>
        <p:spPr>
          <a:xfrm>
            <a:off x="2135550" y="2028600"/>
            <a:ext cx="4872900" cy="108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Q&amp;A</a:t>
            </a:r>
            <a:endParaRPr dirty="0"/>
          </a:p>
        </p:txBody>
      </p:sp>
    </p:spTree>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9"/>
        <p:cNvGrpSpPr/>
        <p:nvPr/>
      </p:nvGrpSpPr>
      <p:grpSpPr>
        <a:xfrm>
          <a:off x="0" y="0"/>
          <a:ext cx="0" cy="0"/>
          <a:chOff x="0" y="0"/>
          <a:chExt cx="0" cy="0"/>
        </a:xfrm>
      </p:grpSpPr>
      <p:sp>
        <p:nvSpPr>
          <p:cNvPr id="3013" name="Google Shape;3013;p72"/>
          <p:cNvSpPr txBox="1">
            <a:spLocks noGrp="1"/>
          </p:cNvSpPr>
          <p:nvPr>
            <p:ph type="title"/>
          </p:nvPr>
        </p:nvSpPr>
        <p:spPr>
          <a:xfrm>
            <a:off x="5323537" y="1482091"/>
            <a:ext cx="3140350" cy="9612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THANKS!</a:t>
            </a:r>
            <a:endParaRPr sz="4800" dirty="0"/>
          </a:p>
        </p:txBody>
      </p:sp>
      <p:sp>
        <p:nvSpPr>
          <p:cNvPr id="3015" name="Google Shape;3015;p72"/>
          <p:cNvSpPr txBox="1"/>
          <p:nvPr/>
        </p:nvSpPr>
        <p:spPr>
          <a:xfrm>
            <a:off x="5385912" y="3169188"/>
            <a:ext cx="3015600" cy="2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Dosis"/>
                <a:ea typeface="Dosis"/>
                <a:cs typeface="Dosis"/>
                <a:sym typeface="Dosis"/>
              </a:rPr>
              <a:t>Please keep this slide for attribution</a:t>
            </a:r>
            <a:endParaRPr sz="1200">
              <a:solidFill>
                <a:schemeClr val="dk1"/>
              </a:solidFill>
              <a:latin typeface="Dosis"/>
              <a:ea typeface="Dosis"/>
              <a:cs typeface="Dosis"/>
              <a:sym typeface="Dosis"/>
            </a:endParaRPr>
          </a:p>
        </p:txBody>
      </p:sp>
      <p:grpSp>
        <p:nvGrpSpPr>
          <p:cNvPr id="3138" name="Group 3137">
            <a:extLst>
              <a:ext uri="{FF2B5EF4-FFF2-40B4-BE49-F238E27FC236}">
                <a16:creationId xmlns:a16="http://schemas.microsoft.com/office/drawing/2014/main" id="{00BD7159-4210-8070-A6AE-DDF55AC6CF2C}"/>
              </a:ext>
            </a:extLst>
          </p:cNvPr>
          <p:cNvGrpSpPr/>
          <p:nvPr/>
        </p:nvGrpSpPr>
        <p:grpSpPr>
          <a:xfrm>
            <a:off x="8489" y="1261478"/>
            <a:ext cx="4919741" cy="2620545"/>
            <a:chOff x="8489" y="1425975"/>
            <a:chExt cx="4919741" cy="2620545"/>
          </a:xfrm>
        </p:grpSpPr>
        <p:grpSp>
          <p:nvGrpSpPr>
            <p:cNvPr id="55" name="Google Shape;2825;p65">
              <a:extLst>
                <a:ext uri="{FF2B5EF4-FFF2-40B4-BE49-F238E27FC236}">
                  <a16:creationId xmlns:a16="http://schemas.microsoft.com/office/drawing/2014/main" id="{69245403-68F8-993D-893D-7D37DFDC0FCF}"/>
                </a:ext>
              </a:extLst>
            </p:cNvPr>
            <p:cNvGrpSpPr/>
            <p:nvPr/>
          </p:nvGrpSpPr>
          <p:grpSpPr>
            <a:xfrm>
              <a:off x="8489" y="1425975"/>
              <a:ext cx="4919741" cy="2620545"/>
              <a:chOff x="233350" y="949250"/>
              <a:chExt cx="7137300" cy="3802300"/>
            </a:xfrm>
          </p:grpSpPr>
          <p:sp>
            <p:nvSpPr>
              <p:cNvPr id="56" name="Google Shape;2826;p65">
                <a:extLst>
                  <a:ext uri="{FF2B5EF4-FFF2-40B4-BE49-F238E27FC236}">
                    <a16:creationId xmlns:a16="http://schemas.microsoft.com/office/drawing/2014/main" id="{BCDA7714-148B-5FA8-0AC2-314E3D37159D}"/>
                  </a:ext>
                </a:extLst>
              </p:cNvPr>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27;p65">
                <a:extLst>
                  <a:ext uri="{FF2B5EF4-FFF2-40B4-BE49-F238E27FC236}">
                    <a16:creationId xmlns:a16="http://schemas.microsoft.com/office/drawing/2014/main" id="{C820DBC6-54F3-8807-27CE-02B7954A8FB8}"/>
                  </a:ext>
                </a:extLst>
              </p:cNvPr>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28;p65">
                <a:extLst>
                  <a:ext uri="{FF2B5EF4-FFF2-40B4-BE49-F238E27FC236}">
                    <a16:creationId xmlns:a16="http://schemas.microsoft.com/office/drawing/2014/main" id="{9871D132-E9E6-9225-CD18-836D5578D5BA}"/>
                  </a:ext>
                </a:extLst>
              </p:cNvPr>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29;p65">
                <a:extLst>
                  <a:ext uri="{FF2B5EF4-FFF2-40B4-BE49-F238E27FC236}">
                    <a16:creationId xmlns:a16="http://schemas.microsoft.com/office/drawing/2014/main" id="{C2055036-273C-9B84-A048-2D282031CA01}"/>
                  </a:ext>
                </a:extLst>
              </p:cNvPr>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30;p65">
                <a:extLst>
                  <a:ext uri="{FF2B5EF4-FFF2-40B4-BE49-F238E27FC236}">
                    <a16:creationId xmlns:a16="http://schemas.microsoft.com/office/drawing/2014/main" id="{AD809CBE-9AFA-5578-CEEB-B48D098860EC}"/>
                  </a:ext>
                </a:extLst>
              </p:cNvPr>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31;p65">
                <a:extLst>
                  <a:ext uri="{FF2B5EF4-FFF2-40B4-BE49-F238E27FC236}">
                    <a16:creationId xmlns:a16="http://schemas.microsoft.com/office/drawing/2014/main" id="{36E5E05E-A084-B367-D819-FEE25B5BA90E}"/>
                  </a:ext>
                </a:extLst>
              </p:cNvPr>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32;p65">
                <a:extLst>
                  <a:ext uri="{FF2B5EF4-FFF2-40B4-BE49-F238E27FC236}">
                    <a16:creationId xmlns:a16="http://schemas.microsoft.com/office/drawing/2014/main" id="{F4AB8DA8-7F73-F931-A890-F5A3B00A7C9B}"/>
                  </a:ext>
                </a:extLst>
              </p:cNvPr>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33;p65">
                <a:extLst>
                  <a:ext uri="{FF2B5EF4-FFF2-40B4-BE49-F238E27FC236}">
                    <a16:creationId xmlns:a16="http://schemas.microsoft.com/office/drawing/2014/main" id="{88940B4E-4379-6A61-484A-85692BA2752B}"/>
                  </a:ext>
                </a:extLst>
              </p:cNvPr>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2834;p65">
                <a:extLst>
                  <a:ext uri="{FF2B5EF4-FFF2-40B4-BE49-F238E27FC236}">
                    <a16:creationId xmlns:a16="http://schemas.microsoft.com/office/drawing/2014/main" id="{B08BB025-6393-D18A-0961-3F9AA8E73A90}"/>
                  </a:ext>
                </a:extLst>
              </p:cNvPr>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2835;p65">
                <a:extLst>
                  <a:ext uri="{FF2B5EF4-FFF2-40B4-BE49-F238E27FC236}">
                    <a16:creationId xmlns:a16="http://schemas.microsoft.com/office/drawing/2014/main" id="{781F8E16-EC58-4421-828A-EB87C1BB8531}"/>
                  </a:ext>
                </a:extLst>
              </p:cNvPr>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2836;p65">
                <a:extLst>
                  <a:ext uri="{FF2B5EF4-FFF2-40B4-BE49-F238E27FC236}">
                    <a16:creationId xmlns:a16="http://schemas.microsoft.com/office/drawing/2014/main" id="{6BBAB29E-BDA3-3505-FA65-9F94BC93BC7A}"/>
                  </a:ext>
                </a:extLst>
              </p:cNvPr>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2837;p65">
                <a:extLst>
                  <a:ext uri="{FF2B5EF4-FFF2-40B4-BE49-F238E27FC236}">
                    <a16:creationId xmlns:a16="http://schemas.microsoft.com/office/drawing/2014/main" id="{6C54EBBC-E59F-5A10-2B5F-01BB4ED7362A}"/>
                  </a:ext>
                </a:extLst>
              </p:cNvPr>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2838;p65">
                <a:extLst>
                  <a:ext uri="{FF2B5EF4-FFF2-40B4-BE49-F238E27FC236}">
                    <a16:creationId xmlns:a16="http://schemas.microsoft.com/office/drawing/2014/main" id="{E2B870E4-DA2F-AE92-0C5E-22488CFD8A5F}"/>
                  </a:ext>
                </a:extLst>
              </p:cNvPr>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2839;p65">
                <a:extLst>
                  <a:ext uri="{FF2B5EF4-FFF2-40B4-BE49-F238E27FC236}">
                    <a16:creationId xmlns:a16="http://schemas.microsoft.com/office/drawing/2014/main" id="{51DEBDCF-56F4-DC94-ACF2-F52D371652BF}"/>
                  </a:ext>
                </a:extLst>
              </p:cNvPr>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2840;p65">
                <a:extLst>
                  <a:ext uri="{FF2B5EF4-FFF2-40B4-BE49-F238E27FC236}">
                    <a16:creationId xmlns:a16="http://schemas.microsoft.com/office/drawing/2014/main" id="{8FFD2173-9D0A-AB87-7C44-48F63D8EB530}"/>
                  </a:ext>
                </a:extLst>
              </p:cNvPr>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2841;p65">
                <a:extLst>
                  <a:ext uri="{FF2B5EF4-FFF2-40B4-BE49-F238E27FC236}">
                    <a16:creationId xmlns:a16="http://schemas.microsoft.com/office/drawing/2014/main" id="{D7F0C6B7-AACC-E002-1935-7A730F2BE802}"/>
                  </a:ext>
                </a:extLst>
              </p:cNvPr>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2842;p65">
                <a:extLst>
                  <a:ext uri="{FF2B5EF4-FFF2-40B4-BE49-F238E27FC236}">
                    <a16:creationId xmlns:a16="http://schemas.microsoft.com/office/drawing/2014/main" id="{49C164D9-75FE-EBCB-4EC6-553787D25D19}"/>
                  </a:ext>
                </a:extLst>
              </p:cNvPr>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2843;p65">
                <a:extLst>
                  <a:ext uri="{FF2B5EF4-FFF2-40B4-BE49-F238E27FC236}">
                    <a16:creationId xmlns:a16="http://schemas.microsoft.com/office/drawing/2014/main" id="{A216BAF5-354F-B6CB-691C-C65B87A7D14E}"/>
                  </a:ext>
                </a:extLst>
              </p:cNvPr>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2844;p65">
                <a:extLst>
                  <a:ext uri="{FF2B5EF4-FFF2-40B4-BE49-F238E27FC236}">
                    <a16:creationId xmlns:a16="http://schemas.microsoft.com/office/drawing/2014/main" id="{B4F07260-F9FD-3CBA-78AD-B244051CC136}"/>
                  </a:ext>
                </a:extLst>
              </p:cNvPr>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2845;p65">
                <a:extLst>
                  <a:ext uri="{FF2B5EF4-FFF2-40B4-BE49-F238E27FC236}">
                    <a16:creationId xmlns:a16="http://schemas.microsoft.com/office/drawing/2014/main" id="{FD2EE760-704C-5638-1656-06193269C235}"/>
                  </a:ext>
                </a:extLst>
              </p:cNvPr>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2846;p65">
                <a:extLst>
                  <a:ext uri="{FF2B5EF4-FFF2-40B4-BE49-F238E27FC236}">
                    <a16:creationId xmlns:a16="http://schemas.microsoft.com/office/drawing/2014/main" id="{8C2FAB98-3DCC-3DB4-95C6-788753A44DAB}"/>
                  </a:ext>
                </a:extLst>
              </p:cNvPr>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2847;p65">
                <a:extLst>
                  <a:ext uri="{FF2B5EF4-FFF2-40B4-BE49-F238E27FC236}">
                    <a16:creationId xmlns:a16="http://schemas.microsoft.com/office/drawing/2014/main" id="{8C819ED4-7F6D-9569-F407-B03E83148C49}"/>
                  </a:ext>
                </a:extLst>
              </p:cNvPr>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2848;p65">
                <a:extLst>
                  <a:ext uri="{FF2B5EF4-FFF2-40B4-BE49-F238E27FC236}">
                    <a16:creationId xmlns:a16="http://schemas.microsoft.com/office/drawing/2014/main" id="{D99A269E-A210-426D-D4DB-AA29B561D2CD}"/>
                  </a:ext>
                </a:extLst>
              </p:cNvPr>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2849;p65">
                <a:extLst>
                  <a:ext uri="{FF2B5EF4-FFF2-40B4-BE49-F238E27FC236}">
                    <a16:creationId xmlns:a16="http://schemas.microsoft.com/office/drawing/2014/main" id="{A4E1F9D4-BAAE-0FAB-D48B-0A26C62315B5}"/>
                  </a:ext>
                </a:extLst>
              </p:cNvPr>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2850;p65">
                <a:extLst>
                  <a:ext uri="{FF2B5EF4-FFF2-40B4-BE49-F238E27FC236}">
                    <a16:creationId xmlns:a16="http://schemas.microsoft.com/office/drawing/2014/main" id="{3884EC33-C1BA-541D-B3F1-FA6A5E091FBA}"/>
                  </a:ext>
                </a:extLst>
              </p:cNvPr>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2851;p65">
                <a:extLst>
                  <a:ext uri="{FF2B5EF4-FFF2-40B4-BE49-F238E27FC236}">
                    <a16:creationId xmlns:a16="http://schemas.microsoft.com/office/drawing/2014/main" id="{08AD0009-1DC3-245B-5BA6-3C6B7F5B4F6C}"/>
                  </a:ext>
                </a:extLst>
              </p:cNvPr>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2852;p65">
                <a:extLst>
                  <a:ext uri="{FF2B5EF4-FFF2-40B4-BE49-F238E27FC236}">
                    <a16:creationId xmlns:a16="http://schemas.microsoft.com/office/drawing/2014/main" id="{6A675DFB-9EF5-BEC6-B617-D1BC9686B267}"/>
                  </a:ext>
                </a:extLst>
              </p:cNvPr>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2853;p65">
                <a:extLst>
                  <a:ext uri="{FF2B5EF4-FFF2-40B4-BE49-F238E27FC236}">
                    <a16:creationId xmlns:a16="http://schemas.microsoft.com/office/drawing/2014/main" id="{BBE32283-E3C8-D92C-D431-FDA1FEB2BEDA}"/>
                  </a:ext>
                </a:extLst>
              </p:cNvPr>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2854;p65">
                <a:extLst>
                  <a:ext uri="{FF2B5EF4-FFF2-40B4-BE49-F238E27FC236}">
                    <a16:creationId xmlns:a16="http://schemas.microsoft.com/office/drawing/2014/main" id="{1340636F-538C-33BF-20E3-E1ECFC62D1C9}"/>
                  </a:ext>
                </a:extLst>
              </p:cNvPr>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2855;p65">
                <a:extLst>
                  <a:ext uri="{FF2B5EF4-FFF2-40B4-BE49-F238E27FC236}">
                    <a16:creationId xmlns:a16="http://schemas.microsoft.com/office/drawing/2014/main" id="{EC11F082-5B9B-7711-E237-05C068232664}"/>
                  </a:ext>
                </a:extLst>
              </p:cNvPr>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2856;p65">
                <a:extLst>
                  <a:ext uri="{FF2B5EF4-FFF2-40B4-BE49-F238E27FC236}">
                    <a16:creationId xmlns:a16="http://schemas.microsoft.com/office/drawing/2014/main" id="{0AA6F7AB-435B-E259-C9EE-2CE08F194019}"/>
                  </a:ext>
                </a:extLst>
              </p:cNvPr>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2857;p65">
                <a:extLst>
                  <a:ext uri="{FF2B5EF4-FFF2-40B4-BE49-F238E27FC236}">
                    <a16:creationId xmlns:a16="http://schemas.microsoft.com/office/drawing/2014/main" id="{5C7FE639-9563-7DEC-B9CE-3782AB7297DF}"/>
                  </a:ext>
                </a:extLst>
              </p:cNvPr>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2858;p65">
                <a:extLst>
                  <a:ext uri="{FF2B5EF4-FFF2-40B4-BE49-F238E27FC236}">
                    <a16:creationId xmlns:a16="http://schemas.microsoft.com/office/drawing/2014/main" id="{B57FE9E5-F384-3AAA-EF94-56C5708EED22}"/>
                  </a:ext>
                </a:extLst>
              </p:cNvPr>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2859;p65">
                <a:extLst>
                  <a:ext uri="{FF2B5EF4-FFF2-40B4-BE49-F238E27FC236}">
                    <a16:creationId xmlns:a16="http://schemas.microsoft.com/office/drawing/2014/main" id="{982B2C43-627E-E4C1-00B9-935D16CF9AC0}"/>
                  </a:ext>
                </a:extLst>
              </p:cNvPr>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2860;p65">
                <a:extLst>
                  <a:ext uri="{FF2B5EF4-FFF2-40B4-BE49-F238E27FC236}">
                    <a16:creationId xmlns:a16="http://schemas.microsoft.com/office/drawing/2014/main" id="{55DE8341-54FC-0978-1B1B-27B0E0165D8B}"/>
                  </a:ext>
                </a:extLst>
              </p:cNvPr>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2861;p65">
                <a:extLst>
                  <a:ext uri="{FF2B5EF4-FFF2-40B4-BE49-F238E27FC236}">
                    <a16:creationId xmlns:a16="http://schemas.microsoft.com/office/drawing/2014/main" id="{8ED8CB4C-2880-5BF2-85D2-C5F1D10F7F0D}"/>
                  </a:ext>
                </a:extLst>
              </p:cNvPr>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2862;p65">
                <a:extLst>
                  <a:ext uri="{FF2B5EF4-FFF2-40B4-BE49-F238E27FC236}">
                    <a16:creationId xmlns:a16="http://schemas.microsoft.com/office/drawing/2014/main" id="{7E7689EA-F18E-FCC1-B7C2-7DD65A2E1F78}"/>
                  </a:ext>
                </a:extLst>
              </p:cNvPr>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2863;p65">
                <a:extLst>
                  <a:ext uri="{FF2B5EF4-FFF2-40B4-BE49-F238E27FC236}">
                    <a16:creationId xmlns:a16="http://schemas.microsoft.com/office/drawing/2014/main" id="{5D537337-D138-C180-DBA3-89EDCFD7815A}"/>
                  </a:ext>
                </a:extLst>
              </p:cNvPr>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2864;p65">
                <a:extLst>
                  <a:ext uri="{FF2B5EF4-FFF2-40B4-BE49-F238E27FC236}">
                    <a16:creationId xmlns:a16="http://schemas.microsoft.com/office/drawing/2014/main" id="{FAFA3349-CC84-6000-6E43-C267DFEE1B22}"/>
                  </a:ext>
                </a:extLst>
              </p:cNvPr>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2865;p65">
                <a:extLst>
                  <a:ext uri="{FF2B5EF4-FFF2-40B4-BE49-F238E27FC236}">
                    <a16:creationId xmlns:a16="http://schemas.microsoft.com/office/drawing/2014/main" id="{D0A4677B-0721-3670-B639-7332F4C282C4}"/>
                  </a:ext>
                </a:extLst>
              </p:cNvPr>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2866;p65">
                <a:extLst>
                  <a:ext uri="{FF2B5EF4-FFF2-40B4-BE49-F238E27FC236}">
                    <a16:creationId xmlns:a16="http://schemas.microsoft.com/office/drawing/2014/main" id="{B471BE74-87DD-F482-F3FE-494FC4042551}"/>
                  </a:ext>
                </a:extLst>
              </p:cNvPr>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2867;p65">
                <a:extLst>
                  <a:ext uri="{FF2B5EF4-FFF2-40B4-BE49-F238E27FC236}">
                    <a16:creationId xmlns:a16="http://schemas.microsoft.com/office/drawing/2014/main" id="{BE11D167-09F6-0189-CEEB-A8C07C8AA69F}"/>
                  </a:ext>
                </a:extLst>
              </p:cNvPr>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2868;p65">
                <a:extLst>
                  <a:ext uri="{FF2B5EF4-FFF2-40B4-BE49-F238E27FC236}">
                    <a16:creationId xmlns:a16="http://schemas.microsoft.com/office/drawing/2014/main" id="{7B3CCC1D-A4D0-D816-7162-9E3FE69593BD}"/>
                  </a:ext>
                </a:extLst>
              </p:cNvPr>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2869;p65">
                <a:extLst>
                  <a:ext uri="{FF2B5EF4-FFF2-40B4-BE49-F238E27FC236}">
                    <a16:creationId xmlns:a16="http://schemas.microsoft.com/office/drawing/2014/main" id="{C0BBE59F-EB4A-8CD9-BFB8-1DF6FF6BB6B3}"/>
                  </a:ext>
                </a:extLst>
              </p:cNvPr>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2870;p65">
                <a:extLst>
                  <a:ext uri="{FF2B5EF4-FFF2-40B4-BE49-F238E27FC236}">
                    <a16:creationId xmlns:a16="http://schemas.microsoft.com/office/drawing/2014/main" id="{98CBB564-57BD-E580-7639-8726637CCCBE}"/>
                  </a:ext>
                </a:extLst>
              </p:cNvPr>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2871;p65">
                <a:extLst>
                  <a:ext uri="{FF2B5EF4-FFF2-40B4-BE49-F238E27FC236}">
                    <a16:creationId xmlns:a16="http://schemas.microsoft.com/office/drawing/2014/main" id="{D249D519-B03D-0652-7FF5-F9C649AE832E}"/>
                  </a:ext>
                </a:extLst>
              </p:cNvPr>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2872;p65">
                <a:extLst>
                  <a:ext uri="{FF2B5EF4-FFF2-40B4-BE49-F238E27FC236}">
                    <a16:creationId xmlns:a16="http://schemas.microsoft.com/office/drawing/2014/main" id="{BDFCCAFB-43CD-3AD3-D65C-66396FF1C5F1}"/>
                  </a:ext>
                </a:extLst>
              </p:cNvPr>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2873;p65">
                <a:extLst>
                  <a:ext uri="{FF2B5EF4-FFF2-40B4-BE49-F238E27FC236}">
                    <a16:creationId xmlns:a16="http://schemas.microsoft.com/office/drawing/2014/main" id="{44FBE45F-1AB9-20A7-2196-4FB74C19C671}"/>
                  </a:ext>
                </a:extLst>
              </p:cNvPr>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2874;p65">
                <a:extLst>
                  <a:ext uri="{FF2B5EF4-FFF2-40B4-BE49-F238E27FC236}">
                    <a16:creationId xmlns:a16="http://schemas.microsoft.com/office/drawing/2014/main" id="{3E1B70EA-53F1-7215-51A8-4AF856E14F44}"/>
                  </a:ext>
                </a:extLst>
              </p:cNvPr>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2875;p65">
                <a:extLst>
                  <a:ext uri="{FF2B5EF4-FFF2-40B4-BE49-F238E27FC236}">
                    <a16:creationId xmlns:a16="http://schemas.microsoft.com/office/drawing/2014/main" id="{9933783B-8D9B-2699-ED6D-83C67F32421C}"/>
                  </a:ext>
                </a:extLst>
              </p:cNvPr>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2876;p65">
                <a:extLst>
                  <a:ext uri="{FF2B5EF4-FFF2-40B4-BE49-F238E27FC236}">
                    <a16:creationId xmlns:a16="http://schemas.microsoft.com/office/drawing/2014/main" id="{3B228364-BF05-7226-933B-B847A3566D09}"/>
                  </a:ext>
                </a:extLst>
              </p:cNvPr>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20" name="Google Shape;2877;p65">
              <a:extLst>
                <a:ext uri="{FF2B5EF4-FFF2-40B4-BE49-F238E27FC236}">
                  <a16:creationId xmlns:a16="http://schemas.microsoft.com/office/drawing/2014/main" id="{D124A7C1-72F7-EC4A-A321-14D0171BEF4E}"/>
                </a:ext>
              </a:extLst>
            </p:cNvPr>
            <p:cNvCxnSpPr>
              <a:stCxn id="3126" idx="6"/>
              <a:endCxn id="3135" idx="2"/>
            </p:cNvCxnSpPr>
            <p:nvPr/>
          </p:nvCxnSpPr>
          <p:spPr>
            <a:xfrm flipH="1">
              <a:off x="2531848" y="1842582"/>
              <a:ext cx="1453800" cy="40200"/>
            </a:xfrm>
            <a:prstGeom prst="straightConnector1">
              <a:avLst/>
            </a:prstGeom>
            <a:noFill/>
            <a:ln w="9525" cap="flat" cmpd="sng">
              <a:solidFill>
                <a:schemeClr val="dk1"/>
              </a:solidFill>
              <a:prstDash val="solid"/>
              <a:round/>
              <a:headEnd type="none" w="med" len="med"/>
              <a:tailEnd type="none" w="med" len="med"/>
            </a:ln>
          </p:spPr>
        </p:cxnSp>
        <p:cxnSp>
          <p:nvCxnSpPr>
            <p:cNvPr id="3121" name="Google Shape;2880;p65">
              <a:extLst>
                <a:ext uri="{FF2B5EF4-FFF2-40B4-BE49-F238E27FC236}">
                  <a16:creationId xmlns:a16="http://schemas.microsoft.com/office/drawing/2014/main" id="{49AF9652-E959-D344-C7BC-A6E66D7F5298}"/>
                </a:ext>
              </a:extLst>
            </p:cNvPr>
            <p:cNvCxnSpPr>
              <a:stCxn id="3133" idx="4"/>
              <a:endCxn id="3126" idx="0"/>
            </p:cNvCxnSpPr>
            <p:nvPr/>
          </p:nvCxnSpPr>
          <p:spPr>
            <a:xfrm rot="10800000" flipH="1">
              <a:off x="3813273" y="1802507"/>
              <a:ext cx="132300" cy="614700"/>
            </a:xfrm>
            <a:prstGeom prst="straightConnector1">
              <a:avLst/>
            </a:prstGeom>
            <a:noFill/>
            <a:ln w="9525" cap="flat" cmpd="sng">
              <a:solidFill>
                <a:schemeClr val="dk1"/>
              </a:solidFill>
              <a:prstDash val="solid"/>
              <a:round/>
              <a:headEnd type="none" w="med" len="med"/>
              <a:tailEnd type="none" w="med" len="med"/>
            </a:ln>
          </p:spPr>
        </p:cxnSp>
        <p:cxnSp>
          <p:nvCxnSpPr>
            <p:cNvPr id="3122" name="Google Shape;2882;p65">
              <a:extLst>
                <a:ext uri="{FF2B5EF4-FFF2-40B4-BE49-F238E27FC236}">
                  <a16:creationId xmlns:a16="http://schemas.microsoft.com/office/drawing/2014/main" id="{308CA088-CA96-3EFA-C436-49A484A99D10}"/>
                </a:ext>
              </a:extLst>
            </p:cNvPr>
            <p:cNvCxnSpPr>
              <a:stCxn id="3135" idx="2"/>
              <a:endCxn id="3136" idx="2"/>
            </p:cNvCxnSpPr>
            <p:nvPr/>
          </p:nvCxnSpPr>
          <p:spPr>
            <a:xfrm flipH="1">
              <a:off x="807623" y="1882782"/>
              <a:ext cx="1724100" cy="327600"/>
            </a:xfrm>
            <a:prstGeom prst="straightConnector1">
              <a:avLst/>
            </a:prstGeom>
            <a:noFill/>
            <a:ln w="9525" cap="flat" cmpd="sng">
              <a:solidFill>
                <a:schemeClr val="dk1"/>
              </a:solidFill>
              <a:prstDash val="solid"/>
              <a:round/>
              <a:headEnd type="none" w="med" len="med"/>
              <a:tailEnd type="none" w="med" len="med"/>
            </a:ln>
          </p:spPr>
        </p:cxnSp>
        <p:cxnSp>
          <p:nvCxnSpPr>
            <p:cNvPr id="3123" name="Google Shape;2884;p65">
              <a:extLst>
                <a:ext uri="{FF2B5EF4-FFF2-40B4-BE49-F238E27FC236}">
                  <a16:creationId xmlns:a16="http://schemas.microsoft.com/office/drawing/2014/main" id="{7F1B947E-220A-D50C-DC38-3DAED0BE3E5E}"/>
                </a:ext>
              </a:extLst>
            </p:cNvPr>
            <p:cNvCxnSpPr>
              <a:stCxn id="3136" idx="0"/>
              <a:endCxn id="3134" idx="5"/>
            </p:cNvCxnSpPr>
            <p:nvPr/>
          </p:nvCxnSpPr>
          <p:spPr>
            <a:xfrm>
              <a:off x="847848" y="2170182"/>
              <a:ext cx="417900" cy="1439100"/>
            </a:xfrm>
            <a:prstGeom prst="straightConnector1">
              <a:avLst/>
            </a:prstGeom>
            <a:noFill/>
            <a:ln w="9525" cap="flat" cmpd="sng">
              <a:solidFill>
                <a:schemeClr val="dk1"/>
              </a:solidFill>
              <a:prstDash val="solid"/>
              <a:round/>
              <a:headEnd type="none" w="med" len="med"/>
              <a:tailEnd type="none" w="med" len="med"/>
            </a:ln>
          </p:spPr>
        </p:cxnSp>
        <p:cxnSp>
          <p:nvCxnSpPr>
            <p:cNvPr id="3124" name="Google Shape;2886;p65">
              <a:extLst>
                <a:ext uri="{FF2B5EF4-FFF2-40B4-BE49-F238E27FC236}">
                  <a16:creationId xmlns:a16="http://schemas.microsoft.com/office/drawing/2014/main" id="{2CDFEF96-7ABE-AD32-54EF-6D8228222526}"/>
                </a:ext>
              </a:extLst>
            </p:cNvPr>
            <p:cNvCxnSpPr>
              <a:stCxn id="3134" idx="2"/>
              <a:endCxn id="3128" idx="6"/>
            </p:cNvCxnSpPr>
            <p:nvPr/>
          </p:nvCxnSpPr>
          <p:spPr>
            <a:xfrm rot="10800000" flipH="1">
              <a:off x="1197036" y="2457457"/>
              <a:ext cx="1375800" cy="1123500"/>
            </a:xfrm>
            <a:prstGeom prst="straightConnector1">
              <a:avLst/>
            </a:prstGeom>
            <a:noFill/>
            <a:ln w="9525" cap="flat" cmpd="sng">
              <a:solidFill>
                <a:schemeClr val="dk1"/>
              </a:solidFill>
              <a:prstDash val="solid"/>
              <a:round/>
              <a:headEnd type="none" w="med" len="med"/>
              <a:tailEnd type="none" w="med" len="med"/>
            </a:ln>
          </p:spPr>
        </p:cxnSp>
        <p:cxnSp>
          <p:nvCxnSpPr>
            <p:cNvPr id="3125" name="Google Shape;2888;p65">
              <a:extLst>
                <a:ext uri="{FF2B5EF4-FFF2-40B4-BE49-F238E27FC236}">
                  <a16:creationId xmlns:a16="http://schemas.microsoft.com/office/drawing/2014/main" id="{0B4EB8B9-1665-2F90-56EE-A7A377FC6C51}"/>
                </a:ext>
              </a:extLst>
            </p:cNvPr>
            <p:cNvCxnSpPr>
              <a:stCxn id="3127" idx="4"/>
              <a:endCxn id="3133" idx="4"/>
            </p:cNvCxnSpPr>
            <p:nvPr/>
          </p:nvCxnSpPr>
          <p:spPr>
            <a:xfrm rot="10800000">
              <a:off x="3813198" y="2417357"/>
              <a:ext cx="180900" cy="637800"/>
            </a:xfrm>
            <a:prstGeom prst="straightConnector1">
              <a:avLst/>
            </a:prstGeom>
            <a:noFill/>
            <a:ln w="9525" cap="flat" cmpd="sng">
              <a:solidFill>
                <a:schemeClr val="dk1"/>
              </a:solidFill>
              <a:prstDash val="solid"/>
              <a:round/>
              <a:headEnd type="none" w="med" len="med"/>
              <a:tailEnd type="none" w="med" len="med"/>
            </a:ln>
          </p:spPr>
        </p:cxnSp>
        <p:sp>
          <p:nvSpPr>
            <p:cNvPr id="3126" name="Google Shape;2878;p65">
              <a:extLst>
                <a:ext uri="{FF2B5EF4-FFF2-40B4-BE49-F238E27FC236}">
                  <a16:creationId xmlns:a16="http://schemas.microsoft.com/office/drawing/2014/main" id="{6FE0C7E8-0F9F-F661-6115-412443F3A25D}"/>
                </a:ext>
              </a:extLst>
            </p:cNvPr>
            <p:cNvSpPr/>
            <p:nvPr/>
          </p:nvSpPr>
          <p:spPr>
            <a:xfrm>
              <a:off x="3905248" y="1802382"/>
              <a:ext cx="80400" cy="80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2889;p65">
              <a:extLst>
                <a:ext uri="{FF2B5EF4-FFF2-40B4-BE49-F238E27FC236}">
                  <a16:creationId xmlns:a16="http://schemas.microsoft.com/office/drawing/2014/main" id="{9B2A09E8-6CBD-AE6B-514F-9D558ED2D109}"/>
                </a:ext>
              </a:extLst>
            </p:cNvPr>
            <p:cNvSpPr/>
            <p:nvPr/>
          </p:nvSpPr>
          <p:spPr>
            <a:xfrm>
              <a:off x="3953898" y="2974757"/>
              <a:ext cx="80400" cy="80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2887;p65">
              <a:extLst>
                <a:ext uri="{FF2B5EF4-FFF2-40B4-BE49-F238E27FC236}">
                  <a16:creationId xmlns:a16="http://schemas.microsoft.com/office/drawing/2014/main" id="{F9A1D155-C4CC-E92E-7654-4902C80C34F7}"/>
                </a:ext>
              </a:extLst>
            </p:cNvPr>
            <p:cNvSpPr/>
            <p:nvPr/>
          </p:nvSpPr>
          <p:spPr>
            <a:xfrm>
              <a:off x="2492423" y="2417282"/>
              <a:ext cx="80400" cy="80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29" name="Google Shape;2890;p65">
              <a:extLst>
                <a:ext uri="{FF2B5EF4-FFF2-40B4-BE49-F238E27FC236}">
                  <a16:creationId xmlns:a16="http://schemas.microsoft.com/office/drawing/2014/main" id="{6ACB53EC-B9A1-6C31-58F0-9520BA7DB7A6}"/>
                </a:ext>
              </a:extLst>
            </p:cNvPr>
            <p:cNvCxnSpPr>
              <a:stCxn id="3133" idx="6"/>
              <a:endCxn id="3135" idx="2"/>
            </p:cNvCxnSpPr>
            <p:nvPr/>
          </p:nvCxnSpPr>
          <p:spPr>
            <a:xfrm rot="10800000">
              <a:off x="2531673" y="1882907"/>
              <a:ext cx="1321800" cy="494100"/>
            </a:xfrm>
            <a:prstGeom prst="straightConnector1">
              <a:avLst/>
            </a:prstGeom>
            <a:noFill/>
            <a:ln w="9525" cap="flat" cmpd="sng">
              <a:solidFill>
                <a:schemeClr val="dk1"/>
              </a:solidFill>
              <a:prstDash val="solid"/>
              <a:round/>
              <a:headEnd type="none" w="med" len="med"/>
              <a:tailEnd type="none" w="med" len="med"/>
            </a:ln>
          </p:spPr>
        </p:cxnSp>
        <p:cxnSp>
          <p:nvCxnSpPr>
            <p:cNvPr id="3130" name="Google Shape;2891;p65">
              <a:extLst>
                <a:ext uri="{FF2B5EF4-FFF2-40B4-BE49-F238E27FC236}">
                  <a16:creationId xmlns:a16="http://schemas.microsoft.com/office/drawing/2014/main" id="{52341BF1-C909-4362-49C8-2D7DB12A5117}"/>
                </a:ext>
              </a:extLst>
            </p:cNvPr>
            <p:cNvCxnSpPr>
              <a:stCxn id="3133" idx="6"/>
              <a:endCxn id="3128" idx="6"/>
            </p:cNvCxnSpPr>
            <p:nvPr/>
          </p:nvCxnSpPr>
          <p:spPr>
            <a:xfrm flipH="1">
              <a:off x="2572773" y="2377007"/>
              <a:ext cx="1280700" cy="80400"/>
            </a:xfrm>
            <a:prstGeom prst="straightConnector1">
              <a:avLst/>
            </a:prstGeom>
            <a:noFill/>
            <a:ln w="9525" cap="flat" cmpd="sng">
              <a:solidFill>
                <a:schemeClr val="dk1"/>
              </a:solidFill>
              <a:prstDash val="solid"/>
              <a:round/>
              <a:headEnd type="none" w="med" len="med"/>
              <a:tailEnd type="none" w="med" len="med"/>
            </a:ln>
          </p:spPr>
        </p:cxnSp>
        <p:cxnSp>
          <p:nvCxnSpPr>
            <p:cNvPr id="3131" name="Google Shape;2892;p65">
              <a:extLst>
                <a:ext uri="{FF2B5EF4-FFF2-40B4-BE49-F238E27FC236}">
                  <a16:creationId xmlns:a16="http://schemas.microsoft.com/office/drawing/2014/main" id="{2A0D71B3-9BC6-5697-A54A-247132CB2706}"/>
                </a:ext>
              </a:extLst>
            </p:cNvPr>
            <p:cNvCxnSpPr>
              <a:stCxn id="3133" idx="6"/>
              <a:endCxn id="3136" idx="2"/>
            </p:cNvCxnSpPr>
            <p:nvPr/>
          </p:nvCxnSpPr>
          <p:spPr>
            <a:xfrm rot="10800000">
              <a:off x="807573" y="2210507"/>
              <a:ext cx="3045900" cy="166500"/>
            </a:xfrm>
            <a:prstGeom prst="straightConnector1">
              <a:avLst/>
            </a:prstGeom>
            <a:noFill/>
            <a:ln w="9525" cap="flat" cmpd="sng">
              <a:solidFill>
                <a:schemeClr val="dk1"/>
              </a:solidFill>
              <a:prstDash val="solid"/>
              <a:round/>
              <a:headEnd type="none" w="med" len="med"/>
              <a:tailEnd type="none" w="med" len="med"/>
            </a:ln>
          </p:spPr>
        </p:cxnSp>
        <p:cxnSp>
          <p:nvCxnSpPr>
            <p:cNvPr id="3132" name="Google Shape;2893;p65">
              <a:extLst>
                <a:ext uri="{FF2B5EF4-FFF2-40B4-BE49-F238E27FC236}">
                  <a16:creationId xmlns:a16="http://schemas.microsoft.com/office/drawing/2014/main" id="{E53BFED2-5165-ACDB-F215-67AFBF4EA50C}"/>
                </a:ext>
              </a:extLst>
            </p:cNvPr>
            <p:cNvCxnSpPr>
              <a:stCxn id="3133" idx="6"/>
              <a:endCxn id="3134" idx="2"/>
            </p:cNvCxnSpPr>
            <p:nvPr/>
          </p:nvCxnSpPr>
          <p:spPr>
            <a:xfrm flipH="1">
              <a:off x="1196973" y="2377007"/>
              <a:ext cx="2656500" cy="1203900"/>
            </a:xfrm>
            <a:prstGeom prst="straightConnector1">
              <a:avLst/>
            </a:prstGeom>
            <a:noFill/>
            <a:ln w="9525" cap="flat" cmpd="sng">
              <a:solidFill>
                <a:schemeClr val="dk1"/>
              </a:solidFill>
              <a:prstDash val="solid"/>
              <a:round/>
              <a:headEnd type="none" w="med" len="med"/>
              <a:tailEnd type="none" w="med" len="med"/>
            </a:ln>
          </p:spPr>
        </p:cxnSp>
        <p:sp>
          <p:nvSpPr>
            <p:cNvPr id="3133" name="Google Shape;2881;p65">
              <a:extLst>
                <a:ext uri="{FF2B5EF4-FFF2-40B4-BE49-F238E27FC236}">
                  <a16:creationId xmlns:a16="http://schemas.microsoft.com/office/drawing/2014/main" id="{46934934-52C7-6BC7-0036-CBB9FCCC1D73}"/>
                </a:ext>
              </a:extLst>
            </p:cNvPr>
            <p:cNvSpPr/>
            <p:nvPr/>
          </p:nvSpPr>
          <p:spPr>
            <a:xfrm>
              <a:off x="3773073" y="2336807"/>
              <a:ext cx="80400" cy="80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2885;p65">
              <a:extLst>
                <a:ext uri="{FF2B5EF4-FFF2-40B4-BE49-F238E27FC236}">
                  <a16:creationId xmlns:a16="http://schemas.microsoft.com/office/drawing/2014/main" id="{BA36A66C-AC23-650A-4433-AB15F5DC08FF}"/>
                </a:ext>
              </a:extLst>
            </p:cNvPr>
            <p:cNvSpPr/>
            <p:nvPr/>
          </p:nvSpPr>
          <p:spPr>
            <a:xfrm>
              <a:off x="1197036" y="3540757"/>
              <a:ext cx="80400" cy="80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2879;p65">
              <a:extLst>
                <a:ext uri="{FF2B5EF4-FFF2-40B4-BE49-F238E27FC236}">
                  <a16:creationId xmlns:a16="http://schemas.microsoft.com/office/drawing/2014/main" id="{02D59668-E015-CEA9-3E63-2CD7107F52ED}"/>
                </a:ext>
              </a:extLst>
            </p:cNvPr>
            <p:cNvSpPr/>
            <p:nvPr/>
          </p:nvSpPr>
          <p:spPr>
            <a:xfrm>
              <a:off x="2531723" y="1842582"/>
              <a:ext cx="80400" cy="80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2883;p65">
              <a:extLst>
                <a:ext uri="{FF2B5EF4-FFF2-40B4-BE49-F238E27FC236}">
                  <a16:creationId xmlns:a16="http://schemas.microsoft.com/office/drawing/2014/main" id="{0C61D2EF-8DA5-86BA-22B8-04A75B893512}"/>
                </a:ext>
              </a:extLst>
            </p:cNvPr>
            <p:cNvSpPr/>
            <p:nvPr/>
          </p:nvSpPr>
          <p:spPr>
            <a:xfrm>
              <a:off x="807648" y="2170182"/>
              <a:ext cx="80400" cy="80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37" name="Google Shape;2894;p65">
              <a:extLst>
                <a:ext uri="{FF2B5EF4-FFF2-40B4-BE49-F238E27FC236}">
                  <a16:creationId xmlns:a16="http://schemas.microsoft.com/office/drawing/2014/main" id="{61B0D249-5E48-15C0-8C28-F481364B30A5}"/>
                </a:ext>
              </a:extLst>
            </p:cNvPr>
            <p:cNvCxnSpPr>
              <a:stCxn id="3136" idx="5"/>
              <a:endCxn id="3128" idx="2"/>
            </p:cNvCxnSpPr>
            <p:nvPr/>
          </p:nvCxnSpPr>
          <p:spPr>
            <a:xfrm>
              <a:off x="876274" y="2238808"/>
              <a:ext cx="1616100" cy="218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138"/>
                                        </p:tgtEl>
                                        <p:attrNameLst>
                                          <p:attrName>style.visibility</p:attrName>
                                        </p:attrNameLst>
                                      </p:cBhvr>
                                      <p:to>
                                        <p:strVal val="visible"/>
                                      </p:to>
                                    </p:set>
                                    <p:animEffect transition="in" filter="circle(in)">
                                      <p:cBhvr>
                                        <p:cTn id="7" dur="1500"/>
                                        <p:tgtEl>
                                          <p:spTgt spid="3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2"/>
        <p:cNvGrpSpPr/>
        <p:nvPr/>
      </p:nvGrpSpPr>
      <p:grpSpPr>
        <a:xfrm>
          <a:off x="0" y="0"/>
          <a:ext cx="0" cy="0"/>
          <a:chOff x="0" y="0"/>
          <a:chExt cx="0" cy="0"/>
        </a:xfrm>
      </p:grpSpPr>
      <p:sp>
        <p:nvSpPr>
          <p:cNvPr id="1753" name="Google Shape;1753;p42"/>
          <p:cNvSpPr txBox="1">
            <a:spLocks noGrp="1"/>
          </p:cNvSpPr>
          <p:nvPr>
            <p:ph type="title"/>
          </p:nvPr>
        </p:nvSpPr>
        <p:spPr>
          <a:xfrm>
            <a:off x="719999" y="2499613"/>
            <a:ext cx="5170711" cy="9021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754" name="Google Shape;1754;p42"/>
          <p:cNvSpPr txBox="1">
            <a:spLocks noGrp="1"/>
          </p:cNvSpPr>
          <p:nvPr>
            <p:ph type="title" idx="2"/>
          </p:nvPr>
        </p:nvSpPr>
        <p:spPr>
          <a:xfrm>
            <a:off x="842800" y="1343184"/>
            <a:ext cx="957300" cy="9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grpSp>
        <p:nvGrpSpPr>
          <p:cNvPr id="1756" name="Google Shape;1756;p42"/>
          <p:cNvGrpSpPr/>
          <p:nvPr/>
        </p:nvGrpSpPr>
        <p:grpSpPr>
          <a:xfrm>
            <a:off x="6446892" y="1257537"/>
            <a:ext cx="5505638" cy="5597234"/>
            <a:chOff x="6499242" y="1053762"/>
            <a:chExt cx="5505638" cy="5597234"/>
          </a:xfrm>
        </p:grpSpPr>
        <p:grpSp>
          <p:nvGrpSpPr>
            <p:cNvPr id="1757" name="Google Shape;1757;p42"/>
            <p:cNvGrpSpPr/>
            <p:nvPr/>
          </p:nvGrpSpPr>
          <p:grpSpPr>
            <a:xfrm>
              <a:off x="7989100" y="2783725"/>
              <a:ext cx="584850" cy="594450"/>
              <a:chOff x="2214950" y="5878400"/>
              <a:chExt cx="584850" cy="594450"/>
            </a:xfrm>
          </p:grpSpPr>
          <p:sp>
            <p:nvSpPr>
              <p:cNvPr id="1758" name="Google Shape;1758;p42"/>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p:cNvGrpSpPr/>
            <p:nvPr/>
          </p:nvGrpSpPr>
          <p:grpSpPr>
            <a:xfrm rot="-153375">
              <a:off x="6839463" y="4436056"/>
              <a:ext cx="927920" cy="503473"/>
              <a:chOff x="3176988" y="6051975"/>
              <a:chExt cx="927925" cy="503475"/>
            </a:xfrm>
          </p:grpSpPr>
          <p:sp>
            <p:nvSpPr>
              <p:cNvPr id="1764" name="Google Shape;1764;p42"/>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p:cNvGrpSpPr/>
            <p:nvPr/>
          </p:nvGrpSpPr>
          <p:grpSpPr>
            <a:xfrm rot="1261702" flipH="1">
              <a:off x="7143914" y="1664524"/>
              <a:ext cx="4216295" cy="4375710"/>
              <a:chOff x="9348175" y="863250"/>
              <a:chExt cx="5209825" cy="5406805"/>
            </a:xfrm>
          </p:grpSpPr>
          <p:grpSp>
            <p:nvGrpSpPr>
              <p:cNvPr id="1770" name="Google Shape;1770;p42"/>
              <p:cNvGrpSpPr/>
              <p:nvPr/>
            </p:nvGrpSpPr>
            <p:grpSpPr>
              <a:xfrm>
                <a:off x="9369050" y="884125"/>
                <a:ext cx="5160025" cy="5385930"/>
                <a:chOff x="9369050" y="884125"/>
                <a:chExt cx="5160025" cy="5385930"/>
              </a:xfrm>
            </p:grpSpPr>
            <p:sp>
              <p:nvSpPr>
                <p:cNvPr id="1771" name="Google Shape;1771;p42"/>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p:cNvGrpSpPr/>
              <p:nvPr/>
            </p:nvGrpSpPr>
            <p:grpSpPr>
              <a:xfrm>
                <a:off x="9348175" y="863250"/>
                <a:ext cx="5209825" cy="5078850"/>
                <a:chOff x="9348175" y="863250"/>
                <a:chExt cx="5209825" cy="5078850"/>
              </a:xfrm>
            </p:grpSpPr>
            <p:sp>
              <p:nvSpPr>
                <p:cNvPr id="1790" name="Google Shape;1790;p42"/>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p44"/>
          <p:cNvSpPr txBox="1">
            <a:spLocks noGrp="1"/>
          </p:cNvSpPr>
          <p:nvPr>
            <p:ph type="title"/>
          </p:nvPr>
        </p:nvSpPr>
        <p:spPr>
          <a:xfrm>
            <a:off x="2962523" y="365693"/>
            <a:ext cx="321895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INTRODUCTION</a:t>
            </a:r>
            <a:endParaRPr dirty="0">
              <a:solidFill>
                <a:schemeClr val="accent1"/>
              </a:solidFill>
            </a:endParaRPr>
          </a:p>
        </p:txBody>
      </p:sp>
      <p:graphicFrame>
        <p:nvGraphicFramePr>
          <p:cNvPr id="9" name="Diagram 8">
            <a:extLst>
              <a:ext uri="{FF2B5EF4-FFF2-40B4-BE49-F238E27FC236}">
                <a16:creationId xmlns:a16="http://schemas.microsoft.com/office/drawing/2014/main" id="{297DBE66-3234-1BDA-0B29-E0C728A68CB1}"/>
              </a:ext>
            </a:extLst>
          </p:cNvPr>
          <p:cNvGraphicFramePr/>
          <p:nvPr>
            <p:extLst>
              <p:ext uri="{D42A27DB-BD31-4B8C-83A1-F6EECF244321}">
                <p14:modId xmlns:p14="http://schemas.microsoft.com/office/powerpoint/2010/main" val="56497202"/>
              </p:ext>
            </p:extLst>
          </p:nvPr>
        </p:nvGraphicFramePr>
        <p:xfrm>
          <a:off x="1118997" y="1156678"/>
          <a:ext cx="6906007" cy="38025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850" name="Google Shape;1850;p44"/>
          <p:cNvGrpSpPr/>
          <p:nvPr/>
        </p:nvGrpSpPr>
        <p:grpSpPr>
          <a:xfrm>
            <a:off x="7200898" y="1386274"/>
            <a:ext cx="4216311" cy="4220216"/>
            <a:chOff x="9348175" y="863250"/>
            <a:chExt cx="5209825" cy="5214650"/>
          </a:xfrm>
        </p:grpSpPr>
        <p:grpSp>
          <p:nvGrpSpPr>
            <p:cNvPr id="1851" name="Google Shape;1851;p44"/>
            <p:cNvGrpSpPr/>
            <p:nvPr/>
          </p:nvGrpSpPr>
          <p:grpSpPr>
            <a:xfrm>
              <a:off x="9369050" y="884125"/>
              <a:ext cx="5160025" cy="5193775"/>
              <a:chOff x="9369050" y="884125"/>
              <a:chExt cx="5160025" cy="5193775"/>
            </a:xfrm>
          </p:grpSpPr>
          <p:sp>
            <p:nvSpPr>
              <p:cNvPr id="1852" name="Google Shape;1852;p44"/>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4"/>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4"/>
              <p:cNvSpPr/>
              <p:nvPr/>
            </p:nvSpPr>
            <p:spPr>
              <a:xfrm>
                <a:off x="14057325" y="4223150"/>
                <a:ext cx="167975" cy="1854750"/>
              </a:xfrm>
              <a:custGeom>
                <a:avLst/>
                <a:gdLst/>
                <a:ahLst/>
                <a:cxnLst/>
                <a:rect l="l" t="t" r="r" b="b"/>
                <a:pathLst>
                  <a:path w="6719" h="74190" fill="none" extrusionOk="0">
                    <a:moveTo>
                      <a:pt x="6719" y="0"/>
                    </a:moveTo>
                    <a:lnTo>
                      <a:pt x="1" y="7419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4"/>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4"/>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4"/>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4"/>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4"/>
              <p:cNvSpPr/>
              <p:nvPr/>
            </p:nvSpPr>
            <p:spPr>
              <a:xfrm>
                <a:off x="13571150" y="2336250"/>
                <a:ext cx="719250" cy="995700"/>
              </a:xfrm>
              <a:custGeom>
                <a:avLst/>
                <a:gdLst/>
                <a:ahLst/>
                <a:cxnLst/>
                <a:rect l="l" t="t" r="r" b="b"/>
                <a:pathLst>
                  <a:path w="28770" h="39828" fill="none" extrusionOk="0">
                    <a:moveTo>
                      <a:pt x="0" y="24431"/>
                    </a:moveTo>
                    <a:lnTo>
                      <a:pt x="18837" y="39828"/>
                    </a:lnTo>
                    <a:lnTo>
                      <a:pt x="22180" y="24270"/>
                    </a:lnTo>
                    <a:lnTo>
                      <a:pt x="0" y="24431"/>
                    </a:lnTo>
                    <a:lnTo>
                      <a:pt x="20701" y="1"/>
                    </a:lnTo>
                    <a:lnTo>
                      <a:pt x="22180" y="24270"/>
                    </a:lnTo>
                    <a:lnTo>
                      <a:pt x="28770" y="16073"/>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4"/>
              <p:cNvSpPr/>
              <p:nvPr/>
            </p:nvSpPr>
            <p:spPr>
              <a:xfrm>
                <a:off x="14067775" y="1340575"/>
                <a:ext cx="309425" cy="995700"/>
              </a:xfrm>
              <a:custGeom>
                <a:avLst/>
                <a:gdLst/>
                <a:ahLst/>
                <a:cxnLst/>
                <a:rect l="l" t="t" r="r" b="b"/>
                <a:pathLst>
                  <a:path w="12377" h="39828" fill="none" extrusionOk="0">
                    <a:moveTo>
                      <a:pt x="836" y="39828"/>
                    </a:moveTo>
                    <a:lnTo>
                      <a:pt x="6912" y="28095"/>
                    </a:lnTo>
                    <a:lnTo>
                      <a:pt x="1" y="1"/>
                    </a:lnTo>
                    <a:lnTo>
                      <a:pt x="12376" y="10062"/>
                    </a:lnTo>
                    <a:lnTo>
                      <a:pt x="6912" y="28095"/>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4"/>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4"/>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4"/>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4"/>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4"/>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4"/>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44"/>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4"/>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4"/>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44"/>
              <p:cNvSpPr/>
              <p:nvPr/>
            </p:nvSpPr>
            <p:spPr>
              <a:xfrm>
                <a:off x="13862050" y="3331925"/>
                <a:ext cx="179225" cy="825350"/>
              </a:xfrm>
              <a:custGeom>
                <a:avLst/>
                <a:gdLst/>
                <a:ahLst/>
                <a:cxnLst/>
                <a:rect l="l" t="t" r="r" b="b"/>
                <a:pathLst>
                  <a:path w="7169" h="33014" fill="none" extrusionOk="0">
                    <a:moveTo>
                      <a:pt x="1" y="33013"/>
                    </a:moveTo>
                    <a:lnTo>
                      <a:pt x="7169"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4"/>
              <p:cNvSpPr/>
              <p:nvPr/>
            </p:nvSpPr>
            <p:spPr>
              <a:xfrm>
                <a:off x="12398675" y="1151725"/>
                <a:ext cx="178425" cy="206575"/>
              </a:xfrm>
              <a:custGeom>
                <a:avLst/>
                <a:gdLst/>
                <a:ahLst/>
                <a:cxnLst/>
                <a:rect l="l" t="t" r="r" b="b"/>
                <a:pathLst>
                  <a:path w="7137" h="8263" fill="none" extrusionOk="0">
                    <a:moveTo>
                      <a:pt x="7137" y="8262"/>
                    </a:moveTo>
                    <a:lnTo>
                      <a:pt x="1"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44"/>
            <p:cNvGrpSpPr/>
            <p:nvPr/>
          </p:nvGrpSpPr>
          <p:grpSpPr>
            <a:xfrm>
              <a:off x="9348175" y="863250"/>
              <a:ext cx="5209825" cy="5078850"/>
              <a:chOff x="9348175" y="863250"/>
              <a:chExt cx="5209825" cy="5078850"/>
            </a:xfrm>
          </p:grpSpPr>
          <p:sp>
            <p:nvSpPr>
              <p:cNvPr id="1873" name="Google Shape;1873;p44"/>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4"/>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4"/>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4"/>
              <p:cNvSpPr/>
              <p:nvPr/>
            </p:nvSpPr>
            <p:spPr>
              <a:xfrm>
                <a:off x="13564725" y="2922900"/>
                <a:ext cx="42600" cy="42625"/>
              </a:xfrm>
              <a:custGeom>
                <a:avLst/>
                <a:gdLst/>
                <a:ahLst/>
                <a:cxnLst/>
                <a:rect l="l" t="t" r="r" b="b"/>
                <a:pathLst>
                  <a:path w="1704" h="1705" extrusionOk="0">
                    <a:moveTo>
                      <a:pt x="836" y="0"/>
                    </a:moveTo>
                    <a:cubicBezTo>
                      <a:pt x="386" y="0"/>
                      <a:pt x="0" y="386"/>
                      <a:pt x="0" y="836"/>
                    </a:cubicBezTo>
                    <a:cubicBezTo>
                      <a:pt x="0" y="1318"/>
                      <a:pt x="386" y="1704"/>
                      <a:pt x="836" y="1704"/>
                    </a:cubicBezTo>
                    <a:cubicBezTo>
                      <a:pt x="1318" y="1704"/>
                      <a:pt x="1704" y="1318"/>
                      <a:pt x="1704" y="836"/>
                    </a:cubicBezTo>
                    <a:cubicBezTo>
                      <a:pt x="1704" y="386"/>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4"/>
              <p:cNvSpPr/>
              <p:nvPr/>
            </p:nvSpPr>
            <p:spPr>
              <a:xfrm>
                <a:off x="14275925" y="2711550"/>
                <a:ext cx="41800" cy="41800"/>
              </a:xfrm>
              <a:custGeom>
                <a:avLst/>
                <a:gdLst/>
                <a:ahLst/>
                <a:cxnLst/>
                <a:rect l="l" t="t" r="r" b="b"/>
                <a:pathLst>
                  <a:path w="1672" h="1672" extrusionOk="0">
                    <a:moveTo>
                      <a:pt x="836" y="0"/>
                    </a:moveTo>
                    <a:cubicBezTo>
                      <a:pt x="354" y="0"/>
                      <a:pt x="0" y="386"/>
                      <a:pt x="0" y="836"/>
                    </a:cubicBezTo>
                    <a:cubicBezTo>
                      <a:pt x="0" y="1318"/>
                      <a:pt x="354" y="1672"/>
                      <a:pt x="836" y="1672"/>
                    </a:cubicBezTo>
                    <a:cubicBezTo>
                      <a:pt x="1286" y="1672"/>
                      <a:pt x="1672" y="1318"/>
                      <a:pt x="1672" y="836"/>
                    </a:cubicBezTo>
                    <a:cubicBezTo>
                      <a:pt x="1672" y="386"/>
                      <a:pt x="1286"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4"/>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4"/>
              <p:cNvSpPr/>
              <p:nvPr/>
            </p:nvSpPr>
            <p:spPr>
              <a:xfrm>
                <a:off x="14363500" y="1568000"/>
                <a:ext cx="42625" cy="42625"/>
              </a:xfrm>
              <a:custGeom>
                <a:avLst/>
                <a:gdLst/>
                <a:ahLst/>
                <a:cxnLst/>
                <a:rect l="l" t="t" r="r" b="b"/>
                <a:pathLst>
                  <a:path w="1705" h="1705" extrusionOk="0">
                    <a:moveTo>
                      <a:pt x="869" y="1"/>
                    </a:moveTo>
                    <a:cubicBezTo>
                      <a:pt x="387" y="1"/>
                      <a:pt x="1" y="386"/>
                      <a:pt x="1" y="869"/>
                    </a:cubicBezTo>
                    <a:cubicBezTo>
                      <a:pt x="1" y="1319"/>
                      <a:pt x="387" y="1704"/>
                      <a:pt x="869" y="1704"/>
                    </a:cubicBezTo>
                    <a:cubicBezTo>
                      <a:pt x="1319" y="1704"/>
                      <a:pt x="1704" y="1319"/>
                      <a:pt x="1704" y="869"/>
                    </a:cubicBezTo>
                    <a:cubicBezTo>
                      <a:pt x="1704" y="386"/>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4"/>
              <p:cNvSpPr/>
              <p:nvPr/>
            </p:nvSpPr>
            <p:spPr>
              <a:xfrm>
                <a:off x="14225275" y="2014000"/>
                <a:ext cx="41825" cy="41825"/>
              </a:xfrm>
              <a:custGeom>
                <a:avLst/>
                <a:gdLst/>
                <a:ahLst/>
                <a:cxnLst/>
                <a:rect l="l" t="t" r="r" b="b"/>
                <a:pathLst>
                  <a:path w="1673" h="1673" extrusionOk="0">
                    <a:moveTo>
                      <a:pt x="837" y="1"/>
                    </a:moveTo>
                    <a:cubicBezTo>
                      <a:pt x="355" y="1"/>
                      <a:pt x="1" y="355"/>
                      <a:pt x="1" y="837"/>
                    </a:cubicBezTo>
                    <a:cubicBezTo>
                      <a:pt x="1" y="1287"/>
                      <a:pt x="355" y="1672"/>
                      <a:pt x="837" y="1672"/>
                    </a:cubicBezTo>
                    <a:cubicBezTo>
                      <a:pt x="1287" y="1672"/>
                      <a:pt x="1672" y="1287"/>
                      <a:pt x="1672" y="837"/>
                    </a:cubicBezTo>
                    <a:cubicBezTo>
                      <a:pt x="1672" y="355"/>
                      <a:pt x="1287"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4"/>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4"/>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4"/>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4"/>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4"/>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4"/>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4"/>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4"/>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4"/>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4"/>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4"/>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4"/>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4"/>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4"/>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4"/>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4"/>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4"/>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4"/>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4"/>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4"/>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4"/>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4"/>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4"/>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4"/>
              <p:cNvSpPr/>
              <p:nvPr/>
            </p:nvSpPr>
            <p:spPr>
              <a:xfrm>
                <a:off x="14091075" y="2908425"/>
                <a:ext cx="69150" cy="69150"/>
              </a:xfrm>
              <a:custGeom>
                <a:avLst/>
                <a:gdLst/>
                <a:ahLst/>
                <a:cxnLst/>
                <a:rect l="l" t="t" r="r" b="b"/>
                <a:pathLst>
                  <a:path w="2766" h="2766" extrusionOk="0">
                    <a:moveTo>
                      <a:pt x="1383" y="1"/>
                    </a:moveTo>
                    <a:cubicBezTo>
                      <a:pt x="612" y="1"/>
                      <a:pt x="1" y="612"/>
                      <a:pt x="1" y="1383"/>
                    </a:cubicBezTo>
                    <a:cubicBezTo>
                      <a:pt x="1" y="2122"/>
                      <a:pt x="612" y="2765"/>
                      <a:pt x="1383" y="2765"/>
                    </a:cubicBezTo>
                    <a:cubicBezTo>
                      <a:pt x="2155" y="2765"/>
                      <a:pt x="2765" y="2122"/>
                      <a:pt x="2765" y="1383"/>
                    </a:cubicBezTo>
                    <a:cubicBezTo>
                      <a:pt x="2765" y="612"/>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4"/>
              <p:cNvSpPr/>
              <p:nvPr/>
            </p:nvSpPr>
            <p:spPr>
              <a:xfrm>
                <a:off x="14033225" y="1306025"/>
                <a:ext cx="69125" cy="68325"/>
              </a:xfrm>
              <a:custGeom>
                <a:avLst/>
                <a:gdLst/>
                <a:ahLst/>
                <a:cxnLst/>
                <a:rect l="l" t="t" r="r" b="b"/>
                <a:pathLst>
                  <a:path w="2765" h="2733" extrusionOk="0">
                    <a:moveTo>
                      <a:pt x="1383" y="1"/>
                    </a:moveTo>
                    <a:cubicBezTo>
                      <a:pt x="643" y="1"/>
                      <a:pt x="0" y="611"/>
                      <a:pt x="0" y="1383"/>
                    </a:cubicBezTo>
                    <a:cubicBezTo>
                      <a:pt x="0" y="2122"/>
                      <a:pt x="643" y="2733"/>
                      <a:pt x="1383" y="2733"/>
                    </a:cubicBezTo>
                    <a:cubicBezTo>
                      <a:pt x="2154" y="2733"/>
                      <a:pt x="2765" y="2122"/>
                      <a:pt x="2765" y="1383"/>
                    </a:cubicBezTo>
                    <a:cubicBezTo>
                      <a:pt x="2765" y="611"/>
                      <a:pt x="2154"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4"/>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4"/>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4"/>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4"/>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4"/>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4"/>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4"/>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4"/>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4"/>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4"/>
              <p:cNvSpPr/>
              <p:nvPr/>
            </p:nvSpPr>
            <p:spPr>
              <a:xfrm>
                <a:off x="14043675" y="2290450"/>
                <a:ext cx="90825" cy="90825"/>
              </a:xfrm>
              <a:custGeom>
                <a:avLst/>
                <a:gdLst/>
                <a:ahLst/>
                <a:cxnLst/>
                <a:rect l="l" t="t" r="r" b="b"/>
                <a:pathLst>
                  <a:path w="3633" h="3633" extrusionOk="0">
                    <a:moveTo>
                      <a:pt x="1800" y="1"/>
                    </a:moveTo>
                    <a:cubicBezTo>
                      <a:pt x="804" y="1"/>
                      <a:pt x="0" y="836"/>
                      <a:pt x="0" y="1833"/>
                    </a:cubicBezTo>
                    <a:cubicBezTo>
                      <a:pt x="0" y="2829"/>
                      <a:pt x="804" y="3633"/>
                      <a:pt x="1800" y="3633"/>
                    </a:cubicBezTo>
                    <a:cubicBezTo>
                      <a:pt x="2797" y="3633"/>
                      <a:pt x="3633" y="2829"/>
                      <a:pt x="3633" y="1833"/>
                    </a:cubicBezTo>
                    <a:cubicBezTo>
                      <a:pt x="3633" y="836"/>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4"/>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4"/>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4"/>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4"/>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4"/>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4"/>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4"/>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4"/>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4"/>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5" name="Google Shape;1925;p44"/>
          <p:cNvGrpSpPr/>
          <p:nvPr/>
        </p:nvGrpSpPr>
        <p:grpSpPr>
          <a:xfrm>
            <a:off x="-915504" y="3661452"/>
            <a:ext cx="2733863" cy="2943006"/>
            <a:chOff x="-210271" y="3461095"/>
            <a:chExt cx="2733863" cy="2943006"/>
          </a:xfrm>
        </p:grpSpPr>
        <p:grpSp>
          <p:nvGrpSpPr>
            <p:cNvPr id="1926" name="Google Shape;1926;p44"/>
            <p:cNvGrpSpPr/>
            <p:nvPr/>
          </p:nvGrpSpPr>
          <p:grpSpPr>
            <a:xfrm rot="-7645333">
              <a:off x="-136079" y="4200578"/>
              <a:ext cx="2585479" cy="1464039"/>
              <a:chOff x="87900" y="-332975"/>
              <a:chExt cx="2585411" cy="1464000"/>
            </a:xfrm>
          </p:grpSpPr>
          <p:sp>
            <p:nvSpPr>
              <p:cNvPr id="1927" name="Google Shape;1927;p44"/>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4"/>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4"/>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4"/>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1" name="Google Shape;1931;p44"/>
              <p:cNvGrpSpPr/>
              <p:nvPr/>
            </p:nvGrpSpPr>
            <p:grpSpPr>
              <a:xfrm>
                <a:off x="87900" y="-262197"/>
                <a:ext cx="2505918" cy="1393222"/>
                <a:chOff x="87900" y="-262197"/>
                <a:chExt cx="2505918" cy="1393222"/>
              </a:xfrm>
            </p:grpSpPr>
            <p:sp>
              <p:nvSpPr>
                <p:cNvPr id="1932" name="Google Shape;1932;p44"/>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4"/>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4"/>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4"/>
                <p:cNvSpPr/>
                <p:nvPr/>
              </p:nvSpPr>
              <p:spPr>
                <a:xfrm>
                  <a:off x="1383107" y="517781"/>
                  <a:ext cx="50226" cy="43944"/>
                </a:xfrm>
                <a:custGeom>
                  <a:avLst/>
                  <a:gdLst/>
                  <a:ahLst/>
                  <a:cxnLst/>
                  <a:rect l="l" t="t" r="r" b="b"/>
                  <a:pathLst>
                    <a:path w="1911" h="1672" extrusionOk="0">
                      <a:moveTo>
                        <a:pt x="954" y="1"/>
                      </a:moveTo>
                      <a:cubicBezTo>
                        <a:pt x="847" y="1"/>
                        <a:pt x="739" y="23"/>
                        <a:pt x="637" y="70"/>
                      </a:cubicBezTo>
                      <a:cubicBezTo>
                        <a:pt x="191" y="229"/>
                        <a:pt x="0" y="738"/>
                        <a:pt x="191" y="1152"/>
                      </a:cubicBezTo>
                      <a:cubicBezTo>
                        <a:pt x="309" y="1481"/>
                        <a:pt x="600" y="1672"/>
                        <a:pt x="924" y="1672"/>
                      </a:cubicBezTo>
                      <a:cubicBezTo>
                        <a:pt x="1038" y="1672"/>
                        <a:pt x="1157" y="1648"/>
                        <a:pt x="1273" y="1598"/>
                      </a:cubicBezTo>
                      <a:cubicBezTo>
                        <a:pt x="1687" y="1439"/>
                        <a:pt x="1910" y="929"/>
                        <a:pt x="1719" y="516"/>
                      </a:cubicBezTo>
                      <a:cubicBezTo>
                        <a:pt x="1599" y="204"/>
                        <a:pt x="128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4"/>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4"/>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4"/>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4"/>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4"/>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4"/>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4"/>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4"/>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44" name="Google Shape;1944;p44"/>
            <p:cNvGrpSpPr/>
            <p:nvPr/>
          </p:nvGrpSpPr>
          <p:grpSpPr>
            <a:xfrm rot="-7645333">
              <a:off x="874715" y="4294192"/>
              <a:ext cx="178755" cy="289658"/>
              <a:chOff x="2621050" y="6183200"/>
              <a:chExt cx="178750" cy="289650"/>
            </a:xfrm>
          </p:grpSpPr>
          <p:sp>
            <p:nvSpPr>
              <p:cNvPr id="1945" name="Google Shape;1945;p44"/>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4"/>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47" name="Google Shape;1947;p44"/>
            <p:cNvCxnSpPr/>
            <p:nvPr/>
          </p:nvCxnSpPr>
          <p:spPr>
            <a:xfrm>
              <a:off x="1021175" y="4311850"/>
              <a:ext cx="227100" cy="516000"/>
            </a:xfrm>
            <a:prstGeom prst="straightConnector1">
              <a:avLst/>
            </a:prstGeom>
            <a:noFill/>
            <a:ln w="9525" cap="flat" cmpd="sng">
              <a:solidFill>
                <a:schemeClr val="accent2"/>
              </a:solidFill>
              <a:prstDash val="solid"/>
              <a:round/>
              <a:headEnd type="none" w="med" len="med"/>
              <a:tailEnd type="none" w="med" len="med"/>
            </a:ln>
          </p:spPr>
        </p:cxnSp>
        <p:cxnSp>
          <p:nvCxnSpPr>
            <p:cNvPr id="1948" name="Google Shape;1948;p44"/>
            <p:cNvCxnSpPr/>
            <p:nvPr/>
          </p:nvCxnSpPr>
          <p:spPr>
            <a:xfrm rot="10800000">
              <a:off x="903450" y="4577450"/>
              <a:ext cx="350100" cy="254400"/>
            </a:xfrm>
            <a:prstGeom prst="straightConnector1">
              <a:avLst/>
            </a:prstGeom>
            <a:noFill/>
            <a:ln w="9525" cap="flat" cmpd="sng">
              <a:solidFill>
                <a:schemeClr val="accent2"/>
              </a:solidFill>
              <a:prstDash val="solid"/>
              <a:round/>
              <a:headEnd type="none" w="med" len="med"/>
              <a:tailEnd type="none" w="med" len="med"/>
            </a:ln>
          </p:spPr>
        </p:cxnSp>
        <p:cxnSp>
          <p:nvCxnSpPr>
            <p:cNvPr id="1949" name="Google Shape;1949;p44"/>
            <p:cNvCxnSpPr/>
            <p:nvPr/>
          </p:nvCxnSpPr>
          <p:spPr>
            <a:xfrm flipH="1">
              <a:off x="901300" y="4308725"/>
              <a:ext cx="120900" cy="277200"/>
            </a:xfrm>
            <a:prstGeom prst="straightConnector1">
              <a:avLst/>
            </a:prstGeom>
            <a:noFill/>
            <a:ln w="9525" cap="flat" cmpd="sng">
              <a:solidFill>
                <a:schemeClr val="accent2"/>
              </a:solidFill>
              <a:prstDash val="solid"/>
              <a:round/>
              <a:headEnd type="none" w="med" len="med"/>
              <a:tailEnd type="none" w="med" len="med"/>
            </a:ln>
          </p:spPr>
        </p:cxnSp>
        <p:cxnSp>
          <p:nvCxnSpPr>
            <p:cNvPr id="1950" name="Google Shape;1950;p44"/>
            <p:cNvCxnSpPr/>
            <p:nvPr/>
          </p:nvCxnSpPr>
          <p:spPr>
            <a:xfrm flipH="1">
              <a:off x="770175" y="4582800"/>
              <a:ext cx="137400" cy="176100"/>
            </a:xfrm>
            <a:prstGeom prst="straightConnector1">
              <a:avLst/>
            </a:prstGeom>
            <a:noFill/>
            <a:ln w="9525" cap="flat" cmpd="sng">
              <a:solidFill>
                <a:schemeClr val="accent2"/>
              </a:solidFill>
              <a:prstDash val="solid"/>
              <a:round/>
              <a:headEnd type="none" w="med" len="med"/>
              <a:tailEnd type="none" w="med" len="med"/>
            </a:ln>
          </p:spPr>
        </p:cxnSp>
      </p:grpSp>
    </p:spTree>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2">
          <a:extLst>
            <a:ext uri="{FF2B5EF4-FFF2-40B4-BE49-F238E27FC236}">
              <a16:creationId xmlns:a16="http://schemas.microsoft.com/office/drawing/2014/main" id="{8A9F9E28-2FB6-8498-80BB-86164CDA4B89}"/>
            </a:ext>
          </a:extLst>
        </p:cNvPr>
        <p:cNvGrpSpPr/>
        <p:nvPr/>
      </p:nvGrpSpPr>
      <p:grpSpPr>
        <a:xfrm>
          <a:off x="0" y="0"/>
          <a:ext cx="0" cy="0"/>
          <a:chOff x="0" y="0"/>
          <a:chExt cx="0" cy="0"/>
        </a:xfrm>
      </p:grpSpPr>
      <p:sp>
        <p:nvSpPr>
          <p:cNvPr id="1753" name="Google Shape;1753;p42">
            <a:extLst>
              <a:ext uri="{FF2B5EF4-FFF2-40B4-BE49-F238E27FC236}">
                <a16:creationId xmlns:a16="http://schemas.microsoft.com/office/drawing/2014/main" id="{2A9913A1-A6B1-F705-7BBB-3E7D5A328E12}"/>
              </a:ext>
            </a:extLst>
          </p:cNvPr>
          <p:cNvSpPr txBox="1">
            <a:spLocks noGrp="1"/>
          </p:cNvSpPr>
          <p:nvPr>
            <p:ph type="title"/>
          </p:nvPr>
        </p:nvSpPr>
        <p:spPr>
          <a:xfrm>
            <a:off x="719999" y="2499613"/>
            <a:ext cx="5170711" cy="16857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TECHNICAL BACKGROUND</a:t>
            </a:r>
            <a:endParaRPr dirty="0"/>
          </a:p>
        </p:txBody>
      </p:sp>
      <p:sp>
        <p:nvSpPr>
          <p:cNvPr id="1754" name="Google Shape;1754;p42">
            <a:extLst>
              <a:ext uri="{FF2B5EF4-FFF2-40B4-BE49-F238E27FC236}">
                <a16:creationId xmlns:a16="http://schemas.microsoft.com/office/drawing/2014/main" id="{E42E3782-5D70-4812-E829-1DE6837ADF3D}"/>
              </a:ext>
            </a:extLst>
          </p:cNvPr>
          <p:cNvSpPr txBox="1">
            <a:spLocks noGrp="1"/>
          </p:cNvSpPr>
          <p:nvPr>
            <p:ph type="title" idx="2"/>
          </p:nvPr>
        </p:nvSpPr>
        <p:spPr>
          <a:xfrm>
            <a:off x="842800" y="1343184"/>
            <a:ext cx="957300" cy="9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grpSp>
        <p:nvGrpSpPr>
          <p:cNvPr id="1756" name="Google Shape;1756;p42">
            <a:extLst>
              <a:ext uri="{FF2B5EF4-FFF2-40B4-BE49-F238E27FC236}">
                <a16:creationId xmlns:a16="http://schemas.microsoft.com/office/drawing/2014/main" id="{398DA434-705D-51A0-943D-F29C2556C155}"/>
              </a:ext>
            </a:extLst>
          </p:cNvPr>
          <p:cNvGrpSpPr/>
          <p:nvPr/>
        </p:nvGrpSpPr>
        <p:grpSpPr>
          <a:xfrm>
            <a:off x="6446892" y="1257537"/>
            <a:ext cx="5505638" cy="5597234"/>
            <a:chOff x="6499242" y="1053762"/>
            <a:chExt cx="5505638" cy="5597234"/>
          </a:xfrm>
        </p:grpSpPr>
        <p:grpSp>
          <p:nvGrpSpPr>
            <p:cNvPr id="1757" name="Google Shape;1757;p42">
              <a:extLst>
                <a:ext uri="{FF2B5EF4-FFF2-40B4-BE49-F238E27FC236}">
                  <a16:creationId xmlns:a16="http://schemas.microsoft.com/office/drawing/2014/main" id="{5A324F79-E7AE-C783-7D77-809712A04C8A}"/>
                </a:ext>
              </a:extLst>
            </p:cNvPr>
            <p:cNvGrpSpPr/>
            <p:nvPr/>
          </p:nvGrpSpPr>
          <p:grpSpPr>
            <a:xfrm>
              <a:off x="7989100" y="2783725"/>
              <a:ext cx="584850" cy="594450"/>
              <a:chOff x="2214950" y="5878400"/>
              <a:chExt cx="584850" cy="594450"/>
            </a:xfrm>
          </p:grpSpPr>
          <p:sp>
            <p:nvSpPr>
              <p:cNvPr id="1758" name="Google Shape;1758;p42">
                <a:extLst>
                  <a:ext uri="{FF2B5EF4-FFF2-40B4-BE49-F238E27FC236}">
                    <a16:creationId xmlns:a16="http://schemas.microsoft.com/office/drawing/2014/main" id="{4F5F8392-78D6-75E4-B28B-7BD4E26FED5F}"/>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a:extLst>
                  <a:ext uri="{FF2B5EF4-FFF2-40B4-BE49-F238E27FC236}">
                    <a16:creationId xmlns:a16="http://schemas.microsoft.com/office/drawing/2014/main" id="{A47E8CD6-A0CC-8C4C-B4C6-7DC673DEA399}"/>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a:extLst>
                  <a:ext uri="{FF2B5EF4-FFF2-40B4-BE49-F238E27FC236}">
                    <a16:creationId xmlns:a16="http://schemas.microsoft.com/office/drawing/2014/main" id="{9B0635E7-07CB-E585-1AB0-9E213B292873}"/>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a:extLst>
                  <a:ext uri="{FF2B5EF4-FFF2-40B4-BE49-F238E27FC236}">
                    <a16:creationId xmlns:a16="http://schemas.microsoft.com/office/drawing/2014/main" id="{93583923-C767-F2F2-0106-B3E41CEBB672}"/>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a:extLst>
                  <a:ext uri="{FF2B5EF4-FFF2-40B4-BE49-F238E27FC236}">
                    <a16:creationId xmlns:a16="http://schemas.microsoft.com/office/drawing/2014/main" id="{E56294A1-328C-A445-605F-2465A8B0C9CD}"/>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a:extLst>
                <a:ext uri="{FF2B5EF4-FFF2-40B4-BE49-F238E27FC236}">
                  <a16:creationId xmlns:a16="http://schemas.microsoft.com/office/drawing/2014/main" id="{5C2EB0DD-0194-0B3C-8993-648A4BA5928A}"/>
                </a:ext>
              </a:extLst>
            </p:cNvPr>
            <p:cNvGrpSpPr/>
            <p:nvPr/>
          </p:nvGrpSpPr>
          <p:grpSpPr>
            <a:xfrm rot="-153375">
              <a:off x="6839463" y="4436056"/>
              <a:ext cx="927920" cy="503473"/>
              <a:chOff x="3176988" y="6051975"/>
              <a:chExt cx="927925" cy="503475"/>
            </a:xfrm>
          </p:grpSpPr>
          <p:sp>
            <p:nvSpPr>
              <p:cNvPr id="1764" name="Google Shape;1764;p42">
                <a:extLst>
                  <a:ext uri="{FF2B5EF4-FFF2-40B4-BE49-F238E27FC236}">
                    <a16:creationId xmlns:a16="http://schemas.microsoft.com/office/drawing/2014/main" id="{C3A6DDC9-0255-A81D-5147-8969C7B26DF6}"/>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a:extLst>
                  <a:ext uri="{FF2B5EF4-FFF2-40B4-BE49-F238E27FC236}">
                    <a16:creationId xmlns:a16="http://schemas.microsoft.com/office/drawing/2014/main" id="{809561EE-73A4-DAE0-91A8-7446210B0D6D}"/>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a:extLst>
                  <a:ext uri="{FF2B5EF4-FFF2-40B4-BE49-F238E27FC236}">
                    <a16:creationId xmlns:a16="http://schemas.microsoft.com/office/drawing/2014/main" id="{D7205A7F-3189-803A-CBAE-3F5A6211A735}"/>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a:extLst>
                  <a:ext uri="{FF2B5EF4-FFF2-40B4-BE49-F238E27FC236}">
                    <a16:creationId xmlns:a16="http://schemas.microsoft.com/office/drawing/2014/main" id="{87AD4A01-532F-58CF-C98A-468EB087284D}"/>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a:extLst>
                <a:ext uri="{FF2B5EF4-FFF2-40B4-BE49-F238E27FC236}">
                  <a16:creationId xmlns:a16="http://schemas.microsoft.com/office/drawing/2014/main" id="{0F287B6F-36B5-4ACF-77FB-DFFF9589831F}"/>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a:extLst>
                <a:ext uri="{FF2B5EF4-FFF2-40B4-BE49-F238E27FC236}">
                  <a16:creationId xmlns:a16="http://schemas.microsoft.com/office/drawing/2014/main" id="{11F62444-239F-B592-17BE-A99AE54A5CF2}"/>
                </a:ext>
              </a:extLst>
            </p:cNvPr>
            <p:cNvGrpSpPr/>
            <p:nvPr/>
          </p:nvGrpSpPr>
          <p:grpSpPr>
            <a:xfrm rot="1261702" flipH="1">
              <a:off x="7143914" y="1664524"/>
              <a:ext cx="4216295" cy="4375710"/>
              <a:chOff x="9348175" y="863250"/>
              <a:chExt cx="5209825" cy="5406805"/>
            </a:xfrm>
          </p:grpSpPr>
          <p:grpSp>
            <p:nvGrpSpPr>
              <p:cNvPr id="1770" name="Google Shape;1770;p42">
                <a:extLst>
                  <a:ext uri="{FF2B5EF4-FFF2-40B4-BE49-F238E27FC236}">
                    <a16:creationId xmlns:a16="http://schemas.microsoft.com/office/drawing/2014/main" id="{C34F1464-3680-2561-E6CC-C3D9B0C0C264}"/>
                  </a:ext>
                </a:extLst>
              </p:cNvPr>
              <p:cNvGrpSpPr/>
              <p:nvPr/>
            </p:nvGrpSpPr>
            <p:grpSpPr>
              <a:xfrm>
                <a:off x="9369050" y="884125"/>
                <a:ext cx="5160025" cy="5385930"/>
                <a:chOff x="9369050" y="884125"/>
                <a:chExt cx="5160025" cy="5385930"/>
              </a:xfrm>
            </p:grpSpPr>
            <p:sp>
              <p:nvSpPr>
                <p:cNvPr id="1771" name="Google Shape;1771;p42">
                  <a:extLst>
                    <a:ext uri="{FF2B5EF4-FFF2-40B4-BE49-F238E27FC236}">
                      <a16:creationId xmlns:a16="http://schemas.microsoft.com/office/drawing/2014/main" id="{3E92CD3A-DF5E-56CD-3048-7F022D45E6FE}"/>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a:extLst>
                    <a:ext uri="{FF2B5EF4-FFF2-40B4-BE49-F238E27FC236}">
                      <a16:creationId xmlns:a16="http://schemas.microsoft.com/office/drawing/2014/main" id="{625DDC51-A3B3-B84D-8193-4475C1BD2AA1}"/>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a:extLst>
                    <a:ext uri="{FF2B5EF4-FFF2-40B4-BE49-F238E27FC236}">
                      <a16:creationId xmlns:a16="http://schemas.microsoft.com/office/drawing/2014/main" id="{B8C2EA45-378B-77F5-5F08-AA3F171F7DFB}"/>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a:extLst>
                    <a:ext uri="{FF2B5EF4-FFF2-40B4-BE49-F238E27FC236}">
                      <a16:creationId xmlns:a16="http://schemas.microsoft.com/office/drawing/2014/main" id="{B6895363-C767-C2F1-05C4-EFDC3D3F2ADE}"/>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a:extLst>
                    <a:ext uri="{FF2B5EF4-FFF2-40B4-BE49-F238E27FC236}">
                      <a16:creationId xmlns:a16="http://schemas.microsoft.com/office/drawing/2014/main" id="{D0AEE163-FA8C-6EAA-B219-CA498AA5E708}"/>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a:extLst>
                    <a:ext uri="{FF2B5EF4-FFF2-40B4-BE49-F238E27FC236}">
                      <a16:creationId xmlns:a16="http://schemas.microsoft.com/office/drawing/2014/main" id="{B397728A-AF91-9A58-B080-E5EAE03E7DAC}"/>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a:extLst>
                    <a:ext uri="{FF2B5EF4-FFF2-40B4-BE49-F238E27FC236}">
                      <a16:creationId xmlns:a16="http://schemas.microsoft.com/office/drawing/2014/main" id="{F855A08C-24E1-EE4E-BCB3-65BCE842EBF4}"/>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a:extLst>
                    <a:ext uri="{FF2B5EF4-FFF2-40B4-BE49-F238E27FC236}">
                      <a16:creationId xmlns:a16="http://schemas.microsoft.com/office/drawing/2014/main" id="{6E35D153-EC7A-8919-22F1-932DFD5012CE}"/>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a:extLst>
                    <a:ext uri="{FF2B5EF4-FFF2-40B4-BE49-F238E27FC236}">
                      <a16:creationId xmlns:a16="http://schemas.microsoft.com/office/drawing/2014/main" id="{BF1D3074-1628-AC9F-CC38-A8FEF37AE5B4}"/>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a:extLst>
                    <a:ext uri="{FF2B5EF4-FFF2-40B4-BE49-F238E27FC236}">
                      <a16:creationId xmlns:a16="http://schemas.microsoft.com/office/drawing/2014/main" id="{DE549783-A358-0D2C-D391-677747AF2042}"/>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a:extLst>
                    <a:ext uri="{FF2B5EF4-FFF2-40B4-BE49-F238E27FC236}">
                      <a16:creationId xmlns:a16="http://schemas.microsoft.com/office/drawing/2014/main" id="{604BC089-4317-795A-9999-A20F5DB53FF2}"/>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a:extLst>
                    <a:ext uri="{FF2B5EF4-FFF2-40B4-BE49-F238E27FC236}">
                      <a16:creationId xmlns:a16="http://schemas.microsoft.com/office/drawing/2014/main" id="{11BEBC5D-800E-D545-9712-C3D427486D74}"/>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a:extLst>
                    <a:ext uri="{FF2B5EF4-FFF2-40B4-BE49-F238E27FC236}">
                      <a16:creationId xmlns:a16="http://schemas.microsoft.com/office/drawing/2014/main" id="{647DBA9B-894C-506A-25F6-651F29BF86B9}"/>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a:extLst>
                    <a:ext uri="{FF2B5EF4-FFF2-40B4-BE49-F238E27FC236}">
                      <a16:creationId xmlns:a16="http://schemas.microsoft.com/office/drawing/2014/main" id="{28EBA8C0-2B12-41A2-AA30-BECD278E0434}"/>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a:extLst>
                    <a:ext uri="{FF2B5EF4-FFF2-40B4-BE49-F238E27FC236}">
                      <a16:creationId xmlns:a16="http://schemas.microsoft.com/office/drawing/2014/main" id="{D00133F0-B98F-E09B-6AB4-4E63BCD16A56}"/>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a:extLst>
                    <a:ext uri="{FF2B5EF4-FFF2-40B4-BE49-F238E27FC236}">
                      <a16:creationId xmlns:a16="http://schemas.microsoft.com/office/drawing/2014/main" id="{54301FC5-0642-5A72-8C8D-F94BD468026D}"/>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a:extLst>
                    <a:ext uri="{FF2B5EF4-FFF2-40B4-BE49-F238E27FC236}">
                      <a16:creationId xmlns:a16="http://schemas.microsoft.com/office/drawing/2014/main" id="{0AF66549-1B33-819A-0F02-26876323459E}"/>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a:extLst>
                    <a:ext uri="{FF2B5EF4-FFF2-40B4-BE49-F238E27FC236}">
                      <a16:creationId xmlns:a16="http://schemas.microsoft.com/office/drawing/2014/main" id="{B637FACE-291A-8C23-8E0A-F6EC4322D338}"/>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a:extLst>
                  <a:ext uri="{FF2B5EF4-FFF2-40B4-BE49-F238E27FC236}">
                    <a16:creationId xmlns:a16="http://schemas.microsoft.com/office/drawing/2014/main" id="{F43FE115-9773-0C50-B653-EBD65CBC98A7}"/>
                  </a:ext>
                </a:extLst>
              </p:cNvPr>
              <p:cNvGrpSpPr/>
              <p:nvPr/>
            </p:nvGrpSpPr>
            <p:grpSpPr>
              <a:xfrm>
                <a:off x="9348175" y="863250"/>
                <a:ext cx="5209825" cy="5078850"/>
                <a:chOff x="9348175" y="863250"/>
                <a:chExt cx="5209825" cy="5078850"/>
              </a:xfrm>
            </p:grpSpPr>
            <p:sp>
              <p:nvSpPr>
                <p:cNvPr id="1790" name="Google Shape;1790;p42">
                  <a:extLst>
                    <a:ext uri="{FF2B5EF4-FFF2-40B4-BE49-F238E27FC236}">
                      <a16:creationId xmlns:a16="http://schemas.microsoft.com/office/drawing/2014/main" id="{CF2516BC-8652-EC1C-0C99-C75B4F52E63B}"/>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a:extLst>
                    <a:ext uri="{FF2B5EF4-FFF2-40B4-BE49-F238E27FC236}">
                      <a16:creationId xmlns:a16="http://schemas.microsoft.com/office/drawing/2014/main" id="{0F70BB51-E612-4E51-93BF-880DFFED8481}"/>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a:extLst>
                    <a:ext uri="{FF2B5EF4-FFF2-40B4-BE49-F238E27FC236}">
                      <a16:creationId xmlns:a16="http://schemas.microsoft.com/office/drawing/2014/main" id="{58167CC2-278A-6E85-DE0E-4D1407FB0523}"/>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a:extLst>
                    <a:ext uri="{FF2B5EF4-FFF2-40B4-BE49-F238E27FC236}">
                      <a16:creationId xmlns:a16="http://schemas.microsoft.com/office/drawing/2014/main" id="{2E6B3FFF-9776-88A0-7578-DB01C81D7545}"/>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a:extLst>
                    <a:ext uri="{FF2B5EF4-FFF2-40B4-BE49-F238E27FC236}">
                      <a16:creationId xmlns:a16="http://schemas.microsoft.com/office/drawing/2014/main" id="{0A7A1A26-65AD-0A22-BAB6-2689E969B81B}"/>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a:extLst>
                    <a:ext uri="{FF2B5EF4-FFF2-40B4-BE49-F238E27FC236}">
                      <a16:creationId xmlns:a16="http://schemas.microsoft.com/office/drawing/2014/main" id="{A2EFC901-03E4-98CC-B46E-30EB7466A202}"/>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a:extLst>
                    <a:ext uri="{FF2B5EF4-FFF2-40B4-BE49-F238E27FC236}">
                      <a16:creationId xmlns:a16="http://schemas.microsoft.com/office/drawing/2014/main" id="{DBB7C050-588D-46BF-9E34-9F25BA7BBF7E}"/>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a:extLst>
                    <a:ext uri="{FF2B5EF4-FFF2-40B4-BE49-F238E27FC236}">
                      <a16:creationId xmlns:a16="http://schemas.microsoft.com/office/drawing/2014/main" id="{E8660285-D49C-E368-B7C1-6AB4A9BBC1F8}"/>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a:extLst>
                    <a:ext uri="{FF2B5EF4-FFF2-40B4-BE49-F238E27FC236}">
                      <a16:creationId xmlns:a16="http://schemas.microsoft.com/office/drawing/2014/main" id="{B803FEEF-D10C-A1A0-6E9D-CC914839B1A2}"/>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a:extLst>
                    <a:ext uri="{FF2B5EF4-FFF2-40B4-BE49-F238E27FC236}">
                      <a16:creationId xmlns:a16="http://schemas.microsoft.com/office/drawing/2014/main" id="{0BC6F480-528D-6579-5F37-59678EF2EBAB}"/>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a:extLst>
                    <a:ext uri="{FF2B5EF4-FFF2-40B4-BE49-F238E27FC236}">
                      <a16:creationId xmlns:a16="http://schemas.microsoft.com/office/drawing/2014/main" id="{742B2662-1713-64CD-3C24-464CDC2EC881}"/>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a:extLst>
                    <a:ext uri="{FF2B5EF4-FFF2-40B4-BE49-F238E27FC236}">
                      <a16:creationId xmlns:a16="http://schemas.microsoft.com/office/drawing/2014/main" id="{E9E0B9FA-FA3D-5A14-DBAF-24263D5BEF13}"/>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a:extLst>
                    <a:ext uri="{FF2B5EF4-FFF2-40B4-BE49-F238E27FC236}">
                      <a16:creationId xmlns:a16="http://schemas.microsoft.com/office/drawing/2014/main" id="{1257E2D9-8D9B-88D7-B7F6-05CF961FD2E0}"/>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a:extLst>
                    <a:ext uri="{FF2B5EF4-FFF2-40B4-BE49-F238E27FC236}">
                      <a16:creationId xmlns:a16="http://schemas.microsoft.com/office/drawing/2014/main" id="{9F0EF16C-37E7-CCDF-3117-2024B039648D}"/>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a:extLst>
                    <a:ext uri="{FF2B5EF4-FFF2-40B4-BE49-F238E27FC236}">
                      <a16:creationId xmlns:a16="http://schemas.microsoft.com/office/drawing/2014/main" id="{17BB3606-C4A0-2248-A632-459370E09322}"/>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a:extLst>
                    <a:ext uri="{FF2B5EF4-FFF2-40B4-BE49-F238E27FC236}">
                      <a16:creationId xmlns:a16="http://schemas.microsoft.com/office/drawing/2014/main" id="{E830D5F4-9AE9-C7E1-0D79-7E4FC37BB035}"/>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a:extLst>
                    <a:ext uri="{FF2B5EF4-FFF2-40B4-BE49-F238E27FC236}">
                      <a16:creationId xmlns:a16="http://schemas.microsoft.com/office/drawing/2014/main" id="{660203EF-E3B3-46A2-8AE1-CA18880C7916}"/>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a:extLst>
                    <a:ext uri="{FF2B5EF4-FFF2-40B4-BE49-F238E27FC236}">
                      <a16:creationId xmlns:a16="http://schemas.microsoft.com/office/drawing/2014/main" id="{C2A47A73-234F-10F1-FD28-16710EDA040F}"/>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a:extLst>
                    <a:ext uri="{FF2B5EF4-FFF2-40B4-BE49-F238E27FC236}">
                      <a16:creationId xmlns:a16="http://schemas.microsoft.com/office/drawing/2014/main" id="{92E000F7-4F60-EE45-E9C1-5083EC8A63CE}"/>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a:extLst>
                    <a:ext uri="{FF2B5EF4-FFF2-40B4-BE49-F238E27FC236}">
                      <a16:creationId xmlns:a16="http://schemas.microsoft.com/office/drawing/2014/main" id="{7272AC2D-323F-A33C-1A20-DCDB9851C9E6}"/>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a:extLst>
                    <a:ext uri="{FF2B5EF4-FFF2-40B4-BE49-F238E27FC236}">
                      <a16:creationId xmlns:a16="http://schemas.microsoft.com/office/drawing/2014/main" id="{68920FAD-CCD1-B20F-2F8A-CEA5821294CA}"/>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a:extLst>
                    <a:ext uri="{FF2B5EF4-FFF2-40B4-BE49-F238E27FC236}">
                      <a16:creationId xmlns:a16="http://schemas.microsoft.com/office/drawing/2014/main" id="{1FA2A07A-E371-7D91-B453-82CA4483B303}"/>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a:extLst>
                    <a:ext uri="{FF2B5EF4-FFF2-40B4-BE49-F238E27FC236}">
                      <a16:creationId xmlns:a16="http://schemas.microsoft.com/office/drawing/2014/main" id="{326E999B-C774-75E4-A3D6-DB65FBC1C9D3}"/>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a:extLst>
                    <a:ext uri="{FF2B5EF4-FFF2-40B4-BE49-F238E27FC236}">
                      <a16:creationId xmlns:a16="http://schemas.microsoft.com/office/drawing/2014/main" id="{A5DBD6E4-ED27-FFA2-BCCD-49A2F630A988}"/>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a:extLst>
                    <a:ext uri="{FF2B5EF4-FFF2-40B4-BE49-F238E27FC236}">
                      <a16:creationId xmlns:a16="http://schemas.microsoft.com/office/drawing/2014/main" id="{23CDD87D-8F8D-8BBB-758C-7F622026B678}"/>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a:extLst>
                    <a:ext uri="{FF2B5EF4-FFF2-40B4-BE49-F238E27FC236}">
                      <a16:creationId xmlns:a16="http://schemas.microsoft.com/office/drawing/2014/main" id="{C789D285-67CF-AB52-6B71-7272C4264394}"/>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a:extLst>
                    <a:ext uri="{FF2B5EF4-FFF2-40B4-BE49-F238E27FC236}">
                      <a16:creationId xmlns:a16="http://schemas.microsoft.com/office/drawing/2014/main" id="{0834F2C0-264A-3215-01B4-52DEDBA9B6D3}"/>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a:extLst>
                    <a:ext uri="{FF2B5EF4-FFF2-40B4-BE49-F238E27FC236}">
                      <a16:creationId xmlns:a16="http://schemas.microsoft.com/office/drawing/2014/main" id="{2B0074DB-0438-EDA3-CC46-2795D359D293}"/>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a:extLst>
                    <a:ext uri="{FF2B5EF4-FFF2-40B4-BE49-F238E27FC236}">
                      <a16:creationId xmlns:a16="http://schemas.microsoft.com/office/drawing/2014/main" id="{B4CEE41C-DDE6-A58B-5BEC-E9F939D86A55}"/>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a:extLst>
                    <a:ext uri="{FF2B5EF4-FFF2-40B4-BE49-F238E27FC236}">
                      <a16:creationId xmlns:a16="http://schemas.microsoft.com/office/drawing/2014/main" id="{4825A0FB-4E8F-8CD8-77F7-1474EC961848}"/>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a:extLst>
                    <a:ext uri="{FF2B5EF4-FFF2-40B4-BE49-F238E27FC236}">
                      <a16:creationId xmlns:a16="http://schemas.microsoft.com/office/drawing/2014/main" id="{B339DC38-B287-816D-DA42-9C0F5864D1D0}"/>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a:extLst>
                    <a:ext uri="{FF2B5EF4-FFF2-40B4-BE49-F238E27FC236}">
                      <a16:creationId xmlns:a16="http://schemas.microsoft.com/office/drawing/2014/main" id="{EEA1FF45-D47E-C152-F149-5E266300264E}"/>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a:extLst>
                    <a:ext uri="{FF2B5EF4-FFF2-40B4-BE49-F238E27FC236}">
                      <a16:creationId xmlns:a16="http://schemas.microsoft.com/office/drawing/2014/main" id="{6B76FE55-6A73-3CA9-E5F4-5CB2F04D7282}"/>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a:extLst>
                    <a:ext uri="{FF2B5EF4-FFF2-40B4-BE49-F238E27FC236}">
                      <a16:creationId xmlns:a16="http://schemas.microsoft.com/office/drawing/2014/main" id="{D49AB9A9-CC3F-EB48-A393-50371D779EBE}"/>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a:extLst>
                    <a:ext uri="{FF2B5EF4-FFF2-40B4-BE49-F238E27FC236}">
                      <a16:creationId xmlns:a16="http://schemas.microsoft.com/office/drawing/2014/main" id="{E042E7EF-33A1-60DD-49CB-4330FA24328D}"/>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a:extLst>
                    <a:ext uri="{FF2B5EF4-FFF2-40B4-BE49-F238E27FC236}">
                      <a16:creationId xmlns:a16="http://schemas.microsoft.com/office/drawing/2014/main" id="{EFF487BC-B36B-4FF5-F143-202C3DCFB4A8}"/>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a:extLst>
                    <a:ext uri="{FF2B5EF4-FFF2-40B4-BE49-F238E27FC236}">
                      <a16:creationId xmlns:a16="http://schemas.microsoft.com/office/drawing/2014/main" id="{C500A12F-D8CC-EB62-1515-38F143D0AFF7}"/>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a:extLst>
                    <a:ext uri="{FF2B5EF4-FFF2-40B4-BE49-F238E27FC236}">
                      <a16:creationId xmlns:a16="http://schemas.microsoft.com/office/drawing/2014/main" id="{5C4DA83C-4B5D-5952-6CDC-6C91DBAC70CA}"/>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a:extLst>
                    <a:ext uri="{FF2B5EF4-FFF2-40B4-BE49-F238E27FC236}">
                      <a16:creationId xmlns:a16="http://schemas.microsoft.com/office/drawing/2014/main" id="{382283A8-C966-7D4D-9624-922E6A7C6671}"/>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a:extLst>
                    <a:ext uri="{FF2B5EF4-FFF2-40B4-BE49-F238E27FC236}">
                      <a16:creationId xmlns:a16="http://schemas.microsoft.com/office/drawing/2014/main" id="{A92136F3-D4EF-2E25-2C73-631FBE6A3721}"/>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a:extLst>
                    <a:ext uri="{FF2B5EF4-FFF2-40B4-BE49-F238E27FC236}">
                      <a16:creationId xmlns:a16="http://schemas.microsoft.com/office/drawing/2014/main" id="{BC18F404-D683-2F5D-8CEC-54CAEBC99ED0}"/>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a:extLst>
                    <a:ext uri="{FF2B5EF4-FFF2-40B4-BE49-F238E27FC236}">
                      <a16:creationId xmlns:a16="http://schemas.microsoft.com/office/drawing/2014/main" id="{B950DA0A-448A-D8AF-833B-75F2212A6628}"/>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a:extLst>
                    <a:ext uri="{FF2B5EF4-FFF2-40B4-BE49-F238E27FC236}">
                      <a16:creationId xmlns:a16="http://schemas.microsoft.com/office/drawing/2014/main" id="{C1A9B622-7178-DFD8-05C5-09D0511152D9}"/>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a:extLst>
                    <a:ext uri="{FF2B5EF4-FFF2-40B4-BE49-F238E27FC236}">
                      <a16:creationId xmlns:a16="http://schemas.microsoft.com/office/drawing/2014/main" id="{23DC48E5-4C2B-C49B-281C-DED08009D26E}"/>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a:extLst>
                    <a:ext uri="{FF2B5EF4-FFF2-40B4-BE49-F238E27FC236}">
                      <a16:creationId xmlns:a16="http://schemas.microsoft.com/office/drawing/2014/main" id="{70E83818-7C5B-0A35-E42E-B349DBCFF604}"/>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a:extLst>
              <a:ext uri="{FF2B5EF4-FFF2-40B4-BE49-F238E27FC236}">
                <a16:creationId xmlns:a16="http://schemas.microsoft.com/office/drawing/2014/main" id="{B169E8A3-809C-1643-3784-60E649D3E48A}"/>
              </a:ext>
            </a:extLst>
          </p:cNvPr>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a:extLst>
              <a:ext uri="{FF2B5EF4-FFF2-40B4-BE49-F238E27FC236}">
                <a16:creationId xmlns:a16="http://schemas.microsoft.com/office/drawing/2014/main" id="{082ED8C0-62E3-EF44-E2FD-6A7CFD6A182F}"/>
              </a:ext>
            </a:extLst>
          </p:cNvPr>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751741137"/>
      </p:ext>
    </p:extLst>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7">
          <a:extLst>
            <a:ext uri="{FF2B5EF4-FFF2-40B4-BE49-F238E27FC236}">
              <a16:creationId xmlns:a16="http://schemas.microsoft.com/office/drawing/2014/main" id="{1EED13D1-D306-4D0B-807B-29395F964985}"/>
            </a:ext>
          </a:extLst>
        </p:cNvPr>
        <p:cNvGrpSpPr/>
        <p:nvPr/>
      </p:nvGrpSpPr>
      <p:grpSpPr>
        <a:xfrm>
          <a:off x="0" y="0"/>
          <a:ext cx="0" cy="0"/>
          <a:chOff x="0" y="0"/>
          <a:chExt cx="0" cy="0"/>
        </a:xfrm>
      </p:grpSpPr>
      <p:sp>
        <p:nvSpPr>
          <p:cNvPr id="1848" name="Google Shape;1848;p44">
            <a:extLst>
              <a:ext uri="{FF2B5EF4-FFF2-40B4-BE49-F238E27FC236}">
                <a16:creationId xmlns:a16="http://schemas.microsoft.com/office/drawing/2014/main" id="{A60C615C-8675-491F-23E6-30B70E87D393}"/>
              </a:ext>
            </a:extLst>
          </p:cNvPr>
          <p:cNvSpPr txBox="1">
            <a:spLocks noGrp="1"/>
          </p:cNvSpPr>
          <p:nvPr>
            <p:ph type="title"/>
          </p:nvPr>
        </p:nvSpPr>
        <p:spPr>
          <a:xfrm>
            <a:off x="1969723" y="365693"/>
            <a:ext cx="520455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TECHNICAL BACKGROUND</a:t>
            </a:r>
            <a:endParaRPr dirty="0">
              <a:solidFill>
                <a:schemeClr val="accent1"/>
              </a:solidFill>
            </a:endParaRPr>
          </a:p>
        </p:txBody>
      </p:sp>
      <p:grpSp>
        <p:nvGrpSpPr>
          <p:cNvPr id="1850" name="Google Shape;1850;p44">
            <a:extLst>
              <a:ext uri="{FF2B5EF4-FFF2-40B4-BE49-F238E27FC236}">
                <a16:creationId xmlns:a16="http://schemas.microsoft.com/office/drawing/2014/main" id="{D03FB05F-E327-C134-4902-ED0DD2FC8706}"/>
              </a:ext>
            </a:extLst>
          </p:cNvPr>
          <p:cNvGrpSpPr/>
          <p:nvPr/>
        </p:nvGrpSpPr>
        <p:grpSpPr>
          <a:xfrm>
            <a:off x="7253921" y="1729440"/>
            <a:ext cx="4216311" cy="4220216"/>
            <a:chOff x="9348175" y="863250"/>
            <a:chExt cx="5209825" cy="5214650"/>
          </a:xfrm>
        </p:grpSpPr>
        <p:grpSp>
          <p:nvGrpSpPr>
            <p:cNvPr id="1851" name="Google Shape;1851;p44">
              <a:extLst>
                <a:ext uri="{FF2B5EF4-FFF2-40B4-BE49-F238E27FC236}">
                  <a16:creationId xmlns:a16="http://schemas.microsoft.com/office/drawing/2014/main" id="{4E4663F5-36B8-2B5F-6B3F-92C4ED209B89}"/>
                </a:ext>
              </a:extLst>
            </p:cNvPr>
            <p:cNvGrpSpPr/>
            <p:nvPr/>
          </p:nvGrpSpPr>
          <p:grpSpPr>
            <a:xfrm>
              <a:off x="9369050" y="884125"/>
              <a:ext cx="5160025" cy="5193775"/>
              <a:chOff x="9369050" y="884125"/>
              <a:chExt cx="5160025" cy="5193775"/>
            </a:xfrm>
          </p:grpSpPr>
          <p:sp>
            <p:nvSpPr>
              <p:cNvPr id="1852" name="Google Shape;1852;p44">
                <a:extLst>
                  <a:ext uri="{FF2B5EF4-FFF2-40B4-BE49-F238E27FC236}">
                    <a16:creationId xmlns:a16="http://schemas.microsoft.com/office/drawing/2014/main" id="{5ABC2CF6-3A27-2E86-E579-BF2C0B421293}"/>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4">
                <a:extLst>
                  <a:ext uri="{FF2B5EF4-FFF2-40B4-BE49-F238E27FC236}">
                    <a16:creationId xmlns:a16="http://schemas.microsoft.com/office/drawing/2014/main" id="{E4DD0E5C-F628-D7CB-F4FA-9346A71D3B06}"/>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4">
                <a:extLst>
                  <a:ext uri="{FF2B5EF4-FFF2-40B4-BE49-F238E27FC236}">
                    <a16:creationId xmlns:a16="http://schemas.microsoft.com/office/drawing/2014/main" id="{67F527B3-6F67-68ED-DF33-EA5E775EE1CF}"/>
                  </a:ext>
                </a:extLst>
              </p:cNvPr>
              <p:cNvSpPr/>
              <p:nvPr/>
            </p:nvSpPr>
            <p:spPr>
              <a:xfrm>
                <a:off x="14057325" y="4223150"/>
                <a:ext cx="167975" cy="1854750"/>
              </a:xfrm>
              <a:custGeom>
                <a:avLst/>
                <a:gdLst/>
                <a:ahLst/>
                <a:cxnLst/>
                <a:rect l="l" t="t" r="r" b="b"/>
                <a:pathLst>
                  <a:path w="6719" h="74190" fill="none" extrusionOk="0">
                    <a:moveTo>
                      <a:pt x="6719" y="0"/>
                    </a:moveTo>
                    <a:lnTo>
                      <a:pt x="1" y="7419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4">
                <a:extLst>
                  <a:ext uri="{FF2B5EF4-FFF2-40B4-BE49-F238E27FC236}">
                    <a16:creationId xmlns:a16="http://schemas.microsoft.com/office/drawing/2014/main" id="{D7316956-8930-3166-CB5E-D707BC18DC82}"/>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4">
                <a:extLst>
                  <a:ext uri="{FF2B5EF4-FFF2-40B4-BE49-F238E27FC236}">
                    <a16:creationId xmlns:a16="http://schemas.microsoft.com/office/drawing/2014/main" id="{E6BEC52D-53B9-2682-3EC9-84BD4EA57AC3}"/>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4">
                <a:extLst>
                  <a:ext uri="{FF2B5EF4-FFF2-40B4-BE49-F238E27FC236}">
                    <a16:creationId xmlns:a16="http://schemas.microsoft.com/office/drawing/2014/main" id="{5AC5E6C3-9D16-81BD-6E5C-07395D346967}"/>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4">
                <a:extLst>
                  <a:ext uri="{FF2B5EF4-FFF2-40B4-BE49-F238E27FC236}">
                    <a16:creationId xmlns:a16="http://schemas.microsoft.com/office/drawing/2014/main" id="{B542DF17-7D25-008E-E7C5-30D11C614233}"/>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4">
                <a:extLst>
                  <a:ext uri="{FF2B5EF4-FFF2-40B4-BE49-F238E27FC236}">
                    <a16:creationId xmlns:a16="http://schemas.microsoft.com/office/drawing/2014/main" id="{C7F7C557-4534-E541-937B-3EBCFF684C06}"/>
                  </a:ext>
                </a:extLst>
              </p:cNvPr>
              <p:cNvSpPr/>
              <p:nvPr/>
            </p:nvSpPr>
            <p:spPr>
              <a:xfrm>
                <a:off x="13571150" y="2336250"/>
                <a:ext cx="719250" cy="995700"/>
              </a:xfrm>
              <a:custGeom>
                <a:avLst/>
                <a:gdLst/>
                <a:ahLst/>
                <a:cxnLst/>
                <a:rect l="l" t="t" r="r" b="b"/>
                <a:pathLst>
                  <a:path w="28770" h="39828" fill="none" extrusionOk="0">
                    <a:moveTo>
                      <a:pt x="0" y="24431"/>
                    </a:moveTo>
                    <a:lnTo>
                      <a:pt x="18837" y="39828"/>
                    </a:lnTo>
                    <a:lnTo>
                      <a:pt x="22180" y="24270"/>
                    </a:lnTo>
                    <a:lnTo>
                      <a:pt x="0" y="24431"/>
                    </a:lnTo>
                    <a:lnTo>
                      <a:pt x="20701" y="1"/>
                    </a:lnTo>
                    <a:lnTo>
                      <a:pt x="22180" y="24270"/>
                    </a:lnTo>
                    <a:lnTo>
                      <a:pt x="28770" y="16073"/>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4">
                <a:extLst>
                  <a:ext uri="{FF2B5EF4-FFF2-40B4-BE49-F238E27FC236}">
                    <a16:creationId xmlns:a16="http://schemas.microsoft.com/office/drawing/2014/main" id="{17067068-82C0-5B49-071B-E56D77A06A15}"/>
                  </a:ext>
                </a:extLst>
              </p:cNvPr>
              <p:cNvSpPr/>
              <p:nvPr/>
            </p:nvSpPr>
            <p:spPr>
              <a:xfrm>
                <a:off x="14067775" y="1340575"/>
                <a:ext cx="309425" cy="995700"/>
              </a:xfrm>
              <a:custGeom>
                <a:avLst/>
                <a:gdLst/>
                <a:ahLst/>
                <a:cxnLst/>
                <a:rect l="l" t="t" r="r" b="b"/>
                <a:pathLst>
                  <a:path w="12377" h="39828" fill="none" extrusionOk="0">
                    <a:moveTo>
                      <a:pt x="836" y="39828"/>
                    </a:moveTo>
                    <a:lnTo>
                      <a:pt x="6912" y="28095"/>
                    </a:lnTo>
                    <a:lnTo>
                      <a:pt x="1" y="1"/>
                    </a:lnTo>
                    <a:lnTo>
                      <a:pt x="12376" y="10062"/>
                    </a:lnTo>
                    <a:lnTo>
                      <a:pt x="6912" y="28095"/>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4">
                <a:extLst>
                  <a:ext uri="{FF2B5EF4-FFF2-40B4-BE49-F238E27FC236}">
                    <a16:creationId xmlns:a16="http://schemas.microsoft.com/office/drawing/2014/main" id="{D3EBF7C8-5156-0459-9919-1A8574A17865}"/>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4">
                <a:extLst>
                  <a:ext uri="{FF2B5EF4-FFF2-40B4-BE49-F238E27FC236}">
                    <a16:creationId xmlns:a16="http://schemas.microsoft.com/office/drawing/2014/main" id="{86155653-F182-CA1D-785B-6E82C7CD1052}"/>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4">
                <a:extLst>
                  <a:ext uri="{FF2B5EF4-FFF2-40B4-BE49-F238E27FC236}">
                    <a16:creationId xmlns:a16="http://schemas.microsoft.com/office/drawing/2014/main" id="{77C44945-33E5-AB7F-0B26-8FC7F81AC87C}"/>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4">
                <a:extLst>
                  <a:ext uri="{FF2B5EF4-FFF2-40B4-BE49-F238E27FC236}">
                    <a16:creationId xmlns:a16="http://schemas.microsoft.com/office/drawing/2014/main" id="{C4964A96-A70F-395B-B571-FF98DF11301C}"/>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4">
                <a:extLst>
                  <a:ext uri="{FF2B5EF4-FFF2-40B4-BE49-F238E27FC236}">
                    <a16:creationId xmlns:a16="http://schemas.microsoft.com/office/drawing/2014/main" id="{F2F5DC9D-3F7F-FD0C-19F0-1DD247CE27D1}"/>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4">
                <a:extLst>
                  <a:ext uri="{FF2B5EF4-FFF2-40B4-BE49-F238E27FC236}">
                    <a16:creationId xmlns:a16="http://schemas.microsoft.com/office/drawing/2014/main" id="{DE4A7424-ABC4-1B66-419B-26D3E4C9221E}"/>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44">
                <a:extLst>
                  <a:ext uri="{FF2B5EF4-FFF2-40B4-BE49-F238E27FC236}">
                    <a16:creationId xmlns:a16="http://schemas.microsoft.com/office/drawing/2014/main" id="{F7722212-EB5D-F31C-B6AC-D3DC002CB232}"/>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4">
                <a:extLst>
                  <a:ext uri="{FF2B5EF4-FFF2-40B4-BE49-F238E27FC236}">
                    <a16:creationId xmlns:a16="http://schemas.microsoft.com/office/drawing/2014/main" id="{7382ADC2-6AAE-9A54-0F89-04874F388C66}"/>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4">
                <a:extLst>
                  <a:ext uri="{FF2B5EF4-FFF2-40B4-BE49-F238E27FC236}">
                    <a16:creationId xmlns:a16="http://schemas.microsoft.com/office/drawing/2014/main" id="{FF25AB5C-DF2F-1DFD-7C00-901D82332957}"/>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44">
                <a:extLst>
                  <a:ext uri="{FF2B5EF4-FFF2-40B4-BE49-F238E27FC236}">
                    <a16:creationId xmlns:a16="http://schemas.microsoft.com/office/drawing/2014/main" id="{1C3380FD-FF04-9D6A-CE46-4E2564C00F54}"/>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4">
                <a:extLst>
                  <a:ext uri="{FF2B5EF4-FFF2-40B4-BE49-F238E27FC236}">
                    <a16:creationId xmlns:a16="http://schemas.microsoft.com/office/drawing/2014/main" id="{64145572-D039-0B4F-7F62-53820F1CC580}"/>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44">
              <a:extLst>
                <a:ext uri="{FF2B5EF4-FFF2-40B4-BE49-F238E27FC236}">
                  <a16:creationId xmlns:a16="http://schemas.microsoft.com/office/drawing/2014/main" id="{7628E66C-12B3-CB8D-D736-5F7D90BD67F1}"/>
                </a:ext>
              </a:extLst>
            </p:cNvPr>
            <p:cNvGrpSpPr/>
            <p:nvPr/>
          </p:nvGrpSpPr>
          <p:grpSpPr>
            <a:xfrm>
              <a:off x="9348175" y="863250"/>
              <a:ext cx="5209825" cy="5078850"/>
              <a:chOff x="9348175" y="863250"/>
              <a:chExt cx="5209825" cy="5078850"/>
            </a:xfrm>
          </p:grpSpPr>
          <p:sp>
            <p:nvSpPr>
              <p:cNvPr id="1873" name="Google Shape;1873;p44">
                <a:extLst>
                  <a:ext uri="{FF2B5EF4-FFF2-40B4-BE49-F238E27FC236}">
                    <a16:creationId xmlns:a16="http://schemas.microsoft.com/office/drawing/2014/main" id="{3DC891D0-BA30-77B4-143F-661FB820DFA6}"/>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4">
                <a:extLst>
                  <a:ext uri="{FF2B5EF4-FFF2-40B4-BE49-F238E27FC236}">
                    <a16:creationId xmlns:a16="http://schemas.microsoft.com/office/drawing/2014/main" id="{A361BA61-B413-3B15-B203-3AF173585705}"/>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4">
                <a:extLst>
                  <a:ext uri="{FF2B5EF4-FFF2-40B4-BE49-F238E27FC236}">
                    <a16:creationId xmlns:a16="http://schemas.microsoft.com/office/drawing/2014/main" id="{D23608C5-02E8-2C10-99C9-C6D408172E0C}"/>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4">
                <a:extLst>
                  <a:ext uri="{FF2B5EF4-FFF2-40B4-BE49-F238E27FC236}">
                    <a16:creationId xmlns:a16="http://schemas.microsoft.com/office/drawing/2014/main" id="{2E71D1F2-5ED5-1505-3790-006DE6197FEF}"/>
                  </a:ext>
                </a:extLst>
              </p:cNvPr>
              <p:cNvSpPr/>
              <p:nvPr/>
            </p:nvSpPr>
            <p:spPr>
              <a:xfrm>
                <a:off x="13564725" y="2922900"/>
                <a:ext cx="42600" cy="42625"/>
              </a:xfrm>
              <a:custGeom>
                <a:avLst/>
                <a:gdLst/>
                <a:ahLst/>
                <a:cxnLst/>
                <a:rect l="l" t="t" r="r" b="b"/>
                <a:pathLst>
                  <a:path w="1704" h="1705" extrusionOk="0">
                    <a:moveTo>
                      <a:pt x="836" y="0"/>
                    </a:moveTo>
                    <a:cubicBezTo>
                      <a:pt x="386" y="0"/>
                      <a:pt x="0" y="386"/>
                      <a:pt x="0" y="836"/>
                    </a:cubicBezTo>
                    <a:cubicBezTo>
                      <a:pt x="0" y="1318"/>
                      <a:pt x="386" y="1704"/>
                      <a:pt x="836" y="1704"/>
                    </a:cubicBezTo>
                    <a:cubicBezTo>
                      <a:pt x="1318" y="1704"/>
                      <a:pt x="1704" y="1318"/>
                      <a:pt x="1704" y="836"/>
                    </a:cubicBezTo>
                    <a:cubicBezTo>
                      <a:pt x="1704" y="386"/>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4">
                <a:extLst>
                  <a:ext uri="{FF2B5EF4-FFF2-40B4-BE49-F238E27FC236}">
                    <a16:creationId xmlns:a16="http://schemas.microsoft.com/office/drawing/2014/main" id="{003F1A67-3513-B5E7-0339-7F93DF63395E}"/>
                  </a:ext>
                </a:extLst>
              </p:cNvPr>
              <p:cNvSpPr/>
              <p:nvPr/>
            </p:nvSpPr>
            <p:spPr>
              <a:xfrm>
                <a:off x="14275925" y="2711550"/>
                <a:ext cx="41800" cy="41800"/>
              </a:xfrm>
              <a:custGeom>
                <a:avLst/>
                <a:gdLst/>
                <a:ahLst/>
                <a:cxnLst/>
                <a:rect l="l" t="t" r="r" b="b"/>
                <a:pathLst>
                  <a:path w="1672" h="1672" extrusionOk="0">
                    <a:moveTo>
                      <a:pt x="836" y="0"/>
                    </a:moveTo>
                    <a:cubicBezTo>
                      <a:pt x="354" y="0"/>
                      <a:pt x="0" y="386"/>
                      <a:pt x="0" y="836"/>
                    </a:cubicBezTo>
                    <a:cubicBezTo>
                      <a:pt x="0" y="1318"/>
                      <a:pt x="354" y="1672"/>
                      <a:pt x="836" y="1672"/>
                    </a:cubicBezTo>
                    <a:cubicBezTo>
                      <a:pt x="1286" y="1672"/>
                      <a:pt x="1672" y="1318"/>
                      <a:pt x="1672" y="836"/>
                    </a:cubicBezTo>
                    <a:cubicBezTo>
                      <a:pt x="1672" y="386"/>
                      <a:pt x="1286"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4">
                <a:extLst>
                  <a:ext uri="{FF2B5EF4-FFF2-40B4-BE49-F238E27FC236}">
                    <a16:creationId xmlns:a16="http://schemas.microsoft.com/office/drawing/2014/main" id="{B524B900-54A6-705D-DD2C-EB82D70037B5}"/>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4">
                <a:extLst>
                  <a:ext uri="{FF2B5EF4-FFF2-40B4-BE49-F238E27FC236}">
                    <a16:creationId xmlns:a16="http://schemas.microsoft.com/office/drawing/2014/main" id="{BFFE1092-0345-D1DA-05FB-F8B61E611661}"/>
                  </a:ext>
                </a:extLst>
              </p:cNvPr>
              <p:cNvSpPr/>
              <p:nvPr/>
            </p:nvSpPr>
            <p:spPr>
              <a:xfrm>
                <a:off x="14363500" y="1568000"/>
                <a:ext cx="42625" cy="42625"/>
              </a:xfrm>
              <a:custGeom>
                <a:avLst/>
                <a:gdLst/>
                <a:ahLst/>
                <a:cxnLst/>
                <a:rect l="l" t="t" r="r" b="b"/>
                <a:pathLst>
                  <a:path w="1705" h="1705" extrusionOk="0">
                    <a:moveTo>
                      <a:pt x="869" y="1"/>
                    </a:moveTo>
                    <a:cubicBezTo>
                      <a:pt x="387" y="1"/>
                      <a:pt x="1" y="386"/>
                      <a:pt x="1" y="869"/>
                    </a:cubicBezTo>
                    <a:cubicBezTo>
                      <a:pt x="1" y="1319"/>
                      <a:pt x="387" y="1704"/>
                      <a:pt x="869" y="1704"/>
                    </a:cubicBezTo>
                    <a:cubicBezTo>
                      <a:pt x="1319" y="1704"/>
                      <a:pt x="1704" y="1319"/>
                      <a:pt x="1704" y="869"/>
                    </a:cubicBezTo>
                    <a:cubicBezTo>
                      <a:pt x="1704" y="386"/>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4">
                <a:extLst>
                  <a:ext uri="{FF2B5EF4-FFF2-40B4-BE49-F238E27FC236}">
                    <a16:creationId xmlns:a16="http://schemas.microsoft.com/office/drawing/2014/main" id="{67343A87-5DBD-F7FF-676E-44A40D5B83AD}"/>
                  </a:ext>
                </a:extLst>
              </p:cNvPr>
              <p:cNvSpPr/>
              <p:nvPr/>
            </p:nvSpPr>
            <p:spPr>
              <a:xfrm>
                <a:off x="14225275" y="2014000"/>
                <a:ext cx="41825" cy="41825"/>
              </a:xfrm>
              <a:custGeom>
                <a:avLst/>
                <a:gdLst/>
                <a:ahLst/>
                <a:cxnLst/>
                <a:rect l="l" t="t" r="r" b="b"/>
                <a:pathLst>
                  <a:path w="1673" h="1673" extrusionOk="0">
                    <a:moveTo>
                      <a:pt x="837" y="1"/>
                    </a:moveTo>
                    <a:cubicBezTo>
                      <a:pt x="355" y="1"/>
                      <a:pt x="1" y="355"/>
                      <a:pt x="1" y="837"/>
                    </a:cubicBezTo>
                    <a:cubicBezTo>
                      <a:pt x="1" y="1287"/>
                      <a:pt x="355" y="1672"/>
                      <a:pt x="837" y="1672"/>
                    </a:cubicBezTo>
                    <a:cubicBezTo>
                      <a:pt x="1287" y="1672"/>
                      <a:pt x="1672" y="1287"/>
                      <a:pt x="1672" y="837"/>
                    </a:cubicBezTo>
                    <a:cubicBezTo>
                      <a:pt x="1672" y="355"/>
                      <a:pt x="1287"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4">
                <a:extLst>
                  <a:ext uri="{FF2B5EF4-FFF2-40B4-BE49-F238E27FC236}">
                    <a16:creationId xmlns:a16="http://schemas.microsoft.com/office/drawing/2014/main" id="{997D3407-ADD2-AD6A-0BCA-B54661A92720}"/>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4">
                <a:extLst>
                  <a:ext uri="{FF2B5EF4-FFF2-40B4-BE49-F238E27FC236}">
                    <a16:creationId xmlns:a16="http://schemas.microsoft.com/office/drawing/2014/main" id="{8FB1B4AF-F839-19DD-3D8B-EC2EA4E0B1C9}"/>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4">
                <a:extLst>
                  <a:ext uri="{FF2B5EF4-FFF2-40B4-BE49-F238E27FC236}">
                    <a16:creationId xmlns:a16="http://schemas.microsoft.com/office/drawing/2014/main" id="{D98202F4-A327-443C-AB43-E4B4DDF20D0D}"/>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4">
                <a:extLst>
                  <a:ext uri="{FF2B5EF4-FFF2-40B4-BE49-F238E27FC236}">
                    <a16:creationId xmlns:a16="http://schemas.microsoft.com/office/drawing/2014/main" id="{150C7428-390E-D311-16CC-CBC3FBB9DFB9}"/>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4">
                <a:extLst>
                  <a:ext uri="{FF2B5EF4-FFF2-40B4-BE49-F238E27FC236}">
                    <a16:creationId xmlns:a16="http://schemas.microsoft.com/office/drawing/2014/main" id="{4C21B001-E086-B032-D186-013CB83E2893}"/>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4">
                <a:extLst>
                  <a:ext uri="{FF2B5EF4-FFF2-40B4-BE49-F238E27FC236}">
                    <a16:creationId xmlns:a16="http://schemas.microsoft.com/office/drawing/2014/main" id="{ACA8D321-CCDE-FB5E-7170-2CC49F66EF78}"/>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4">
                <a:extLst>
                  <a:ext uri="{FF2B5EF4-FFF2-40B4-BE49-F238E27FC236}">
                    <a16:creationId xmlns:a16="http://schemas.microsoft.com/office/drawing/2014/main" id="{3A8844A4-C532-DEC2-A1A3-1062AFFE5A81}"/>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4">
                <a:extLst>
                  <a:ext uri="{FF2B5EF4-FFF2-40B4-BE49-F238E27FC236}">
                    <a16:creationId xmlns:a16="http://schemas.microsoft.com/office/drawing/2014/main" id="{1AAD71BF-F1BB-D6B0-7D3A-278E7FB34161}"/>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4">
                <a:extLst>
                  <a:ext uri="{FF2B5EF4-FFF2-40B4-BE49-F238E27FC236}">
                    <a16:creationId xmlns:a16="http://schemas.microsoft.com/office/drawing/2014/main" id="{1FB35720-A80C-4311-1252-835DFAD01334}"/>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4">
                <a:extLst>
                  <a:ext uri="{FF2B5EF4-FFF2-40B4-BE49-F238E27FC236}">
                    <a16:creationId xmlns:a16="http://schemas.microsoft.com/office/drawing/2014/main" id="{B7DC43B8-D172-85CD-8671-1E21F84B6555}"/>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4">
                <a:extLst>
                  <a:ext uri="{FF2B5EF4-FFF2-40B4-BE49-F238E27FC236}">
                    <a16:creationId xmlns:a16="http://schemas.microsoft.com/office/drawing/2014/main" id="{F91AD316-830D-71CB-FAD9-5D1FD68DD4FA}"/>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4">
                <a:extLst>
                  <a:ext uri="{FF2B5EF4-FFF2-40B4-BE49-F238E27FC236}">
                    <a16:creationId xmlns:a16="http://schemas.microsoft.com/office/drawing/2014/main" id="{87607D2F-5D50-2191-A9D9-D6C1AFE1F7A5}"/>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4">
                <a:extLst>
                  <a:ext uri="{FF2B5EF4-FFF2-40B4-BE49-F238E27FC236}">
                    <a16:creationId xmlns:a16="http://schemas.microsoft.com/office/drawing/2014/main" id="{0EFDAB82-DCEA-1F3B-B450-86F305056EA7}"/>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4">
                <a:extLst>
                  <a:ext uri="{FF2B5EF4-FFF2-40B4-BE49-F238E27FC236}">
                    <a16:creationId xmlns:a16="http://schemas.microsoft.com/office/drawing/2014/main" id="{1AD3B64F-00BD-CF5A-3F48-9E019BB2AFBF}"/>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4">
                <a:extLst>
                  <a:ext uri="{FF2B5EF4-FFF2-40B4-BE49-F238E27FC236}">
                    <a16:creationId xmlns:a16="http://schemas.microsoft.com/office/drawing/2014/main" id="{74BADC67-E27B-996D-AA35-7644F8A24AB5}"/>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4">
                <a:extLst>
                  <a:ext uri="{FF2B5EF4-FFF2-40B4-BE49-F238E27FC236}">
                    <a16:creationId xmlns:a16="http://schemas.microsoft.com/office/drawing/2014/main" id="{031EDF6C-487F-CED8-7B64-D32566995157}"/>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4">
                <a:extLst>
                  <a:ext uri="{FF2B5EF4-FFF2-40B4-BE49-F238E27FC236}">
                    <a16:creationId xmlns:a16="http://schemas.microsoft.com/office/drawing/2014/main" id="{B063E936-7037-7602-56B1-D03E2F2A8148}"/>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4">
                <a:extLst>
                  <a:ext uri="{FF2B5EF4-FFF2-40B4-BE49-F238E27FC236}">
                    <a16:creationId xmlns:a16="http://schemas.microsoft.com/office/drawing/2014/main" id="{5D2B0517-606F-995F-E3CE-9C49C315CC49}"/>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4">
                <a:extLst>
                  <a:ext uri="{FF2B5EF4-FFF2-40B4-BE49-F238E27FC236}">
                    <a16:creationId xmlns:a16="http://schemas.microsoft.com/office/drawing/2014/main" id="{0CE061AD-E40F-F72E-0216-877B15638A93}"/>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4">
                <a:extLst>
                  <a:ext uri="{FF2B5EF4-FFF2-40B4-BE49-F238E27FC236}">
                    <a16:creationId xmlns:a16="http://schemas.microsoft.com/office/drawing/2014/main" id="{AD8B0372-3FEF-1FAB-3D0B-0C1BA7AF314E}"/>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4">
                <a:extLst>
                  <a:ext uri="{FF2B5EF4-FFF2-40B4-BE49-F238E27FC236}">
                    <a16:creationId xmlns:a16="http://schemas.microsoft.com/office/drawing/2014/main" id="{B93DA9DB-B74B-60E9-AB96-EF712520E848}"/>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4">
                <a:extLst>
                  <a:ext uri="{FF2B5EF4-FFF2-40B4-BE49-F238E27FC236}">
                    <a16:creationId xmlns:a16="http://schemas.microsoft.com/office/drawing/2014/main" id="{26A8A4E6-0D7F-F2CA-93D0-B5CAF1BE11F4}"/>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4">
                <a:extLst>
                  <a:ext uri="{FF2B5EF4-FFF2-40B4-BE49-F238E27FC236}">
                    <a16:creationId xmlns:a16="http://schemas.microsoft.com/office/drawing/2014/main" id="{24F9A9D5-C3BD-38F4-B6A8-A7E395AFF976}"/>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4">
                <a:extLst>
                  <a:ext uri="{FF2B5EF4-FFF2-40B4-BE49-F238E27FC236}">
                    <a16:creationId xmlns:a16="http://schemas.microsoft.com/office/drawing/2014/main" id="{1D3EDDA0-FAC0-5D51-DC0F-9333BA7A8EC3}"/>
                  </a:ext>
                </a:extLst>
              </p:cNvPr>
              <p:cNvSpPr/>
              <p:nvPr/>
            </p:nvSpPr>
            <p:spPr>
              <a:xfrm>
                <a:off x="14091075" y="2908425"/>
                <a:ext cx="69150" cy="69150"/>
              </a:xfrm>
              <a:custGeom>
                <a:avLst/>
                <a:gdLst/>
                <a:ahLst/>
                <a:cxnLst/>
                <a:rect l="l" t="t" r="r" b="b"/>
                <a:pathLst>
                  <a:path w="2766" h="2766" extrusionOk="0">
                    <a:moveTo>
                      <a:pt x="1383" y="1"/>
                    </a:moveTo>
                    <a:cubicBezTo>
                      <a:pt x="612" y="1"/>
                      <a:pt x="1" y="612"/>
                      <a:pt x="1" y="1383"/>
                    </a:cubicBezTo>
                    <a:cubicBezTo>
                      <a:pt x="1" y="2122"/>
                      <a:pt x="612" y="2765"/>
                      <a:pt x="1383" y="2765"/>
                    </a:cubicBezTo>
                    <a:cubicBezTo>
                      <a:pt x="2155" y="2765"/>
                      <a:pt x="2765" y="2122"/>
                      <a:pt x="2765" y="1383"/>
                    </a:cubicBezTo>
                    <a:cubicBezTo>
                      <a:pt x="2765" y="612"/>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4">
                <a:extLst>
                  <a:ext uri="{FF2B5EF4-FFF2-40B4-BE49-F238E27FC236}">
                    <a16:creationId xmlns:a16="http://schemas.microsoft.com/office/drawing/2014/main" id="{BB733111-818C-0ED9-C6F9-166E12C23451}"/>
                  </a:ext>
                </a:extLst>
              </p:cNvPr>
              <p:cNvSpPr/>
              <p:nvPr/>
            </p:nvSpPr>
            <p:spPr>
              <a:xfrm>
                <a:off x="14033225" y="1306025"/>
                <a:ext cx="69125" cy="68325"/>
              </a:xfrm>
              <a:custGeom>
                <a:avLst/>
                <a:gdLst/>
                <a:ahLst/>
                <a:cxnLst/>
                <a:rect l="l" t="t" r="r" b="b"/>
                <a:pathLst>
                  <a:path w="2765" h="2733" extrusionOk="0">
                    <a:moveTo>
                      <a:pt x="1383" y="1"/>
                    </a:moveTo>
                    <a:cubicBezTo>
                      <a:pt x="643" y="1"/>
                      <a:pt x="0" y="611"/>
                      <a:pt x="0" y="1383"/>
                    </a:cubicBezTo>
                    <a:cubicBezTo>
                      <a:pt x="0" y="2122"/>
                      <a:pt x="643" y="2733"/>
                      <a:pt x="1383" y="2733"/>
                    </a:cubicBezTo>
                    <a:cubicBezTo>
                      <a:pt x="2154" y="2733"/>
                      <a:pt x="2765" y="2122"/>
                      <a:pt x="2765" y="1383"/>
                    </a:cubicBezTo>
                    <a:cubicBezTo>
                      <a:pt x="2765" y="611"/>
                      <a:pt x="2154"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4">
                <a:extLst>
                  <a:ext uri="{FF2B5EF4-FFF2-40B4-BE49-F238E27FC236}">
                    <a16:creationId xmlns:a16="http://schemas.microsoft.com/office/drawing/2014/main" id="{4844FA74-13D0-3D06-53DF-56C175E5F28D}"/>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4">
                <a:extLst>
                  <a:ext uri="{FF2B5EF4-FFF2-40B4-BE49-F238E27FC236}">
                    <a16:creationId xmlns:a16="http://schemas.microsoft.com/office/drawing/2014/main" id="{63E5F5BE-CD18-8D48-25BF-555D6307A636}"/>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4">
                <a:extLst>
                  <a:ext uri="{FF2B5EF4-FFF2-40B4-BE49-F238E27FC236}">
                    <a16:creationId xmlns:a16="http://schemas.microsoft.com/office/drawing/2014/main" id="{8C2D5E49-351F-17EA-DFC7-E079FB0F1216}"/>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4">
                <a:extLst>
                  <a:ext uri="{FF2B5EF4-FFF2-40B4-BE49-F238E27FC236}">
                    <a16:creationId xmlns:a16="http://schemas.microsoft.com/office/drawing/2014/main" id="{AB6CCA4E-27E7-A990-6DF7-0FFCA2973518}"/>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4">
                <a:extLst>
                  <a:ext uri="{FF2B5EF4-FFF2-40B4-BE49-F238E27FC236}">
                    <a16:creationId xmlns:a16="http://schemas.microsoft.com/office/drawing/2014/main" id="{E8DEB7B4-5E4B-A69F-60FD-E8A209CFC0D5}"/>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4">
                <a:extLst>
                  <a:ext uri="{FF2B5EF4-FFF2-40B4-BE49-F238E27FC236}">
                    <a16:creationId xmlns:a16="http://schemas.microsoft.com/office/drawing/2014/main" id="{176C5B60-B715-6521-58D8-50ADDCCC18E8}"/>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4">
                <a:extLst>
                  <a:ext uri="{FF2B5EF4-FFF2-40B4-BE49-F238E27FC236}">
                    <a16:creationId xmlns:a16="http://schemas.microsoft.com/office/drawing/2014/main" id="{0A4925CA-8161-1541-2B16-A0123737F29E}"/>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4">
                <a:extLst>
                  <a:ext uri="{FF2B5EF4-FFF2-40B4-BE49-F238E27FC236}">
                    <a16:creationId xmlns:a16="http://schemas.microsoft.com/office/drawing/2014/main" id="{67B475C1-F885-7989-9D20-261877FAF0EA}"/>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4">
                <a:extLst>
                  <a:ext uri="{FF2B5EF4-FFF2-40B4-BE49-F238E27FC236}">
                    <a16:creationId xmlns:a16="http://schemas.microsoft.com/office/drawing/2014/main" id="{1878D7D9-C460-D495-A3F7-CA85D273387E}"/>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4">
                <a:extLst>
                  <a:ext uri="{FF2B5EF4-FFF2-40B4-BE49-F238E27FC236}">
                    <a16:creationId xmlns:a16="http://schemas.microsoft.com/office/drawing/2014/main" id="{C59AA77C-C96D-3683-3109-0057FA0C9E5C}"/>
                  </a:ext>
                </a:extLst>
              </p:cNvPr>
              <p:cNvSpPr/>
              <p:nvPr/>
            </p:nvSpPr>
            <p:spPr>
              <a:xfrm>
                <a:off x="14043675" y="2290450"/>
                <a:ext cx="90825" cy="90825"/>
              </a:xfrm>
              <a:custGeom>
                <a:avLst/>
                <a:gdLst/>
                <a:ahLst/>
                <a:cxnLst/>
                <a:rect l="l" t="t" r="r" b="b"/>
                <a:pathLst>
                  <a:path w="3633" h="3633" extrusionOk="0">
                    <a:moveTo>
                      <a:pt x="1800" y="1"/>
                    </a:moveTo>
                    <a:cubicBezTo>
                      <a:pt x="804" y="1"/>
                      <a:pt x="0" y="836"/>
                      <a:pt x="0" y="1833"/>
                    </a:cubicBezTo>
                    <a:cubicBezTo>
                      <a:pt x="0" y="2829"/>
                      <a:pt x="804" y="3633"/>
                      <a:pt x="1800" y="3633"/>
                    </a:cubicBezTo>
                    <a:cubicBezTo>
                      <a:pt x="2797" y="3633"/>
                      <a:pt x="3633" y="2829"/>
                      <a:pt x="3633" y="1833"/>
                    </a:cubicBezTo>
                    <a:cubicBezTo>
                      <a:pt x="3633" y="836"/>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4">
                <a:extLst>
                  <a:ext uri="{FF2B5EF4-FFF2-40B4-BE49-F238E27FC236}">
                    <a16:creationId xmlns:a16="http://schemas.microsoft.com/office/drawing/2014/main" id="{FEC39A27-58AA-58EC-A795-6552F16AD72A}"/>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4">
                <a:extLst>
                  <a:ext uri="{FF2B5EF4-FFF2-40B4-BE49-F238E27FC236}">
                    <a16:creationId xmlns:a16="http://schemas.microsoft.com/office/drawing/2014/main" id="{3849981F-4127-3E50-E0DA-8595CC61822F}"/>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4">
                <a:extLst>
                  <a:ext uri="{FF2B5EF4-FFF2-40B4-BE49-F238E27FC236}">
                    <a16:creationId xmlns:a16="http://schemas.microsoft.com/office/drawing/2014/main" id="{7396B2DD-3638-71C7-C771-50977F95E942}"/>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4">
                <a:extLst>
                  <a:ext uri="{FF2B5EF4-FFF2-40B4-BE49-F238E27FC236}">
                    <a16:creationId xmlns:a16="http://schemas.microsoft.com/office/drawing/2014/main" id="{7647F9E9-2F0D-B776-D12F-B64C9F466696}"/>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4">
                <a:extLst>
                  <a:ext uri="{FF2B5EF4-FFF2-40B4-BE49-F238E27FC236}">
                    <a16:creationId xmlns:a16="http://schemas.microsoft.com/office/drawing/2014/main" id="{96FE49EC-B1AA-C3D8-A282-6E906391D85F}"/>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4">
                <a:extLst>
                  <a:ext uri="{FF2B5EF4-FFF2-40B4-BE49-F238E27FC236}">
                    <a16:creationId xmlns:a16="http://schemas.microsoft.com/office/drawing/2014/main" id="{800588BE-FF3F-BF5C-5EA5-9C4DEA520595}"/>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4">
                <a:extLst>
                  <a:ext uri="{FF2B5EF4-FFF2-40B4-BE49-F238E27FC236}">
                    <a16:creationId xmlns:a16="http://schemas.microsoft.com/office/drawing/2014/main" id="{F793085F-CB82-08FF-9181-DA9F93A0F6BA}"/>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4">
                <a:extLst>
                  <a:ext uri="{FF2B5EF4-FFF2-40B4-BE49-F238E27FC236}">
                    <a16:creationId xmlns:a16="http://schemas.microsoft.com/office/drawing/2014/main" id="{8E3A0E3F-A8F4-6617-C129-0816FA04113D}"/>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4">
                <a:extLst>
                  <a:ext uri="{FF2B5EF4-FFF2-40B4-BE49-F238E27FC236}">
                    <a16:creationId xmlns:a16="http://schemas.microsoft.com/office/drawing/2014/main" id="{ED88E802-8873-6869-4114-85912DE71DB3}"/>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5" name="Google Shape;1925;p44">
            <a:extLst>
              <a:ext uri="{FF2B5EF4-FFF2-40B4-BE49-F238E27FC236}">
                <a16:creationId xmlns:a16="http://schemas.microsoft.com/office/drawing/2014/main" id="{F199BA19-7427-13A3-F3AE-FB649A90C023}"/>
              </a:ext>
            </a:extLst>
          </p:cNvPr>
          <p:cNvGrpSpPr/>
          <p:nvPr/>
        </p:nvGrpSpPr>
        <p:grpSpPr>
          <a:xfrm>
            <a:off x="-915504" y="3661452"/>
            <a:ext cx="2733863" cy="2943006"/>
            <a:chOff x="-210271" y="3461095"/>
            <a:chExt cx="2733863" cy="2943006"/>
          </a:xfrm>
        </p:grpSpPr>
        <p:grpSp>
          <p:nvGrpSpPr>
            <p:cNvPr id="1926" name="Google Shape;1926;p44">
              <a:extLst>
                <a:ext uri="{FF2B5EF4-FFF2-40B4-BE49-F238E27FC236}">
                  <a16:creationId xmlns:a16="http://schemas.microsoft.com/office/drawing/2014/main" id="{8400E6FE-0E66-A347-D1A0-48E9606A03F9}"/>
                </a:ext>
              </a:extLst>
            </p:cNvPr>
            <p:cNvGrpSpPr/>
            <p:nvPr/>
          </p:nvGrpSpPr>
          <p:grpSpPr>
            <a:xfrm rot="-7645333">
              <a:off x="-136079" y="4200578"/>
              <a:ext cx="2585479" cy="1464039"/>
              <a:chOff x="87900" y="-332975"/>
              <a:chExt cx="2585411" cy="1464000"/>
            </a:xfrm>
          </p:grpSpPr>
          <p:sp>
            <p:nvSpPr>
              <p:cNvPr id="1927" name="Google Shape;1927;p44">
                <a:extLst>
                  <a:ext uri="{FF2B5EF4-FFF2-40B4-BE49-F238E27FC236}">
                    <a16:creationId xmlns:a16="http://schemas.microsoft.com/office/drawing/2014/main" id="{2CACF915-2581-7407-5DBA-DE4FA5E1B7E1}"/>
                  </a:ext>
                </a:extLst>
              </p:cNvPr>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4">
                <a:extLst>
                  <a:ext uri="{FF2B5EF4-FFF2-40B4-BE49-F238E27FC236}">
                    <a16:creationId xmlns:a16="http://schemas.microsoft.com/office/drawing/2014/main" id="{2845CA7B-9398-DD49-1AAC-208CC4045176}"/>
                  </a:ext>
                </a:extLst>
              </p:cNvPr>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4">
                <a:extLst>
                  <a:ext uri="{FF2B5EF4-FFF2-40B4-BE49-F238E27FC236}">
                    <a16:creationId xmlns:a16="http://schemas.microsoft.com/office/drawing/2014/main" id="{C4D18411-65EA-9687-8781-3A2E3FE5E1B9}"/>
                  </a:ext>
                </a:extLst>
              </p:cNvPr>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4">
                <a:extLst>
                  <a:ext uri="{FF2B5EF4-FFF2-40B4-BE49-F238E27FC236}">
                    <a16:creationId xmlns:a16="http://schemas.microsoft.com/office/drawing/2014/main" id="{BB7E2325-75B6-72B2-0DEC-66EE297CA768}"/>
                  </a:ext>
                </a:extLst>
              </p:cNvPr>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1" name="Google Shape;1931;p44">
                <a:extLst>
                  <a:ext uri="{FF2B5EF4-FFF2-40B4-BE49-F238E27FC236}">
                    <a16:creationId xmlns:a16="http://schemas.microsoft.com/office/drawing/2014/main" id="{2E4286E9-205F-B189-F609-1729DE40F1DA}"/>
                  </a:ext>
                </a:extLst>
              </p:cNvPr>
              <p:cNvGrpSpPr/>
              <p:nvPr/>
            </p:nvGrpSpPr>
            <p:grpSpPr>
              <a:xfrm>
                <a:off x="87900" y="-262197"/>
                <a:ext cx="2505918" cy="1393222"/>
                <a:chOff x="87900" y="-262197"/>
                <a:chExt cx="2505918" cy="1393222"/>
              </a:xfrm>
            </p:grpSpPr>
            <p:sp>
              <p:nvSpPr>
                <p:cNvPr id="1932" name="Google Shape;1932;p44">
                  <a:extLst>
                    <a:ext uri="{FF2B5EF4-FFF2-40B4-BE49-F238E27FC236}">
                      <a16:creationId xmlns:a16="http://schemas.microsoft.com/office/drawing/2014/main" id="{905363EF-BC2E-C794-3E60-18D25DC0FF56}"/>
                    </a:ext>
                  </a:extLst>
                </p:cNvPr>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4">
                  <a:extLst>
                    <a:ext uri="{FF2B5EF4-FFF2-40B4-BE49-F238E27FC236}">
                      <a16:creationId xmlns:a16="http://schemas.microsoft.com/office/drawing/2014/main" id="{507960B3-5BCD-C741-A622-A53F8829A4D2}"/>
                    </a:ext>
                  </a:extLst>
                </p:cNvPr>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4">
                  <a:extLst>
                    <a:ext uri="{FF2B5EF4-FFF2-40B4-BE49-F238E27FC236}">
                      <a16:creationId xmlns:a16="http://schemas.microsoft.com/office/drawing/2014/main" id="{3BD3DF0D-592D-5064-F8DF-FFA9D8E56A9D}"/>
                    </a:ext>
                  </a:extLst>
                </p:cNvPr>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4">
                  <a:extLst>
                    <a:ext uri="{FF2B5EF4-FFF2-40B4-BE49-F238E27FC236}">
                      <a16:creationId xmlns:a16="http://schemas.microsoft.com/office/drawing/2014/main" id="{35248B39-C045-5D2A-C866-CD10606529DF}"/>
                    </a:ext>
                  </a:extLst>
                </p:cNvPr>
                <p:cNvSpPr/>
                <p:nvPr/>
              </p:nvSpPr>
              <p:spPr>
                <a:xfrm>
                  <a:off x="1383107" y="517781"/>
                  <a:ext cx="50226" cy="43944"/>
                </a:xfrm>
                <a:custGeom>
                  <a:avLst/>
                  <a:gdLst/>
                  <a:ahLst/>
                  <a:cxnLst/>
                  <a:rect l="l" t="t" r="r" b="b"/>
                  <a:pathLst>
                    <a:path w="1911" h="1672" extrusionOk="0">
                      <a:moveTo>
                        <a:pt x="954" y="1"/>
                      </a:moveTo>
                      <a:cubicBezTo>
                        <a:pt x="847" y="1"/>
                        <a:pt x="739" y="23"/>
                        <a:pt x="637" y="70"/>
                      </a:cubicBezTo>
                      <a:cubicBezTo>
                        <a:pt x="191" y="229"/>
                        <a:pt x="0" y="738"/>
                        <a:pt x="191" y="1152"/>
                      </a:cubicBezTo>
                      <a:cubicBezTo>
                        <a:pt x="309" y="1481"/>
                        <a:pt x="600" y="1672"/>
                        <a:pt x="924" y="1672"/>
                      </a:cubicBezTo>
                      <a:cubicBezTo>
                        <a:pt x="1038" y="1672"/>
                        <a:pt x="1157" y="1648"/>
                        <a:pt x="1273" y="1598"/>
                      </a:cubicBezTo>
                      <a:cubicBezTo>
                        <a:pt x="1687" y="1439"/>
                        <a:pt x="1910" y="929"/>
                        <a:pt x="1719" y="516"/>
                      </a:cubicBezTo>
                      <a:cubicBezTo>
                        <a:pt x="1599" y="204"/>
                        <a:pt x="128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4">
                  <a:extLst>
                    <a:ext uri="{FF2B5EF4-FFF2-40B4-BE49-F238E27FC236}">
                      <a16:creationId xmlns:a16="http://schemas.microsoft.com/office/drawing/2014/main" id="{85211423-8AC3-5848-18CE-77EB3A6F5EB6}"/>
                    </a:ext>
                  </a:extLst>
                </p:cNvPr>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4">
                  <a:extLst>
                    <a:ext uri="{FF2B5EF4-FFF2-40B4-BE49-F238E27FC236}">
                      <a16:creationId xmlns:a16="http://schemas.microsoft.com/office/drawing/2014/main" id="{2230F980-D5E0-DD41-55EE-87249E3D7884}"/>
                    </a:ext>
                  </a:extLst>
                </p:cNvPr>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4">
                  <a:extLst>
                    <a:ext uri="{FF2B5EF4-FFF2-40B4-BE49-F238E27FC236}">
                      <a16:creationId xmlns:a16="http://schemas.microsoft.com/office/drawing/2014/main" id="{EF4B2AD0-BDEA-CA5F-CD71-0C0CCAA3ABDC}"/>
                    </a:ext>
                  </a:extLst>
                </p:cNvPr>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4">
                  <a:extLst>
                    <a:ext uri="{FF2B5EF4-FFF2-40B4-BE49-F238E27FC236}">
                      <a16:creationId xmlns:a16="http://schemas.microsoft.com/office/drawing/2014/main" id="{62DE55D1-C250-A988-EA3C-B5B29FE62B9B}"/>
                    </a:ext>
                  </a:extLst>
                </p:cNvPr>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4">
                  <a:extLst>
                    <a:ext uri="{FF2B5EF4-FFF2-40B4-BE49-F238E27FC236}">
                      <a16:creationId xmlns:a16="http://schemas.microsoft.com/office/drawing/2014/main" id="{C3E93622-3379-463D-95BA-8651E4A33FD7}"/>
                    </a:ext>
                  </a:extLst>
                </p:cNvPr>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4">
                  <a:extLst>
                    <a:ext uri="{FF2B5EF4-FFF2-40B4-BE49-F238E27FC236}">
                      <a16:creationId xmlns:a16="http://schemas.microsoft.com/office/drawing/2014/main" id="{1E78E82D-DFA3-2D31-1471-50CE72117E59}"/>
                    </a:ext>
                  </a:extLst>
                </p:cNvPr>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4">
                  <a:extLst>
                    <a:ext uri="{FF2B5EF4-FFF2-40B4-BE49-F238E27FC236}">
                      <a16:creationId xmlns:a16="http://schemas.microsoft.com/office/drawing/2014/main" id="{AAF860A1-D0B9-2D2C-6937-BC334F2B6051}"/>
                    </a:ext>
                  </a:extLst>
                </p:cNvPr>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4">
                  <a:extLst>
                    <a:ext uri="{FF2B5EF4-FFF2-40B4-BE49-F238E27FC236}">
                      <a16:creationId xmlns:a16="http://schemas.microsoft.com/office/drawing/2014/main" id="{AEF99D1C-356B-B022-4EDE-800AAD82B3B5}"/>
                    </a:ext>
                  </a:extLst>
                </p:cNvPr>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44" name="Google Shape;1944;p44">
              <a:extLst>
                <a:ext uri="{FF2B5EF4-FFF2-40B4-BE49-F238E27FC236}">
                  <a16:creationId xmlns:a16="http://schemas.microsoft.com/office/drawing/2014/main" id="{A6C74B2F-88FC-ABBE-2694-12B1957389FD}"/>
                </a:ext>
              </a:extLst>
            </p:cNvPr>
            <p:cNvGrpSpPr/>
            <p:nvPr/>
          </p:nvGrpSpPr>
          <p:grpSpPr>
            <a:xfrm rot="-7645333">
              <a:off x="874715" y="4294192"/>
              <a:ext cx="178755" cy="289658"/>
              <a:chOff x="2621050" y="6183200"/>
              <a:chExt cx="178750" cy="289650"/>
            </a:xfrm>
          </p:grpSpPr>
          <p:sp>
            <p:nvSpPr>
              <p:cNvPr id="1945" name="Google Shape;1945;p44">
                <a:extLst>
                  <a:ext uri="{FF2B5EF4-FFF2-40B4-BE49-F238E27FC236}">
                    <a16:creationId xmlns:a16="http://schemas.microsoft.com/office/drawing/2014/main" id="{1ECECF5F-24E8-57A4-FC1C-3A0B43A60805}"/>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4">
                <a:extLst>
                  <a:ext uri="{FF2B5EF4-FFF2-40B4-BE49-F238E27FC236}">
                    <a16:creationId xmlns:a16="http://schemas.microsoft.com/office/drawing/2014/main" id="{B0AC1F3F-A533-9CDC-B4FD-B78258FBDB36}"/>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47" name="Google Shape;1947;p44">
              <a:extLst>
                <a:ext uri="{FF2B5EF4-FFF2-40B4-BE49-F238E27FC236}">
                  <a16:creationId xmlns:a16="http://schemas.microsoft.com/office/drawing/2014/main" id="{A03984CC-0D8E-5853-F1D3-AC5688C307A7}"/>
                </a:ext>
              </a:extLst>
            </p:cNvPr>
            <p:cNvCxnSpPr/>
            <p:nvPr/>
          </p:nvCxnSpPr>
          <p:spPr>
            <a:xfrm>
              <a:off x="1021175" y="4311850"/>
              <a:ext cx="227100" cy="516000"/>
            </a:xfrm>
            <a:prstGeom prst="straightConnector1">
              <a:avLst/>
            </a:prstGeom>
            <a:noFill/>
            <a:ln w="9525" cap="flat" cmpd="sng">
              <a:solidFill>
                <a:schemeClr val="accent2"/>
              </a:solidFill>
              <a:prstDash val="solid"/>
              <a:round/>
              <a:headEnd type="none" w="med" len="med"/>
              <a:tailEnd type="none" w="med" len="med"/>
            </a:ln>
          </p:spPr>
        </p:cxnSp>
        <p:cxnSp>
          <p:nvCxnSpPr>
            <p:cNvPr id="1948" name="Google Shape;1948;p44">
              <a:extLst>
                <a:ext uri="{FF2B5EF4-FFF2-40B4-BE49-F238E27FC236}">
                  <a16:creationId xmlns:a16="http://schemas.microsoft.com/office/drawing/2014/main" id="{87C38FAC-84AA-50FC-5265-856DE8B5254B}"/>
                </a:ext>
              </a:extLst>
            </p:cNvPr>
            <p:cNvCxnSpPr/>
            <p:nvPr/>
          </p:nvCxnSpPr>
          <p:spPr>
            <a:xfrm rot="10800000">
              <a:off x="903450" y="4577450"/>
              <a:ext cx="350100" cy="254400"/>
            </a:xfrm>
            <a:prstGeom prst="straightConnector1">
              <a:avLst/>
            </a:prstGeom>
            <a:noFill/>
            <a:ln w="9525" cap="flat" cmpd="sng">
              <a:solidFill>
                <a:schemeClr val="accent2"/>
              </a:solidFill>
              <a:prstDash val="solid"/>
              <a:round/>
              <a:headEnd type="none" w="med" len="med"/>
              <a:tailEnd type="none" w="med" len="med"/>
            </a:ln>
          </p:spPr>
        </p:cxnSp>
        <p:cxnSp>
          <p:nvCxnSpPr>
            <p:cNvPr id="1949" name="Google Shape;1949;p44">
              <a:extLst>
                <a:ext uri="{FF2B5EF4-FFF2-40B4-BE49-F238E27FC236}">
                  <a16:creationId xmlns:a16="http://schemas.microsoft.com/office/drawing/2014/main" id="{86B2C095-B9E4-9051-8C4D-B08632628A0D}"/>
                </a:ext>
              </a:extLst>
            </p:cNvPr>
            <p:cNvCxnSpPr/>
            <p:nvPr/>
          </p:nvCxnSpPr>
          <p:spPr>
            <a:xfrm flipH="1">
              <a:off x="901300" y="4308725"/>
              <a:ext cx="120900" cy="277200"/>
            </a:xfrm>
            <a:prstGeom prst="straightConnector1">
              <a:avLst/>
            </a:prstGeom>
            <a:noFill/>
            <a:ln w="9525" cap="flat" cmpd="sng">
              <a:solidFill>
                <a:schemeClr val="accent2"/>
              </a:solidFill>
              <a:prstDash val="solid"/>
              <a:round/>
              <a:headEnd type="none" w="med" len="med"/>
              <a:tailEnd type="none" w="med" len="med"/>
            </a:ln>
          </p:spPr>
        </p:cxnSp>
        <p:cxnSp>
          <p:nvCxnSpPr>
            <p:cNvPr id="1950" name="Google Shape;1950;p44">
              <a:extLst>
                <a:ext uri="{FF2B5EF4-FFF2-40B4-BE49-F238E27FC236}">
                  <a16:creationId xmlns:a16="http://schemas.microsoft.com/office/drawing/2014/main" id="{2617B9A3-B298-0296-04DF-1F94D0EEF17B}"/>
                </a:ext>
              </a:extLst>
            </p:cNvPr>
            <p:cNvCxnSpPr/>
            <p:nvPr/>
          </p:nvCxnSpPr>
          <p:spPr>
            <a:xfrm flipH="1">
              <a:off x="770175" y="4582800"/>
              <a:ext cx="137400" cy="176100"/>
            </a:xfrm>
            <a:prstGeom prst="straightConnector1">
              <a:avLst/>
            </a:prstGeom>
            <a:noFill/>
            <a:ln w="9525" cap="flat" cmpd="sng">
              <a:solidFill>
                <a:schemeClr val="accent2"/>
              </a:solidFill>
              <a:prstDash val="solid"/>
              <a:round/>
              <a:headEnd type="none" w="med" len="med"/>
              <a:tailEnd type="none" w="med" len="med"/>
            </a:ln>
          </p:spPr>
        </p:cxnSp>
      </p:grpSp>
      <p:graphicFrame>
        <p:nvGraphicFramePr>
          <p:cNvPr id="5" name="Diagram 4">
            <a:extLst>
              <a:ext uri="{FF2B5EF4-FFF2-40B4-BE49-F238E27FC236}">
                <a16:creationId xmlns:a16="http://schemas.microsoft.com/office/drawing/2014/main" id="{F68F2B14-3A32-8D23-AC56-122CE51D6555}"/>
              </a:ext>
            </a:extLst>
          </p:cNvPr>
          <p:cNvGraphicFramePr/>
          <p:nvPr>
            <p:extLst>
              <p:ext uri="{D42A27DB-BD31-4B8C-83A1-F6EECF244321}">
                <p14:modId xmlns:p14="http://schemas.microsoft.com/office/powerpoint/2010/main" val="509349035"/>
              </p:ext>
            </p:extLst>
          </p:nvPr>
        </p:nvGraphicFramePr>
        <p:xfrm>
          <a:off x="127465" y="1230067"/>
          <a:ext cx="8889069" cy="34176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130584"/>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7">
          <a:extLst>
            <a:ext uri="{FF2B5EF4-FFF2-40B4-BE49-F238E27FC236}">
              <a16:creationId xmlns:a16="http://schemas.microsoft.com/office/drawing/2014/main" id="{36DFAA59-C9EA-89FE-729A-83DCFE96E344}"/>
            </a:ext>
          </a:extLst>
        </p:cNvPr>
        <p:cNvGrpSpPr/>
        <p:nvPr/>
      </p:nvGrpSpPr>
      <p:grpSpPr>
        <a:xfrm>
          <a:off x="0" y="0"/>
          <a:ext cx="0" cy="0"/>
          <a:chOff x="0" y="0"/>
          <a:chExt cx="0" cy="0"/>
        </a:xfrm>
      </p:grpSpPr>
      <p:sp>
        <p:nvSpPr>
          <p:cNvPr id="1848" name="Google Shape;1848;p44">
            <a:extLst>
              <a:ext uri="{FF2B5EF4-FFF2-40B4-BE49-F238E27FC236}">
                <a16:creationId xmlns:a16="http://schemas.microsoft.com/office/drawing/2014/main" id="{8B246C72-D9BD-0C98-8662-F0095C433D9F}"/>
              </a:ext>
            </a:extLst>
          </p:cNvPr>
          <p:cNvSpPr txBox="1">
            <a:spLocks noGrp="1"/>
          </p:cNvSpPr>
          <p:nvPr>
            <p:ph type="title"/>
          </p:nvPr>
        </p:nvSpPr>
        <p:spPr>
          <a:xfrm>
            <a:off x="1438314" y="209468"/>
            <a:ext cx="6267372" cy="8851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TECHNICAL BACKGROUND: </a:t>
            </a:r>
            <a:r>
              <a:rPr lang="en" sz="1800" dirty="0">
                <a:solidFill>
                  <a:schemeClr val="tx1"/>
                </a:solidFill>
              </a:rPr>
              <a:t>Common Investigation Methods</a:t>
            </a:r>
            <a:endParaRPr dirty="0">
              <a:solidFill>
                <a:schemeClr val="tx1"/>
              </a:solidFill>
            </a:endParaRPr>
          </a:p>
        </p:txBody>
      </p:sp>
      <p:grpSp>
        <p:nvGrpSpPr>
          <p:cNvPr id="1850" name="Google Shape;1850;p44">
            <a:extLst>
              <a:ext uri="{FF2B5EF4-FFF2-40B4-BE49-F238E27FC236}">
                <a16:creationId xmlns:a16="http://schemas.microsoft.com/office/drawing/2014/main" id="{D2B96E64-9CA9-4A20-2BB8-0A36AA629B8F}"/>
              </a:ext>
            </a:extLst>
          </p:cNvPr>
          <p:cNvGrpSpPr/>
          <p:nvPr/>
        </p:nvGrpSpPr>
        <p:grpSpPr>
          <a:xfrm>
            <a:off x="7253921" y="1729440"/>
            <a:ext cx="4216311" cy="4220216"/>
            <a:chOff x="9348175" y="863250"/>
            <a:chExt cx="5209825" cy="5214650"/>
          </a:xfrm>
        </p:grpSpPr>
        <p:grpSp>
          <p:nvGrpSpPr>
            <p:cNvPr id="1851" name="Google Shape;1851;p44">
              <a:extLst>
                <a:ext uri="{FF2B5EF4-FFF2-40B4-BE49-F238E27FC236}">
                  <a16:creationId xmlns:a16="http://schemas.microsoft.com/office/drawing/2014/main" id="{E9D6015A-D491-6ACA-EBD7-F101BA45AEC5}"/>
                </a:ext>
              </a:extLst>
            </p:cNvPr>
            <p:cNvGrpSpPr/>
            <p:nvPr/>
          </p:nvGrpSpPr>
          <p:grpSpPr>
            <a:xfrm>
              <a:off x="9369050" y="884125"/>
              <a:ext cx="5160025" cy="5193775"/>
              <a:chOff x="9369050" y="884125"/>
              <a:chExt cx="5160025" cy="5193775"/>
            </a:xfrm>
          </p:grpSpPr>
          <p:sp>
            <p:nvSpPr>
              <p:cNvPr id="1852" name="Google Shape;1852;p44">
                <a:extLst>
                  <a:ext uri="{FF2B5EF4-FFF2-40B4-BE49-F238E27FC236}">
                    <a16:creationId xmlns:a16="http://schemas.microsoft.com/office/drawing/2014/main" id="{F8C06689-3762-7B9F-F3B7-13E5B8F9C5F8}"/>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4">
                <a:extLst>
                  <a:ext uri="{FF2B5EF4-FFF2-40B4-BE49-F238E27FC236}">
                    <a16:creationId xmlns:a16="http://schemas.microsoft.com/office/drawing/2014/main" id="{97FD6C1F-32CE-F764-CD66-FF8D876CD342}"/>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4">
                <a:extLst>
                  <a:ext uri="{FF2B5EF4-FFF2-40B4-BE49-F238E27FC236}">
                    <a16:creationId xmlns:a16="http://schemas.microsoft.com/office/drawing/2014/main" id="{DBB15C93-6B44-52A9-FD47-C6B0845AFC47}"/>
                  </a:ext>
                </a:extLst>
              </p:cNvPr>
              <p:cNvSpPr/>
              <p:nvPr/>
            </p:nvSpPr>
            <p:spPr>
              <a:xfrm>
                <a:off x="14057325" y="4223150"/>
                <a:ext cx="167975" cy="1854750"/>
              </a:xfrm>
              <a:custGeom>
                <a:avLst/>
                <a:gdLst/>
                <a:ahLst/>
                <a:cxnLst/>
                <a:rect l="l" t="t" r="r" b="b"/>
                <a:pathLst>
                  <a:path w="6719" h="74190" fill="none" extrusionOk="0">
                    <a:moveTo>
                      <a:pt x="6719" y="0"/>
                    </a:moveTo>
                    <a:lnTo>
                      <a:pt x="1" y="7419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4">
                <a:extLst>
                  <a:ext uri="{FF2B5EF4-FFF2-40B4-BE49-F238E27FC236}">
                    <a16:creationId xmlns:a16="http://schemas.microsoft.com/office/drawing/2014/main" id="{F4D8E7AA-FD6B-817D-C822-BE35CB47723B}"/>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4">
                <a:extLst>
                  <a:ext uri="{FF2B5EF4-FFF2-40B4-BE49-F238E27FC236}">
                    <a16:creationId xmlns:a16="http://schemas.microsoft.com/office/drawing/2014/main" id="{C0549114-5376-A909-3B48-D9DB4F972502}"/>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4">
                <a:extLst>
                  <a:ext uri="{FF2B5EF4-FFF2-40B4-BE49-F238E27FC236}">
                    <a16:creationId xmlns:a16="http://schemas.microsoft.com/office/drawing/2014/main" id="{1FE7F709-1820-2972-C56C-6D9EB841CF53}"/>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4">
                <a:extLst>
                  <a:ext uri="{FF2B5EF4-FFF2-40B4-BE49-F238E27FC236}">
                    <a16:creationId xmlns:a16="http://schemas.microsoft.com/office/drawing/2014/main" id="{2CE3CE98-D3FB-3D84-21D9-03486A5E5F7B}"/>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4">
                <a:extLst>
                  <a:ext uri="{FF2B5EF4-FFF2-40B4-BE49-F238E27FC236}">
                    <a16:creationId xmlns:a16="http://schemas.microsoft.com/office/drawing/2014/main" id="{3AF0D3B1-6D1F-086E-33C1-6F3732828C71}"/>
                  </a:ext>
                </a:extLst>
              </p:cNvPr>
              <p:cNvSpPr/>
              <p:nvPr/>
            </p:nvSpPr>
            <p:spPr>
              <a:xfrm>
                <a:off x="13571150" y="2336250"/>
                <a:ext cx="719250" cy="995700"/>
              </a:xfrm>
              <a:custGeom>
                <a:avLst/>
                <a:gdLst/>
                <a:ahLst/>
                <a:cxnLst/>
                <a:rect l="l" t="t" r="r" b="b"/>
                <a:pathLst>
                  <a:path w="28770" h="39828" fill="none" extrusionOk="0">
                    <a:moveTo>
                      <a:pt x="0" y="24431"/>
                    </a:moveTo>
                    <a:lnTo>
                      <a:pt x="18837" y="39828"/>
                    </a:lnTo>
                    <a:lnTo>
                      <a:pt x="22180" y="24270"/>
                    </a:lnTo>
                    <a:lnTo>
                      <a:pt x="0" y="24431"/>
                    </a:lnTo>
                    <a:lnTo>
                      <a:pt x="20701" y="1"/>
                    </a:lnTo>
                    <a:lnTo>
                      <a:pt x="22180" y="24270"/>
                    </a:lnTo>
                    <a:lnTo>
                      <a:pt x="28770" y="16073"/>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4">
                <a:extLst>
                  <a:ext uri="{FF2B5EF4-FFF2-40B4-BE49-F238E27FC236}">
                    <a16:creationId xmlns:a16="http://schemas.microsoft.com/office/drawing/2014/main" id="{D98C1937-10AE-73F2-CD66-ADE7CD8193CB}"/>
                  </a:ext>
                </a:extLst>
              </p:cNvPr>
              <p:cNvSpPr/>
              <p:nvPr/>
            </p:nvSpPr>
            <p:spPr>
              <a:xfrm>
                <a:off x="14067775" y="1340575"/>
                <a:ext cx="309425" cy="995700"/>
              </a:xfrm>
              <a:custGeom>
                <a:avLst/>
                <a:gdLst/>
                <a:ahLst/>
                <a:cxnLst/>
                <a:rect l="l" t="t" r="r" b="b"/>
                <a:pathLst>
                  <a:path w="12377" h="39828" fill="none" extrusionOk="0">
                    <a:moveTo>
                      <a:pt x="836" y="39828"/>
                    </a:moveTo>
                    <a:lnTo>
                      <a:pt x="6912" y="28095"/>
                    </a:lnTo>
                    <a:lnTo>
                      <a:pt x="1" y="1"/>
                    </a:lnTo>
                    <a:lnTo>
                      <a:pt x="12376" y="10062"/>
                    </a:lnTo>
                    <a:lnTo>
                      <a:pt x="6912" y="28095"/>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4">
                <a:extLst>
                  <a:ext uri="{FF2B5EF4-FFF2-40B4-BE49-F238E27FC236}">
                    <a16:creationId xmlns:a16="http://schemas.microsoft.com/office/drawing/2014/main" id="{D5DFB94C-482F-7D74-EBA0-908BF5ACCF9A}"/>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4">
                <a:extLst>
                  <a:ext uri="{FF2B5EF4-FFF2-40B4-BE49-F238E27FC236}">
                    <a16:creationId xmlns:a16="http://schemas.microsoft.com/office/drawing/2014/main" id="{8B039267-01BD-B5EB-0BB3-FA1F4E7494AA}"/>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4">
                <a:extLst>
                  <a:ext uri="{FF2B5EF4-FFF2-40B4-BE49-F238E27FC236}">
                    <a16:creationId xmlns:a16="http://schemas.microsoft.com/office/drawing/2014/main" id="{D995B1EB-1F8E-3578-C1C5-5D2ACB1D3787}"/>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4">
                <a:extLst>
                  <a:ext uri="{FF2B5EF4-FFF2-40B4-BE49-F238E27FC236}">
                    <a16:creationId xmlns:a16="http://schemas.microsoft.com/office/drawing/2014/main" id="{37963A2B-0AF8-F760-1C35-FBFDC87B54EC}"/>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4">
                <a:extLst>
                  <a:ext uri="{FF2B5EF4-FFF2-40B4-BE49-F238E27FC236}">
                    <a16:creationId xmlns:a16="http://schemas.microsoft.com/office/drawing/2014/main" id="{EC90C22D-D10D-403F-9574-59EF72B72111}"/>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4">
                <a:extLst>
                  <a:ext uri="{FF2B5EF4-FFF2-40B4-BE49-F238E27FC236}">
                    <a16:creationId xmlns:a16="http://schemas.microsoft.com/office/drawing/2014/main" id="{599B50EC-9582-315B-D48D-1EE17C48DB41}"/>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44">
                <a:extLst>
                  <a:ext uri="{FF2B5EF4-FFF2-40B4-BE49-F238E27FC236}">
                    <a16:creationId xmlns:a16="http://schemas.microsoft.com/office/drawing/2014/main" id="{C87CD871-3CFF-6F51-486D-D07DDE44ADF4}"/>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4">
                <a:extLst>
                  <a:ext uri="{FF2B5EF4-FFF2-40B4-BE49-F238E27FC236}">
                    <a16:creationId xmlns:a16="http://schemas.microsoft.com/office/drawing/2014/main" id="{3390BF09-5DBA-6848-1AAA-125F449BD9F8}"/>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4">
                <a:extLst>
                  <a:ext uri="{FF2B5EF4-FFF2-40B4-BE49-F238E27FC236}">
                    <a16:creationId xmlns:a16="http://schemas.microsoft.com/office/drawing/2014/main" id="{70514619-6BE6-3EB5-F837-CAB446E9BF35}"/>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44">
                <a:extLst>
                  <a:ext uri="{FF2B5EF4-FFF2-40B4-BE49-F238E27FC236}">
                    <a16:creationId xmlns:a16="http://schemas.microsoft.com/office/drawing/2014/main" id="{5E10A71F-4F20-BAB1-8852-93A5F5863F56}"/>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4">
                <a:extLst>
                  <a:ext uri="{FF2B5EF4-FFF2-40B4-BE49-F238E27FC236}">
                    <a16:creationId xmlns:a16="http://schemas.microsoft.com/office/drawing/2014/main" id="{24980394-CF70-D243-43F5-6A2FE452DCF3}"/>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no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44">
              <a:extLst>
                <a:ext uri="{FF2B5EF4-FFF2-40B4-BE49-F238E27FC236}">
                  <a16:creationId xmlns:a16="http://schemas.microsoft.com/office/drawing/2014/main" id="{ACDECB12-523D-8A38-3CC3-3338B5E6C7A4}"/>
                </a:ext>
              </a:extLst>
            </p:cNvPr>
            <p:cNvGrpSpPr/>
            <p:nvPr/>
          </p:nvGrpSpPr>
          <p:grpSpPr>
            <a:xfrm>
              <a:off x="9348175" y="863250"/>
              <a:ext cx="5209825" cy="5078850"/>
              <a:chOff x="9348175" y="863250"/>
              <a:chExt cx="5209825" cy="5078850"/>
            </a:xfrm>
          </p:grpSpPr>
          <p:sp>
            <p:nvSpPr>
              <p:cNvPr id="1873" name="Google Shape;1873;p44">
                <a:extLst>
                  <a:ext uri="{FF2B5EF4-FFF2-40B4-BE49-F238E27FC236}">
                    <a16:creationId xmlns:a16="http://schemas.microsoft.com/office/drawing/2014/main" id="{271F4D9F-34A1-2120-B016-295A638B2216}"/>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4">
                <a:extLst>
                  <a:ext uri="{FF2B5EF4-FFF2-40B4-BE49-F238E27FC236}">
                    <a16:creationId xmlns:a16="http://schemas.microsoft.com/office/drawing/2014/main" id="{838F782F-0F36-D851-BA03-69B2EABB44FE}"/>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4">
                <a:extLst>
                  <a:ext uri="{FF2B5EF4-FFF2-40B4-BE49-F238E27FC236}">
                    <a16:creationId xmlns:a16="http://schemas.microsoft.com/office/drawing/2014/main" id="{EA10ED2E-69F3-E601-C405-73BBAAC0E0CE}"/>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4">
                <a:extLst>
                  <a:ext uri="{FF2B5EF4-FFF2-40B4-BE49-F238E27FC236}">
                    <a16:creationId xmlns:a16="http://schemas.microsoft.com/office/drawing/2014/main" id="{B175ABCD-9A5D-4F36-F1BB-DB797D31980F}"/>
                  </a:ext>
                </a:extLst>
              </p:cNvPr>
              <p:cNvSpPr/>
              <p:nvPr/>
            </p:nvSpPr>
            <p:spPr>
              <a:xfrm>
                <a:off x="13564725" y="2922900"/>
                <a:ext cx="42600" cy="42625"/>
              </a:xfrm>
              <a:custGeom>
                <a:avLst/>
                <a:gdLst/>
                <a:ahLst/>
                <a:cxnLst/>
                <a:rect l="l" t="t" r="r" b="b"/>
                <a:pathLst>
                  <a:path w="1704" h="1705" extrusionOk="0">
                    <a:moveTo>
                      <a:pt x="836" y="0"/>
                    </a:moveTo>
                    <a:cubicBezTo>
                      <a:pt x="386" y="0"/>
                      <a:pt x="0" y="386"/>
                      <a:pt x="0" y="836"/>
                    </a:cubicBezTo>
                    <a:cubicBezTo>
                      <a:pt x="0" y="1318"/>
                      <a:pt x="386" y="1704"/>
                      <a:pt x="836" y="1704"/>
                    </a:cubicBezTo>
                    <a:cubicBezTo>
                      <a:pt x="1318" y="1704"/>
                      <a:pt x="1704" y="1318"/>
                      <a:pt x="1704" y="836"/>
                    </a:cubicBezTo>
                    <a:cubicBezTo>
                      <a:pt x="1704" y="386"/>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4">
                <a:extLst>
                  <a:ext uri="{FF2B5EF4-FFF2-40B4-BE49-F238E27FC236}">
                    <a16:creationId xmlns:a16="http://schemas.microsoft.com/office/drawing/2014/main" id="{D6851E2E-0876-74A9-3927-22F116F7E32D}"/>
                  </a:ext>
                </a:extLst>
              </p:cNvPr>
              <p:cNvSpPr/>
              <p:nvPr/>
            </p:nvSpPr>
            <p:spPr>
              <a:xfrm>
                <a:off x="14275925" y="2711550"/>
                <a:ext cx="41800" cy="41800"/>
              </a:xfrm>
              <a:custGeom>
                <a:avLst/>
                <a:gdLst/>
                <a:ahLst/>
                <a:cxnLst/>
                <a:rect l="l" t="t" r="r" b="b"/>
                <a:pathLst>
                  <a:path w="1672" h="1672" extrusionOk="0">
                    <a:moveTo>
                      <a:pt x="836" y="0"/>
                    </a:moveTo>
                    <a:cubicBezTo>
                      <a:pt x="354" y="0"/>
                      <a:pt x="0" y="386"/>
                      <a:pt x="0" y="836"/>
                    </a:cubicBezTo>
                    <a:cubicBezTo>
                      <a:pt x="0" y="1318"/>
                      <a:pt x="354" y="1672"/>
                      <a:pt x="836" y="1672"/>
                    </a:cubicBezTo>
                    <a:cubicBezTo>
                      <a:pt x="1286" y="1672"/>
                      <a:pt x="1672" y="1318"/>
                      <a:pt x="1672" y="836"/>
                    </a:cubicBezTo>
                    <a:cubicBezTo>
                      <a:pt x="1672" y="386"/>
                      <a:pt x="1286"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4">
                <a:extLst>
                  <a:ext uri="{FF2B5EF4-FFF2-40B4-BE49-F238E27FC236}">
                    <a16:creationId xmlns:a16="http://schemas.microsoft.com/office/drawing/2014/main" id="{B16E7B28-B657-1A13-B496-31CC04E85752}"/>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4">
                <a:extLst>
                  <a:ext uri="{FF2B5EF4-FFF2-40B4-BE49-F238E27FC236}">
                    <a16:creationId xmlns:a16="http://schemas.microsoft.com/office/drawing/2014/main" id="{CE61FEAD-6C08-809F-2D74-5E566374D40F}"/>
                  </a:ext>
                </a:extLst>
              </p:cNvPr>
              <p:cNvSpPr/>
              <p:nvPr/>
            </p:nvSpPr>
            <p:spPr>
              <a:xfrm>
                <a:off x="14363500" y="1568000"/>
                <a:ext cx="42625" cy="42625"/>
              </a:xfrm>
              <a:custGeom>
                <a:avLst/>
                <a:gdLst/>
                <a:ahLst/>
                <a:cxnLst/>
                <a:rect l="l" t="t" r="r" b="b"/>
                <a:pathLst>
                  <a:path w="1705" h="1705" extrusionOk="0">
                    <a:moveTo>
                      <a:pt x="869" y="1"/>
                    </a:moveTo>
                    <a:cubicBezTo>
                      <a:pt x="387" y="1"/>
                      <a:pt x="1" y="386"/>
                      <a:pt x="1" y="869"/>
                    </a:cubicBezTo>
                    <a:cubicBezTo>
                      <a:pt x="1" y="1319"/>
                      <a:pt x="387" y="1704"/>
                      <a:pt x="869" y="1704"/>
                    </a:cubicBezTo>
                    <a:cubicBezTo>
                      <a:pt x="1319" y="1704"/>
                      <a:pt x="1704" y="1319"/>
                      <a:pt x="1704" y="869"/>
                    </a:cubicBezTo>
                    <a:cubicBezTo>
                      <a:pt x="1704" y="386"/>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4">
                <a:extLst>
                  <a:ext uri="{FF2B5EF4-FFF2-40B4-BE49-F238E27FC236}">
                    <a16:creationId xmlns:a16="http://schemas.microsoft.com/office/drawing/2014/main" id="{EA11A05B-F0CF-94D1-85F4-638F1734A3BD}"/>
                  </a:ext>
                </a:extLst>
              </p:cNvPr>
              <p:cNvSpPr/>
              <p:nvPr/>
            </p:nvSpPr>
            <p:spPr>
              <a:xfrm>
                <a:off x="14225275" y="2014000"/>
                <a:ext cx="41825" cy="41825"/>
              </a:xfrm>
              <a:custGeom>
                <a:avLst/>
                <a:gdLst/>
                <a:ahLst/>
                <a:cxnLst/>
                <a:rect l="l" t="t" r="r" b="b"/>
                <a:pathLst>
                  <a:path w="1673" h="1673" extrusionOk="0">
                    <a:moveTo>
                      <a:pt x="837" y="1"/>
                    </a:moveTo>
                    <a:cubicBezTo>
                      <a:pt x="355" y="1"/>
                      <a:pt x="1" y="355"/>
                      <a:pt x="1" y="837"/>
                    </a:cubicBezTo>
                    <a:cubicBezTo>
                      <a:pt x="1" y="1287"/>
                      <a:pt x="355" y="1672"/>
                      <a:pt x="837" y="1672"/>
                    </a:cubicBezTo>
                    <a:cubicBezTo>
                      <a:pt x="1287" y="1672"/>
                      <a:pt x="1672" y="1287"/>
                      <a:pt x="1672" y="837"/>
                    </a:cubicBezTo>
                    <a:cubicBezTo>
                      <a:pt x="1672" y="355"/>
                      <a:pt x="1287"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4">
                <a:extLst>
                  <a:ext uri="{FF2B5EF4-FFF2-40B4-BE49-F238E27FC236}">
                    <a16:creationId xmlns:a16="http://schemas.microsoft.com/office/drawing/2014/main" id="{A0C6EA06-3333-D5BE-CEF6-93027EF03EFA}"/>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4">
                <a:extLst>
                  <a:ext uri="{FF2B5EF4-FFF2-40B4-BE49-F238E27FC236}">
                    <a16:creationId xmlns:a16="http://schemas.microsoft.com/office/drawing/2014/main" id="{2D574121-BCDE-DD10-D36E-4DCCE1F7A925}"/>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4">
                <a:extLst>
                  <a:ext uri="{FF2B5EF4-FFF2-40B4-BE49-F238E27FC236}">
                    <a16:creationId xmlns:a16="http://schemas.microsoft.com/office/drawing/2014/main" id="{586C798E-F5C6-CCDB-4A0D-40810E0EE551}"/>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4">
                <a:extLst>
                  <a:ext uri="{FF2B5EF4-FFF2-40B4-BE49-F238E27FC236}">
                    <a16:creationId xmlns:a16="http://schemas.microsoft.com/office/drawing/2014/main" id="{6EE75E5E-06E6-6FEF-77C8-0A1573927ED8}"/>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4">
                <a:extLst>
                  <a:ext uri="{FF2B5EF4-FFF2-40B4-BE49-F238E27FC236}">
                    <a16:creationId xmlns:a16="http://schemas.microsoft.com/office/drawing/2014/main" id="{1FA73861-B166-A28A-A4FE-61B899FB8F31}"/>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4">
                <a:extLst>
                  <a:ext uri="{FF2B5EF4-FFF2-40B4-BE49-F238E27FC236}">
                    <a16:creationId xmlns:a16="http://schemas.microsoft.com/office/drawing/2014/main" id="{25B1AFED-C016-F812-C2CB-B1646329490F}"/>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4">
                <a:extLst>
                  <a:ext uri="{FF2B5EF4-FFF2-40B4-BE49-F238E27FC236}">
                    <a16:creationId xmlns:a16="http://schemas.microsoft.com/office/drawing/2014/main" id="{D9729799-79F3-56EE-0DAB-2DBE5E385A9A}"/>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4">
                <a:extLst>
                  <a:ext uri="{FF2B5EF4-FFF2-40B4-BE49-F238E27FC236}">
                    <a16:creationId xmlns:a16="http://schemas.microsoft.com/office/drawing/2014/main" id="{ED24596A-6173-EC37-DB3F-FA46D6BB61CD}"/>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4">
                <a:extLst>
                  <a:ext uri="{FF2B5EF4-FFF2-40B4-BE49-F238E27FC236}">
                    <a16:creationId xmlns:a16="http://schemas.microsoft.com/office/drawing/2014/main" id="{ED3890AD-DE2F-3C7B-44D6-A43799F2FEAD}"/>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4">
                <a:extLst>
                  <a:ext uri="{FF2B5EF4-FFF2-40B4-BE49-F238E27FC236}">
                    <a16:creationId xmlns:a16="http://schemas.microsoft.com/office/drawing/2014/main" id="{A9A8C030-24F4-C069-B47D-47FD290083B3}"/>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4">
                <a:extLst>
                  <a:ext uri="{FF2B5EF4-FFF2-40B4-BE49-F238E27FC236}">
                    <a16:creationId xmlns:a16="http://schemas.microsoft.com/office/drawing/2014/main" id="{93B8428F-56B3-0CDE-D8A4-DB30FA77B060}"/>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4">
                <a:extLst>
                  <a:ext uri="{FF2B5EF4-FFF2-40B4-BE49-F238E27FC236}">
                    <a16:creationId xmlns:a16="http://schemas.microsoft.com/office/drawing/2014/main" id="{BD6A984B-1286-46ED-0A40-C8B202E6CC51}"/>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4">
                <a:extLst>
                  <a:ext uri="{FF2B5EF4-FFF2-40B4-BE49-F238E27FC236}">
                    <a16:creationId xmlns:a16="http://schemas.microsoft.com/office/drawing/2014/main" id="{CEBAF41D-BF1E-E065-B19B-335518ADC29D}"/>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4">
                <a:extLst>
                  <a:ext uri="{FF2B5EF4-FFF2-40B4-BE49-F238E27FC236}">
                    <a16:creationId xmlns:a16="http://schemas.microsoft.com/office/drawing/2014/main" id="{29B31258-0800-B862-EE16-53F84AB1D27B}"/>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4">
                <a:extLst>
                  <a:ext uri="{FF2B5EF4-FFF2-40B4-BE49-F238E27FC236}">
                    <a16:creationId xmlns:a16="http://schemas.microsoft.com/office/drawing/2014/main" id="{4AB035C0-D2AB-A78F-BEFF-ED63CA038D0A}"/>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4">
                <a:extLst>
                  <a:ext uri="{FF2B5EF4-FFF2-40B4-BE49-F238E27FC236}">
                    <a16:creationId xmlns:a16="http://schemas.microsoft.com/office/drawing/2014/main" id="{D74894A7-1526-7F28-61D0-6318638E964C}"/>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4">
                <a:extLst>
                  <a:ext uri="{FF2B5EF4-FFF2-40B4-BE49-F238E27FC236}">
                    <a16:creationId xmlns:a16="http://schemas.microsoft.com/office/drawing/2014/main" id="{581A45CE-5276-980A-7DEC-B6FD7545349C}"/>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4">
                <a:extLst>
                  <a:ext uri="{FF2B5EF4-FFF2-40B4-BE49-F238E27FC236}">
                    <a16:creationId xmlns:a16="http://schemas.microsoft.com/office/drawing/2014/main" id="{645AEE49-25E8-F2F2-2980-02E475E702D3}"/>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4">
                <a:extLst>
                  <a:ext uri="{FF2B5EF4-FFF2-40B4-BE49-F238E27FC236}">
                    <a16:creationId xmlns:a16="http://schemas.microsoft.com/office/drawing/2014/main" id="{E1EA63D4-9A02-5112-EEF1-958D16795EA2}"/>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4">
                <a:extLst>
                  <a:ext uri="{FF2B5EF4-FFF2-40B4-BE49-F238E27FC236}">
                    <a16:creationId xmlns:a16="http://schemas.microsoft.com/office/drawing/2014/main" id="{503EE04A-CEBB-B752-9E95-659A91DB7CDD}"/>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4">
                <a:extLst>
                  <a:ext uri="{FF2B5EF4-FFF2-40B4-BE49-F238E27FC236}">
                    <a16:creationId xmlns:a16="http://schemas.microsoft.com/office/drawing/2014/main" id="{9A04EB06-FC13-A250-E8DD-753D23C85ECD}"/>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4">
                <a:extLst>
                  <a:ext uri="{FF2B5EF4-FFF2-40B4-BE49-F238E27FC236}">
                    <a16:creationId xmlns:a16="http://schemas.microsoft.com/office/drawing/2014/main" id="{8DA8A169-C9B8-92A4-E448-077AF2139B44}"/>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4">
                <a:extLst>
                  <a:ext uri="{FF2B5EF4-FFF2-40B4-BE49-F238E27FC236}">
                    <a16:creationId xmlns:a16="http://schemas.microsoft.com/office/drawing/2014/main" id="{9259C828-5119-95B9-00F9-33F6AA387037}"/>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4">
                <a:extLst>
                  <a:ext uri="{FF2B5EF4-FFF2-40B4-BE49-F238E27FC236}">
                    <a16:creationId xmlns:a16="http://schemas.microsoft.com/office/drawing/2014/main" id="{BDE930DD-0A6B-646D-F8B8-3316078883B5}"/>
                  </a:ext>
                </a:extLst>
              </p:cNvPr>
              <p:cNvSpPr/>
              <p:nvPr/>
            </p:nvSpPr>
            <p:spPr>
              <a:xfrm>
                <a:off x="14091075" y="2908425"/>
                <a:ext cx="69150" cy="69150"/>
              </a:xfrm>
              <a:custGeom>
                <a:avLst/>
                <a:gdLst/>
                <a:ahLst/>
                <a:cxnLst/>
                <a:rect l="l" t="t" r="r" b="b"/>
                <a:pathLst>
                  <a:path w="2766" h="2766" extrusionOk="0">
                    <a:moveTo>
                      <a:pt x="1383" y="1"/>
                    </a:moveTo>
                    <a:cubicBezTo>
                      <a:pt x="612" y="1"/>
                      <a:pt x="1" y="612"/>
                      <a:pt x="1" y="1383"/>
                    </a:cubicBezTo>
                    <a:cubicBezTo>
                      <a:pt x="1" y="2122"/>
                      <a:pt x="612" y="2765"/>
                      <a:pt x="1383" y="2765"/>
                    </a:cubicBezTo>
                    <a:cubicBezTo>
                      <a:pt x="2155" y="2765"/>
                      <a:pt x="2765" y="2122"/>
                      <a:pt x="2765" y="1383"/>
                    </a:cubicBezTo>
                    <a:cubicBezTo>
                      <a:pt x="2765" y="612"/>
                      <a:pt x="2155"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4">
                <a:extLst>
                  <a:ext uri="{FF2B5EF4-FFF2-40B4-BE49-F238E27FC236}">
                    <a16:creationId xmlns:a16="http://schemas.microsoft.com/office/drawing/2014/main" id="{473C936A-16A3-D19B-DB9E-E2AA89A1177D}"/>
                  </a:ext>
                </a:extLst>
              </p:cNvPr>
              <p:cNvSpPr/>
              <p:nvPr/>
            </p:nvSpPr>
            <p:spPr>
              <a:xfrm>
                <a:off x="14033225" y="1306025"/>
                <a:ext cx="69125" cy="68325"/>
              </a:xfrm>
              <a:custGeom>
                <a:avLst/>
                <a:gdLst/>
                <a:ahLst/>
                <a:cxnLst/>
                <a:rect l="l" t="t" r="r" b="b"/>
                <a:pathLst>
                  <a:path w="2765" h="2733" extrusionOk="0">
                    <a:moveTo>
                      <a:pt x="1383" y="1"/>
                    </a:moveTo>
                    <a:cubicBezTo>
                      <a:pt x="643" y="1"/>
                      <a:pt x="0" y="611"/>
                      <a:pt x="0" y="1383"/>
                    </a:cubicBezTo>
                    <a:cubicBezTo>
                      <a:pt x="0" y="2122"/>
                      <a:pt x="643" y="2733"/>
                      <a:pt x="1383" y="2733"/>
                    </a:cubicBezTo>
                    <a:cubicBezTo>
                      <a:pt x="2154" y="2733"/>
                      <a:pt x="2765" y="2122"/>
                      <a:pt x="2765" y="1383"/>
                    </a:cubicBezTo>
                    <a:cubicBezTo>
                      <a:pt x="2765" y="611"/>
                      <a:pt x="2154"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4">
                <a:extLst>
                  <a:ext uri="{FF2B5EF4-FFF2-40B4-BE49-F238E27FC236}">
                    <a16:creationId xmlns:a16="http://schemas.microsoft.com/office/drawing/2014/main" id="{69D8C86E-9AF9-EF7B-B109-7E320704C2CF}"/>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4">
                <a:extLst>
                  <a:ext uri="{FF2B5EF4-FFF2-40B4-BE49-F238E27FC236}">
                    <a16:creationId xmlns:a16="http://schemas.microsoft.com/office/drawing/2014/main" id="{5BCC1741-BED0-7C4B-216B-5FCEDBFD7104}"/>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4">
                <a:extLst>
                  <a:ext uri="{FF2B5EF4-FFF2-40B4-BE49-F238E27FC236}">
                    <a16:creationId xmlns:a16="http://schemas.microsoft.com/office/drawing/2014/main" id="{01286EB9-CB3F-4C28-FE8F-5F4B89E29C6C}"/>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4">
                <a:extLst>
                  <a:ext uri="{FF2B5EF4-FFF2-40B4-BE49-F238E27FC236}">
                    <a16:creationId xmlns:a16="http://schemas.microsoft.com/office/drawing/2014/main" id="{D18D46A1-D672-52C6-6490-00030CC82CC7}"/>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4">
                <a:extLst>
                  <a:ext uri="{FF2B5EF4-FFF2-40B4-BE49-F238E27FC236}">
                    <a16:creationId xmlns:a16="http://schemas.microsoft.com/office/drawing/2014/main" id="{9F48C93F-4FA1-4746-23A0-223B927891FA}"/>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4">
                <a:extLst>
                  <a:ext uri="{FF2B5EF4-FFF2-40B4-BE49-F238E27FC236}">
                    <a16:creationId xmlns:a16="http://schemas.microsoft.com/office/drawing/2014/main" id="{F425032D-1F0E-0ACF-7DE7-BEBE7E92A5D9}"/>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4">
                <a:extLst>
                  <a:ext uri="{FF2B5EF4-FFF2-40B4-BE49-F238E27FC236}">
                    <a16:creationId xmlns:a16="http://schemas.microsoft.com/office/drawing/2014/main" id="{B86374B0-28DF-04FE-6042-CCCC5CE884AE}"/>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4">
                <a:extLst>
                  <a:ext uri="{FF2B5EF4-FFF2-40B4-BE49-F238E27FC236}">
                    <a16:creationId xmlns:a16="http://schemas.microsoft.com/office/drawing/2014/main" id="{AD35FF9B-740D-764F-C791-A081EED3767F}"/>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4">
                <a:extLst>
                  <a:ext uri="{FF2B5EF4-FFF2-40B4-BE49-F238E27FC236}">
                    <a16:creationId xmlns:a16="http://schemas.microsoft.com/office/drawing/2014/main" id="{41120333-E38A-F95B-3B47-3270ACEFB7A3}"/>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4">
                <a:extLst>
                  <a:ext uri="{FF2B5EF4-FFF2-40B4-BE49-F238E27FC236}">
                    <a16:creationId xmlns:a16="http://schemas.microsoft.com/office/drawing/2014/main" id="{82E8D269-6A15-1D44-9D62-C04A2626FE5B}"/>
                  </a:ext>
                </a:extLst>
              </p:cNvPr>
              <p:cNvSpPr/>
              <p:nvPr/>
            </p:nvSpPr>
            <p:spPr>
              <a:xfrm>
                <a:off x="14043675" y="2290450"/>
                <a:ext cx="90825" cy="90825"/>
              </a:xfrm>
              <a:custGeom>
                <a:avLst/>
                <a:gdLst/>
                <a:ahLst/>
                <a:cxnLst/>
                <a:rect l="l" t="t" r="r" b="b"/>
                <a:pathLst>
                  <a:path w="3633" h="3633" extrusionOk="0">
                    <a:moveTo>
                      <a:pt x="1800" y="1"/>
                    </a:moveTo>
                    <a:cubicBezTo>
                      <a:pt x="804" y="1"/>
                      <a:pt x="0" y="836"/>
                      <a:pt x="0" y="1833"/>
                    </a:cubicBezTo>
                    <a:cubicBezTo>
                      <a:pt x="0" y="2829"/>
                      <a:pt x="804" y="3633"/>
                      <a:pt x="1800" y="3633"/>
                    </a:cubicBezTo>
                    <a:cubicBezTo>
                      <a:pt x="2797" y="3633"/>
                      <a:pt x="3633" y="2829"/>
                      <a:pt x="3633" y="1833"/>
                    </a:cubicBezTo>
                    <a:cubicBezTo>
                      <a:pt x="3633" y="836"/>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4">
                <a:extLst>
                  <a:ext uri="{FF2B5EF4-FFF2-40B4-BE49-F238E27FC236}">
                    <a16:creationId xmlns:a16="http://schemas.microsoft.com/office/drawing/2014/main" id="{11D2EA1E-50FC-DF01-459E-024EDC060F83}"/>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4">
                <a:extLst>
                  <a:ext uri="{FF2B5EF4-FFF2-40B4-BE49-F238E27FC236}">
                    <a16:creationId xmlns:a16="http://schemas.microsoft.com/office/drawing/2014/main" id="{5EC55BDA-76E0-2A45-CE8E-030FF7E5C57E}"/>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4">
                <a:extLst>
                  <a:ext uri="{FF2B5EF4-FFF2-40B4-BE49-F238E27FC236}">
                    <a16:creationId xmlns:a16="http://schemas.microsoft.com/office/drawing/2014/main" id="{E64D63EC-9FDF-6505-9ACA-729EAA860EA7}"/>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4">
                <a:extLst>
                  <a:ext uri="{FF2B5EF4-FFF2-40B4-BE49-F238E27FC236}">
                    <a16:creationId xmlns:a16="http://schemas.microsoft.com/office/drawing/2014/main" id="{10AB5753-2D0A-E70B-3741-C6C260ECCB4E}"/>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4">
                <a:extLst>
                  <a:ext uri="{FF2B5EF4-FFF2-40B4-BE49-F238E27FC236}">
                    <a16:creationId xmlns:a16="http://schemas.microsoft.com/office/drawing/2014/main" id="{0AC1E0A3-93F9-5651-FE36-E6AF00C780F8}"/>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4">
                <a:extLst>
                  <a:ext uri="{FF2B5EF4-FFF2-40B4-BE49-F238E27FC236}">
                    <a16:creationId xmlns:a16="http://schemas.microsoft.com/office/drawing/2014/main" id="{DC6D5FB7-E292-D1E4-970A-A72EEF8482FB}"/>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4">
                <a:extLst>
                  <a:ext uri="{FF2B5EF4-FFF2-40B4-BE49-F238E27FC236}">
                    <a16:creationId xmlns:a16="http://schemas.microsoft.com/office/drawing/2014/main" id="{0E4DC288-27BF-A8AA-C8A3-27F4405EF141}"/>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4">
                <a:extLst>
                  <a:ext uri="{FF2B5EF4-FFF2-40B4-BE49-F238E27FC236}">
                    <a16:creationId xmlns:a16="http://schemas.microsoft.com/office/drawing/2014/main" id="{A3A68CB1-698E-2C54-DA5C-F07A40971C09}"/>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4">
                <a:extLst>
                  <a:ext uri="{FF2B5EF4-FFF2-40B4-BE49-F238E27FC236}">
                    <a16:creationId xmlns:a16="http://schemas.microsoft.com/office/drawing/2014/main" id="{8DBC5CEE-E0C0-E02F-5394-FD8226BFD8F7}"/>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5" name="Google Shape;1925;p44">
            <a:extLst>
              <a:ext uri="{FF2B5EF4-FFF2-40B4-BE49-F238E27FC236}">
                <a16:creationId xmlns:a16="http://schemas.microsoft.com/office/drawing/2014/main" id="{363CE297-4BC1-35D4-E0AB-A96165C6831C}"/>
              </a:ext>
            </a:extLst>
          </p:cNvPr>
          <p:cNvGrpSpPr/>
          <p:nvPr/>
        </p:nvGrpSpPr>
        <p:grpSpPr>
          <a:xfrm>
            <a:off x="-915504" y="3661452"/>
            <a:ext cx="2733863" cy="2943006"/>
            <a:chOff x="-210271" y="3461095"/>
            <a:chExt cx="2733863" cy="2943006"/>
          </a:xfrm>
        </p:grpSpPr>
        <p:grpSp>
          <p:nvGrpSpPr>
            <p:cNvPr id="1926" name="Google Shape;1926;p44">
              <a:extLst>
                <a:ext uri="{FF2B5EF4-FFF2-40B4-BE49-F238E27FC236}">
                  <a16:creationId xmlns:a16="http://schemas.microsoft.com/office/drawing/2014/main" id="{CA5708B5-E0C4-0AEE-6EB8-5E1F9C800C2D}"/>
                </a:ext>
              </a:extLst>
            </p:cNvPr>
            <p:cNvGrpSpPr/>
            <p:nvPr/>
          </p:nvGrpSpPr>
          <p:grpSpPr>
            <a:xfrm rot="-7645333">
              <a:off x="-136079" y="4200578"/>
              <a:ext cx="2585479" cy="1464039"/>
              <a:chOff x="87900" y="-332975"/>
              <a:chExt cx="2585411" cy="1464000"/>
            </a:xfrm>
          </p:grpSpPr>
          <p:sp>
            <p:nvSpPr>
              <p:cNvPr id="1927" name="Google Shape;1927;p44">
                <a:extLst>
                  <a:ext uri="{FF2B5EF4-FFF2-40B4-BE49-F238E27FC236}">
                    <a16:creationId xmlns:a16="http://schemas.microsoft.com/office/drawing/2014/main" id="{44DA9665-D12A-2A50-B242-FB495E4B4469}"/>
                  </a:ext>
                </a:extLst>
              </p:cNvPr>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4">
                <a:extLst>
                  <a:ext uri="{FF2B5EF4-FFF2-40B4-BE49-F238E27FC236}">
                    <a16:creationId xmlns:a16="http://schemas.microsoft.com/office/drawing/2014/main" id="{17304535-E0C6-921B-86AC-59E6C2EA0148}"/>
                  </a:ext>
                </a:extLst>
              </p:cNvPr>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4">
                <a:extLst>
                  <a:ext uri="{FF2B5EF4-FFF2-40B4-BE49-F238E27FC236}">
                    <a16:creationId xmlns:a16="http://schemas.microsoft.com/office/drawing/2014/main" id="{053F76FA-AE2F-ECBF-7DC0-3B90E117CEDF}"/>
                  </a:ext>
                </a:extLst>
              </p:cNvPr>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4">
                <a:extLst>
                  <a:ext uri="{FF2B5EF4-FFF2-40B4-BE49-F238E27FC236}">
                    <a16:creationId xmlns:a16="http://schemas.microsoft.com/office/drawing/2014/main" id="{93166E61-0B74-CEF1-923C-9FB551DEA9E1}"/>
                  </a:ext>
                </a:extLst>
              </p:cNvPr>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1" name="Google Shape;1931;p44">
                <a:extLst>
                  <a:ext uri="{FF2B5EF4-FFF2-40B4-BE49-F238E27FC236}">
                    <a16:creationId xmlns:a16="http://schemas.microsoft.com/office/drawing/2014/main" id="{60F1BD79-9BDA-2647-7A43-85F41E0A1EE7}"/>
                  </a:ext>
                </a:extLst>
              </p:cNvPr>
              <p:cNvGrpSpPr/>
              <p:nvPr/>
            </p:nvGrpSpPr>
            <p:grpSpPr>
              <a:xfrm>
                <a:off x="87900" y="-262197"/>
                <a:ext cx="2505918" cy="1393222"/>
                <a:chOff x="87900" y="-262197"/>
                <a:chExt cx="2505918" cy="1393222"/>
              </a:xfrm>
            </p:grpSpPr>
            <p:sp>
              <p:nvSpPr>
                <p:cNvPr id="1932" name="Google Shape;1932;p44">
                  <a:extLst>
                    <a:ext uri="{FF2B5EF4-FFF2-40B4-BE49-F238E27FC236}">
                      <a16:creationId xmlns:a16="http://schemas.microsoft.com/office/drawing/2014/main" id="{619741AA-9675-57BF-8C6C-A246A7A21A19}"/>
                    </a:ext>
                  </a:extLst>
                </p:cNvPr>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4">
                  <a:extLst>
                    <a:ext uri="{FF2B5EF4-FFF2-40B4-BE49-F238E27FC236}">
                      <a16:creationId xmlns:a16="http://schemas.microsoft.com/office/drawing/2014/main" id="{4A02232D-BBCC-37EC-DDBC-747D54235799}"/>
                    </a:ext>
                  </a:extLst>
                </p:cNvPr>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4">
                  <a:extLst>
                    <a:ext uri="{FF2B5EF4-FFF2-40B4-BE49-F238E27FC236}">
                      <a16:creationId xmlns:a16="http://schemas.microsoft.com/office/drawing/2014/main" id="{0CDD5405-F3EB-B83D-81B8-783EDCF1197D}"/>
                    </a:ext>
                  </a:extLst>
                </p:cNvPr>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4">
                  <a:extLst>
                    <a:ext uri="{FF2B5EF4-FFF2-40B4-BE49-F238E27FC236}">
                      <a16:creationId xmlns:a16="http://schemas.microsoft.com/office/drawing/2014/main" id="{E3EE3922-1EF7-5448-13BC-949732A89E0E}"/>
                    </a:ext>
                  </a:extLst>
                </p:cNvPr>
                <p:cNvSpPr/>
                <p:nvPr/>
              </p:nvSpPr>
              <p:spPr>
                <a:xfrm>
                  <a:off x="1383107" y="517781"/>
                  <a:ext cx="50226" cy="43944"/>
                </a:xfrm>
                <a:custGeom>
                  <a:avLst/>
                  <a:gdLst/>
                  <a:ahLst/>
                  <a:cxnLst/>
                  <a:rect l="l" t="t" r="r" b="b"/>
                  <a:pathLst>
                    <a:path w="1911" h="1672" extrusionOk="0">
                      <a:moveTo>
                        <a:pt x="954" y="1"/>
                      </a:moveTo>
                      <a:cubicBezTo>
                        <a:pt x="847" y="1"/>
                        <a:pt x="739" y="23"/>
                        <a:pt x="637" y="70"/>
                      </a:cubicBezTo>
                      <a:cubicBezTo>
                        <a:pt x="191" y="229"/>
                        <a:pt x="0" y="738"/>
                        <a:pt x="191" y="1152"/>
                      </a:cubicBezTo>
                      <a:cubicBezTo>
                        <a:pt x="309" y="1481"/>
                        <a:pt x="600" y="1672"/>
                        <a:pt x="924" y="1672"/>
                      </a:cubicBezTo>
                      <a:cubicBezTo>
                        <a:pt x="1038" y="1672"/>
                        <a:pt x="1157" y="1648"/>
                        <a:pt x="1273" y="1598"/>
                      </a:cubicBezTo>
                      <a:cubicBezTo>
                        <a:pt x="1687" y="1439"/>
                        <a:pt x="1910" y="929"/>
                        <a:pt x="1719" y="516"/>
                      </a:cubicBezTo>
                      <a:cubicBezTo>
                        <a:pt x="1599" y="204"/>
                        <a:pt x="128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4">
                  <a:extLst>
                    <a:ext uri="{FF2B5EF4-FFF2-40B4-BE49-F238E27FC236}">
                      <a16:creationId xmlns:a16="http://schemas.microsoft.com/office/drawing/2014/main" id="{4953B9B0-A0C1-BAF5-9CCE-C432723F4B62}"/>
                    </a:ext>
                  </a:extLst>
                </p:cNvPr>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4">
                  <a:extLst>
                    <a:ext uri="{FF2B5EF4-FFF2-40B4-BE49-F238E27FC236}">
                      <a16:creationId xmlns:a16="http://schemas.microsoft.com/office/drawing/2014/main" id="{666BE3F9-4908-B2CE-F99B-C57A4E71B3D2}"/>
                    </a:ext>
                  </a:extLst>
                </p:cNvPr>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4">
                  <a:extLst>
                    <a:ext uri="{FF2B5EF4-FFF2-40B4-BE49-F238E27FC236}">
                      <a16:creationId xmlns:a16="http://schemas.microsoft.com/office/drawing/2014/main" id="{0C206745-6410-8EBC-D802-08B90519B217}"/>
                    </a:ext>
                  </a:extLst>
                </p:cNvPr>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4">
                  <a:extLst>
                    <a:ext uri="{FF2B5EF4-FFF2-40B4-BE49-F238E27FC236}">
                      <a16:creationId xmlns:a16="http://schemas.microsoft.com/office/drawing/2014/main" id="{675CC528-8D08-BCDF-3714-24C369FA9880}"/>
                    </a:ext>
                  </a:extLst>
                </p:cNvPr>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4">
                  <a:extLst>
                    <a:ext uri="{FF2B5EF4-FFF2-40B4-BE49-F238E27FC236}">
                      <a16:creationId xmlns:a16="http://schemas.microsoft.com/office/drawing/2014/main" id="{D742455C-4674-1C9A-7A22-38442D4D8FE2}"/>
                    </a:ext>
                  </a:extLst>
                </p:cNvPr>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4">
                  <a:extLst>
                    <a:ext uri="{FF2B5EF4-FFF2-40B4-BE49-F238E27FC236}">
                      <a16:creationId xmlns:a16="http://schemas.microsoft.com/office/drawing/2014/main" id="{4CC29869-D898-032B-8A10-498136FCA0AE}"/>
                    </a:ext>
                  </a:extLst>
                </p:cNvPr>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4">
                  <a:extLst>
                    <a:ext uri="{FF2B5EF4-FFF2-40B4-BE49-F238E27FC236}">
                      <a16:creationId xmlns:a16="http://schemas.microsoft.com/office/drawing/2014/main" id="{52D33D62-9130-8B35-38A7-2E4BBCFCF42F}"/>
                    </a:ext>
                  </a:extLst>
                </p:cNvPr>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4">
                  <a:extLst>
                    <a:ext uri="{FF2B5EF4-FFF2-40B4-BE49-F238E27FC236}">
                      <a16:creationId xmlns:a16="http://schemas.microsoft.com/office/drawing/2014/main" id="{AE638984-F165-C959-4D35-F70197C839D0}"/>
                    </a:ext>
                  </a:extLst>
                </p:cNvPr>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44" name="Google Shape;1944;p44">
              <a:extLst>
                <a:ext uri="{FF2B5EF4-FFF2-40B4-BE49-F238E27FC236}">
                  <a16:creationId xmlns:a16="http://schemas.microsoft.com/office/drawing/2014/main" id="{22DC37FD-0F69-D0E0-7DD2-032A1EF84ED0}"/>
                </a:ext>
              </a:extLst>
            </p:cNvPr>
            <p:cNvGrpSpPr/>
            <p:nvPr/>
          </p:nvGrpSpPr>
          <p:grpSpPr>
            <a:xfrm rot="-7645333">
              <a:off x="874715" y="4294192"/>
              <a:ext cx="178755" cy="289658"/>
              <a:chOff x="2621050" y="6183200"/>
              <a:chExt cx="178750" cy="289650"/>
            </a:xfrm>
          </p:grpSpPr>
          <p:sp>
            <p:nvSpPr>
              <p:cNvPr id="1945" name="Google Shape;1945;p44">
                <a:extLst>
                  <a:ext uri="{FF2B5EF4-FFF2-40B4-BE49-F238E27FC236}">
                    <a16:creationId xmlns:a16="http://schemas.microsoft.com/office/drawing/2014/main" id="{92A4E047-1995-C844-1DE9-2FB9A1101E1E}"/>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4">
                <a:extLst>
                  <a:ext uri="{FF2B5EF4-FFF2-40B4-BE49-F238E27FC236}">
                    <a16:creationId xmlns:a16="http://schemas.microsoft.com/office/drawing/2014/main" id="{D76DCEF5-CE50-FFD8-B772-B372FDF3DCAE}"/>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47" name="Google Shape;1947;p44">
              <a:extLst>
                <a:ext uri="{FF2B5EF4-FFF2-40B4-BE49-F238E27FC236}">
                  <a16:creationId xmlns:a16="http://schemas.microsoft.com/office/drawing/2014/main" id="{CAAA3C82-8B1D-0FC8-72F5-DF096BB546C4}"/>
                </a:ext>
              </a:extLst>
            </p:cNvPr>
            <p:cNvCxnSpPr/>
            <p:nvPr/>
          </p:nvCxnSpPr>
          <p:spPr>
            <a:xfrm>
              <a:off x="1021175" y="4311850"/>
              <a:ext cx="227100" cy="516000"/>
            </a:xfrm>
            <a:prstGeom prst="straightConnector1">
              <a:avLst/>
            </a:prstGeom>
            <a:noFill/>
            <a:ln w="9525" cap="flat" cmpd="sng">
              <a:solidFill>
                <a:schemeClr val="accent2"/>
              </a:solidFill>
              <a:prstDash val="solid"/>
              <a:round/>
              <a:headEnd type="none" w="med" len="med"/>
              <a:tailEnd type="none" w="med" len="med"/>
            </a:ln>
          </p:spPr>
        </p:cxnSp>
        <p:cxnSp>
          <p:nvCxnSpPr>
            <p:cNvPr id="1948" name="Google Shape;1948;p44">
              <a:extLst>
                <a:ext uri="{FF2B5EF4-FFF2-40B4-BE49-F238E27FC236}">
                  <a16:creationId xmlns:a16="http://schemas.microsoft.com/office/drawing/2014/main" id="{1FE4F6BF-1B71-56D1-EAAE-268D2D12C17D}"/>
                </a:ext>
              </a:extLst>
            </p:cNvPr>
            <p:cNvCxnSpPr/>
            <p:nvPr/>
          </p:nvCxnSpPr>
          <p:spPr>
            <a:xfrm rot="10800000">
              <a:off x="903450" y="4577450"/>
              <a:ext cx="350100" cy="254400"/>
            </a:xfrm>
            <a:prstGeom prst="straightConnector1">
              <a:avLst/>
            </a:prstGeom>
            <a:noFill/>
            <a:ln w="9525" cap="flat" cmpd="sng">
              <a:solidFill>
                <a:schemeClr val="accent2"/>
              </a:solidFill>
              <a:prstDash val="solid"/>
              <a:round/>
              <a:headEnd type="none" w="med" len="med"/>
              <a:tailEnd type="none" w="med" len="med"/>
            </a:ln>
          </p:spPr>
        </p:cxnSp>
        <p:cxnSp>
          <p:nvCxnSpPr>
            <p:cNvPr id="1949" name="Google Shape;1949;p44">
              <a:extLst>
                <a:ext uri="{FF2B5EF4-FFF2-40B4-BE49-F238E27FC236}">
                  <a16:creationId xmlns:a16="http://schemas.microsoft.com/office/drawing/2014/main" id="{26B4638A-D37F-0290-4A27-F150882F4178}"/>
                </a:ext>
              </a:extLst>
            </p:cNvPr>
            <p:cNvCxnSpPr/>
            <p:nvPr/>
          </p:nvCxnSpPr>
          <p:spPr>
            <a:xfrm flipH="1">
              <a:off x="901300" y="4308725"/>
              <a:ext cx="120900" cy="277200"/>
            </a:xfrm>
            <a:prstGeom prst="straightConnector1">
              <a:avLst/>
            </a:prstGeom>
            <a:noFill/>
            <a:ln w="9525" cap="flat" cmpd="sng">
              <a:solidFill>
                <a:schemeClr val="accent2"/>
              </a:solidFill>
              <a:prstDash val="solid"/>
              <a:round/>
              <a:headEnd type="none" w="med" len="med"/>
              <a:tailEnd type="none" w="med" len="med"/>
            </a:ln>
          </p:spPr>
        </p:cxnSp>
        <p:cxnSp>
          <p:nvCxnSpPr>
            <p:cNvPr id="1950" name="Google Shape;1950;p44">
              <a:extLst>
                <a:ext uri="{FF2B5EF4-FFF2-40B4-BE49-F238E27FC236}">
                  <a16:creationId xmlns:a16="http://schemas.microsoft.com/office/drawing/2014/main" id="{618C7DD0-6B61-DCDC-AFAF-CDCDABE6986D}"/>
                </a:ext>
              </a:extLst>
            </p:cNvPr>
            <p:cNvCxnSpPr/>
            <p:nvPr/>
          </p:nvCxnSpPr>
          <p:spPr>
            <a:xfrm flipH="1">
              <a:off x="770175" y="4582800"/>
              <a:ext cx="137400" cy="176100"/>
            </a:xfrm>
            <a:prstGeom prst="straightConnector1">
              <a:avLst/>
            </a:prstGeom>
            <a:noFill/>
            <a:ln w="9525" cap="flat" cmpd="sng">
              <a:solidFill>
                <a:schemeClr val="accent2"/>
              </a:solidFill>
              <a:prstDash val="solid"/>
              <a:round/>
              <a:headEnd type="none" w="med" len="med"/>
              <a:tailEnd type="none" w="med" len="med"/>
            </a:ln>
          </p:spPr>
        </p:cxnSp>
      </p:grpSp>
      <p:graphicFrame>
        <p:nvGraphicFramePr>
          <p:cNvPr id="3" name="Diagram 2">
            <a:extLst>
              <a:ext uri="{FF2B5EF4-FFF2-40B4-BE49-F238E27FC236}">
                <a16:creationId xmlns:a16="http://schemas.microsoft.com/office/drawing/2014/main" id="{09990355-B857-A03B-8176-53F808AF90D3}"/>
              </a:ext>
            </a:extLst>
          </p:cNvPr>
          <p:cNvGraphicFramePr/>
          <p:nvPr>
            <p:extLst>
              <p:ext uri="{D42A27DB-BD31-4B8C-83A1-F6EECF244321}">
                <p14:modId xmlns:p14="http://schemas.microsoft.com/office/powerpoint/2010/main" val="1210329636"/>
              </p:ext>
            </p:extLst>
          </p:nvPr>
        </p:nvGraphicFramePr>
        <p:xfrm>
          <a:off x="133642" y="1254813"/>
          <a:ext cx="9122784" cy="3704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1121198"/>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7">
          <a:extLst>
            <a:ext uri="{FF2B5EF4-FFF2-40B4-BE49-F238E27FC236}">
              <a16:creationId xmlns:a16="http://schemas.microsoft.com/office/drawing/2014/main" id="{DAF73380-4C67-32E5-CD87-DE8C50B82DD9}"/>
            </a:ext>
          </a:extLst>
        </p:cNvPr>
        <p:cNvGrpSpPr/>
        <p:nvPr/>
      </p:nvGrpSpPr>
      <p:grpSpPr>
        <a:xfrm>
          <a:off x="0" y="0"/>
          <a:ext cx="0" cy="0"/>
          <a:chOff x="0" y="0"/>
          <a:chExt cx="0" cy="0"/>
        </a:xfrm>
      </p:grpSpPr>
      <p:sp>
        <p:nvSpPr>
          <p:cNvPr id="1848" name="Google Shape;1848;p44">
            <a:extLst>
              <a:ext uri="{FF2B5EF4-FFF2-40B4-BE49-F238E27FC236}">
                <a16:creationId xmlns:a16="http://schemas.microsoft.com/office/drawing/2014/main" id="{66FA25B6-2BEF-FC61-99D7-D59C2E9A68C1}"/>
              </a:ext>
            </a:extLst>
          </p:cNvPr>
          <p:cNvSpPr txBox="1">
            <a:spLocks noGrp="1"/>
          </p:cNvSpPr>
          <p:nvPr>
            <p:ph type="title"/>
          </p:nvPr>
        </p:nvSpPr>
        <p:spPr>
          <a:xfrm>
            <a:off x="1618567" y="427729"/>
            <a:ext cx="5906866" cy="8851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TECHNICAL BACKGROUND: </a:t>
            </a:r>
            <a:r>
              <a:rPr lang="en" sz="1800" dirty="0">
                <a:solidFill>
                  <a:schemeClr val="tx1"/>
                </a:solidFill>
              </a:rPr>
              <a:t>Tools and Technologies</a:t>
            </a:r>
            <a:endParaRPr dirty="0">
              <a:solidFill>
                <a:schemeClr val="tx1"/>
              </a:solidFill>
            </a:endParaRPr>
          </a:p>
        </p:txBody>
      </p:sp>
      <p:grpSp>
        <p:nvGrpSpPr>
          <p:cNvPr id="1925" name="Google Shape;1925;p44">
            <a:extLst>
              <a:ext uri="{FF2B5EF4-FFF2-40B4-BE49-F238E27FC236}">
                <a16:creationId xmlns:a16="http://schemas.microsoft.com/office/drawing/2014/main" id="{5F9DBEE7-FF23-7A38-354B-60DE84668765}"/>
              </a:ext>
            </a:extLst>
          </p:cNvPr>
          <p:cNvGrpSpPr/>
          <p:nvPr/>
        </p:nvGrpSpPr>
        <p:grpSpPr>
          <a:xfrm>
            <a:off x="-915504" y="3661452"/>
            <a:ext cx="2733863" cy="2943006"/>
            <a:chOff x="-210271" y="3461095"/>
            <a:chExt cx="2733863" cy="2943006"/>
          </a:xfrm>
        </p:grpSpPr>
        <p:grpSp>
          <p:nvGrpSpPr>
            <p:cNvPr id="1926" name="Google Shape;1926;p44">
              <a:extLst>
                <a:ext uri="{FF2B5EF4-FFF2-40B4-BE49-F238E27FC236}">
                  <a16:creationId xmlns:a16="http://schemas.microsoft.com/office/drawing/2014/main" id="{01C30133-BBEA-8443-58B9-A456912811B8}"/>
                </a:ext>
              </a:extLst>
            </p:cNvPr>
            <p:cNvGrpSpPr/>
            <p:nvPr/>
          </p:nvGrpSpPr>
          <p:grpSpPr>
            <a:xfrm rot="-7645333">
              <a:off x="-136079" y="4200578"/>
              <a:ext cx="2585479" cy="1464039"/>
              <a:chOff x="87900" y="-332975"/>
              <a:chExt cx="2585411" cy="1464000"/>
            </a:xfrm>
          </p:grpSpPr>
          <p:sp>
            <p:nvSpPr>
              <p:cNvPr id="1927" name="Google Shape;1927;p44">
                <a:extLst>
                  <a:ext uri="{FF2B5EF4-FFF2-40B4-BE49-F238E27FC236}">
                    <a16:creationId xmlns:a16="http://schemas.microsoft.com/office/drawing/2014/main" id="{A0E8D1BE-57C7-22CD-089E-4DF69B830F59}"/>
                  </a:ext>
                </a:extLst>
              </p:cNvPr>
              <p:cNvSpPr/>
              <p:nvPr/>
            </p:nvSpPr>
            <p:spPr>
              <a:xfrm>
                <a:off x="1599802" y="-332975"/>
                <a:ext cx="1073509" cy="543049"/>
              </a:xfrm>
              <a:custGeom>
                <a:avLst/>
                <a:gdLst/>
                <a:ahLst/>
                <a:cxnLst/>
                <a:rect l="l" t="t" r="r" b="b"/>
                <a:pathLst>
                  <a:path w="40845" h="20662" fill="none" extrusionOk="0">
                    <a:moveTo>
                      <a:pt x="40844" y="0"/>
                    </a:moveTo>
                    <a:lnTo>
                      <a:pt x="20566" y="3630"/>
                    </a:lnTo>
                    <a:lnTo>
                      <a:pt x="18146" y="17446"/>
                    </a:lnTo>
                    <a:lnTo>
                      <a:pt x="6017" y="20661"/>
                    </a:lnTo>
                    <a:lnTo>
                      <a:pt x="0" y="4234"/>
                    </a:lnTo>
                    <a:lnTo>
                      <a:pt x="20566" y="363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4">
                <a:extLst>
                  <a:ext uri="{FF2B5EF4-FFF2-40B4-BE49-F238E27FC236}">
                    <a16:creationId xmlns:a16="http://schemas.microsoft.com/office/drawing/2014/main" id="{6ECC4F55-EFC8-54F4-3BA4-BCE6F0FCEFDA}"/>
                  </a:ext>
                </a:extLst>
              </p:cNvPr>
              <p:cNvSpPr/>
              <p:nvPr/>
            </p:nvSpPr>
            <p:spPr>
              <a:xfrm>
                <a:off x="278682" y="-237597"/>
                <a:ext cx="2264132" cy="1102787"/>
              </a:xfrm>
              <a:custGeom>
                <a:avLst/>
                <a:gdLst/>
                <a:ahLst/>
                <a:cxnLst/>
                <a:rect l="l" t="t" r="r" b="b"/>
                <a:pathLst>
                  <a:path w="86146" h="41959" fill="none" extrusionOk="0">
                    <a:moveTo>
                      <a:pt x="50267" y="605"/>
                    </a:moveTo>
                    <a:lnTo>
                      <a:pt x="37024" y="14963"/>
                    </a:lnTo>
                    <a:lnTo>
                      <a:pt x="20056" y="31262"/>
                    </a:lnTo>
                    <a:lnTo>
                      <a:pt x="0" y="29766"/>
                    </a:lnTo>
                    <a:lnTo>
                      <a:pt x="414" y="41959"/>
                    </a:lnTo>
                    <a:lnTo>
                      <a:pt x="20056" y="31262"/>
                    </a:lnTo>
                    <a:lnTo>
                      <a:pt x="43136" y="29511"/>
                    </a:lnTo>
                    <a:lnTo>
                      <a:pt x="37024" y="14963"/>
                    </a:lnTo>
                    <a:lnTo>
                      <a:pt x="56284" y="17032"/>
                    </a:lnTo>
                    <a:lnTo>
                      <a:pt x="70833" y="1"/>
                    </a:lnTo>
                    <a:lnTo>
                      <a:pt x="86145" y="3693"/>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4">
                <a:extLst>
                  <a:ext uri="{FF2B5EF4-FFF2-40B4-BE49-F238E27FC236}">
                    <a16:creationId xmlns:a16="http://schemas.microsoft.com/office/drawing/2014/main" id="{D4AE1D58-6ADE-396D-782A-4E83F943EA07}"/>
                  </a:ext>
                </a:extLst>
              </p:cNvPr>
              <p:cNvSpPr/>
              <p:nvPr/>
            </p:nvSpPr>
            <p:spPr>
              <a:xfrm>
                <a:off x="112999" y="584039"/>
                <a:ext cx="692807" cy="524625"/>
              </a:xfrm>
              <a:custGeom>
                <a:avLst/>
                <a:gdLst/>
                <a:ahLst/>
                <a:cxnLst/>
                <a:rect l="l" t="t" r="r" b="b"/>
                <a:pathLst>
                  <a:path w="26360" h="19961" fill="none" extrusionOk="0">
                    <a:moveTo>
                      <a:pt x="26360" y="0"/>
                    </a:moveTo>
                    <a:lnTo>
                      <a:pt x="24800" y="9296"/>
                    </a:lnTo>
                    <a:lnTo>
                      <a:pt x="6718" y="10697"/>
                    </a:lnTo>
                    <a:lnTo>
                      <a:pt x="1" y="19961"/>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4">
                <a:extLst>
                  <a:ext uri="{FF2B5EF4-FFF2-40B4-BE49-F238E27FC236}">
                    <a16:creationId xmlns:a16="http://schemas.microsoft.com/office/drawing/2014/main" id="{A9AC0EDD-1514-B9B6-5CBA-AF455BBBA5D1}"/>
                  </a:ext>
                </a:extLst>
              </p:cNvPr>
              <p:cNvSpPr/>
              <p:nvPr/>
            </p:nvSpPr>
            <p:spPr>
              <a:xfrm>
                <a:off x="764795" y="538019"/>
                <a:ext cx="646786" cy="290343"/>
              </a:xfrm>
              <a:custGeom>
                <a:avLst/>
                <a:gdLst/>
                <a:ahLst/>
                <a:cxnLst/>
                <a:rect l="l" t="t" r="r" b="b"/>
                <a:pathLst>
                  <a:path w="24609" h="11047" fill="none" extrusionOk="0">
                    <a:moveTo>
                      <a:pt x="0" y="11047"/>
                    </a:moveTo>
                    <a:lnTo>
                      <a:pt x="24608" y="0"/>
                    </a:lnTo>
                  </a:path>
                </a:pathLst>
              </a:custGeom>
              <a:noFill/>
              <a:ln w="9525" cap="flat" cmpd="sng">
                <a:solidFill>
                  <a:schemeClr val="accent2"/>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1" name="Google Shape;1931;p44">
                <a:extLst>
                  <a:ext uri="{FF2B5EF4-FFF2-40B4-BE49-F238E27FC236}">
                    <a16:creationId xmlns:a16="http://schemas.microsoft.com/office/drawing/2014/main" id="{76BA841E-3A70-B62F-243D-FADF858A6BBF}"/>
                  </a:ext>
                </a:extLst>
              </p:cNvPr>
              <p:cNvGrpSpPr/>
              <p:nvPr/>
            </p:nvGrpSpPr>
            <p:grpSpPr>
              <a:xfrm>
                <a:off x="87900" y="-262197"/>
                <a:ext cx="2505918" cy="1393222"/>
                <a:chOff x="87900" y="-262197"/>
                <a:chExt cx="2505918" cy="1393222"/>
              </a:xfrm>
            </p:grpSpPr>
            <p:sp>
              <p:nvSpPr>
                <p:cNvPr id="1932" name="Google Shape;1932;p44">
                  <a:extLst>
                    <a:ext uri="{FF2B5EF4-FFF2-40B4-BE49-F238E27FC236}">
                      <a16:creationId xmlns:a16="http://schemas.microsoft.com/office/drawing/2014/main" id="{519E90B2-B266-5A8A-D4D2-1AC5113085F8}"/>
                    </a:ext>
                  </a:extLst>
                </p:cNvPr>
                <p:cNvSpPr/>
                <p:nvPr/>
              </p:nvSpPr>
              <p:spPr>
                <a:xfrm>
                  <a:off x="2052432" y="91089"/>
                  <a:ext cx="50252" cy="44286"/>
                </a:xfrm>
                <a:custGeom>
                  <a:avLst/>
                  <a:gdLst/>
                  <a:ahLst/>
                  <a:cxnLst/>
                  <a:rect l="l" t="t" r="r" b="b"/>
                  <a:pathLst>
                    <a:path w="1912" h="1685" extrusionOk="0">
                      <a:moveTo>
                        <a:pt x="969" y="0"/>
                      </a:moveTo>
                      <a:cubicBezTo>
                        <a:pt x="860" y="0"/>
                        <a:pt x="748" y="22"/>
                        <a:pt x="638" y="69"/>
                      </a:cubicBezTo>
                      <a:cubicBezTo>
                        <a:pt x="224" y="260"/>
                        <a:pt x="1" y="738"/>
                        <a:pt x="192" y="1152"/>
                      </a:cubicBezTo>
                      <a:cubicBezTo>
                        <a:pt x="314" y="1493"/>
                        <a:pt x="641" y="1685"/>
                        <a:pt x="973" y="1685"/>
                      </a:cubicBezTo>
                      <a:cubicBezTo>
                        <a:pt x="1075" y="1685"/>
                        <a:pt x="1177" y="1666"/>
                        <a:pt x="1274" y="1629"/>
                      </a:cubicBezTo>
                      <a:cubicBezTo>
                        <a:pt x="1720" y="1438"/>
                        <a:pt x="1911" y="961"/>
                        <a:pt x="1720" y="515"/>
                      </a:cubicBezTo>
                      <a:cubicBezTo>
                        <a:pt x="1600" y="203"/>
                        <a:pt x="1300"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4">
                  <a:extLst>
                    <a:ext uri="{FF2B5EF4-FFF2-40B4-BE49-F238E27FC236}">
                      <a16:creationId xmlns:a16="http://schemas.microsoft.com/office/drawing/2014/main" id="{21E59E13-6E2A-CAE2-8764-B7E924ED5751}"/>
                    </a:ext>
                  </a:extLst>
                </p:cNvPr>
                <p:cNvSpPr/>
                <p:nvPr/>
              </p:nvSpPr>
              <p:spPr>
                <a:xfrm>
                  <a:off x="1578882" y="-242406"/>
                  <a:ext cx="50226" cy="43944"/>
                </a:xfrm>
                <a:custGeom>
                  <a:avLst/>
                  <a:gdLst/>
                  <a:ahLst/>
                  <a:cxnLst/>
                  <a:rect l="l" t="t" r="r" b="b"/>
                  <a:pathLst>
                    <a:path w="1911" h="1672" extrusionOk="0">
                      <a:moveTo>
                        <a:pt x="938" y="0"/>
                      </a:moveTo>
                      <a:cubicBezTo>
                        <a:pt x="837" y="0"/>
                        <a:pt x="735" y="18"/>
                        <a:pt x="637" y="56"/>
                      </a:cubicBezTo>
                      <a:cubicBezTo>
                        <a:pt x="191" y="247"/>
                        <a:pt x="0" y="725"/>
                        <a:pt x="160" y="1170"/>
                      </a:cubicBezTo>
                      <a:cubicBezTo>
                        <a:pt x="305" y="1486"/>
                        <a:pt x="617" y="1672"/>
                        <a:pt x="955" y="1672"/>
                      </a:cubicBezTo>
                      <a:cubicBezTo>
                        <a:pt x="1060" y="1672"/>
                        <a:pt x="1168" y="1654"/>
                        <a:pt x="1274" y="1616"/>
                      </a:cubicBezTo>
                      <a:cubicBezTo>
                        <a:pt x="1688" y="1425"/>
                        <a:pt x="1911" y="948"/>
                        <a:pt x="1720" y="502"/>
                      </a:cubicBezTo>
                      <a:cubicBezTo>
                        <a:pt x="1574" y="186"/>
                        <a:pt x="1262" y="0"/>
                        <a:pt x="9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4">
                  <a:extLst>
                    <a:ext uri="{FF2B5EF4-FFF2-40B4-BE49-F238E27FC236}">
                      <a16:creationId xmlns:a16="http://schemas.microsoft.com/office/drawing/2014/main" id="{65A0FF5E-D9B4-99D8-CF4D-A58FDCF54CA4}"/>
                    </a:ext>
                  </a:extLst>
                </p:cNvPr>
                <p:cNvSpPr/>
                <p:nvPr/>
              </p:nvSpPr>
              <p:spPr>
                <a:xfrm>
                  <a:off x="1231643" y="139606"/>
                  <a:ext cx="50252" cy="44286"/>
                </a:xfrm>
                <a:custGeom>
                  <a:avLst/>
                  <a:gdLst/>
                  <a:ahLst/>
                  <a:cxnLst/>
                  <a:rect l="l" t="t" r="r" b="b"/>
                  <a:pathLst>
                    <a:path w="1912" h="1685" extrusionOk="0">
                      <a:moveTo>
                        <a:pt x="955" y="0"/>
                      </a:moveTo>
                      <a:cubicBezTo>
                        <a:pt x="848" y="0"/>
                        <a:pt x="740" y="22"/>
                        <a:pt x="638" y="70"/>
                      </a:cubicBezTo>
                      <a:cubicBezTo>
                        <a:pt x="192" y="229"/>
                        <a:pt x="1" y="738"/>
                        <a:pt x="192" y="1152"/>
                      </a:cubicBezTo>
                      <a:cubicBezTo>
                        <a:pt x="314" y="1493"/>
                        <a:pt x="622" y="1685"/>
                        <a:pt x="960" y="1685"/>
                      </a:cubicBezTo>
                      <a:cubicBezTo>
                        <a:pt x="1063" y="1685"/>
                        <a:pt x="1170" y="1667"/>
                        <a:pt x="1274" y="1630"/>
                      </a:cubicBezTo>
                      <a:cubicBezTo>
                        <a:pt x="1688" y="1439"/>
                        <a:pt x="1911" y="961"/>
                        <a:pt x="1720" y="515"/>
                      </a:cubicBezTo>
                      <a:cubicBezTo>
                        <a:pt x="1600" y="204"/>
                        <a:pt x="128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4">
                  <a:extLst>
                    <a:ext uri="{FF2B5EF4-FFF2-40B4-BE49-F238E27FC236}">
                      <a16:creationId xmlns:a16="http://schemas.microsoft.com/office/drawing/2014/main" id="{D7950BBA-D28B-BFD1-7A3B-60739D389115}"/>
                    </a:ext>
                  </a:extLst>
                </p:cNvPr>
                <p:cNvSpPr/>
                <p:nvPr/>
              </p:nvSpPr>
              <p:spPr>
                <a:xfrm>
                  <a:off x="1383107" y="517781"/>
                  <a:ext cx="50226" cy="43944"/>
                </a:xfrm>
                <a:custGeom>
                  <a:avLst/>
                  <a:gdLst/>
                  <a:ahLst/>
                  <a:cxnLst/>
                  <a:rect l="l" t="t" r="r" b="b"/>
                  <a:pathLst>
                    <a:path w="1911" h="1672" extrusionOk="0">
                      <a:moveTo>
                        <a:pt x="954" y="1"/>
                      </a:moveTo>
                      <a:cubicBezTo>
                        <a:pt x="847" y="1"/>
                        <a:pt x="739" y="23"/>
                        <a:pt x="637" y="70"/>
                      </a:cubicBezTo>
                      <a:cubicBezTo>
                        <a:pt x="191" y="229"/>
                        <a:pt x="0" y="738"/>
                        <a:pt x="191" y="1152"/>
                      </a:cubicBezTo>
                      <a:cubicBezTo>
                        <a:pt x="309" y="1481"/>
                        <a:pt x="600" y="1672"/>
                        <a:pt x="924" y="1672"/>
                      </a:cubicBezTo>
                      <a:cubicBezTo>
                        <a:pt x="1038" y="1672"/>
                        <a:pt x="1157" y="1648"/>
                        <a:pt x="1273" y="1598"/>
                      </a:cubicBezTo>
                      <a:cubicBezTo>
                        <a:pt x="1687" y="1439"/>
                        <a:pt x="1910" y="929"/>
                        <a:pt x="1719" y="516"/>
                      </a:cubicBezTo>
                      <a:cubicBezTo>
                        <a:pt x="1599" y="204"/>
                        <a:pt x="128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4">
                  <a:extLst>
                    <a:ext uri="{FF2B5EF4-FFF2-40B4-BE49-F238E27FC236}">
                      <a16:creationId xmlns:a16="http://schemas.microsoft.com/office/drawing/2014/main" id="{30533117-A22A-B81B-26AD-66828C3DD641}"/>
                    </a:ext>
                  </a:extLst>
                </p:cNvPr>
                <p:cNvSpPr/>
                <p:nvPr/>
              </p:nvSpPr>
              <p:spPr>
                <a:xfrm>
                  <a:off x="744715" y="805125"/>
                  <a:ext cx="50226" cy="44312"/>
                </a:xfrm>
                <a:custGeom>
                  <a:avLst/>
                  <a:gdLst/>
                  <a:ahLst/>
                  <a:cxnLst/>
                  <a:rect l="l" t="t" r="r" b="b"/>
                  <a:pathLst>
                    <a:path w="1911" h="1686" extrusionOk="0">
                      <a:moveTo>
                        <a:pt x="938" y="1"/>
                      </a:moveTo>
                      <a:cubicBezTo>
                        <a:pt x="836" y="1"/>
                        <a:pt x="734" y="19"/>
                        <a:pt x="637" y="56"/>
                      </a:cubicBezTo>
                      <a:cubicBezTo>
                        <a:pt x="191" y="247"/>
                        <a:pt x="0" y="725"/>
                        <a:pt x="159" y="1170"/>
                      </a:cubicBezTo>
                      <a:cubicBezTo>
                        <a:pt x="303" y="1482"/>
                        <a:pt x="609" y="1685"/>
                        <a:pt x="942" y="1685"/>
                      </a:cubicBezTo>
                      <a:cubicBezTo>
                        <a:pt x="1051" y="1685"/>
                        <a:pt x="1163" y="1663"/>
                        <a:pt x="1273" y="1616"/>
                      </a:cubicBezTo>
                      <a:cubicBezTo>
                        <a:pt x="1687" y="1457"/>
                        <a:pt x="1910" y="948"/>
                        <a:pt x="1719" y="534"/>
                      </a:cubicBezTo>
                      <a:cubicBezTo>
                        <a:pt x="1597" y="193"/>
                        <a:pt x="1270"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4">
                  <a:extLst>
                    <a:ext uri="{FF2B5EF4-FFF2-40B4-BE49-F238E27FC236}">
                      <a16:creationId xmlns:a16="http://schemas.microsoft.com/office/drawing/2014/main" id="{3627226F-7367-822C-49F0-856734A075F7}"/>
                    </a:ext>
                  </a:extLst>
                </p:cNvPr>
                <p:cNvSpPr/>
                <p:nvPr/>
              </p:nvSpPr>
              <p:spPr>
                <a:xfrm>
                  <a:off x="256920" y="523642"/>
                  <a:ext cx="50226" cy="44312"/>
                </a:xfrm>
                <a:custGeom>
                  <a:avLst/>
                  <a:gdLst/>
                  <a:ahLst/>
                  <a:cxnLst/>
                  <a:rect l="l" t="t" r="r" b="b"/>
                  <a:pathLst>
                    <a:path w="1911" h="1686" extrusionOk="0">
                      <a:moveTo>
                        <a:pt x="955" y="1"/>
                      </a:moveTo>
                      <a:cubicBezTo>
                        <a:pt x="847" y="1"/>
                        <a:pt x="739" y="23"/>
                        <a:pt x="637" y="70"/>
                      </a:cubicBezTo>
                      <a:cubicBezTo>
                        <a:pt x="191" y="261"/>
                        <a:pt x="0" y="738"/>
                        <a:pt x="159" y="1152"/>
                      </a:cubicBezTo>
                      <a:cubicBezTo>
                        <a:pt x="306" y="1493"/>
                        <a:pt x="620" y="1685"/>
                        <a:pt x="959" y="1685"/>
                      </a:cubicBezTo>
                      <a:cubicBezTo>
                        <a:pt x="1063" y="1685"/>
                        <a:pt x="1169" y="1667"/>
                        <a:pt x="1274" y="1630"/>
                      </a:cubicBezTo>
                      <a:cubicBezTo>
                        <a:pt x="1688" y="1439"/>
                        <a:pt x="1910" y="961"/>
                        <a:pt x="1719" y="515"/>
                      </a:cubicBezTo>
                      <a:cubicBezTo>
                        <a:pt x="1600" y="204"/>
                        <a:pt x="1281" y="1"/>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4">
                  <a:extLst>
                    <a:ext uri="{FF2B5EF4-FFF2-40B4-BE49-F238E27FC236}">
                      <a16:creationId xmlns:a16="http://schemas.microsoft.com/office/drawing/2014/main" id="{FF1DAA3C-1657-6DD4-B3BA-A7B1FFF7D8E8}"/>
                    </a:ext>
                  </a:extLst>
                </p:cNvPr>
                <p:cNvSpPr/>
                <p:nvPr/>
              </p:nvSpPr>
              <p:spPr>
                <a:xfrm>
                  <a:off x="87900" y="1086739"/>
                  <a:ext cx="50226" cy="44286"/>
                </a:xfrm>
                <a:custGeom>
                  <a:avLst/>
                  <a:gdLst/>
                  <a:ahLst/>
                  <a:cxnLst/>
                  <a:rect l="l" t="t" r="r" b="b"/>
                  <a:pathLst>
                    <a:path w="1911" h="1685" extrusionOk="0">
                      <a:moveTo>
                        <a:pt x="969" y="0"/>
                      </a:moveTo>
                      <a:cubicBezTo>
                        <a:pt x="860" y="0"/>
                        <a:pt x="748" y="22"/>
                        <a:pt x="637" y="69"/>
                      </a:cubicBezTo>
                      <a:cubicBezTo>
                        <a:pt x="224" y="260"/>
                        <a:pt x="1" y="738"/>
                        <a:pt x="192" y="1152"/>
                      </a:cubicBezTo>
                      <a:cubicBezTo>
                        <a:pt x="313" y="1493"/>
                        <a:pt x="640" y="1685"/>
                        <a:pt x="973" y="1685"/>
                      </a:cubicBezTo>
                      <a:cubicBezTo>
                        <a:pt x="1074" y="1685"/>
                        <a:pt x="1177" y="1667"/>
                        <a:pt x="1274" y="1629"/>
                      </a:cubicBezTo>
                      <a:cubicBezTo>
                        <a:pt x="1720" y="1438"/>
                        <a:pt x="1911" y="961"/>
                        <a:pt x="1752" y="515"/>
                      </a:cubicBezTo>
                      <a:cubicBezTo>
                        <a:pt x="1608" y="204"/>
                        <a:pt x="1302" y="0"/>
                        <a:pt x="9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4">
                  <a:extLst>
                    <a:ext uri="{FF2B5EF4-FFF2-40B4-BE49-F238E27FC236}">
                      <a16:creationId xmlns:a16="http://schemas.microsoft.com/office/drawing/2014/main" id="{E91B9AE0-06AF-87B3-2C95-41A6B38B8646}"/>
                    </a:ext>
                  </a:extLst>
                </p:cNvPr>
                <p:cNvSpPr/>
                <p:nvPr/>
              </p:nvSpPr>
              <p:spPr>
                <a:xfrm>
                  <a:off x="2089253" y="-262197"/>
                  <a:ext cx="79531" cy="71804"/>
                </a:xfrm>
                <a:custGeom>
                  <a:avLst/>
                  <a:gdLst/>
                  <a:ahLst/>
                  <a:cxnLst/>
                  <a:rect l="l" t="t" r="r" b="b"/>
                  <a:pathLst>
                    <a:path w="3026" h="2732" extrusionOk="0">
                      <a:moveTo>
                        <a:pt x="1521" y="1"/>
                      </a:moveTo>
                      <a:cubicBezTo>
                        <a:pt x="1408" y="1"/>
                        <a:pt x="1293" y="15"/>
                        <a:pt x="1179" y="45"/>
                      </a:cubicBezTo>
                      <a:cubicBezTo>
                        <a:pt x="446" y="236"/>
                        <a:pt x="1" y="1000"/>
                        <a:pt x="192" y="1732"/>
                      </a:cubicBezTo>
                      <a:cubicBezTo>
                        <a:pt x="353" y="2322"/>
                        <a:pt x="920" y="2732"/>
                        <a:pt x="1514" y="2732"/>
                      </a:cubicBezTo>
                      <a:cubicBezTo>
                        <a:pt x="1625" y="2732"/>
                        <a:pt x="1737" y="2717"/>
                        <a:pt x="1847" y="2687"/>
                      </a:cubicBezTo>
                      <a:cubicBezTo>
                        <a:pt x="2579" y="2496"/>
                        <a:pt x="3025" y="1764"/>
                        <a:pt x="2834" y="1032"/>
                      </a:cubicBezTo>
                      <a:cubicBezTo>
                        <a:pt x="2673" y="415"/>
                        <a:pt x="2127"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4">
                  <a:extLst>
                    <a:ext uri="{FF2B5EF4-FFF2-40B4-BE49-F238E27FC236}">
                      <a16:creationId xmlns:a16="http://schemas.microsoft.com/office/drawing/2014/main" id="{FB0BC933-B519-49DE-29F4-AF644D5EDD83}"/>
                    </a:ext>
                  </a:extLst>
                </p:cNvPr>
                <p:cNvSpPr/>
                <p:nvPr/>
              </p:nvSpPr>
              <p:spPr>
                <a:xfrm>
                  <a:off x="2515128" y="-174887"/>
                  <a:ext cx="78690" cy="71567"/>
                </a:xfrm>
                <a:custGeom>
                  <a:avLst/>
                  <a:gdLst/>
                  <a:ahLst/>
                  <a:cxnLst/>
                  <a:rect l="l" t="t" r="r" b="b"/>
                  <a:pathLst>
                    <a:path w="2994" h="2723" extrusionOk="0">
                      <a:moveTo>
                        <a:pt x="1460" y="0"/>
                      </a:moveTo>
                      <a:cubicBezTo>
                        <a:pt x="1357" y="0"/>
                        <a:pt x="1252" y="11"/>
                        <a:pt x="1147" y="34"/>
                      </a:cubicBezTo>
                      <a:cubicBezTo>
                        <a:pt x="415" y="225"/>
                        <a:pt x="1" y="989"/>
                        <a:pt x="192" y="1721"/>
                      </a:cubicBezTo>
                      <a:cubicBezTo>
                        <a:pt x="351" y="2333"/>
                        <a:pt x="889" y="2723"/>
                        <a:pt x="1489" y="2723"/>
                      </a:cubicBezTo>
                      <a:cubicBezTo>
                        <a:pt x="1607" y="2723"/>
                        <a:pt x="1727" y="2708"/>
                        <a:pt x="1847" y="2676"/>
                      </a:cubicBezTo>
                      <a:cubicBezTo>
                        <a:pt x="2579" y="2485"/>
                        <a:pt x="2993" y="1753"/>
                        <a:pt x="2802" y="1021"/>
                      </a:cubicBezTo>
                      <a:cubicBezTo>
                        <a:pt x="2639" y="394"/>
                        <a:pt x="207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4">
                  <a:extLst>
                    <a:ext uri="{FF2B5EF4-FFF2-40B4-BE49-F238E27FC236}">
                      <a16:creationId xmlns:a16="http://schemas.microsoft.com/office/drawing/2014/main" id="{5004D776-FBF7-E0A1-9296-CB26D8113E9B}"/>
                    </a:ext>
                  </a:extLst>
                </p:cNvPr>
                <p:cNvSpPr/>
                <p:nvPr/>
              </p:nvSpPr>
              <p:spPr>
                <a:xfrm>
                  <a:off x="1716941" y="161184"/>
                  <a:ext cx="79505" cy="71804"/>
                </a:xfrm>
                <a:custGeom>
                  <a:avLst/>
                  <a:gdLst/>
                  <a:ahLst/>
                  <a:cxnLst/>
                  <a:rect l="l" t="t" r="r" b="b"/>
                  <a:pathLst>
                    <a:path w="3025" h="2732" extrusionOk="0">
                      <a:moveTo>
                        <a:pt x="1520" y="0"/>
                      </a:moveTo>
                      <a:cubicBezTo>
                        <a:pt x="1408" y="0"/>
                        <a:pt x="1293" y="15"/>
                        <a:pt x="1178" y="44"/>
                      </a:cubicBezTo>
                      <a:cubicBezTo>
                        <a:pt x="446" y="235"/>
                        <a:pt x="0" y="1000"/>
                        <a:pt x="191" y="1732"/>
                      </a:cubicBezTo>
                      <a:cubicBezTo>
                        <a:pt x="352" y="2322"/>
                        <a:pt x="920" y="2731"/>
                        <a:pt x="1533" y="2731"/>
                      </a:cubicBezTo>
                      <a:cubicBezTo>
                        <a:pt x="1647" y="2731"/>
                        <a:pt x="1763" y="2717"/>
                        <a:pt x="1878" y="2687"/>
                      </a:cubicBezTo>
                      <a:cubicBezTo>
                        <a:pt x="2611" y="2496"/>
                        <a:pt x="3025" y="1764"/>
                        <a:pt x="2834" y="1031"/>
                      </a:cubicBezTo>
                      <a:cubicBezTo>
                        <a:pt x="2672" y="414"/>
                        <a:pt x="2127" y="0"/>
                        <a:pt x="1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4">
                  <a:extLst>
                    <a:ext uri="{FF2B5EF4-FFF2-40B4-BE49-F238E27FC236}">
                      <a16:creationId xmlns:a16="http://schemas.microsoft.com/office/drawing/2014/main" id="{54137A9D-C39A-33A3-0D8D-113D2D81901E}"/>
                    </a:ext>
                  </a:extLst>
                </p:cNvPr>
                <p:cNvSpPr/>
                <p:nvPr/>
              </p:nvSpPr>
              <p:spPr>
                <a:xfrm>
                  <a:off x="760590" y="551843"/>
                  <a:ext cx="79531" cy="71094"/>
                </a:xfrm>
                <a:custGeom>
                  <a:avLst/>
                  <a:gdLst/>
                  <a:ahLst/>
                  <a:cxnLst/>
                  <a:rect l="l" t="t" r="r" b="b"/>
                  <a:pathLst>
                    <a:path w="3026" h="2705" extrusionOk="0">
                      <a:moveTo>
                        <a:pt x="1508" y="1"/>
                      </a:moveTo>
                      <a:cubicBezTo>
                        <a:pt x="1388" y="1"/>
                        <a:pt x="1267" y="16"/>
                        <a:pt x="1147" y="47"/>
                      </a:cubicBezTo>
                      <a:cubicBezTo>
                        <a:pt x="447" y="238"/>
                        <a:pt x="1" y="970"/>
                        <a:pt x="192" y="1703"/>
                      </a:cubicBezTo>
                      <a:cubicBezTo>
                        <a:pt x="352" y="2315"/>
                        <a:pt x="889" y="2704"/>
                        <a:pt x="1489" y="2704"/>
                      </a:cubicBezTo>
                      <a:cubicBezTo>
                        <a:pt x="1607" y="2704"/>
                        <a:pt x="1727" y="2689"/>
                        <a:pt x="1847" y="2658"/>
                      </a:cubicBezTo>
                      <a:cubicBezTo>
                        <a:pt x="2580" y="2467"/>
                        <a:pt x="3025" y="1735"/>
                        <a:pt x="2834" y="1002"/>
                      </a:cubicBezTo>
                      <a:cubicBezTo>
                        <a:pt x="2675" y="390"/>
                        <a:pt x="2115" y="1"/>
                        <a:pt x="15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4">
                  <a:extLst>
                    <a:ext uri="{FF2B5EF4-FFF2-40B4-BE49-F238E27FC236}">
                      <a16:creationId xmlns:a16="http://schemas.microsoft.com/office/drawing/2014/main" id="{3BE3DC2C-BFFD-0ECA-2F7C-471707322146}"/>
                    </a:ext>
                  </a:extLst>
                </p:cNvPr>
                <p:cNvSpPr/>
                <p:nvPr/>
              </p:nvSpPr>
              <p:spPr>
                <a:xfrm>
                  <a:off x="257761" y="836322"/>
                  <a:ext cx="79505" cy="71856"/>
                </a:xfrm>
                <a:custGeom>
                  <a:avLst/>
                  <a:gdLst/>
                  <a:ahLst/>
                  <a:cxnLst/>
                  <a:rect l="l" t="t" r="r" b="b"/>
                  <a:pathLst>
                    <a:path w="3025" h="2734" extrusionOk="0">
                      <a:moveTo>
                        <a:pt x="1537" y="1"/>
                      </a:moveTo>
                      <a:cubicBezTo>
                        <a:pt x="1419" y="1"/>
                        <a:pt x="1298" y="16"/>
                        <a:pt x="1178" y="47"/>
                      </a:cubicBezTo>
                      <a:cubicBezTo>
                        <a:pt x="446" y="238"/>
                        <a:pt x="0" y="970"/>
                        <a:pt x="191" y="1702"/>
                      </a:cubicBezTo>
                      <a:cubicBezTo>
                        <a:pt x="352" y="2320"/>
                        <a:pt x="921" y="2734"/>
                        <a:pt x="1534" y="2734"/>
                      </a:cubicBezTo>
                      <a:cubicBezTo>
                        <a:pt x="1648" y="2734"/>
                        <a:pt x="1764" y="2719"/>
                        <a:pt x="1878" y="2689"/>
                      </a:cubicBezTo>
                      <a:cubicBezTo>
                        <a:pt x="2579" y="2498"/>
                        <a:pt x="3024" y="1734"/>
                        <a:pt x="2833" y="1002"/>
                      </a:cubicBezTo>
                      <a:cubicBezTo>
                        <a:pt x="2674" y="390"/>
                        <a:pt x="2136" y="1"/>
                        <a:pt x="1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44" name="Google Shape;1944;p44">
              <a:extLst>
                <a:ext uri="{FF2B5EF4-FFF2-40B4-BE49-F238E27FC236}">
                  <a16:creationId xmlns:a16="http://schemas.microsoft.com/office/drawing/2014/main" id="{2B858BBA-6EC8-CB5C-CACA-B8D87DEC7ADB}"/>
                </a:ext>
              </a:extLst>
            </p:cNvPr>
            <p:cNvGrpSpPr/>
            <p:nvPr/>
          </p:nvGrpSpPr>
          <p:grpSpPr>
            <a:xfrm rot="-7645333">
              <a:off x="874715" y="4294192"/>
              <a:ext cx="178755" cy="289658"/>
              <a:chOff x="2621050" y="6183200"/>
              <a:chExt cx="178750" cy="289650"/>
            </a:xfrm>
          </p:grpSpPr>
          <p:sp>
            <p:nvSpPr>
              <p:cNvPr id="1945" name="Google Shape;1945;p44">
                <a:extLst>
                  <a:ext uri="{FF2B5EF4-FFF2-40B4-BE49-F238E27FC236}">
                    <a16:creationId xmlns:a16="http://schemas.microsoft.com/office/drawing/2014/main" id="{E63A20BE-BF27-FD51-639E-B71341E112F7}"/>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4">
                <a:extLst>
                  <a:ext uri="{FF2B5EF4-FFF2-40B4-BE49-F238E27FC236}">
                    <a16:creationId xmlns:a16="http://schemas.microsoft.com/office/drawing/2014/main" id="{9D872752-589E-4FEC-2ACC-CC25206F3877}"/>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47" name="Google Shape;1947;p44">
              <a:extLst>
                <a:ext uri="{FF2B5EF4-FFF2-40B4-BE49-F238E27FC236}">
                  <a16:creationId xmlns:a16="http://schemas.microsoft.com/office/drawing/2014/main" id="{BDBF6633-8C07-38A6-F67F-174069CA39B4}"/>
                </a:ext>
              </a:extLst>
            </p:cNvPr>
            <p:cNvCxnSpPr/>
            <p:nvPr/>
          </p:nvCxnSpPr>
          <p:spPr>
            <a:xfrm>
              <a:off x="1021175" y="4311850"/>
              <a:ext cx="227100" cy="516000"/>
            </a:xfrm>
            <a:prstGeom prst="straightConnector1">
              <a:avLst/>
            </a:prstGeom>
            <a:noFill/>
            <a:ln w="9525" cap="flat" cmpd="sng">
              <a:solidFill>
                <a:schemeClr val="accent2"/>
              </a:solidFill>
              <a:prstDash val="solid"/>
              <a:round/>
              <a:headEnd type="none" w="med" len="med"/>
              <a:tailEnd type="none" w="med" len="med"/>
            </a:ln>
          </p:spPr>
        </p:cxnSp>
        <p:cxnSp>
          <p:nvCxnSpPr>
            <p:cNvPr id="1948" name="Google Shape;1948;p44">
              <a:extLst>
                <a:ext uri="{FF2B5EF4-FFF2-40B4-BE49-F238E27FC236}">
                  <a16:creationId xmlns:a16="http://schemas.microsoft.com/office/drawing/2014/main" id="{DBD0B5EE-428F-955E-4585-0E4E466674D5}"/>
                </a:ext>
              </a:extLst>
            </p:cNvPr>
            <p:cNvCxnSpPr/>
            <p:nvPr/>
          </p:nvCxnSpPr>
          <p:spPr>
            <a:xfrm rot="10800000">
              <a:off x="903450" y="4577450"/>
              <a:ext cx="350100" cy="254400"/>
            </a:xfrm>
            <a:prstGeom prst="straightConnector1">
              <a:avLst/>
            </a:prstGeom>
            <a:noFill/>
            <a:ln w="9525" cap="flat" cmpd="sng">
              <a:solidFill>
                <a:schemeClr val="accent2"/>
              </a:solidFill>
              <a:prstDash val="solid"/>
              <a:round/>
              <a:headEnd type="none" w="med" len="med"/>
              <a:tailEnd type="none" w="med" len="med"/>
            </a:ln>
          </p:spPr>
        </p:cxnSp>
        <p:cxnSp>
          <p:nvCxnSpPr>
            <p:cNvPr id="1949" name="Google Shape;1949;p44">
              <a:extLst>
                <a:ext uri="{FF2B5EF4-FFF2-40B4-BE49-F238E27FC236}">
                  <a16:creationId xmlns:a16="http://schemas.microsoft.com/office/drawing/2014/main" id="{FEF628F4-4198-491A-F6BE-7D8C8DC492B8}"/>
                </a:ext>
              </a:extLst>
            </p:cNvPr>
            <p:cNvCxnSpPr/>
            <p:nvPr/>
          </p:nvCxnSpPr>
          <p:spPr>
            <a:xfrm flipH="1">
              <a:off x="901300" y="4308725"/>
              <a:ext cx="120900" cy="277200"/>
            </a:xfrm>
            <a:prstGeom prst="straightConnector1">
              <a:avLst/>
            </a:prstGeom>
            <a:noFill/>
            <a:ln w="9525" cap="flat" cmpd="sng">
              <a:solidFill>
                <a:schemeClr val="accent2"/>
              </a:solidFill>
              <a:prstDash val="solid"/>
              <a:round/>
              <a:headEnd type="none" w="med" len="med"/>
              <a:tailEnd type="none" w="med" len="med"/>
            </a:ln>
          </p:spPr>
        </p:cxnSp>
        <p:cxnSp>
          <p:nvCxnSpPr>
            <p:cNvPr id="1950" name="Google Shape;1950;p44">
              <a:extLst>
                <a:ext uri="{FF2B5EF4-FFF2-40B4-BE49-F238E27FC236}">
                  <a16:creationId xmlns:a16="http://schemas.microsoft.com/office/drawing/2014/main" id="{CC727338-CA86-92B3-0707-4B2EB3E0641F}"/>
                </a:ext>
              </a:extLst>
            </p:cNvPr>
            <p:cNvCxnSpPr/>
            <p:nvPr/>
          </p:nvCxnSpPr>
          <p:spPr>
            <a:xfrm flipH="1">
              <a:off x="770175" y="4582800"/>
              <a:ext cx="137400" cy="176100"/>
            </a:xfrm>
            <a:prstGeom prst="straightConnector1">
              <a:avLst/>
            </a:prstGeom>
            <a:noFill/>
            <a:ln w="9525" cap="flat" cmpd="sng">
              <a:solidFill>
                <a:schemeClr val="accent2"/>
              </a:solidFill>
              <a:prstDash val="solid"/>
              <a:round/>
              <a:headEnd type="none" w="med" len="med"/>
              <a:tailEnd type="none" w="med" len="med"/>
            </a:ln>
          </p:spPr>
        </p:cxnSp>
      </p:grpSp>
      <p:graphicFrame>
        <p:nvGraphicFramePr>
          <p:cNvPr id="3" name="Diagram 2">
            <a:extLst>
              <a:ext uri="{FF2B5EF4-FFF2-40B4-BE49-F238E27FC236}">
                <a16:creationId xmlns:a16="http://schemas.microsoft.com/office/drawing/2014/main" id="{7536C28E-04F5-E676-5553-DDCEEEE404A9}"/>
              </a:ext>
            </a:extLst>
          </p:cNvPr>
          <p:cNvGraphicFramePr/>
          <p:nvPr>
            <p:extLst>
              <p:ext uri="{D42A27DB-BD31-4B8C-83A1-F6EECF244321}">
                <p14:modId xmlns:p14="http://schemas.microsoft.com/office/powerpoint/2010/main" val="3356398194"/>
              </p:ext>
            </p:extLst>
          </p:nvPr>
        </p:nvGraphicFramePr>
        <p:xfrm>
          <a:off x="301360" y="1418442"/>
          <a:ext cx="8541280" cy="2917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7EF3FF60-2082-8A0E-54DA-6735C714E037}"/>
              </a:ext>
            </a:extLst>
          </p:cNvPr>
          <p:cNvSpPr txBox="1"/>
          <p:nvPr/>
        </p:nvSpPr>
        <p:spPr>
          <a:xfrm>
            <a:off x="935145" y="4008291"/>
            <a:ext cx="2026114" cy="630942"/>
          </a:xfrm>
          <a:prstGeom prst="rect">
            <a:avLst/>
          </a:prstGeom>
          <a:noFill/>
        </p:spPr>
        <p:txBody>
          <a:bodyPr wrap="square">
            <a:spAutoFit/>
          </a:bodyPr>
          <a:lstStyle/>
          <a:p>
            <a:pPr lvl="0" algn="ctr"/>
            <a:r>
              <a:rPr lang="en-US" sz="1400" b="0" i="0" dirty="0">
                <a:solidFill>
                  <a:schemeClr val="accent1"/>
                </a:solidFill>
              </a:rPr>
              <a:t>Tool: Wireshark</a:t>
            </a:r>
          </a:p>
          <a:p>
            <a:pPr lvl="0" algn="ctr"/>
            <a:r>
              <a:rPr lang="en-US" sz="1000" dirty="0">
                <a:solidFill>
                  <a:schemeClr val="tx1"/>
                </a:solidFill>
                <a:sym typeface="Wingdings" panose="05000000000000000000" pitchFamily="2" charset="2"/>
              </a:rPr>
              <a:t> </a:t>
            </a:r>
            <a:r>
              <a:rPr lang="en-US" sz="1000" dirty="0">
                <a:solidFill>
                  <a:schemeClr val="tx1"/>
                </a:solidFill>
              </a:rPr>
              <a:t>powerful packet analysis and user-friendly interface</a:t>
            </a:r>
            <a:endParaRPr lang="en-GB" sz="1000" dirty="0">
              <a:solidFill>
                <a:schemeClr val="tx1"/>
              </a:solidFill>
            </a:endParaRPr>
          </a:p>
        </p:txBody>
      </p:sp>
      <p:sp>
        <p:nvSpPr>
          <p:cNvPr id="5" name="TextBox 4">
            <a:extLst>
              <a:ext uri="{FF2B5EF4-FFF2-40B4-BE49-F238E27FC236}">
                <a16:creationId xmlns:a16="http://schemas.microsoft.com/office/drawing/2014/main" id="{E8F40904-E66B-3FA9-E70E-FB05C3188E5F}"/>
              </a:ext>
            </a:extLst>
          </p:cNvPr>
          <p:cNvSpPr txBox="1"/>
          <p:nvPr/>
        </p:nvSpPr>
        <p:spPr>
          <a:xfrm>
            <a:off x="4437474" y="4008995"/>
            <a:ext cx="2026114" cy="769441"/>
          </a:xfrm>
          <a:prstGeom prst="rect">
            <a:avLst/>
          </a:prstGeom>
          <a:noFill/>
        </p:spPr>
        <p:txBody>
          <a:bodyPr wrap="square">
            <a:spAutoFit/>
          </a:bodyPr>
          <a:lstStyle/>
          <a:p>
            <a:pPr lvl="0" algn="ctr"/>
            <a:r>
              <a:rPr lang="en-US" sz="1400" b="0" i="0" dirty="0">
                <a:solidFill>
                  <a:schemeClr val="accent1"/>
                </a:solidFill>
              </a:rPr>
              <a:t>Tool: Airbyte</a:t>
            </a:r>
          </a:p>
          <a:p>
            <a:pPr lvl="0" algn="ctr"/>
            <a:r>
              <a:rPr lang="en-GB" sz="1000" dirty="0">
                <a:solidFill>
                  <a:schemeClr val="tx1"/>
                </a:solidFill>
                <a:sym typeface="Wingdings" panose="05000000000000000000" pitchFamily="2" charset="2"/>
              </a:rPr>
              <a:t> Easy to use and can automate </a:t>
            </a:r>
            <a:r>
              <a:rPr lang="en-US" sz="1000" dirty="0">
                <a:solidFill>
                  <a:schemeClr val="tx1"/>
                </a:solidFill>
                <a:sym typeface="Wingdings" panose="05000000000000000000" pitchFamily="2" charset="2"/>
              </a:rPr>
              <a:t>data integration from various sources</a:t>
            </a:r>
            <a:endParaRPr lang="en-GB" sz="1000" dirty="0">
              <a:solidFill>
                <a:schemeClr val="tx1"/>
              </a:solidFill>
            </a:endParaRPr>
          </a:p>
        </p:txBody>
      </p:sp>
      <p:sp>
        <p:nvSpPr>
          <p:cNvPr id="6" name="TextBox 5">
            <a:extLst>
              <a:ext uri="{FF2B5EF4-FFF2-40B4-BE49-F238E27FC236}">
                <a16:creationId xmlns:a16="http://schemas.microsoft.com/office/drawing/2014/main" id="{48CBA29A-80EA-DB1B-5828-5C718624D624}"/>
              </a:ext>
            </a:extLst>
          </p:cNvPr>
          <p:cNvSpPr txBox="1"/>
          <p:nvPr/>
        </p:nvSpPr>
        <p:spPr>
          <a:xfrm>
            <a:off x="7108059" y="3923195"/>
            <a:ext cx="2026114" cy="984885"/>
          </a:xfrm>
          <a:prstGeom prst="rect">
            <a:avLst/>
          </a:prstGeom>
          <a:noFill/>
        </p:spPr>
        <p:txBody>
          <a:bodyPr wrap="square">
            <a:spAutoFit/>
          </a:bodyPr>
          <a:lstStyle/>
          <a:p>
            <a:pPr lvl="0" algn="ctr"/>
            <a:r>
              <a:rPr lang="en-US" sz="1400" b="0" i="0" dirty="0">
                <a:solidFill>
                  <a:schemeClr val="accent1"/>
                </a:solidFill>
              </a:rPr>
              <a:t>Tool: Particle Deep Framework</a:t>
            </a:r>
          </a:p>
          <a:p>
            <a:pPr lvl="0" algn="ctr"/>
            <a:r>
              <a:rPr lang="en-GB" sz="1000" dirty="0">
                <a:solidFill>
                  <a:schemeClr val="tx1"/>
                </a:solidFill>
                <a:sym typeface="Wingdings" panose="05000000000000000000" pitchFamily="2" charset="2"/>
              </a:rPr>
              <a:t> </a:t>
            </a:r>
            <a:r>
              <a:rPr lang="en-US" sz="1000" dirty="0">
                <a:solidFill>
                  <a:schemeClr val="tx1"/>
                </a:solidFill>
                <a:sym typeface="Wingdings" panose="05000000000000000000" pitchFamily="2" charset="2"/>
              </a:rPr>
              <a:t>train a deep neural network for detecting and tracing cyberattacks in IoT networks</a:t>
            </a:r>
            <a:endParaRPr lang="en-GB" sz="1000" dirty="0">
              <a:solidFill>
                <a:schemeClr val="tx1"/>
              </a:solidFill>
            </a:endParaRPr>
          </a:p>
        </p:txBody>
      </p:sp>
    </p:spTree>
    <p:extLst>
      <p:ext uri="{BB962C8B-B14F-4D97-AF65-F5344CB8AC3E}">
        <p14:creationId xmlns:p14="http://schemas.microsoft.com/office/powerpoint/2010/main" val="1473105341"/>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2">
          <a:extLst>
            <a:ext uri="{FF2B5EF4-FFF2-40B4-BE49-F238E27FC236}">
              <a16:creationId xmlns:a16="http://schemas.microsoft.com/office/drawing/2014/main" id="{A7A23875-ACF7-72AB-13B2-B60EEB1547A8}"/>
            </a:ext>
          </a:extLst>
        </p:cNvPr>
        <p:cNvGrpSpPr/>
        <p:nvPr/>
      </p:nvGrpSpPr>
      <p:grpSpPr>
        <a:xfrm>
          <a:off x="0" y="0"/>
          <a:ext cx="0" cy="0"/>
          <a:chOff x="0" y="0"/>
          <a:chExt cx="0" cy="0"/>
        </a:xfrm>
      </p:grpSpPr>
      <p:sp>
        <p:nvSpPr>
          <p:cNvPr id="1753" name="Google Shape;1753;p42">
            <a:extLst>
              <a:ext uri="{FF2B5EF4-FFF2-40B4-BE49-F238E27FC236}">
                <a16:creationId xmlns:a16="http://schemas.microsoft.com/office/drawing/2014/main" id="{E4EF3074-EAFB-B077-62F6-121F306DF0C4}"/>
              </a:ext>
            </a:extLst>
          </p:cNvPr>
          <p:cNvSpPr txBox="1">
            <a:spLocks noGrp="1"/>
          </p:cNvSpPr>
          <p:nvPr>
            <p:ph type="title"/>
          </p:nvPr>
        </p:nvSpPr>
        <p:spPr>
          <a:xfrm>
            <a:off x="719999" y="2499613"/>
            <a:ext cx="7432176" cy="17688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5400" dirty="0"/>
              <a:t>NETWORK FORENSIC </a:t>
            </a:r>
            <a:br>
              <a:rPr lang="en-GB" sz="5400" dirty="0"/>
            </a:br>
            <a:r>
              <a:rPr lang="en-GB" sz="5400" dirty="0"/>
              <a:t>PROCESSES </a:t>
            </a:r>
            <a:endParaRPr dirty="0"/>
          </a:p>
        </p:txBody>
      </p:sp>
      <p:sp>
        <p:nvSpPr>
          <p:cNvPr id="1754" name="Google Shape;1754;p42">
            <a:extLst>
              <a:ext uri="{FF2B5EF4-FFF2-40B4-BE49-F238E27FC236}">
                <a16:creationId xmlns:a16="http://schemas.microsoft.com/office/drawing/2014/main" id="{0A4ADEAC-87B8-C523-5E76-F538A037E902}"/>
              </a:ext>
            </a:extLst>
          </p:cNvPr>
          <p:cNvSpPr txBox="1">
            <a:spLocks noGrp="1"/>
          </p:cNvSpPr>
          <p:nvPr>
            <p:ph type="title" idx="2"/>
          </p:nvPr>
        </p:nvSpPr>
        <p:spPr>
          <a:xfrm>
            <a:off x="842800" y="1343184"/>
            <a:ext cx="957300" cy="96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grpSp>
        <p:nvGrpSpPr>
          <p:cNvPr id="1756" name="Google Shape;1756;p42">
            <a:extLst>
              <a:ext uri="{FF2B5EF4-FFF2-40B4-BE49-F238E27FC236}">
                <a16:creationId xmlns:a16="http://schemas.microsoft.com/office/drawing/2014/main" id="{0DA1307C-0860-622A-B889-E1141A533229}"/>
              </a:ext>
            </a:extLst>
          </p:cNvPr>
          <p:cNvGrpSpPr/>
          <p:nvPr/>
        </p:nvGrpSpPr>
        <p:grpSpPr>
          <a:xfrm>
            <a:off x="6446892" y="1257537"/>
            <a:ext cx="5505638" cy="5597234"/>
            <a:chOff x="6499242" y="1053762"/>
            <a:chExt cx="5505638" cy="5597234"/>
          </a:xfrm>
        </p:grpSpPr>
        <p:grpSp>
          <p:nvGrpSpPr>
            <p:cNvPr id="1757" name="Google Shape;1757;p42">
              <a:extLst>
                <a:ext uri="{FF2B5EF4-FFF2-40B4-BE49-F238E27FC236}">
                  <a16:creationId xmlns:a16="http://schemas.microsoft.com/office/drawing/2014/main" id="{7DF83C4A-7D19-9792-BC11-6DEFC5C0FB19}"/>
                </a:ext>
              </a:extLst>
            </p:cNvPr>
            <p:cNvGrpSpPr/>
            <p:nvPr/>
          </p:nvGrpSpPr>
          <p:grpSpPr>
            <a:xfrm>
              <a:off x="7989100" y="2783725"/>
              <a:ext cx="584850" cy="594450"/>
              <a:chOff x="2214950" y="5878400"/>
              <a:chExt cx="584850" cy="594450"/>
            </a:xfrm>
          </p:grpSpPr>
          <p:sp>
            <p:nvSpPr>
              <p:cNvPr id="1758" name="Google Shape;1758;p42">
                <a:extLst>
                  <a:ext uri="{FF2B5EF4-FFF2-40B4-BE49-F238E27FC236}">
                    <a16:creationId xmlns:a16="http://schemas.microsoft.com/office/drawing/2014/main" id="{3196870C-7F3A-2AEE-8B06-DCE17D5355CB}"/>
                  </a:ext>
                </a:extLst>
              </p:cNvPr>
              <p:cNvSpPr/>
              <p:nvPr/>
            </p:nvSpPr>
            <p:spPr>
              <a:xfrm>
                <a:off x="2228500" y="5891175"/>
                <a:ext cx="546575" cy="562525"/>
              </a:xfrm>
              <a:custGeom>
                <a:avLst/>
                <a:gdLst/>
                <a:ahLst/>
                <a:cxnLst/>
                <a:rect l="l" t="t" r="r" b="b"/>
                <a:pathLst>
                  <a:path w="21863" h="22501" fill="none" extrusionOk="0">
                    <a:moveTo>
                      <a:pt x="14969" y="1"/>
                    </a:moveTo>
                    <a:lnTo>
                      <a:pt x="1" y="17202"/>
                    </a:lnTo>
                    <a:lnTo>
                      <a:pt x="21862" y="22500"/>
                    </a:lnTo>
                    <a:lnTo>
                      <a:pt x="16213" y="12192"/>
                    </a:lnTo>
                    <a:lnTo>
                      <a:pt x="1" y="17202"/>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a:extLst>
                  <a:ext uri="{FF2B5EF4-FFF2-40B4-BE49-F238E27FC236}">
                    <a16:creationId xmlns:a16="http://schemas.microsoft.com/office/drawing/2014/main" id="{EB6ABB29-4612-4392-EC51-3142197F8C7B}"/>
                  </a:ext>
                </a:extLst>
              </p:cNvPr>
              <p:cNvSpPr/>
              <p:nvPr/>
            </p:nvSpPr>
            <p:spPr>
              <a:xfrm>
                <a:off x="2589950" y="5878400"/>
                <a:ext cx="25550" cy="25575"/>
              </a:xfrm>
              <a:custGeom>
                <a:avLst/>
                <a:gdLst/>
                <a:ahLst/>
                <a:cxnLst/>
                <a:rect l="l" t="t" r="r" b="b"/>
                <a:pathLst>
                  <a:path w="1022" h="1023" extrusionOk="0">
                    <a:moveTo>
                      <a:pt x="1021" y="512"/>
                    </a:moveTo>
                    <a:cubicBezTo>
                      <a:pt x="1021" y="799"/>
                      <a:pt x="798" y="1022"/>
                      <a:pt x="511" y="1022"/>
                    </a:cubicBezTo>
                    <a:cubicBezTo>
                      <a:pt x="224" y="1022"/>
                      <a:pt x="0" y="799"/>
                      <a:pt x="0" y="512"/>
                    </a:cubicBezTo>
                    <a:cubicBezTo>
                      <a:pt x="0" y="256"/>
                      <a:pt x="224" y="1"/>
                      <a:pt x="511" y="1"/>
                    </a:cubicBezTo>
                    <a:cubicBezTo>
                      <a:pt x="798" y="1"/>
                      <a:pt x="1021" y="256"/>
                      <a:pt x="1021" y="51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a:extLst>
                  <a:ext uri="{FF2B5EF4-FFF2-40B4-BE49-F238E27FC236}">
                    <a16:creationId xmlns:a16="http://schemas.microsoft.com/office/drawing/2014/main" id="{09E8640B-A71C-E2CC-AFEF-D895C03D4FFB}"/>
                  </a:ext>
                </a:extLst>
              </p:cNvPr>
              <p:cNvSpPr/>
              <p:nvPr/>
            </p:nvSpPr>
            <p:spPr>
              <a:xfrm>
                <a:off x="2621050" y="6183200"/>
                <a:ext cx="25575" cy="25550"/>
              </a:xfrm>
              <a:custGeom>
                <a:avLst/>
                <a:gdLst/>
                <a:ahLst/>
                <a:cxnLst/>
                <a:rect l="l" t="t" r="r" b="b"/>
                <a:pathLst>
                  <a:path w="1023" h="1022" extrusionOk="0">
                    <a:moveTo>
                      <a:pt x="1022" y="511"/>
                    </a:moveTo>
                    <a:cubicBezTo>
                      <a:pt x="1022" y="798"/>
                      <a:pt x="799" y="1021"/>
                      <a:pt x="511" y="1021"/>
                    </a:cubicBezTo>
                    <a:cubicBezTo>
                      <a:pt x="224" y="1021"/>
                      <a:pt x="1" y="798"/>
                      <a:pt x="1" y="511"/>
                    </a:cubicBezTo>
                    <a:cubicBezTo>
                      <a:pt x="1" y="224"/>
                      <a:pt x="224" y="0"/>
                      <a:pt x="511" y="0"/>
                    </a:cubicBezTo>
                    <a:cubicBezTo>
                      <a:pt x="799" y="0"/>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a:extLst>
                  <a:ext uri="{FF2B5EF4-FFF2-40B4-BE49-F238E27FC236}">
                    <a16:creationId xmlns:a16="http://schemas.microsoft.com/office/drawing/2014/main" id="{0DA47BA2-4C5B-0D31-7E5C-0F0B3E30D5CE}"/>
                  </a:ext>
                </a:extLst>
              </p:cNvPr>
              <p:cNvSpPr/>
              <p:nvPr/>
            </p:nvSpPr>
            <p:spPr>
              <a:xfrm>
                <a:off x="2214950" y="6294100"/>
                <a:ext cx="42300" cy="42300"/>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a:extLst>
                  <a:ext uri="{FF2B5EF4-FFF2-40B4-BE49-F238E27FC236}">
                    <a16:creationId xmlns:a16="http://schemas.microsoft.com/office/drawing/2014/main" id="{46BDE0D7-85FE-4B5A-EFAC-D54ED7F37833}"/>
                  </a:ext>
                </a:extLst>
              </p:cNvPr>
              <p:cNvSpPr/>
              <p:nvPr/>
            </p:nvSpPr>
            <p:spPr>
              <a:xfrm>
                <a:off x="2757500" y="6430525"/>
                <a:ext cx="42300" cy="42325"/>
              </a:xfrm>
              <a:custGeom>
                <a:avLst/>
                <a:gdLst/>
                <a:ahLst/>
                <a:cxnLst/>
                <a:rect l="l" t="t" r="r" b="b"/>
                <a:pathLst>
                  <a:path w="1692" h="1693" extrusionOk="0">
                    <a:moveTo>
                      <a:pt x="1692" y="830"/>
                    </a:moveTo>
                    <a:cubicBezTo>
                      <a:pt x="1692" y="1309"/>
                      <a:pt x="1309" y="1692"/>
                      <a:pt x="830" y="1692"/>
                    </a:cubicBezTo>
                    <a:cubicBezTo>
                      <a:pt x="383" y="1692"/>
                      <a:pt x="0" y="1309"/>
                      <a:pt x="0" y="830"/>
                    </a:cubicBezTo>
                    <a:cubicBezTo>
                      <a:pt x="0" y="384"/>
                      <a:pt x="383" y="1"/>
                      <a:pt x="830"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42">
              <a:extLst>
                <a:ext uri="{FF2B5EF4-FFF2-40B4-BE49-F238E27FC236}">
                  <a16:creationId xmlns:a16="http://schemas.microsoft.com/office/drawing/2014/main" id="{B0A39A91-F762-8BE0-BEAB-88EDB7740718}"/>
                </a:ext>
              </a:extLst>
            </p:cNvPr>
            <p:cNvGrpSpPr/>
            <p:nvPr/>
          </p:nvGrpSpPr>
          <p:grpSpPr>
            <a:xfrm rot="-153375">
              <a:off x="6839463" y="4436056"/>
              <a:ext cx="927920" cy="503473"/>
              <a:chOff x="3176988" y="6051975"/>
              <a:chExt cx="927925" cy="503475"/>
            </a:xfrm>
          </p:grpSpPr>
          <p:sp>
            <p:nvSpPr>
              <p:cNvPr id="1764" name="Google Shape;1764;p42">
                <a:extLst>
                  <a:ext uri="{FF2B5EF4-FFF2-40B4-BE49-F238E27FC236}">
                    <a16:creationId xmlns:a16="http://schemas.microsoft.com/office/drawing/2014/main" id="{93A253AE-AC07-3EE9-B1D5-11F6FEE65764}"/>
                  </a:ext>
                </a:extLst>
              </p:cNvPr>
              <p:cNvSpPr/>
              <p:nvPr/>
            </p:nvSpPr>
            <p:spPr>
              <a:xfrm>
                <a:off x="3198538" y="6072725"/>
                <a:ext cx="893625" cy="472350"/>
              </a:xfrm>
              <a:custGeom>
                <a:avLst/>
                <a:gdLst/>
                <a:ahLst/>
                <a:cxnLst/>
                <a:rect l="l" t="t" r="r" b="b"/>
                <a:pathLst>
                  <a:path w="35745" h="18894" fill="none" extrusionOk="0">
                    <a:moveTo>
                      <a:pt x="0" y="1"/>
                    </a:moveTo>
                    <a:lnTo>
                      <a:pt x="6862" y="17809"/>
                    </a:lnTo>
                    <a:lnTo>
                      <a:pt x="35744" y="18894"/>
                    </a:lnTo>
                  </a:path>
                </a:pathLst>
              </a:custGeom>
              <a:solidFill>
                <a:schemeClr val="accent2"/>
              </a:solidFill>
              <a:ln w="9525" cap="flat" cmpd="sng">
                <a:solidFill>
                  <a:schemeClr val="accent2"/>
                </a:solidFill>
                <a:prstDash val="solid"/>
                <a:miter lim="319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a:extLst>
                  <a:ext uri="{FF2B5EF4-FFF2-40B4-BE49-F238E27FC236}">
                    <a16:creationId xmlns:a16="http://schemas.microsoft.com/office/drawing/2014/main" id="{53E294A1-DC6B-1877-750B-47E13535C939}"/>
                  </a:ext>
                </a:extLst>
              </p:cNvPr>
              <p:cNvSpPr/>
              <p:nvPr/>
            </p:nvSpPr>
            <p:spPr>
              <a:xfrm>
                <a:off x="4079363" y="6529900"/>
                <a:ext cx="25550" cy="25550"/>
              </a:xfrm>
              <a:custGeom>
                <a:avLst/>
                <a:gdLst/>
                <a:ahLst/>
                <a:cxnLst/>
                <a:rect l="l" t="t" r="r" b="b"/>
                <a:pathLst>
                  <a:path w="1022" h="1022" extrusionOk="0">
                    <a:moveTo>
                      <a:pt x="1022" y="511"/>
                    </a:moveTo>
                    <a:cubicBezTo>
                      <a:pt x="1022" y="798"/>
                      <a:pt x="798" y="1022"/>
                      <a:pt x="511" y="1022"/>
                    </a:cubicBezTo>
                    <a:cubicBezTo>
                      <a:pt x="224" y="1022"/>
                      <a:pt x="0" y="798"/>
                      <a:pt x="0" y="511"/>
                    </a:cubicBezTo>
                    <a:cubicBezTo>
                      <a:pt x="0" y="224"/>
                      <a:pt x="224" y="1"/>
                      <a:pt x="511" y="1"/>
                    </a:cubicBezTo>
                    <a:cubicBezTo>
                      <a:pt x="798" y="1"/>
                      <a:pt x="1022" y="224"/>
                      <a:pt x="1022" y="51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a:extLst>
                  <a:ext uri="{FF2B5EF4-FFF2-40B4-BE49-F238E27FC236}">
                    <a16:creationId xmlns:a16="http://schemas.microsoft.com/office/drawing/2014/main" id="{46395594-E272-1AEE-5AB8-A6663D2F63CD}"/>
                  </a:ext>
                </a:extLst>
              </p:cNvPr>
              <p:cNvSpPr/>
              <p:nvPr/>
            </p:nvSpPr>
            <p:spPr>
              <a:xfrm>
                <a:off x="3176988" y="6051975"/>
                <a:ext cx="42300" cy="42325"/>
              </a:xfrm>
              <a:custGeom>
                <a:avLst/>
                <a:gdLst/>
                <a:ahLst/>
                <a:cxnLst/>
                <a:rect l="l" t="t" r="r" b="b"/>
                <a:pathLst>
                  <a:path w="1692" h="1693" extrusionOk="0">
                    <a:moveTo>
                      <a:pt x="1692" y="831"/>
                    </a:moveTo>
                    <a:cubicBezTo>
                      <a:pt x="1692" y="1309"/>
                      <a:pt x="1309" y="1692"/>
                      <a:pt x="862" y="1692"/>
                    </a:cubicBezTo>
                    <a:cubicBezTo>
                      <a:pt x="383" y="1692"/>
                      <a:pt x="0" y="1309"/>
                      <a:pt x="0" y="831"/>
                    </a:cubicBezTo>
                    <a:cubicBezTo>
                      <a:pt x="0" y="384"/>
                      <a:pt x="383" y="1"/>
                      <a:pt x="862" y="1"/>
                    </a:cubicBezTo>
                    <a:cubicBezTo>
                      <a:pt x="1309" y="1"/>
                      <a:pt x="1692" y="384"/>
                      <a:pt x="1692" y="83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a:extLst>
                  <a:ext uri="{FF2B5EF4-FFF2-40B4-BE49-F238E27FC236}">
                    <a16:creationId xmlns:a16="http://schemas.microsoft.com/office/drawing/2014/main" id="{2B367580-2713-0E58-52A0-2D71487A4C8C}"/>
                  </a:ext>
                </a:extLst>
              </p:cNvPr>
              <p:cNvSpPr/>
              <p:nvPr/>
            </p:nvSpPr>
            <p:spPr>
              <a:xfrm>
                <a:off x="3354113" y="6491600"/>
                <a:ext cx="42300" cy="42325"/>
              </a:xfrm>
              <a:custGeom>
                <a:avLst/>
                <a:gdLst/>
                <a:ahLst/>
                <a:cxnLst/>
                <a:rect l="l" t="t" r="r" b="b"/>
                <a:pathLst>
                  <a:path w="1692" h="1693" extrusionOk="0">
                    <a:moveTo>
                      <a:pt x="1692" y="830"/>
                    </a:moveTo>
                    <a:cubicBezTo>
                      <a:pt x="1692" y="1309"/>
                      <a:pt x="1309" y="1692"/>
                      <a:pt x="862" y="1692"/>
                    </a:cubicBezTo>
                    <a:cubicBezTo>
                      <a:pt x="383" y="1692"/>
                      <a:pt x="0" y="1309"/>
                      <a:pt x="0" y="830"/>
                    </a:cubicBezTo>
                    <a:cubicBezTo>
                      <a:pt x="0" y="384"/>
                      <a:pt x="383" y="1"/>
                      <a:pt x="862" y="1"/>
                    </a:cubicBezTo>
                    <a:cubicBezTo>
                      <a:pt x="1309" y="1"/>
                      <a:pt x="1692" y="384"/>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42">
              <a:extLst>
                <a:ext uri="{FF2B5EF4-FFF2-40B4-BE49-F238E27FC236}">
                  <a16:creationId xmlns:a16="http://schemas.microsoft.com/office/drawing/2014/main" id="{F76D66AD-D453-3D84-A400-E275F82B1941}"/>
                </a:ext>
              </a:extLst>
            </p:cNvPr>
            <p:cNvSpPr/>
            <p:nvPr/>
          </p:nvSpPr>
          <p:spPr>
            <a:xfrm rot="-6838413">
              <a:off x="7600446" y="3711175"/>
              <a:ext cx="42298" cy="42298"/>
            </a:xfrm>
            <a:custGeom>
              <a:avLst/>
              <a:gdLst/>
              <a:ahLst/>
              <a:cxnLst/>
              <a:rect l="l" t="t" r="r" b="b"/>
              <a:pathLst>
                <a:path w="1692" h="1692" extrusionOk="0">
                  <a:moveTo>
                    <a:pt x="1692" y="830"/>
                  </a:moveTo>
                  <a:cubicBezTo>
                    <a:pt x="1692" y="1309"/>
                    <a:pt x="1309" y="1692"/>
                    <a:pt x="830" y="1692"/>
                  </a:cubicBezTo>
                  <a:cubicBezTo>
                    <a:pt x="383" y="1692"/>
                    <a:pt x="0" y="1309"/>
                    <a:pt x="0" y="830"/>
                  </a:cubicBezTo>
                  <a:cubicBezTo>
                    <a:pt x="0" y="351"/>
                    <a:pt x="383" y="0"/>
                    <a:pt x="830" y="0"/>
                  </a:cubicBezTo>
                  <a:cubicBezTo>
                    <a:pt x="1309" y="0"/>
                    <a:pt x="1692" y="351"/>
                    <a:pt x="1692" y="83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42">
              <a:extLst>
                <a:ext uri="{FF2B5EF4-FFF2-40B4-BE49-F238E27FC236}">
                  <a16:creationId xmlns:a16="http://schemas.microsoft.com/office/drawing/2014/main" id="{6B379B3D-F77B-D4F4-2ABE-698F426A470A}"/>
                </a:ext>
              </a:extLst>
            </p:cNvPr>
            <p:cNvGrpSpPr/>
            <p:nvPr/>
          </p:nvGrpSpPr>
          <p:grpSpPr>
            <a:xfrm rot="1261702" flipH="1">
              <a:off x="7143914" y="1664524"/>
              <a:ext cx="4216295" cy="4375710"/>
              <a:chOff x="9348175" y="863250"/>
              <a:chExt cx="5209825" cy="5406805"/>
            </a:xfrm>
          </p:grpSpPr>
          <p:grpSp>
            <p:nvGrpSpPr>
              <p:cNvPr id="1770" name="Google Shape;1770;p42">
                <a:extLst>
                  <a:ext uri="{FF2B5EF4-FFF2-40B4-BE49-F238E27FC236}">
                    <a16:creationId xmlns:a16="http://schemas.microsoft.com/office/drawing/2014/main" id="{F9437CA9-7AE2-2E62-31E5-3EC40B54AF18}"/>
                  </a:ext>
                </a:extLst>
              </p:cNvPr>
              <p:cNvGrpSpPr/>
              <p:nvPr/>
            </p:nvGrpSpPr>
            <p:grpSpPr>
              <a:xfrm>
                <a:off x="9369050" y="884125"/>
                <a:ext cx="5160025" cy="5385930"/>
                <a:chOff x="9369050" y="884125"/>
                <a:chExt cx="5160025" cy="5385930"/>
              </a:xfrm>
            </p:grpSpPr>
            <p:sp>
              <p:nvSpPr>
                <p:cNvPr id="1771" name="Google Shape;1771;p42">
                  <a:extLst>
                    <a:ext uri="{FF2B5EF4-FFF2-40B4-BE49-F238E27FC236}">
                      <a16:creationId xmlns:a16="http://schemas.microsoft.com/office/drawing/2014/main" id="{0F12E4CC-BF44-C139-79D9-1AABE793D8B9}"/>
                    </a:ext>
                  </a:extLst>
                </p:cNvPr>
                <p:cNvSpPr/>
                <p:nvPr/>
              </p:nvSpPr>
              <p:spPr>
                <a:xfrm>
                  <a:off x="10744850" y="2199650"/>
                  <a:ext cx="3357500" cy="3867800"/>
                </a:xfrm>
                <a:custGeom>
                  <a:avLst/>
                  <a:gdLst/>
                  <a:ahLst/>
                  <a:cxnLst/>
                  <a:rect l="l" t="t" r="r" b="b"/>
                  <a:pathLst>
                    <a:path w="134300" h="154712" fill="none" extrusionOk="0">
                      <a:moveTo>
                        <a:pt x="134300" y="154712"/>
                      </a:moveTo>
                      <a:lnTo>
                        <a:pt x="123917" y="115431"/>
                      </a:lnTo>
                      <a:lnTo>
                        <a:pt x="82387" y="106624"/>
                      </a:lnTo>
                      <a:lnTo>
                        <a:pt x="60078" y="95277"/>
                      </a:lnTo>
                      <a:lnTo>
                        <a:pt x="41209" y="119192"/>
                      </a:lnTo>
                      <a:lnTo>
                        <a:pt x="44360" y="70140"/>
                      </a:lnTo>
                      <a:lnTo>
                        <a:pt x="12922" y="69175"/>
                      </a:lnTo>
                      <a:lnTo>
                        <a:pt x="38702" y="31470"/>
                      </a:lnTo>
                      <a:lnTo>
                        <a:pt x="28319" y="0"/>
                      </a:lnTo>
                      <a:lnTo>
                        <a:pt x="0" y="524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a:extLst>
                    <a:ext uri="{FF2B5EF4-FFF2-40B4-BE49-F238E27FC236}">
                      <a16:creationId xmlns:a16="http://schemas.microsoft.com/office/drawing/2014/main" id="{5FB5C29E-D974-1CE4-727B-968250A321C6}"/>
                    </a:ext>
                  </a:extLst>
                </p:cNvPr>
                <p:cNvSpPr/>
                <p:nvPr/>
              </p:nvSpPr>
              <p:spPr>
                <a:xfrm>
                  <a:off x="10940125" y="2959875"/>
                  <a:ext cx="776300" cy="26525"/>
                </a:xfrm>
                <a:custGeom>
                  <a:avLst/>
                  <a:gdLst/>
                  <a:ahLst/>
                  <a:cxnLst/>
                  <a:rect l="l" t="t" r="r" b="b"/>
                  <a:pathLst>
                    <a:path w="31052" h="1061" fill="none" extrusionOk="0">
                      <a:moveTo>
                        <a:pt x="0" y="0"/>
                      </a:moveTo>
                      <a:lnTo>
                        <a:pt x="31052" y="106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a:extLst>
                    <a:ext uri="{FF2B5EF4-FFF2-40B4-BE49-F238E27FC236}">
                      <a16:creationId xmlns:a16="http://schemas.microsoft.com/office/drawing/2014/main" id="{02FBAF40-48A0-6366-CF8A-4E69381A972A}"/>
                    </a:ext>
                  </a:extLst>
                </p:cNvPr>
                <p:cNvSpPr/>
                <p:nvPr/>
              </p:nvSpPr>
              <p:spPr>
                <a:xfrm>
                  <a:off x="14057322" y="4223153"/>
                  <a:ext cx="167975" cy="2046902"/>
                </a:xfrm>
                <a:custGeom>
                  <a:avLst/>
                  <a:gdLst/>
                  <a:ahLst/>
                  <a:cxnLst/>
                  <a:rect l="l" t="t" r="r" b="b"/>
                  <a:pathLst>
                    <a:path w="6719" h="74190" fill="none" extrusionOk="0">
                      <a:moveTo>
                        <a:pt x="6719" y="0"/>
                      </a:moveTo>
                      <a:lnTo>
                        <a:pt x="1" y="7419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a:extLst>
                    <a:ext uri="{FF2B5EF4-FFF2-40B4-BE49-F238E27FC236}">
                      <a16:creationId xmlns:a16="http://schemas.microsoft.com/office/drawing/2014/main" id="{5998337D-8543-AD58-3F1B-68AB175F26A8}"/>
                    </a:ext>
                  </a:extLst>
                </p:cNvPr>
                <p:cNvSpPr/>
                <p:nvPr/>
              </p:nvSpPr>
              <p:spPr>
                <a:xfrm>
                  <a:off x="12804500" y="4223150"/>
                  <a:ext cx="1724575" cy="1236775"/>
                </a:xfrm>
                <a:custGeom>
                  <a:avLst/>
                  <a:gdLst/>
                  <a:ahLst/>
                  <a:cxnLst/>
                  <a:rect l="l" t="t" r="r" b="b"/>
                  <a:pathLst>
                    <a:path w="68983" h="49471" fill="none" extrusionOk="0">
                      <a:moveTo>
                        <a:pt x="41531" y="34491"/>
                      </a:moveTo>
                      <a:lnTo>
                        <a:pt x="15944" y="49471"/>
                      </a:lnTo>
                      <a:lnTo>
                        <a:pt x="1" y="25684"/>
                      </a:lnTo>
                      <a:lnTo>
                        <a:pt x="25395" y="12569"/>
                      </a:lnTo>
                      <a:lnTo>
                        <a:pt x="41531" y="34491"/>
                      </a:lnTo>
                      <a:lnTo>
                        <a:pt x="56832" y="0"/>
                      </a:lnTo>
                      <a:lnTo>
                        <a:pt x="68983" y="2115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a:extLst>
                    <a:ext uri="{FF2B5EF4-FFF2-40B4-BE49-F238E27FC236}">
                      <a16:creationId xmlns:a16="http://schemas.microsoft.com/office/drawing/2014/main" id="{C0769146-6624-8962-6051-4AF1DCAA493E}"/>
                    </a:ext>
                  </a:extLst>
                </p:cNvPr>
                <p:cNvSpPr/>
                <p:nvPr/>
              </p:nvSpPr>
              <p:spPr>
                <a:xfrm>
                  <a:off x="12390650" y="884125"/>
                  <a:ext cx="1651450" cy="5037075"/>
                </a:xfrm>
                <a:custGeom>
                  <a:avLst/>
                  <a:gdLst/>
                  <a:ahLst/>
                  <a:cxnLst/>
                  <a:rect l="l" t="t" r="r" b="b"/>
                  <a:pathLst>
                    <a:path w="66058" h="201483" fill="none" extrusionOk="0">
                      <a:moveTo>
                        <a:pt x="51785" y="196436"/>
                      </a:moveTo>
                      <a:lnTo>
                        <a:pt x="34813" y="194989"/>
                      </a:lnTo>
                      <a:lnTo>
                        <a:pt x="32498" y="183032"/>
                      </a:lnTo>
                      <a:lnTo>
                        <a:pt x="0" y="201482"/>
                      </a:lnTo>
                      <a:lnTo>
                        <a:pt x="16555" y="159245"/>
                      </a:lnTo>
                      <a:lnTo>
                        <a:pt x="28737" y="123918"/>
                      </a:lnTo>
                      <a:lnTo>
                        <a:pt x="41949" y="146130"/>
                      </a:lnTo>
                      <a:lnTo>
                        <a:pt x="66057" y="97913"/>
                      </a:lnTo>
                      <a:lnTo>
                        <a:pt x="23273" y="97077"/>
                      </a:lnTo>
                      <a:lnTo>
                        <a:pt x="50949" y="54293"/>
                      </a:lnTo>
                      <a:lnTo>
                        <a:pt x="54935" y="30634"/>
                      </a:lnTo>
                      <a:lnTo>
                        <a:pt x="34813" y="19930"/>
                      </a:lnTo>
                      <a:lnTo>
                        <a:pt x="45067"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a:extLst>
                    <a:ext uri="{FF2B5EF4-FFF2-40B4-BE49-F238E27FC236}">
                      <a16:creationId xmlns:a16="http://schemas.microsoft.com/office/drawing/2014/main" id="{26AE9D1C-FE1E-EB10-7E47-C5833A689BA0}"/>
                    </a:ext>
                  </a:extLst>
                </p:cNvPr>
                <p:cNvSpPr/>
                <p:nvPr/>
              </p:nvSpPr>
              <p:spPr>
                <a:xfrm>
                  <a:off x="11452825" y="2199650"/>
                  <a:ext cx="1519650" cy="1111425"/>
                </a:xfrm>
                <a:custGeom>
                  <a:avLst/>
                  <a:gdLst/>
                  <a:ahLst/>
                  <a:cxnLst/>
                  <a:rect l="l" t="t" r="r" b="b"/>
                  <a:pathLst>
                    <a:path w="60786" h="44457" fill="none" extrusionOk="0">
                      <a:moveTo>
                        <a:pt x="0" y="0"/>
                      </a:moveTo>
                      <a:lnTo>
                        <a:pt x="20959" y="32916"/>
                      </a:lnTo>
                      <a:lnTo>
                        <a:pt x="60786" y="44456"/>
                      </a:lnTo>
                      <a:lnTo>
                        <a:pt x="46546" y="11540"/>
                      </a:lnTo>
                      <a:lnTo>
                        <a:pt x="20959" y="32916"/>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a:extLst>
                    <a:ext uri="{FF2B5EF4-FFF2-40B4-BE49-F238E27FC236}">
                      <a16:creationId xmlns:a16="http://schemas.microsoft.com/office/drawing/2014/main" id="{4F15F51D-BA17-30AE-7D82-9B5969595130}"/>
                    </a:ext>
                  </a:extLst>
                </p:cNvPr>
                <p:cNvSpPr/>
                <p:nvPr/>
              </p:nvSpPr>
              <p:spPr>
                <a:xfrm>
                  <a:off x="11712400" y="1382375"/>
                  <a:ext cx="1952000" cy="2570775"/>
                </a:xfrm>
                <a:custGeom>
                  <a:avLst/>
                  <a:gdLst/>
                  <a:ahLst/>
                  <a:cxnLst/>
                  <a:rect l="l" t="t" r="r" b="b"/>
                  <a:pathLst>
                    <a:path w="78080" h="102831" fill="none" extrusionOk="0">
                      <a:moveTo>
                        <a:pt x="61943" y="0"/>
                      </a:moveTo>
                      <a:lnTo>
                        <a:pt x="78079" y="34363"/>
                      </a:lnTo>
                      <a:lnTo>
                        <a:pt x="36163" y="44231"/>
                      </a:lnTo>
                      <a:lnTo>
                        <a:pt x="16651" y="24848"/>
                      </a:lnTo>
                      <a:lnTo>
                        <a:pt x="10576" y="65607"/>
                      </a:lnTo>
                      <a:lnTo>
                        <a:pt x="0" y="64161"/>
                      </a:lnTo>
                      <a:lnTo>
                        <a:pt x="5658" y="102831"/>
                      </a:lnTo>
                      <a:lnTo>
                        <a:pt x="12408" y="86469"/>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a:extLst>
                    <a:ext uri="{FF2B5EF4-FFF2-40B4-BE49-F238E27FC236}">
                      <a16:creationId xmlns:a16="http://schemas.microsoft.com/office/drawing/2014/main" id="{4262EA8B-273A-93A0-4571-77FCF148DAF3}"/>
                    </a:ext>
                  </a:extLst>
                </p:cNvPr>
                <p:cNvSpPr/>
                <p:nvPr/>
              </p:nvSpPr>
              <p:spPr>
                <a:xfrm>
                  <a:off x="13439350" y="4157250"/>
                  <a:ext cx="785950" cy="380125"/>
                </a:xfrm>
                <a:custGeom>
                  <a:avLst/>
                  <a:gdLst/>
                  <a:ahLst/>
                  <a:cxnLst/>
                  <a:rect l="l" t="t" r="r" b="b"/>
                  <a:pathLst>
                    <a:path w="31438" h="15205" fill="none" extrusionOk="0">
                      <a:moveTo>
                        <a:pt x="1" y="15205"/>
                      </a:moveTo>
                      <a:lnTo>
                        <a:pt x="31438" y="2636"/>
                      </a:lnTo>
                      <a:lnTo>
                        <a:pt x="16909" y="0"/>
                      </a:lnTo>
                      <a:close/>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a:extLst>
                    <a:ext uri="{FF2B5EF4-FFF2-40B4-BE49-F238E27FC236}">
                      <a16:creationId xmlns:a16="http://schemas.microsoft.com/office/drawing/2014/main" id="{B5EAC8D5-704F-1954-722D-E106FCCF4A8B}"/>
                    </a:ext>
                  </a:extLst>
                </p:cNvPr>
                <p:cNvSpPr/>
                <p:nvPr/>
              </p:nvSpPr>
              <p:spPr>
                <a:xfrm>
                  <a:off x="10137300" y="5289525"/>
                  <a:ext cx="474175" cy="348800"/>
                </a:xfrm>
                <a:custGeom>
                  <a:avLst/>
                  <a:gdLst/>
                  <a:ahLst/>
                  <a:cxnLst/>
                  <a:rect l="l" t="t" r="r" b="b"/>
                  <a:pathLst>
                    <a:path w="18967" h="13952" fill="none" extrusionOk="0">
                      <a:moveTo>
                        <a:pt x="18966" y="1"/>
                      </a:moveTo>
                      <a:lnTo>
                        <a:pt x="1" y="1395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a:extLst>
                    <a:ext uri="{FF2B5EF4-FFF2-40B4-BE49-F238E27FC236}">
                      <a16:creationId xmlns:a16="http://schemas.microsoft.com/office/drawing/2014/main" id="{F618CB2F-D841-7D8D-A10D-85D2F0CAD340}"/>
                    </a:ext>
                  </a:extLst>
                </p:cNvPr>
                <p:cNvSpPr/>
                <p:nvPr/>
              </p:nvSpPr>
              <p:spPr>
                <a:xfrm>
                  <a:off x="10646000" y="3651775"/>
                  <a:ext cx="421925" cy="277275"/>
                </a:xfrm>
                <a:custGeom>
                  <a:avLst/>
                  <a:gdLst/>
                  <a:ahLst/>
                  <a:cxnLst/>
                  <a:rect l="l" t="t" r="r" b="b"/>
                  <a:pathLst>
                    <a:path w="16877" h="11091" fill="none" extrusionOk="0">
                      <a:moveTo>
                        <a:pt x="16876" y="11090"/>
                      </a:moveTo>
                      <a:lnTo>
                        <a:pt x="0" y="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a:extLst>
                    <a:ext uri="{FF2B5EF4-FFF2-40B4-BE49-F238E27FC236}">
                      <a16:creationId xmlns:a16="http://schemas.microsoft.com/office/drawing/2014/main" id="{D9A3B7CA-D606-0D22-4387-BD8A0DF4D0B9}"/>
                    </a:ext>
                  </a:extLst>
                </p:cNvPr>
                <p:cNvSpPr/>
                <p:nvPr/>
              </p:nvSpPr>
              <p:spPr>
                <a:xfrm>
                  <a:off x="12695200" y="4485125"/>
                  <a:ext cx="109325" cy="379325"/>
                </a:xfrm>
                <a:custGeom>
                  <a:avLst/>
                  <a:gdLst/>
                  <a:ahLst/>
                  <a:cxnLst/>
                  <a:rect l="l" t="t" r="r" b="b"/>
                  <a:pathLst>
                    <a:path w="4373" h="15173" fill="none" extrusionOk="0">
                      <a:moveTo>
                        <a:pt x="1" y="0"/>
                      </a:moveTo>
                      <a:lnTo>
                        <a:pt x="4373" y="1517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a:extLst>
                    <a:ext uri="{FF2B5EF4-FFF2-40B4-BE49-F238E27FC236}">
                      <a16:creationId xmlns:a16="http://schemas.microsoft.com/office/drawing/2014/main" id="{AA8EFCB8-8B00-6389-1C1D-523AF6F11D98}"/>
                    </a:ext>
                  </a:extLst>
                </p:cNvPr>
                <p:cNvSpPr/>
                <p:nvPr/>
              </p:nvSpPr>
              <p:spPr>
                <a:xfrm>
                  <a:off x="9369050" y="4637000"/>
                  <a:ext cx="2406050" cy="998125"/>
                </a:xfrm>
                <a:custGeom>
                  <a:avLst/>
                  <a:gdLst/>
                  <a:ahLst/>
                  <a:cxnLst/>
                  <a:rect l="l" t="t" r="r" b="b"/>
                  <a:pathLst>
                    <a:path w="96242" h="39925" fill="none" extrusionOk="0">
                      <a:moveTo>
                        <a:pt x="76633" y="12987"/>
                      </a:moveTo>
                      <a:lnTo>
                        <a:pt x="42142" y="1"/>
                      </a:lnTo>
                      <a:lnTo>
                        <a:pt x="79880" y="39924"/>
                      </a:lnTo>
                      <a:lnTo>
                        <a:pt x="76633" y="12987"/>
                      </a:lnTo>
                      <a:lnTo>
                        <a:pt x="96241" y="21698"/>
                      </a:lnTo>
                      <a:lnTo>
                        <a:pt x="79880" y="39924"/>
                      </a:lnTo>
                      <a:lnTo>
                        <a:pt x="49696" y="26102"/>
                      </a:lnTo>
                      <a:lnTo>
                        <a:pt x="42142" y="1"/>
                      </a:lnTo>
                      <a:lnTo>
                        <a:pt x="1" y="22630"/>
                      </a:lnTo>
                      <a:lnTo>
                        <a:pt x="49696" y="26102"/>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a:extLst>
                    <a:ext uri="{FF2B5EF4-FFF2-40B4-BE49-F238E27FC236}">
                      <a16:creationId xmlns:a16="http://schemas.microsoft.com/office/drawing/2014/main" id="{7ECEC3AF-E45E-8941-2860-FD22DC0B4C17}"/>
                    </a:ext>
                  </a:extLst>
                </p:cNvPr>
                <p:cNvSpPr/>
                <p:nvPr/>
              </p:nvSpPr>
              <p:spPr>
                <a:xfrm>
                  <a:off x="11853825" y="3610800"/>
                  <a:ext cx="1328400" cy="970775"/>
                </a:xfrm>
                <a:custGeom>
                  <a:avLst/>
                  <a:gdLst/>
                  <a:ahLst/>
                  <a:cxnLst/>
                  <a:rect l="l" t="t" r="r" b="b"/>
                  <a:pathLst>
                    <a:path w="53136" h="38831" fill="none" extrusionOk="0">
                      <a:moveTo>
                        <a:pt x="15719" y="38831"/>
                      </a:moveTo>
                      <a:lnTo>
                        <a:pt x="33656" y="34973"/>
                      </a:lnTo>
                      <a:lnTo>
                        <a:pt x="50210" y="14851"/>
                      </a:lnTo>
                      <a:lnTo>
                        <a:pt x="1" y="13694"/>
                      </a:lnTo>
                      <a:lnTo>
                        <a:pt x="15719" y="38831"/>
                      </a:lnTo>
                      <a:lnTo>
                        <a:pt x="50210" y="14851"/>
                      </a:lnTo>
                      <a:lnTo>
                        <a:pt x="53135" y="0"/>
                      </a:lnTo>
                      <a:lnTo>
                        <a:pt x="1" y="13694"/>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a:extLst>
                    <a:ext uri="{FF2B5EF4-FFF2-40B4-BE49-F238E27FC236}">
                      <a16:creationId xmlns:a16="http://schemas.microsoft.com/office/drawing/2014/main" id="{DF2F53C8-EF29-D317-AB1D-3E5B5D4C611F}"/>
                    </a:ext>
                  </a:extLst>
                </p:cNvPr>
                <p:cNvSpPr/>
                <p:nvPr/>
              </p:nvSpPr>
              <p:spPr>
                <a:xfrm>
                  <a:off x="10941725" y="1359075"/>
                  <a:ext cx="1862800" cy="4221400"/>
                </a:xfrm>
                <a:custGeom>
                  <a:avLst/>
                  <a:gdLst/>
                  <a:ahLst/>
                  <a:cxnLst/>
                  <a:rect l="l" t="t" r="r" b="b"/>
                  <a:pathLst>
                    <a:path w="74512" h="168856" fill="none" extrusionOk="0">
                      <a:moveTo>
                        <a:pt x="55353" y="157958"/>
                      </a:moveTo>
                      <a:lnTo>
                        <a:pt x="41210" y="168855"/>
                      </a:lnTo>
                      <a:lnTo>
                        <a:pt x="33334" y="152815"/>
                      </a:lnTo>
                      <a:lnTo>
                        <a:pt x="55353" y="157958"/>
                      </a:lnTo>
                      <a:lnTo>
                        <a:pt x="74512" y="140247"/>
                      </a:lnTo>
                      <a:lnTo>
                        <a:pt x="33334" y="152815"/>
                      </a:lnTo>
                      <a:lnTo>
                        <a:pt x="5047" y="102798"/>
                      </a:lnTo>
                      <a:lnTo>
                        <a:pt x="1" y="64128"/>
                      </a:lnTo>
                      <a:lnTo>
                        <a:pt x="20444" y="33623"/>
                      </a:lnTo>
                      <a:lnTo>
                        <a:pt x="47478" y="25780"/>
                      </a:lnTo>
                      <a:lnTo>
                        <a:pt x="47157" y="1865"/>
                      </a:lnTo>
                      <a:lnTo>
                        <a:pt x="65415" y="0"/>
                      </a:lnTo>
                      <a:lnTo>
                        <a:pt x="47478" y="25780"/>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a:extLst>
                    <a:ext uri="{FF2B5EF4-FFF2-40B4-BE49-F238E27FC236}">
                      <a16:creationId xmlns:a16="http://schemas.microsoft.com/office/drawing/2014/main" id="{4C9069BB-A4D1-E36F-1581-20BEA6672444}"/>
                    </a:ext>
                  </a:extLst>
                </p:cNvPr>
                <p:cNvSpPr/>
                <p:nvPr/>
              </p:nvSpPr>
              <p:spPr>
                <a:xfrm>
                  <a:off x="11631225" y="5472750"/>
                  <a:ext cx="744175" cy="196925"/>
                </a:xfrm>
                <a:custGeom>
                  <a:avLst/>
                  <a:gdLst/>
                  <a:ahLst/>
                  <a:cxnLst/>
                  <a:rect l="l" t="t" r="r" b="b"/>
                  <a:pathLst>
                    <a:path w="29767" h="7877" fill="none" extrusionOk="0">
                      <a:moveTo>
                        <a:pt x="1" y="7876"/>
                      </a:moveTo>
                      <a:lnTo>
                        <a:pt x="13630" y="4308"/>
                      </a:lnTo>
                      <a:lnTo>
                        <a:pt x="29766"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a:extLst>
                    <a:ext uri="{FF2B5EF4-FFF2-40B4-BE49-F238E27FC236}">
                      <a16:creationId xmlns:a16="http://schemas.microsoft.com/office/drawing/2014/main" id="{4785207D-19F7-11F1-A755-A73FDFD131BB}"/>
                    </a:ext>
                  </a:extLst>
                </p:cNvPr>
                <p:cNvSpPr/>
                <p:nvPr/>
              </p:nvSpPr>
              <p:spPr>
                <a:xfrm>
                  <a:off x="10422600" y="4566275"/>
                  <a:ext cx="712025" cy="70750"/>
                </a:xfrm>
                <a:custGeom>
                  <a:avLst/>
                  <a:gdLst/>
                  <a:ahLst/>
                  <a:cxnLst/>
                  <a:rect l="l" t="t" r="r" b="b"/>
                  <a:pathLst>
                    <a:path w="28481" h="2830" fill="none" extrusionOk="0">
                      <a:moveTo>
                        <a:pt x="0" y="2830"/>
                      </a:moveTo>
                      <a:lnTo>
                        <a:pt x="28480"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a:extLst>
                    <a:ext uri="{FF2B5EF4-FFF2-40B4-BE49-F238E27FC236}">
                      <a16:creationId xmlns:a16="http://schemas.microsoft.com/office/drawing/2014/main" id="{594BE7FD-1C04-DC69-6F62-EA90EAFD849B}"/>
                    </a:ext>
                  </a:extLst>
                </p:cNvPr>
                <p:cNvSpPr/>
                <p:nvPr/>
              </p:nvSpPr>
              <p:spPr>
                <a:xfrm>
                  <a:off x="13862050" y="3331925"/>
                  <a:ext cx="179225" cy="825350"/>
                </a:xfrm>
                <a:custGeom>
                  <a:avLst/>
                  <a:gdLst/>
                  <a:ahLst/>
                  <a:cxnLst/>
                  <a:rect l="l" t="t" r="r" b="b"/>
                  <a:pathLst>
                    <a:path w="7169" h="33014" fill="none" extrusionOk="0">
                      <a:moveTo>
                        <a:pt x="1" y="33013"/>
                      </a:moveTo>
                      <a:lnTo>
                        <a:pt x="7169"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a:extLst>
                    <a:ext uri="{FF2B5EF4-FFF2-40B4-BE49-F238E27FC236}">
                      <a16:creationId xmlns:a16="http://schemas.microsoft.com/office/drawing/2014/main" id="{F7B3489C-C5BE-54F2-E887-CAB8F7A514BD}"/>
                    </a:ext>
                  </a:extLst>
                </p:cNvPr>
                <p:cNvSpPr/>
                <p:nvPr/>
              </p:nvSpPr>
              <p:spPr>
                <a:xfrm>
                  <a:off x="12398675" y="1151725"/>
                  <a:ext cx="178425" cy="206575"/>
                </a:xfrm>
                <a:custGeom>
                  <a:avLst/>
                  <a:gdLst/>
                  <a:ahLst/>
                  <a:cxnLst/>
                  <a:rect l="l" t="t" r="r" b="b"/>
                  <a:pathLst>
                    <a:path w="7137" h="8263" fill="none" extrusionOk="0">
                      <a:moveTo>
                        <a:pt x="7137" y="8262"/>
                      </a:moveTo>
                      <a:lnTo>
                        <a:pt x="1" y="1"/>
                      </a:lnTo>
                    </a:path>
                  </a:pathLst>
                </a:custGeom>
                <a:solidFill>
                  <a:schemeClr val="accent2"/>
                </a:solidFill>
                <a:ln w="12050" cap="flat" cmpd="sng">
                  <a:solidFill>
                    <a:schemeClr val="accent2"/>
                  </a:solidFill>
                  <a:prstDash val="solid"/>
                  <a:miter lim="321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42">
                <a:extLst>
                  <a:ext uri="{FF2B5EF4-FFF2-40B4-BE49-F238E27FC236}">
                    <a16:creationId xmlns:a16="http://schemas.microsoft.com/office/drawing/2014/main" id="{8B441EC9-E5F3-B0DE-6931-9354FB0F243A}"/>
                  </a:ext>
                </a:extLst>
              </p:cNvPr>
              <p:cNvGrpSpPr/>
              <p:nvPr/>
            </p:nvGrpSpPr>
            <p:grpSpPr>
              <a:xfrm>
                <a:off x="9348175" y="863250"/>
                <a:ext cx="5209825" cy="5078850"/>
                <a:chOff x="9348175" y="863250"/>
                <a:chExt cx="5209825" cy="5078850"/>
              </a:xfrm>
            </p:grpSpPr>
            <p:sp>
              <p:nvSpPr>
                <p:cNvPr id="1790" name="Google Shape;1790;p42">
                  <a:extLst>
                    <a:ext uri="{FF2B5EF4-FFF2-40B4-BE49-F238E27FC236}">
                      <a16:creationId xmlns:a16="http://schemas.microsoft.com/office/drawing/2014/main" id="{63F19E70-504E-B8E8-E518-65FCA52FB0BC}"/>
                    </a:ext>
                  </a:extLst>
                </p:cNvPr>
                <p:cNvSpPr/>
                <p:nvPr/>
              </p:nvSpPr>
              <p:spPr>
                <a:xfrm>
                  <a:off x="10724750" y="2312150"/>
                  <a:ext cx="41825" cy="41825"/>
                </a:xfrm>
                <a:custGeom>
                  <a:avLst/>
                  <a:gdLst/>
                  <a:ahLst/>
                  <a:cxnLst/>
                  <a:rect l="l" t="t" r="r" b="b"/>
                  <a:pathLst>
                    <a:path w="1673" h="1673" extrusionOk="0">
                      <a:moveTo>
                        <a:pt x="836" y="1"/>
                      </a:moveTo>
                      <a:cubicBezTo>
                        <a:pt x="386" y="1"/>
                        <a:pt x="1" y="386"/>
                        <a:pt x="1" y="836"/>
                      </a:cubicBezTo>
                      <a:cubicBezTo>
                        <a:pt x="1" y="1286"/>
                        <a:pt x="386" y="1672"/>
                        <a:pt x="836" y="1672"/>
                      </a:cubicBezTo>
                      <a:cubicBezTo>
                        <a:pt x="1318" y="1672"/>
                        <a:pt x="1672" y="1286"/>
                        <a:pt x="1672" y="836"/>
                      </a:cubicBezTo>
                      <a:cubicBezTo>
                        <a:pt x="1672"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a:extLst>
                    <a:ext uri="{FF2B5EF4-FFF2-40B4-BE49-F238E27FC236}">
                      <a16:creationId xmlns:a16="http://schemas.microsoft.com/office/drawing/2014/main" id="{E9DFE995-8867-FD14-8778-0D14ED610AEC}"/>
                    </a:ext>
                  </a:extLst>
                </p:cNvPr>
                <p:cNvSpPr/>
                <p:nvPr/>
              </p:nvSpPr>
              <p:spPr>
                <a:xfrm>
                  <a:off x="12107775" y="1979450"/>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a:extLst>
                    <a:ext uri="{FF2B5EF4-FFF2-40B4-BE49-F238E27FC236}">
                      <a16:creationId xmlns:a16="http://schemas.microsoft.com/office/drawing/2014/main" id="{B6615786-4068-B64D-649E-B3B1EED8B5AF}"/>
                    </a:ext>
                  </a:extLst>
                </p:cNvPr>
                <p:cNvSpPr/>
                <p:nvPr/>
              </p:nvSpPr>
              <p:spPr>
                <a:xfrm>
                  <a:off x="12959600" y="328210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a:extLst>
                    <a:ext uri="{FF2B5EF4-FFF2-40B4-BE49-F238E27FC236}">
                      <a16:creationId xmlns:a16="http://schemas.microsoft.com/office/drawing/2014/main" id="{B9FB3D34-CF3B-C765-F637-171CA3A5730B}"/>
                    </a:ext>
                  </a:extLst>
                </p:cNvPr>
                <p:cNvSpPr/>
                <p:nvPr/>
              </p:nvSpPr>
              <p:spPr>
                <a:xfrm>
                  <a:off x="13743125" y="1628275"/>
                  <a:ext cx="41800" cy="42625"/>
                </a:xfrm>
                <a:custGeom>
                  <a:avLst/>
                  <a:gdLst/>
                  <a:ahLst/>
                  <a:cxnLst/>
                  <a:rect l="l" t="t" r="r" b="b"/>
                  <a:pathLst>
                    <a:path w="1672" h="1705" extrusionOk="0">
                      <a:moveTo>
                        <a:pt x="836" y="1"/>
                      </a:moveTo>
                      <a:cubicBezTo>
                        <a:pt x="354" y="1"/>
                        <a:pt x="0" y="386"/>
                        <a:pt x="0" y="868"/>
                      </a:cubicBezTo>
                      <a:cubicBezTo>
                        <a:pt x="0" y="1318"/>
                        <a:pt x="354" y="1704"/>
                        <a:pt x="836" y="1704"/>
                      </a:cubicBezTo>
                      <a:cubicBezTo>
                        <a:pt x="1286" y="1704"/>
                        <a:pt x="1672" y="1318"/>
                        <a:pt x="1672" y="868"/>
                      </a:cubicBezTo>
                      <a:cubicBezTo>
                        <a:pt x="1672" y="386"/>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a:extLst>
                    <a:ext uri="{FF2B5EF4-FFF2-40B4-BE49-F238E27FC236}">
                      <a16:creationId xmlns:a16="http://schemas.microsoft.com/office/drawing/2014/main" id="{82B81A59-E077-E748-4F95-F029C865B2CF}"/>
                    </a:ext>
                  </a:extLst>
                </p:cNvPr>
                <p:cNvSpPr/>
                <p:nvPr/>
              </p:nvSpPr>
              <p:spPr>
                <a:xfrm>
                  <a:off x="11690700" y="2964675"/>
                  <a:ext cx="42600" cy="42625"/>
                </a:xfrm>
                <a:custGeom>
                  <a:avLst/>
                  <a:gdLst/>
                  <a:ahLst/>
                  <a:cxnLst/>
                  <a:rect l="l" t="t" r="r" b="b"/>
                  <a:pathLst>
                    <a:path w="1704" h="1705" extrusionOk="0">
                      <a:moveTo>
                        <a:pt x="868" y="1"/>
                      </a:moveTo>
                      <a:cubicBezTo>
                        <a:pt x="386" y="1"/>
                        <a:pt x="0" y="387"/>
                        <a:pt x="0" y="869"/>
                      </a:cubicBezTo>
                      <a:cubicBezTo>
                        <a:pt x="0" y="1319"/>
                        <a:pt x="386" y="1705"/>
                        <a:pt x="868" y="1705"/>
                      </a:cubicBezTo>
                      <a:cubicBezTo>
                        <a:pt x="1318" y="1705"/>
                        <a:pt x="1704" y="1319"/>
                        <a:pt x="1704" y="869"/>
                      </a:cubicBezTo>
                      <a:cubicBezTo>
                        <a:pt x="1704" y="387"/>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a:extLst>
                    <a:ext uri="{FF2B5EF4-FFF2-40B4-BE49-F238E27FC236}">
                      <a16:creationId xmlns:a16="http://schemas.microsoft.com/office/drawing/2014/main" id="{6466F37E-78F5-3FF4-65A5-E04E7778D330}"/>
                    </a:ext>
                  </a:extLst>
                </p:cNvPr>
                <p:cNvSpPr/>
                <p:nvPr/>
              </p:nvSpPr>
              <p:spPr>
                <a:xfrm>
                  <a:off x="12671100" y="4466625"/>
                  <a:ext cx="42625" cy="41825"/>
                </a:xfrm>
                <a:custGeom>
                  <a:avLst/>
                  <a:gdLst/>
                  <a:ahLst/>
                  <a:cxnLst/>
                  <a:rect l="l" t="t" r="r" b="b"/>
                  <a:pathLst>
                    <a:path w="1705" h="1673" extrusionOk="0">
                      <a:moveTo>
                        <a:pt x="836" y="1"/>
                      </a:moveTo>
                      <a:cubicBezTo>
                        <a:pt x="386" y="1"/>
                        <a:pt x="1" y="387"/>
                        <a:pt x="1" y="837"/>
                      </a:cubicBezTo>
                      <a:cubicBezTo>
                        <a:pt x="1" y="1319"/>
                        <a:pt x="386" y="1672"/>
                        <a:pt x="836" y="1672"/>
                      </a:cubicBezTo>
                      <a:cubicBezTo>
                        <a:pt x="1318" y="1672"/>
                        <a:pt x="1704" y="1319"/>
                        <a:pt x="1704" y="837"/>
                      </a:cubicBezTo>
                      <a:cubicBezTo>
                        <a:pt x="1704" y="387"/>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a:extLst>
                    <a:ext uri="{FF2B5EF4-FFF2-40B4-BE49-F238E27FC236}">
                      <a16:creationId xmlns:a16="http://schemas.microsoft.com/office/drawing/2014/main" id="{3452680D-D3AA-F5C1-94C7-633B49E485E7}"/>
                    </a:ext>
                  </a:extLst>
                </p:cNvPr>
                <p:cNvSpPr/>
                <p:nvPr/>
              </p:nvSpPr>
              <p:spPr>
                <a:xfrm>
                  <a:off x="9348175" y="5181850"/>
                  <a:ext cx="42600" cy="42625"/>
                </a:xfrm>
                <a:custGeom>
                  <a:avLst/>
                  <a:gdLst/>
                  <a:ahLst/>
                  <a:cxnLst/>
                  <a:rect l="l" t="t" r="r" b="b"/>
                  <a:pathLst>
                    <a:path w="1704" h="1705" extrusionOk="0">
                      <a:moveTo>
                        <a:pt x="836" y="1"/>
                      </a:moveTo>
                      <a:cubicBezTo>
                        <a:pt x="386" y="1"/>
                        <a:pt x="0" y="386"/>
                        <a:pt x="0" y="836"/>
                      </a:cubicBezTo>
                      <a:cubicBezTo>
                        <a:pt x="0" y="1318"/>
                        <a:pt x="386" y="1704"/>
                        <a:pt x="836" y="1704"/>
                      </a:cubicBezTo>
                      <a:cubicBezTo>
                        <a:pt x="1318" y="1704"/>
                        <a:pt x="1704" y="1318"/>
                        <a:pt x="1704" y="836"/>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a:extLst>
                    <a:ext uri="{FF2B5EF4-FFF2-40B4-BE49-F238E27FC236}">
                      <a16:creationId xmlns:a16="http://schemas.microsoft.com/office/drawing/2014/main" id="{5FEF29A7-AD27-9C89-CDAF-BFC0EBF00A49}"/>
                    </a:ext>
                  </a:extLst>
                </p:cNvPr>
                <p:cNvSpPr/>
                <p:nvPr/>
              </p:nvSpPr>
              <p:spPr>
                <a:xfrm>
                  <a:off x="11122550" y="4545400"/>
                  <a:ext cx="41800" cy="41800"/>
                </a:xfrm>
                <a:custGeom>
                  <a:avLst/>
                  <a:gdLst/>
                  <a:ahLst/>
                  <a:cxnLst/>
                  <a:rect l="l" t="t" r="r" b="b"/>
                  <a:pathLst>
                    <a:path w="1672" h="1672" extrusionOk="0">
                      <a:moveTo>
                        <a:pt x="836" y="0"/>
                      </a:moveTo>
                      <a:cubicBezTo>
                        <a:pt x="386" y="0"/>
                        <a:pt x="0" y="354"/>
                        <a:pt x="0" y="836"/>
                      </a:cubicBezTo>
                      <a:cubicBezTo>
                        <a:pt x="0" y="1286"/>
                        <a:pt x="386" y="1672"/>
                        <a:pt x="836" y="1672"/>
                      </a:cubicBezTo>
                      <a:cubicBezTo>
                        <a:pt x="1318" y="1672"/>
                        <a:pt x="1672" y="1286"/>
                        <a:pt x="1672" y="836"/>
                      </a:cubicBezTo>
                      <a:cubicBezTo>
                        <a:pt x="1672" y="354"/>
                        <a:pt x="1318"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a:extLst>
                    <a:ext uri="{FF2B5EF4-FFF2-40B4-BE49-F238E27FC236}">
                      <a16:creationId xmlns:a16="http://schemas.microsoft.com/office/drawing/2014/main" id="{99583AB4-E2C2-35DD-E332-A78D79439824}"/>
                    </a:ext>
                  </a:extLst>
                </p:cNvPr>
                <p:cNvSpPr/>
                <p:nvPr/>
              </p:nvSpPr>
              <p:spPr>
                <a:xfrm>
                  <a:off x="10115625" y="5616600"/>
                  <a:ext cx="42600" cy="42625"/>
                </a:xfrm>
                <a:custGeom>
                  <a:avLst/>
                  <a:gdLst/>
                  <a:ahLst/>
                  <a:cxnLst/>
                  <a:rect l="l" t="t" r="r" b="b"/>
                  <a:pathLst>
                    <a:path w="1704" h="1705" extrusionOk="0">
                      <a:moveTo>
                        <a:pt x="868" y="1"/>
                      </a:moveTo>
                      <a:cubicBezTo>
                        <a:pt x="386" y="1"/>
                        <a:pt x="0" y="386"/>
                        <a:pt x="0" y="869"/>
                      </a:cubicBezTo>
                      <a:cubicBezTo>
                        <a:pt x="0" y="1319"/>
                        <a:pt x="386" y="1704"/>
                        <a:pt x="868" y="1704"/>
                      </a:cubicBezTo>
                      <a:cubicBezTo>
                        <a:pt x="1318" y="1704"/>
                        <a:pt x="1704" y="1319"/>
                        <a:pt x="1704" y="869"/>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a:extLst>
                    <a:ext uri="{FF2B5EF4-FFF2-40B4-BE49-F238E27FC236}">
                      <a16:creationId xmlns:a16="http://schemas.microsoft.com/office/drawing/2014/main" id="{C74C7ABE-9D72-5FF7-1EF6-DA2E080839EE}"/>
                    </a:ext>
                  </a:extLst>
                </p:cNvPr>
                <p:cNvSpPr/>
                <p:nvPr/>
              </p:nvSpPr>
              <p:spPr>
                <a:xfrm>
                  <a:off x="12002500" y="3531225"/>
                  <a:ext cx="42600" cy="41825"/>
                </a:xfrm>
                <a:custGeom>
                  <a:avLst/>
                  <a:gdLst/>
                  <a:ahLst/>
                  <a:cxnLst/>
                  <a:rect l="l" t="t" r="r" b="b"/>
                  <a:pathLst>
                    <a:path w="1704" h="1673" extrusionOk="0">
                      <a:moveTo>
                        <a:pt x="836" y="1"/>
                      </a:moveTo>
                      <a:cubicBezTo>
                        <a:pt x="386" y="1"/>
                        <a:pt x="0" y="354"/>
                        <a:pt x="0" y="837"/>
                      </a:cubicBezTo>
                      <a:cubicBezTo>
                        <a:pt x="0" y="1287"/>
                        <a:pt x="386" y="1672"/>
                        <a:pt x="836" y="1672"/>
                      </a:cubicBezTo>
                      <a:cubicBezTo>
                        <a:pt x="1318" y="1672"/>
                        <a:pt x="1704" y="1287"/>
                        <a:pt x="1704" y="837"/>
                      </a:cubicBezTo>
                      <a:cubicBezTo>
                        <a:pt x="1704" y="354"/>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a:extLst>
                    <a:ext uri="{FF2B5EF4-FFF2-40B4-BE49-F238E27FC236}">
                      <a16:creationId xmlns:a16="http://schemas.microsoft.com/office/drawing/2014/main" id="{643BF6DA-0C67-9453-60B1-01CE02BEF759}"/>
                    </a:ext>
                  </a:extLst>
                </p:cNvPr>
                <p:cNvSpPr/>
                <p:nvPr/>
              </p:nvSpPr>
              <p:spPr>
                <a:xfrm>
                  <a:off x="10624300" y="3630075"/>
                  <a:ext cx="42625" cy="42625"/>
                </a:xfrm>
                <a:custGeom>
                  <a:avLst/>
                  <a:gdLst/>
                  <a:ahLst/>
                  <a:cxnLst/>
                  <a:rect l="l" t="t" r="r" b="b"/>
                  <a:pathLst>
                    <a:path w="1705" h="1705" extrusionOk="0">
                      <a:moveTo>
                        <a:pt x="868" y="1"/>
                      </a:moveTo>
                      <a:cubicBezTo>
                        <a:pt x="386" y="1"/>
                        <a:pt x="0" y="386"/>
                        <a:pt x="0" y="868"/>
                      </a:cubicBezTo>
                      <a:cubicBezTo>
                        <a:pt x="0" y="1318"/>
                        <a:pt x="386" y="1704"/>
                        <a:pt x="868" y="1704"/>
                      </a:cubicBezTo>
                      <a:cubicBezTo>
                        <a:pt x="1318" y="1704"/>
                        <a:pt x="1704" y="1318"/>
                        <a:pt x="1704" y="868"/>
                      </a:cubicBezTo>
                      <a:cubicBezTo>
                        <a:pt x="1704" y="386"/>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a:extLst>
                    <a:ext uri="{FF2B5EF4-FFF2-40B4-BE49-F238E27FC236}">
                      <a16:creationId xmlns:a16="http://schemas.microsoft.com/office/drawing/2014/main" id="{7103032B-5605-A126-4EF0-06729E8B0A48}"/>
                    </a:ext>
                  </a:extLst>
                </p:cNvPr>
                <p:cNvSpPr/>
                <p:nvPr/>
              </p:nvSpPr>
              <p:spPr>
                <a:xfrm>
                  <a:off x="13161300" y="3589900"/>
                  <a:ext cx="41825" cy="42600"/>
                </a:xfrm>
                <a:custGeom>
                  <a:avLst/>
                  <a:gdLst/>
                  <a:ahLst/>
                  <a:cxnLst/>
                  <a:rect l="l" t="t" r="r" b="b"/>
                  <a:pathLst>
                    <a:path w="1673" h="1704" extrusionOk="0">
                      <a:moveTo>
                        <a:pt x="836" y="0"/>
                      </a:moveTo>
                      <a:cubicBezTo>
                        <a:pt x="354" y="0"/>
                        <a:pt x="1" y="386"/>
                        <a:pt x="1" y="836"/>
                      </a:cubicBezTo>
                      <a:cubicBezTo>
                        <a:pt x="1" y="1318"/>
                        <a:pt x="354" y="1704"/>
                        <a:pt x="836" y="1704"/>
                      </a:cubicBezTo>
                      <a:cubicBezTo>
                        <a:pt x="1319" y="1704"/>
                        <a:pt x="1672" y="1318"/>
                        <a:pt x="1672" y="836"/>
                      </a:cubicBezTo>
                      <a:cubicBezTo>
                        <a:pt x="1672" y="386"/>
                        <a:pt x="1319" y="0"/>
                        <a:pt x="8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a:extLst>
                    <a:ext uri="{FF2B5EF4-FFF2-40B4-BE49-F238E27FC236}">
                      <a16:creationId xmlns:a16="http://schemas.microsoft.com/office/drawing/2014/main" id="{9DDF2268-1EFD-1116-3B69-338D31D07637}"/>
                    </a:ext>
                  </a:extLst>
                </p:cNvPr>
                <p:cNvSpPr/>
                <p:nvPr/>
              </p:nvSpPr>
              <p:spPr>
                <a:xfrm>
                  <a:off x="14516200" y="4739050"/>
                  <a:ext cx="41800" cy="41825"/>
                </a:xfrm>
                <a:custGeom>
                  <a:avLst/>
                  <a:gdLst/>
                  <a:ahLst/>
                  <a:cxnLst/>
                  <a:rect l="l" t="t" r="r" b="b"/>
                  <a:pathLst>
                    <a:path w="1672" h="1673" extrusionOk="0">
                      <a:moveTo>
                        <a:pt x="836" y="1"/>
                      </a:moveTo>
                      <a:cubicBezTo>
                        <a:pt x="354" y="1"/>
                        <a:pt x="0" y="387"/>
                        <a:pt x="0" y="837"/>
                      </a:cubicBezTo>
                      <a:cubicBezTo>
                        <a:pt x="0" y="1319"/>
                        <a:pt x="354" y="1672"/>
                        <a:pt x="836" y="1672"/>
                      </a:cubicBezTo>
                      <a:cubicBezTo>
                        <a:pt x="1286" y="1672"/>
                        <a:pt x="1672" y="1319"/>
                        <a:pt x="1672" y="837"/>
                      </a:cubicBezTo>
                      <a:cubicBezTo>
                        <a:pt x="1672" y="387"/>
                        <a:pt x="1286"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a:extLst>
                    <a:ext uri="{FF2B5EF4-FFF2-40B4-BE49-F238E27FC236}">
                      <a16:creationId xmlns:a16="http://schemas.microsoft.com/office/drawing/2014/main" id="{7FA697FF-3149-91BF-BB73-AFC2B9373B32}"/>
                    </a:ext>
                  </a:extLst>
                </p:cNvPr>
                <p:cNvSpPr/>
                <p:nvPr/>
              </p:nvSpPr>
              <p:spPr>
                <a:xfrm>
                  <a:off x="13821075" y="5063725"/>
                  <a:ext cx="42600" cy="42600"/>
                </a:xfrm>
                <a:custGeom>
                  <a:avLst/>
                  <a:gdLst/>
                  <a:ahLst/>
                  <a:cxnLst/>
                  <a:rect l="l" t="t" r="r" b="b"/>
                  <a:pathLst>
                    <a:path w="1704" h="1704" extrusionOk="0">
                      <a:moveTo>
                        <a:pt x="868" y="0"/>
                      </a:moveTo>
                      <a:cubicBezTo>
                        <a:pt x="386" y="0"/>
                        <a:pt x="0" y="386"/>
                        <a:pt x="0" y="868"/>
                      </a:cubicBezTo>
                      <a:cubicBezTo>
                        <a:pt x="0" y="1318"/>
                        <a:pt x="386" y="1704"/>
                        <a:pt x="868" y="1704"/>
                      </a:cubicBezTo>
                      <a:cubicBezTo>
                        <a:pt x="1318" y="1704"/>
                        <a:pt x="1704" y="1318"/>
                        <a:pt x="1704" y="868"/>
                      </a:cubicBezTo>
                      <a:cubicBezTo>
                        <a:pt x="1704" y="386"/>
                        <a:pt x="1318" y="0"/>
                        <a:pt x="86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a:extLst>
                    <a:ext uri="{FF2B5EF4-FFF2-40B4-BE49-F238E27FC236}">
                      <a16:creationId xmlns:a16="http://schemas.microsoft.com/office/drawing/2014/main" id="{1E1A6180-5E8D-2382-40C5-727E244FE548}"/>
                    </a:ext>
                  </a:extLst>
                </p:cNvPr>
                <p:cNvSpPr/>
                <p:nvPr/>
              </p:nvSpPr>
              <p:spPr>
                <a:xfrm>
                  <a:off x="13674800" y="5776525"/>
                  <a:ext cx="41825" cy="42625"/>
                </a:xfrm>
                <a:custGeom>
                  <a:avLst/>
                  <a:gdLst/>
                  <a:ahLst/>
                  <a:cxnLst/>
                  <a:rect l="l" t="t" r="r" b="b"/>
                  <a:pathLst>
                    <a:path w="1673" h="1705" extrusionOk="0">
                      <a:moveTo>
                        <a:pt x="837" y="0"/>
                      </a:moveTo>
                      <a:cubicBezTo>
                        <a:pt x="387" y="0"/>
                        <a:pt x="1" y="386"/>
                        <a:pt x="1" y="836"/>
                      </a:cubicBezTo>
                      <a:cubicBezTo>
                        <a:pt x="1" y="1318"/>
                        <a:pt x="387" y="1704"/>
                        <a:pt x="837" y="1704"/>
                      </a:cubicBezTo>
                      <a:cubicBezTo>
                        <a:pt x="1319" y="1704"/>
                        <a:pt x="1673" y="1318"/>
                        <a:pt x="1673" y="836"/>
                      </a:cubicBezTo>
                      <a:cubicBezTo>
                        <a:pt x="1673"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a:extLst>
                    <a:ext uri="{FF2B5EF4-FFF2-40B4-BE49-F238E27FC236}">
                      <a16:creationId xmlns:a16="http://schemas.microsoft.com/office/drawing/2014/main" id="{00388A30-38BB-2EE2-CF1E-9259EC6A9C96}"/>
                    </a:ext>
                  </a:extLst>
                </p:cNvPr>
                <p:cNvSpPr/>
                <p:nvPr/>
              </p:nvSpPr>
              <p:spPr>
                <a:xfrm>
                  <a:off x="13244075" y="5739550"/>
                  <a:ext cx="42625" cy="41825"/>
                </a:xfrm>
                <a:custGeom>
                  <a:avLst/>
                  <a:gdLst/>
                  <a:ahLst/>
                  <a:cxnLst/>
                  <a:rect l="l" t="t" r="r" b="b"/>
                  <a:pathLst>
                    <a:path w="1705" h="1673" extrusionOk="0">
                      <a:moveTo>
                        <a:pt x="868" y="1"/>
                      </a:moveTo>
                      <a:cubicBezTo>
                        <a:pt x="386" y="1"/>
                        <a:pt x="1" y="354"/>
                        <a:pt x="1" y="837"/>
                      </a:cubicBezTo>
                      <a:cubicBezTo>
                        <a:pt x="1" y="1319"/>
                        <a:pt x="386" y="1672"/>
                        <a:pt x="868" y="1672"/>
                      </a:cubicBezTo>
                      <a:cubicBezTo>
                        <a:pt x="1318" y="1672"/>
                        <a:pt x="1704" y="1319"/>
                        <a:pt x="1704" y="837"/>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a:extLst>
                    <a:ext uri="{FF2B5EF4-FFF2-40B4-BE49-F238E27FC236}">
                      <a16:creationId xmlns:a16="http://schemas.microsoft.com/office/drawing/2014/main" id="{099998B1-C049-0C3C-872A-AFC91D63AF4A}"/>
                    </a:ext>
                  </a:extLst>
                </p:cNvPr>
                <p:cNvSpPr/>
                <p:nvPr/>
              </p:nvSpPr>
              <p:spPr>
                <a:xfrm>
                  <a:off x="12369750" y="5899475"/>
                  <a:ext cx="42600" cy="42625"/>
                </a:xfrm>
                <a:custGeom>
                  <a:avLst/>
                  <a:gdLst/>
                  <a:ahLst/>
                  <a:cxnLst/>
                  <a:rect l="l" t="t" r="r" b="b"/>
                  <a:pathLst>
                    <a:path w="1704" h="1705" extrusionOk="0">
                      <a:moveTo>
                        <a:pt x="836" y="1"/>
                      </a:moveTo>
                      <a:cubicBezTo>
                        <a:pt x="386" y="1"/>
                        <a:pt x="0" y="386"/>
                        <a:pt x="0" y="868"/>
                      </a:cubicBezTo>
                      <a:cubicBezTo>
                        <a:pt x="0" y="1319"/>
                        <a:pt x="386" y="1704"/>
                        <a:pt x="836" y="1704"/>
                      </a:cubicBezTo>
                      <a:cubicBezTo>
                        <a:pt x="1318" y="1704"/>
                        <a:pt x="1704" y="1319"/>
                        <a:pt x="1704" y="868"/>
                      </a:cubicBezTo>
                      <a:cubicBezTo>
                        <a:pt x="1704" y="386"/>
                        <a:pt x="1318" y="1"/>
                        <a:pt x="83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a:extLst>
                    <a:ext uri="{FF2B5EF4-FFF2-40B4-BE49-F238E27FC236}">
                      <a16:creationId xmlns:a16="http://schemas.microsoft.com/office/drawing/2014/main" id="{56F12D59-2865-8E7C-ED71-860BDC3F66C7}"/>
                    </a:ext>
                  </a:extLst>
                </p:cNvPr>
                <p:cNvSpPr/>
                <p:nvPr/>
              </p:nvSpPr>
              <p:spPr>
                <a:xfrm>
                  <a:off x="11950250" y="5549100"/>
                  <a:ext cx="42625" cy="41825"/>
                </a:xfrm>
                <a:custGeom>
                  <a:avLst/>
                  <a:gdLst/>
                  <a:ahLst/>
                  <a:cxnLst/>
                  <a:rect l="l" t="t" r="r" b="b"/>
                  <a:pathLst>
                    <a:path w="1705" h="1673" extrusionOk="0">
                      <a:moveTo>
                        <a:pt x="869" y="1"/>
                      </a:moveTo>
                      <a:cubicBezTo>
                        <a:pt x="387" y="1"/>
                        <a:pt x="1" y="354"/>
                        <a:pt x="1" y="836"/>
                      </a:cubicBezTo>
                      <a:cubicBezTo>
                        <a:pt x="1" y="1286"/>
                        <a:pt x="387" y="1672"/>
                        <a:pt x="869" y="1672"/>
                      </a:cubicBezTo>
                      <a:cubicBezTo>
                        <a:pt x="1319" y="1672"/>
                        <a:pt x="1705" y="1286"/>
                        <a:pt x="1705" y="836"/>
                      </a:cubicBezTo>
                      <a:cubicBezTo>
                        <a:pt x="1705" y="354"/>
                        <a:pt x="1319" y="1"/>
                        <a:pt x="86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a:extLst>
                    <a:ext uri="{FF2B5EF4-FFF2-40B4-BE49-F238E27FC236}">
                      <a16:creationId xmlns:a16="http://schemas.microsoft.com/office/drawing/2014/main" id="{8C5F21B8-7E47-CE0E-C9B4-70267296EEF4}"/>
                    </a:ext>
                  </a:extLst>
                </p:cNvPr>
                <p:cNvSpPr/>
                <p:nvPr/>
              </p:nvSpPr>
              <p:spPr>
                <a:xfrm>
                  <a:off x="11609525" y="5647950"/>
                  <a:ext cx="42625" cy="42625"/>
                </a:xfrm>
                <a:custGeom>
                  <a:avLst/>
                  <a:gdLst/>
                  <a:ahLst/>
                  <a:cxnLst/>
                  <a:rect l="l" t="t" r="r" b="b"/>
                  <a:pathLst>
                    <a:path w="1705" h="1705" extrusionOk="0">
                      <a:moveTo>
                        <a:pt x="869" y="0"/>
                      </a:moveTo>
                      <a:cubicBezTo>
                        <a:pt x="386" y="0"/>
                        <a:pt x="1" y="386"/>
                        <a:pt x="1" y="868"/>
                      </a:cubicBezTo>
                      <a:cubicBezTo>
                        <a:pt x="1" y="1318"/>
                        <a:pt x="386" y="1704"/>
                        <a:pt x="869" y="1704"/>
                      </a:cubicBezTo>
                      <a:cubicBezTo>
                        <a:pt x="1319" y="1704"/>
                        <a:pt x="1704" y="1318"/>
                        <a:pt x="1704" y="868"/>
                      </a:cubicBezTo>
                      <a:cubicBezTo>
                        <a:pt x="1704" y="386"/>
                        <a:pt x="1319" y="0"/>
                        <a:pt x="86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a:extLst>
                    <a:ext uri="{FF2B5EF4-FFF2-40B4-BE49-F238E27FC236}">
                      <a16:creationId xmlns:a16="http://schemas.microsoft.com/office/drawing/2014/main" id="{8D794A61-8D80-247D-823F-83CC649DA16C}"/>
                    </a:ext>
                  </a:extLst>
                </p:cNvPr>
                <p:cNvSpPr/>
                <p:nvPr/>
              </p:nvSpPr>
              <p:spPr>
                <a:xfrm>
                  <a:off x="11266375" y="4940775"/>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a:extLst>
                    <a:ext uri="{FF2B5EF4-FFF2-40B4-BE49-F238E27FC236}">
                      <a16:creationId xmlns:a16="http://schemas.microsoft.com/office/drawing/2014/main" id="{7CF2F505-E408-9569-9A12-3C29AEF3DA85}"/>
                    </a:ext>
                  </a:extLst>
                </p:cNvPr>
                <p:cNvSpPr/>
                <p:nvPr/>
              </p:nvSpPr>
              <p:spPr>
                <a:xfrm>
                  <a:off x="13496400" y="863250"/>
                  <a:ext cx="42625" cy="42600"/>
                </a:xfrm>
                <a:custGeom>
                  <a:avLst/>
                  <a:gdLst/>
                  <a:ahLst/>
                  <a:cxnLst/>
                  <a:rect l="l" t="t" r="r" b="b"/>
                  <a:pathLst>
                    <a:path w="1705" h="1704" extrusionOk="0">
                      <a:moveTo>
                        <a:pt x="837" y="0"/>
                      </a:moveTo>
                      <a:cubicBezTo>
                        <a:pt x="387" y="0"/>
                        <a:pt x="1" y="386"/>
                        <a:pt x="1" y="836"/>
                      </a:cubicBezTo>
                      <a:cubicBezTo>
                        <a:pt x="1" y="1318"/>
                        <a:pt x="387" y="1704"/>
                        <a:pt x="837" y="1704"/>
                      </a:cubicBezTo>
                      <a:cubicBezTo>
                        <a:pt x="1319" y="1704"/>
                        <a:pt x="1705" y="1318"/>
                        <a:pt x="1705" y="836"/>
                      </a:cubicBezTo>
                      <a:cubicBezTo>
                        <a:pt x="1705"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a:extLst>
                    <a:ext uri="{FF2B5EF4-FFF2-40B4-BE49-F238E27FC236}">
                      <a16:creationId xmlns:a16="http://schemas.microsoft.com/office/drawing/2014/main" id="{6DA9EA43-800D-0894-CB9C-7324BD9A61AB}"/>
                    </a:ext>
                  </a:extLst>
                </p:cNvPr>
                <p:cNvSpPr/>
                <p:nvPr/>
              </p:nvSpPr>
              <p:spPr>
                <a:xfrm>
                  <a:off x="12099725" y="1387200"/>
                  <a:ext cx="42625" cy="42600"/>
                </a:xfrm>
                <a:custGeom>
                  <a:avLst/>
                  <a:gdLst/>
                  <a:ahLst/>
                  <a:cxnLst/>
                  <a:rect l="l" t="t" r="r" b="b"/>
                  <a:pathLst>
                    <a:path w="1705" h="1704" extrusionOk="0">
                      <a:moveTo>
                        <a:pt x="837" y="0"/>
                      </a:moveTo>
                      <a:cubicBezTo>
                        <a:pt x="387" y="0"/>
                        <a:pt x="1" y="386"/>
                        <a:pt x="1" y="868"/>
                      </a:cubicBezTo>
                      <a:cubicBezTo>
                        <a:pt x="1" y="1318"/>
                        <a:pt x="387" y="1704"/>
                        <a:pt x="837" y="1704"/>
                      </a:cubicBezTo>
                      <a:cubicBezTo>
                        <a:pt x="1319" y="1704"/>
                        <a:pt x="1704" y="1318"/>
                        <a:pt x="1704" y="868"/>
                      </a:cubicBezTo>
                      <a:cubicBezTo>
                        <a:pt x="1704" y="386"/>
                        <a:pt x="1319" y="0"/>
                        <a:pt x="83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a:extLst>
                    <a:ext uri="{FF2B5EF4-FFF2-40B4-BE49-F238E27FC236}">
                      <a16:creationId xmlns:a16="http://schemas.microsoft.com/office/drawing/2014/main" id="{0B89CA7C-93E1-7E75-9905-B4185FA89CAB}"/>
                    </a:ext>
                  </a:extLst>
                </p:cNvPr>
                <p:cNvSpPr/>
                <p:nvPr/>
              </p:nvSpPr>
              <p:spPr>
                <a:xfrm>
                  <a:off x="12372150" y="1127625"/>
                  <a:ext cx="42625" cy="42625"/>
                </a:xfrm>
                <a:custGeom>
                  <a:avLst/>
                  <a:gdLst/>
                  <a:ahLst/>
                  <a:cxnLst/>
                  <a:rect l="l" t="t" r="r" b="b"/>
                  <a:pathLst>
                    <a:path w="1705" h="1705" extrusionOk="0">
                      <a:moveTo>
                        <a:pt x="837" y="1"/>
                      </a:moveTo>
                      <a:cubicBezTo>
                        <a:pt x="386" y="1"/>
                        <a:pt x="1" y="386"/>
                        <a:pt x="1" y="868"/>
                      </a:cubicBezTo>
                      <a:cubicBezTo>
                        <a:pt x="1" y="1318"/>
                        <a:pt x="386" y="1704"/>
                        <a:pt x="837" y="1704"/>
                      </a:cubicBezTo>
                      <a:cubicBezTo>
                        <a:pt x="1319" y="1704"/>
                        <a:pt x="1704" y="1318"/>
                        <a:pt x="1704" y="868"/>
                      </a:cubicBezTo>
                      <a:cubicBezTo>
                        <a:pt x="1704" y="386"/>
                        <a:pt x="1319" y="1"/>
                        <a:pt x="837"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a:extLst>
                    <a:ext uri="{FF2B5EF4-FFF2-40B4-BE49-F238E27FC236}">
                      <a16:creationId xmlns:a16="http://schemas.microsoft.com/office/drawing/2014/main" id="{E7F5B366-F6B6-E939-6931-5DB2F95CE70E}"/>
                    </a:ext>
                  </a:extLst>
                </p:cNvPr>
                <p:cNvSpPr/>
                <p:nvPr/>
              </p:nvSpPr>
              <p:spPr>
                <a:xfrm>
                  <a:off x="13247300" y="1361475"/>
                  <a:ext cx="42600" cy="41825"/>
                </a:xfrm>
                <a:custGeom>
                  <a:avLst/>
                  <a:gdLst/>
                  <a:ahLst/>
                  <a:cxnLst/>
                  <a:rect l="l" t="t" r="r" b="b"/>
                  <a:pathLst>
                    <a:path w="1704" h="1673" extrusionOk="0">
                      <a:moveTo>
                        <a:pt x="868" y="1"/>
                      </a:moveTo>
                      <a:cubicBezTo>
                        <a:pt x="386" y="1"/>
                        <a:pt x="0" y="354"/>
                        <a:pt x="0" y="836"/>
                      </a:cubicBezTo>
                      <a:cubicBezTo>
                        <a:pt x="0" y="1286"/>
                        <a:pt x="386" y="1672"/>
                        <a:pt x="868" y="1672"/>
                      </a:cubicBezTo>
                      <a:cubicBezTo>
                        <a:pt x="1318" y="1672"/>
                        <a:pt x="1704" y="1286"/>
                        <a:pt x="1704" y="836"/>
                      </a:cubicBezTo>
                      <a:cubicBezTo>
                        <a:pt x="1704" y="354"/>
                        <a:pt x="1318"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a:extLst>
                    <a:ext uri="{FF2B5EF4-FFF2-40B4-BE49-F238E27FC236}">
                      <a16:creationId xmlns:a16="http://schemas.microsoft.com/office/drawing/2014/main" id="{A8DC0CEA-B4F2-5790-4631-0ABD056FC947}"/>
                    </a:ext>
                  </a:extLst>
                </p:cNvPr>
                <p:cNvSpPr/>
                <p:nvPr/>
              </p:nvSpPr>
              <p:spPr>
                <a:xfrm>
                  <a:off x="10904750" y="2926100"/>
                  <a:ext cx="69150" cy="69150"/>
                </a:xfrm>
                <a:custGeom>
                  <a:avLst/>
                  <a:gdLst/>
                  <a:ahLst/>
                  <a:cxnLst/>
                  <a:rect l="l" t="t" r="r" b="b"/>
                  <a:pathLst>
                    <a:path w="2766" h="2766" extrusionOk="0">
                      <a:moveTo>
                        <a:pt x="1383" y="1"/>
                      </a:moveTo>
                      <a:cubicBezTo>
                        <a:pt x="644" y="1"/>
                        <a:pt x="1" y="644"/>
                        <a:pt x="1" y="1383"/>
                      </a:cubicBezTo>
                      <a:cubicBezTo>
                        <a:pt x="1" y="2155"/>
                        <a:pt x="644" y="2765"/>
                        <a:pt x="1383" y="2765"/>
                      </a:cubicBezTo>
                      <a:cubicBezTo>
                        <a:pt x="2155" y="2765"/>
                        <a:pt x="2765" y="2155"/>
                        <a:pt x="2765" y="1383"/>
                      </a:cubicBezTo>
                      <a:cubicBezTo>
                        <a:pt x="2765" y="644"/>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a:extLst>
                    <a:ext uri="{FF2B5EF4-FFF2-40B4-BE49-F238E27FC236}">
                      <a16:creationId xmlns:a16="http://schemas.microsoft.com/office/drawing/2014/main" id="{17461FAA-92D1-8B82-E7CB-591FEB65F52B}"/>
                    </a:ext>
                  </a:extLst>
                </p:cNvPr>
                <p:cNvSpPr/>
                <p:nvPr/>
              </p:nvSpPr>
              <p:spPr>
                <a:xfrm>
                  <a:off x="11940625" y="2983975"/>
                  <a:ext cx="68325" cy="69125"/>
                </a:xfrm>
                <a:custGeom>
                  <a:avLst/>
                  <a:gdLst/>
                  <a:ahLst/>
                  <a:cxnLst/>
                  <a:rect l="l" t="t" r="r" b="b"/>
                  <a:pathLst>
                    <a:path w="2733" h="2765" extrusionOk="0">
                      <a:moveTo>
                        <a:pt x="1350" y="0"/>
                      </a:moveTo>
                      <a:cubicBezTo>
                        <a:pt x="611" y="0"/>
                        <a:pt x="0" y="611"/>
                        <a:pt x="0" y="1383"/>
                      </a:cubicBezTo>
                      <a:cubicBezTo>
                        <a:pt x="0" y="2122"/>
                        <a:pt x="611" y="2765"/>
                        <a:pt x="1350" y="2765"/>
                      </a:cubicBezTo>
                      <a:cubicBezTo>
                        <a:pt x="2122" y="2765"/>
                        <a:pt x="2732" y="2122"/>
                        <a:pt x="2732" y="1383"/>
                      </a:cubicBezTo>
                      <a:cubicBezTo>
                        <a:pt x="2732" y="611"/>
                        <a:pt x="2122" y="0"/>
                        <a:pt x="135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a:extLst>
                    <a:ext uri="{FF2B5EF4-FFF2-40B4-BE49-F238E27FC236}">
                      <a16:creationId xmlns:a16="http://schemas.microsoft.com/office/drawing/2014/main" id="{58E58720-D9B9-F74B-300D-DD952746778D}"/>
                    </a:ext>
                  </a:extLst>
                </p:cNvPr>
                <p:cNvSpPr/>
                <p:nvPr/>
              </p:nvSpPr>
              <p:spPr>
                <a:xfrm>
                  <a:off x="12540100" y="1317275"/>
                  <a:ext cx="69150" cy="69150"/>
                </a:xfrm>
                <a:custGeom>
                  <a:avLst/>
                  <a:gdLst/>
                  <a:ahLst/>
                  <a:cxnLst/>
                  <a:rect l="l" t="t" r="r" b="b"/>
                  <a:pathLst>
                    <a:path w="2766" h="2766" extrusionOk="0">
                      <a:moveTo>
                        <a:pt x="1383" y="1"/>
                      </a:moveTo>
                      <a:cubicBezTo>
                        <a:pt x="644" y="1"/>
                        <a:pt x="1" y="611"/>
                        <a:pt x="1" y="1383"/>
                      </a:cubicBezTo>
                      <a:cubicBezTo>
                        <a:pt x="1" y="2154"/>
                        <a:pt x="644" y="2765"/>
                        <a:pt x="1383" y="2765"/>
                      </a:cubicBezTo>
                      <a:cubicBezTo>
                        <a:pt x="2155" y="2765"/>
                        <a:pt x="2765" y="2154"/>
                        <a:pt x="2765" y="1383"/>
                      </a:cubicBezTo>
                      <a:cubicBezTo>
                        <a:pt x="2765" y="611"/>
                        <a:pt x="2155"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a:extLst>
                    <a:ext uri="{FF2B5EF4-FFF2-40B4-BE49-F238E27FC236}">
                      <a16:creationId xmlns:a16="http://schemas.microsoft.com/office/drawing/2014/main" id="{F0862523-8BD2-3698-798F-8F5FF25E1CDC}"/>
                    </a:ext>
                  </a:extLst>
                </p:cNvPr>
                <p:cNvSpPr/>
                <p:nvPr/>
              </p:nvSpPr>
              <p:spPr>
                <a:xfrm>
                  <a:off x="13074525" y="3947500"/>
                  <a:ext cx="69125" cy="68325"/>
                </a:xfrm>
                <a:custGeom>
                  <a:avLst/>
                  <a:gdLst/>
                  <a:ahLst/>
                  <a:cxnLst/>
                  <a:rect l="l" t="t" r="r" b="b"/>
                  <a:pathLst>
                    <a:path w="2765" h="2733" extrusionOk="0">
                      <a:moveTo>
                        <a:pt x="1382" y="1"/>
                      </a:moveTo>
                      <a:cubicBezTo>
                        <a:pt x="611" y="1"/>
                        <a:pt x="0" y="611"/>
                        <a:pt x="0" y="1383"/>
                      </a:cubicBezTo>
                      <a:cubicBezTo>
                        <a:pt x="0" y="2122"/>
                        <a:pt x="611" y="2733"/>
                        <a:pt x="1382" y="2733"/>
                      </a:cubicBezTo>
                      <a:cubicBezTo>
                        <a:pt x="2122" y="2733"/>
                        <a:pt x="2764" y="2122"/>
                        <a:pt x="2764" y="1383"/>
                      </a:cubicBezTo>
                      <a:cubicBezTo>
                        <a:pt x="2764" y="611"/>
                        <a:pt x="2122" y="1"/>
                        <a:pt x="1382"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a:extLst>
                    <a:ext uri="{FF2B5EF4-FFF2-40B4-BE49-F238E27FC236}">
                      <a16:creationId xmlns:a16="http://schemas.microsoft.com/office/drawing/2014/main" id="{F553E079-E362-1814-7155-3D7091190A09}"/>
                    </a:ext>
                  </a:extLst>
                </p:cNvPr>
                <p:cNvSpPr/>
                <p:nvPr/>
              </p:nvSpPr>
              <p:spPr>
                <a:xfrm>
                  <a:off x="13839550" y="4119475"/>
                  <a:ext cx="69150" cy="68325"/>
                </a:xfrm>
                <a:custGeom>
                  <a:avLst/>
                  <a:gdLst/>
                  <a:ahLst/>
                  <a:cxnLst/>
                  <a:rect l="l" t="t" r="r" b="b"/>
                  <a:pathLst>
                    <a:path w="2766" h="2733" extrusionOk="0">
                      <a:moveTo>
                        <a:pt x="1383" y="1"/>
                      </a:moveTo>
                      <a:cubicBezTo>
                        <a:pt x="611" y="1"/>
                        <a:pt x="1" y="611"/>
                        <a:pt x="1" y="1351"/>
                      </a:cubicBezTo>
                      <a:cubicBezTo>
                        <a:pt x="1" y="2122"/>
                        <a:pt x="611" y="2733"/>
                        <a:pt x="1383" y="2733"/>
                      </a:cubicBezTo>
                      <a:cubicBezTo>
                        <a:pt x="2122" y="2733"/>
                        <a:pt x="2765" y="2122"/>
                        <a:pt x="2765" y="1351"/>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a:extLst>
                    <a:ext uri="{FF2B5EF4-FFF2-40B4-BE49-F238E27FC236}">
                      <a16:creationId xmlns:a16="http://schemas.microsoft.com/office/drawing/2014/main" id="{8A59A8B8-56D6-64BA-8471-77C93A6B1DFB}"/>
                    </a:ext>
                  </a:extLst>
                </p:cNvPr>
                <p:cNvSpPr/>
                <p:nvPr/>
              </p:nvSpPr>
              <p:spPr>
                <a:xfrm>
                  <a:off x="10574475" y="5248550"/>
                  <a:ext cx="69125" cy="68325"/>
                </a:xfrm>
                <a:custGeom>
                  <a:avLst/>
                  <a:gdLst/>
                  <a:ahLst/>
                  <a:cxnLst/>
                  <a:rect l="l" t="t" r="r" b="b"/>
                  <a:pathLst>
                    <a:path w="2765" h="2733" extrusionOk="0">
                      <a:moveTo>
                        <a:pt x="1383" y="1"/>
                      </a:moveTo>
                      <a:cubicBezTo>
                        <a:pt x="611" y="1"/>
                        <a:pt x="1" y="611"/>
                        <a:pt x="1" y="1383"/>
                      </a:cubicBezTo>
                      <a:cubicBezTo>
                        <a:pt x="1" y="2122"/>
                        <a:pt x="611" y="2733"/>
                        <a:pt x="1383" y="2733"/>
                      </a:cubicBezTo>
                      <a:cubicBezTo>
                        <a:pt x="2122" y="2733"/>
                        <a:pt x="2765" y="2122"/>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a:extLst>
                    <a:ext uri="{FF2B5EF4-FFF2-40B4-BE49-F238E27FC236}">
                      <a16:creationId xmlns:a16="http://schemas.microsoft.com/office/drawing/2014/main" id="{A4FA57BC-D42C-0EBE-BD37-00BD12EBA626}"/>
                    </a:ext>
                  </a:extLst>
                </p:cNvPr>
                <p:cNvSpPr/>
                <p:nvPr/>
              </p:nvSpPr>
              <p:spPr>
                <a:xfrm>
                  <a:off x="11748550" y="5134450"/>
                  <a:ext cx="69150" cy="69125"/>
                </a:xfrm>
                <a:custGeom>
                  <a:avLst/>
                  <a:gdLst/>
                  <a:ahLst/>
                  <a:cxnLst/>
                  <a:rect l="l" t="t" r="r" b="b"/>
                  <a:pathLst>
                    <a:path w="2766" h="2765" extrusionOk="0">
                      <a:moveTo>
                        <a:pt x="1383" y="0"/>
                      </a:moveTo>
                      <a:cubicBezTo>
                        <a:pt x="611" y="0"/>
                        <a:pt x="1" y="611"/>
                        <a:pt x="1" y="1382"/>
                      </a:cubicBezTo>
                      <a:cubicBezTo>
                        <a:pt x="1" y="2154"/>
                        <a:pt x="611" y="2764"/>
                        <a:pt x="1383" y="2764"/>
                      </a:cubicBezTo>
                      <a:cubicBezTo>
                        <a:pt x="2122" y="2764"/>
                        <a:pt x="2765" y="2154"/>
                        <a:pt x="2765" y="1382"/>
                      </a:cubicBezTo>
                      <a:cubicBezTo>
                        <a:pt x="2765"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a:extLst>
                    <a:ext uri="{FF2B5EF4-FFF2-40B4-BE49-F238E27FC236}">
                      <a16:creationId xmlns:a16="http://schemas.microsoft.com/office/drawing/2014/main" id="{C05E345A-D27D-D2F1-E54E-3FE47D3E1E67}"/>
                    </a:ext>
                  </a:extLst>
                </p:cNvPr>
                <p:cNvSpPr/>
                <p:nvPr/>
              </p:nvSpPr>
              <p:spPr>
                <a:xfrm>
                  <a:off x="13168525" y="5425350"/>
                  <a:ext cx="69150" cy="68325"/>
                </a:xfrm>
                <a:custGeom>
                  <a:avLst/>
                  <a:gdLst/>
                  <a:ahLst/>
                  <a:cxnLst/>
                  <a:rect l="l" t="t" r="r" b="b"/>
                  <a:pathLst>
                    <a:path w="2766" h="2733" extrusionOk="0">
                      <a:moveTo>
                        <a:pt x="1383" y="0"/>
                      </a:moveTo>
                      <a:cubicBezTo>
                        <a:pt x="644" y="0"/>
                        <a:pt x="1" y="611"/>
                        <a:pt x="1" y="1383"/>
                      </a:cubicBezTo>
                      <a:cubicBezTo>
                        <a:pt x="1" y="2122"/>
                        <a:pt x="644" y="2733"/>
                        <a:pt x="1383" y="2733"/>
                      </a:cubicBezTo>
                      <a:cubicBezTo>
                        <a:pt x="2155" y="2733"/>
                        <a:pt x="2765" y="2122"/>
                        <a:pt x="2765" y="1383"/>
                      </a:cubicBezTo>
                      <a:cubicBezTo>
                        <a:pt x="2765" y="611"/>
                        <a:pt x="2155"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a:extLst>
                    <a:ext uri="{FF2B5EF4-FFF2-40B4-BE49-F238E27FC236}">
                      <a16:creationId xmlns:a16="http://schemas.microsoft.com/office/drawing/2014/main" id="{3078D447-DE2F-48E6-2161-887DFE08A391}"/>
                    </a:ext>
                  </a:extLst>
                </p:cNvPr>
                <p:cNvSpPr/>
                <p:nvPr/>
              </p:nvSpPr>
              <p:spPr>
                <a:xfrm>
                  <a:off x="14190725" y="4186975"/>
                  <a:ext cx="69150" cy="69150"/>
                </a:xfrm>
                <a:custGeom>
                  <a:avLst/>
                  <a:gdLst/>
                  <a:ahLst/>
                  <a:cxnLst/>
                  <a:rect l="l" t="t" r="r" b="b"/>
                  <a:pathLst>
                    <a:path w="2766" h="2766" extrusionOk="0">
                      <a:moveTo>
                        <a:pt x="1383" y="1"/>
                      </a:moveTo>
                      <a:cubicBezTo>
                        <a:pt x="612" y="1"/>
                        <a:pt x="1" y="611"/>
                        <a:pt x="1" y="1383"/>
                      </a:cubicBezTo>
                      <a:cubicBezTo>
                        <a:pt x="1" y="2154"/>
                        <a:pt x="612" y="2765"/>
                        <a:pt x="1383" y="2765"/>
                      </a:cubicBezTo>
                      <a:cubicBezTo>
                        <a:pt x="2122" y="2765"/>
                        <a:pt x="2765" y="2154"/>
                        <a:pt x="2765" y="1383"/>
                      </a:cubicBezTo>
                      <a:cubicBezTo>
                        <a:pt x="2765" y="611"/>
                        <a:pt x="2122" y="1"/>
                        <a:pt x="138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a:extLst>
                    <a:ext uri="{FF2B5EF4-FFF2-40B4-BE49-F238E27FC236}">
                      <a16:creationId xmlns:a16="http://schemas.microsoft.com/office/drawing/2014/main" id="{0F2F4046-F3A4-AC5F-B553-403480F54A12}"/>
                    </a:ext>
                  </a:extLst>
                </p:cNvPr>
                <p:cNvSpPr/>
                <p:nvPr/>
              </p:nvSpPr>
              <p:spPr>
                <a:xfrm>
                  <a:off x="11029325" y="3883225"/>
                  <a:ext cx="68325" cy="68325"/>
                </a:xfrm>
                <a:custGeom>
                  <a:avLst/>
                  <a:gdLst/>
                  <a:ahLst/>
                  <a:cxnLst/>
                  <a:rect l="l" t="t" r="r" b="b"/>
                  <a:pathLst>
                    <a:path w="2733" h="2733" extrusionOk="0">
                      <a:moveTo>
                        <a:pt x="1383" y="0"/>
                      </a:moveTo>
                      <a:cubicBezTo>
                        <a:pt x="611" y="0"/>
                        <a:pt x="0" y="611"/>
                        <a:pt x="0" y="1382"/>
                      </a:cubicBezTo>
                      <a:cubicBezTo>
                        <a:pt x="0" y="2122"/>
                        <a:pt x="611" y="2732"/>
                        <a:pt x="1383" y="2732"/>
                      </a:cubicBezTo>
                      <a:cubicBezTo>
                        <a:pt x="2122" y="2732"/>
                        <a:pt x="2733" y="2122"/>
                        <a:pt x="2733" y="1382"/>
                      </a:cubicBezTo>
                      <a:cubicBezTo>
                        <a:pt x="2733" y="611"/>
                        <a:pt x="2122" y="0"/>
                        <a:pt x="138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a:extLst>
                    <a:ext uri="{FF2B5EF4-FFF2-40B4-BE49-F238E27FC236}">
                      <a16:creationId xmlns:a16="http://schemas.microsoft.com/office/drawing/2014/main" id="{7043F034-9FE7-B804-0027-B6C862B7912B}"/>
                    </a:ext>
                  </a:extLst>
                </p:cNvPr>
                <p:cNvSpPr/>
                <p:nvPr/>
              </p:nvSpPr>
              <p:spPr>
                <a:xfrm>
                  <a:off x="13628200" y="2202850"/>
                  <a:ext cx="68325" cy="69150"/>
                </a:xfrm>
                <a:custGeom>
                  <a:avLst/>
                  <a:gdLst/>
                  <a:ahLst/>
                  <a:cxnLst/>
                  <a:rect l="l" t="t" r="r" b="b"/>
                  <a:pathLst>
                    <a:path w="2733" h="2766" extrusionOk="0">
                      <a:moveTo>
                        <a:pt x="1351" y="1"/>
                      </a:moveTo>
                      <a:cubicBezTo>
                        <a:pt x="611" y="1"/>
                        <a:pt x="1" y="644"/>
                        <a:pt x="1" y="1383"/>
                      </a:cubicBezTo>
                      <a:cubicBezTo>
                        <a:pt x="1" y="2155"/>
                        <a:pt x="611" y="2765"/>
                        <a:pt x="1351" y="2765"/>
                      </a:cubicBezTo>
                      <a:cubicBezTo>
                        <a:pt x="2122" y="2765"/>
                        <a:pt x="2733" y="2155"/>
                        <a:pt x="2733" y="1383"/>
                      </a:cubicBezTo>
                      <a:cubicBezTo>
                        <a:pt x="2733" y="644"/>
                        <a:pt x="2122" y="1"/>
                        <a:pt x="135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a:extLst>
                    <a:ext uri="{FF2B5EF4-FFF2-40B4-BE49-F238E27FC236}">
                      <a16:creationId xmlns:a16="http://schemas.microsoft.com/office/drawing/2014/main" id="{DC559DDF-5080-8B20-95CF-CB9019A67946}"/>
                    </a:ext>
                  </a:extLst>
                </p:cNvPr>
                <p:cNvSpPr/>
                <p:nvPr/>
              </p:nvSpPr>
              <p:spPr>
                <a:xfrm>
                  <a:off x="12573875" y="2441525"/>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a:extLst>
                    <a:ext uri="{FF2B5EF4-FFF2-40B4-BE49-F238E27FC236}">
                      <a16:creationId xmlns:a16="http://schemas.microsoft.com/office/drawing/2014/main" id="{C4B69064-651F-29EB-EB47-E050F0DA221D}"/>
                    </a:ext>
                  </a:extLst>
                </p:cNvPr>
                <p:cNvSpPr/>
                <p:nvPr/>
              </p:nvSpPr>
              <p:spPr>
                <a:xfrm>
                  <a:off x="13996250" y="3286925"/>
                  <a:ext cx="90850" cy="90025"/>
                </a:xfrm>
                <a:custGeom>
                  <a:avLst/>
                  <a:gdLst/>
                  <a:ahLst/>
                  <a:cxnLst/>
                  <a:rect l="l" t="t" r="r" b="b"/>
                  <a:pathLst>
                    <a:path w="3634" h="3601" extrusionOk="0">
                      <a:moveTo>
                        <a:pt x="1801" y="1"/>
                      </a:moveTo>
                      <a:cubicBezTo>
                        <a:pt x="804" y="1"/>
                        <a:pt x="1" y="804"/>
                        <a:pt x="1" y="1801"/>
                      </a:cubicBezTo>
                      <a:cubicBezTo>
                        <a:pt x="1" y="2797"/>
                        <a:pt x="804" y="3601"/>
                        <a:pt x="1801" y="3601"/>
                      </a:cubicBezTo>
                      <a:cubicBezTo>
                        <a:pt x="2830" y="3601"/>
                        <a:pt x="3633" y="2797"/>
                        <a:pt x="3633" y="1801"/>
                      </a:cubicBezTo>
                      <a:cubicBezTo>
                        <a:pt x="3633" y="804"/>
                        <a:pt x="2830" y="1"/>
                        <a:pt x="18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a:extLst>
                    <a:ext uri="{FF2B5EF4-FFF2-40B4-BE49-F238E27FC236}">
                      <a16:creationId xmlns:a16="http://schemas.microsoft.com/office/drawing/2014/main" id="{D8C49B60-E077-7ABE-A397-48477A74EE2D}"/>
                    </a:ext>
                  </a:extLst>
                </p:cNvPr>
                <p:cNvSpPr/>
                <p:nvPr/>
              </p:nvSpPr>
              <p:spPr>
                <a:xfrm>
                  <a:off x="12759500" y="4819425"/>
                  <a:ext cx="90825" cy="90825"/>
                </a:xfrm>
                <a:custGeom>
                  <a:avLst/>
                  <a:gdLst/>
                  <a:ahLst/>
                  <a:cxnLst/>
                  <a:rect l="l" t="t" r="r" b="b"/>
                  <a:pathLst>
                    <a:path w="3633" h="3633" extrusionOk="0">
                      <a:moveTo>
                        <a:pt x="1801" y="0"/>
                      </a:moveTo>
                      <a:cubicBezTo>
                        <a:pt x="804" y="0"/>
                        <a:pt x="0" y="804"/>
                        <a:pt x="0" y="1800"/>
                      </a:cubicBezTo>
                      <a:cubicBezTo>
                        <a:pt x="0" y="2829"/>
                        <a:pt x="804" y="3633"/>
                        <a:pt x="1801" y="3633"/>
                      </a:cubicBezTo>
                      <a:cubicBezTo>
                        <a:pt x="2797" y="3633"/>
                        <a:pt x="3633" y="2829"/>
                        <a:pt x="3633" y="1800"/>
                      </a:cubicBezTo>
                      <a:cubicBezTo>
                        <a:pt x="3633"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a:extLst>
                    <a:ext uri="{FF2B5EF4-FFF2-40B4-BE49-F238E27FC236}">
                      <a16:creationId xmlns:a16="http://schemas.microsoft.com/office/drawing/2014/main" id="{A8A8F210-9054-F50E-AAB2-EFBAAA03A0C6}"/>
                    </a:ext>
                  </a:extLst>
                </p:cNvPr>
                <p:cNvSpPr/>
                <p:nvPr/>
              </p:nvSpPr>
              <p:spPr>
                <a:xfrm>
                  <a:off x="13403200" y="4481900"/>
                  <a:ext cx="90025" cy="90025"/>
                </a:xfrm>
                <a:custGeom>
                  <a:avLst/>
                  <a:gdLst/>
                  <a:ahLst/>
                  <a:cxnLst/>
                  <a:rect l="l" t="t" r="r" b="b"/>
                  <a:pathLst>
                    <a:path w="3601" h="3601" extrusionOk="0">
                      <a:moveTo>
                        <a:pt x="1800" y="1"/>
                      </a:moveTo>
                      <a:cubicBezTo>
                        <a:pt x="804" y="1"/>
                        <a:pt x="0" y="804"/>
                        <a:pt x="0" y="1801"/>
                      </a:cubicBezTo>
                      <a:cubicBezTo>
                        <a:pt x="0" y="2797"/>
                        <a:pt x="804" y="3601"/>
                        <a:pt x="1800" y="3601"/>
                      </a:cubicBezTo>
                      <a:cubicBezTo>
                        <a:pt x="2797" y="3601"/>
                        <a:pt x="3600" y="2797"/>
                        <a:pt x="3600" y="1801"/>
                      </a:cubicBezTo>
                      <a:cubicBezTo>
                        <a:pt x="3600" y="804"/>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a:extLst>
                    <a:ext uri="{FF2B5EF4-FFF2-40B4-BE49-F238E27FC236}">
                      <a16:creationId xmlns:a16="http://schemas.microsoft.com/office/drawing/2014/main" id="{4B52EB7C-F464-C361-02B4-DABEB8FD3818}"/>
                    </a:ext>
                  </a:extLst>
                </p:cNvPr>
                <p:cNvSpPr/>
                <p:nvPr/>
              </p:nvSpPr>
              <p:spPr>
                <a:xfrm>
                  <a:off x="12187325" y="4534950"/>
                  <a:ext cx="90025" cy="90025"/>
                </a:xfrm>
                <a:custGeom>
                  <a:avLst/>
                  <a:gdLst/>
                  <a:ahLst/>
                  <a:cxnLst/>
                  <a:rect l="l" t="t" r="r" b="b"/>
                  <a:pathLst>
                    <a:path w="3601" h="3601" extrusionOk="0">
                      <a:moveTo>
                        <a:pt x="1801" y="0"/>
                      </a:moveTo>
                      <a:cubicBezTo>
                        <a:pt x="804" y="0"/>
                        <a:pt x="1" y="804"/>
                        <a:pt x="1" y="1800"/>
                      </a:cubicBezTo>
                      <a:cubicBezTo>
                        <a:pt x="1" y="2797"/>
                        <a:pt x="804"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a:extLst>
                    <a:ext uri="{FF2B5EF4-FFF2-40B4-BE49-F238E27FC236}">
                      <a16:creationId xmlns:a16="http://schemas.microsoft.com/office/drawing/2014/main" id="{B6BA39F9-87BC-BB6B-BD22-8F5BCA8390E8}"/>
                    </a:ext>
                  </a:extLst>
                </p:cNvPr>
                <p:cNvSpPr/>
                <p:nvPr/>
              </p:nvSpPr>
              <p:spPr>
                <a:xfrm>
                  <a:off x="10377600" y="45920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2" y="2797"/>
                        <a:pt x="3632" y="1801"/>
                      </a:cubicBezTo>
                      <a:cubicBezTo>
                        <a:pt x="3632"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a:extLst>
                    <a:ext uri="{FF2B5EF4-FFF2-40B4-BE49-F238E27FC236}">
                      <a16:creationId xmlns:a16="http://schemas.microsoft.com/office/drawing/2014/main" id="{A74816CF-95E5-D8B6-EF93-3E83E5E31946}"/>
                    </a:ext>
                  </a:extLst>
                </p:cNvPr>
                <p:cNvSpPr/>
                <p:nvPr/>
              </p:nvSpPr>
              <p:spPr>
                <a:xfrm>
                  <a:off x="11313000" y="5570800"/>
                  <a:ext cx="90825" cy="90025"/>
                </a:xfrm>
                <a:custGeom>
                  <a:avLst/>
                  <a:gdLst/>
                  <a:ahLst/>
                  <a:cxnLst/>
                  <a:rect l="l" t="t" r="r" b="b"/>
                  <a:pathLst>
                    <a:path w="3633" h="3601" extrusionOk="0">
                      <a:moveTo>
                        <a:pt x="1800" y="0"/>
                      </a:moveTo>
                      <a:cubicBezTo>
                        <a:pt x="804" y="0"/>
                        <a:pt x="0" y="804"/>
                        <a:pt x="0" y="1801"/>
                      </a:cubicBezTo>
                      <a:cubicBezTo>
                        <a:pt x="0" y="2797"/>
                        <a:pt x="804" y="3601"/>
                        <a:pt x="1800" y="3601"/>
                      </a:cubicBezTo>
                      <a:cubicBezTo>
                        <a:pt x="2797" y="3601"/>
                        <a:pt x="3633" y="2797"/>
                        <a:pt x="3633" y="1801"/>
                      </a:cubicBezTo>
                      <a:cubicBezTo>
                        <a:pt x="3633" y="804"/>
                        <a:pt x="2797" y="0"/>
                        <a:pt x="1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a:extLst>
                    <a:ext uri="{FF2B5EF4-FFF2-40B4-BE49-F238E27FC236}">
                      <a16:creationId xmlns:a16="http://schemas.microsoft.com/office/drawing/2014/main" id="{2BB15E63-C66F-9D50-F96B-D623E2B549D0}"/>
                    </a:ext>
                  </a:extLst>
                </p:cNvPr>
                <p:cNvSpPr/>
                <p:nvPr/>
              </p:nvSpPr>
              <p:spPr>
                <a:xfrm>
                  <a:off x="12329575" y="5426150"/>
                  <a:ext cx="90825" cy="90825"/>
                </a:xfrm>
                <a:custGeom>
                  <a:avLst/>
                  <a:gdLst/>
                  <a:ahLst/>
                  <a:cxnLst/>
                  <a:rect l="l" t="t" r="r" b="b"/>
                  <a:pathLst>
                    <a:path w="3633" h="3633" extrusionOk="0">
                      <a:moveTo>
                        <a:pt x="1832" y="0"/>
                      </a:moveTo>
                      <a:cubicBezTo>
                        <a:pt x="836" y="0"/>
                        <a:pt x="0" y="804"/>
                        <a:pt x="0" y="1833"/>
                      </a:cubicBezTo>
                      <a:cubicBezTo>
                        <a:pt x="0" y="2829"/>
                        <a:pt x="836" y="3633"/>
                        <a:pt x="1832" y="3633"/>
                      </a:cubicBezTo>
                      <a:cubicBezTo>
                        <a:pt x="2829" y="3633"/>
                        <a:pt x="3632" y="2829"/>
                        <a:pt x="3632" y="1833"/>
                      </a:cubicBezTo>
                      <a:cubicBezTo>
                        <a:pt x="3632" y="804"/>
                        <a:pt x="2829" y="0"/>
                        <a:pt x="18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a:extLst>
                    <a:ext uri="{FF2B5EF4-FFF2-40B4-BE49-F238E27FC236}">
                      <a16:creationId xmlns:a16="http://schemas.microsoft.com/office/drawing/2014/main" id="{32ABDCE5-9413-B9E7-5CF9-DE814556654C}"/>
                    </a:ext>
                  </a:extLst>
                </p:cNvPr>
                <p:cNvSpPr/>
                <p:nvPr/>
              </p:nvSpPr>
              <p:spPr>
                <a:xfrm>
                  <a:off x="11811225" y="3906525"/>
                  <a:ext cx="90050" cy="90025"/>
                </a:xfrm>
                <a:custGeom>
                  <a:avLst/>
                  <a:gdLst/>
                  <a:ahLst/>
                  <a:cxnLst/>
                  <a:rect l="l" t="t" r="r" b="b"/>
                  <a:pathLst>
                    <a:path w="3602" h="3601" extrusionOk="0">
                      <a:moveTo>
                        <a:pt x="1801" y="0"/>
                      </a:moveTo>
                      <a:cubicBezTo>
                        <a:pt x="805" y="0"/>
                        <a:pt x="1" y="804"/>
                        <a:pt x="1" y="1800"/>
                      </a:cubicBezTo>
                      <a:cubicBezTo>
                        <a:pt x="1" y="2797"/>
                        <a:pt x="805" y="3600"/>
                        <a:pt x="1801" y="3600"/>
                      </a:cubicBezTo>
                      <a:cubicBezTo>
                        <a:pt x="2797" y="3600"/>
                        <a:pt x="3601" y="2797"/>
                        <a:pt x="3601" y="1800"/>
                      </a:cubicBezTo>
                      <a:cubicBezTo>
                        <a:pt x="3601" y="804"/>
                        <a:pt x="2797" y="0"/>
                        <a:pt x="180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a:extLst>
                    <a:ext uri="{FF2B5EF4-FFF2-40B4-BE49-F238E27FC236}">
                      <a16:creationId xmlns:a16="http://schemas.microsoft.com/office/drawing/2014/main" id="{AF14D267-4F89-5D5E-28E0-281F75985253}"/>
                    </a:ext>
                  </a:extLst>
                </p:cNvPr>
                <p:cNvSpPr/>
                <p:nvPr/>
              </p:nvSpPr>
              <p:spPr>
                <a:xfrm>
                  <a:off x="11407825" y="2153025"/>
                  <a:ext cx="90025" cy="90850"/>
                </a:xfrm>
                <a:custGeom>
                  <a:avLst/>
                  <a:gdLst/>
                  <a:ahLst/>
                  <a:cxnLst/>
                  <a:rect l="l" t="t" r="r" b="b"/>
                  <a:pathLst>
                    <a:path w="3601" h="3634" extrusionOk="0">
                      <a:moveTo>
                        <a:pt x="1800" y="1"/>
                      </a:moveTo>
                      <a:cubicBezTo>
                        <a:pt x="804" y="1"/>
                        <a:pt x="0" y="837"/>
                        <a:pt x="0" y="1833"/>
                      </a:cubicBezTo>
                      <a:cubicBezTo>
                        <a:pt x="0" y="2830"/>
                        <a:pt x="804" y="3633"/>
                        <a:pt x="1800" y="3633"/>
                      </a:cubicBezTo>
                      <a:cubicBezTo>
                        <a:pt x="2797" y="3633"/>
                        <a:pt x="3601" y="2830"/>
                        <a:pt x="3601" y="1833"/>
                      </a:cubicBezTo>
                      <a:cubicBezTo>
                        <a:pt x="3601" y="837"/>
                        <a:pt x="2797" y="1"/>
                        <a:pt x="1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1835" name="Google Shape;1835;p42">
            <a:extLst>
              <a:ext uri="{FF2B5EF4-FFF2-40B4-BE49-F238E27FC236}">
                <a16:creationId xmlns:a16="http://schemas.microsoft.com/office/drawing/2014/main" id="{5EF04515-1D95-5D88-B90D-F62EC60A35CA}"/>
              </a:ext>
            </a:extLst>
          </p:cNvPr>
          <p:cNvCxnSpPr/>
          <p:nvPr/>
        </p:nvCxnSpPr>
        <p:spPr>
          <a:xfrm>
            <a:off x="8863625" y="1371200"/>
            <a:ext cx="557400" cy="628500"/>
          </a:xfrm>
          <a:prstGeom prst="straightConnector1">
            <a:avLst/>
          </a:prstGeom>
          <a:noFill/>
          <a:ln w="9525" cap="flat" cmpd="sng">
            <a:solidFill>
              <a:schemeClr val="accent2"/>
            </a:solidFill>
            <a:prstDash val="solid"/>
            <a:round/>
            <a:headEnd type="none" w="med" len="med"/>
            <a:tailEnd type="none" w="med" len="med"/>
          </a:ln>
        </p:spPr>
      </p:cxnSp>
      <p:cxnSp>
        <p:nvCxnSpPr>
          <p:cNvPr id="1836" name="Google Shape;1836;p42">
            <a:extLst>
              <a:ext uri="{FF2B5EF4-FFF2-40B4-BE49-F238E27FC236}">
                <a16:creationId xmlns:a16="http://schemas.microsoft.com/office/drawing/2014/main" id="{8E7BA7DE-71CA-49E5-9556-86E749BB2DD9}"/>
              </a:ext>
            </a:extLst>
          </p:cNvPr>
          <p:cNvCxnSpPr/>
          <p:nvPr/>
        </p:nvCxnSpPr>
        <p:spPr>
          <a:xfrm flipH="1">
            <a:off x="8351200" y="1994500"/>
            <a:ext cx="1079400" cy="36480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988948807"/>
      </p:ext>
    </p:extLst>
  </p:cSld>
  <p:clrMapOvr>
    <a:masterClrMapping/>
  </p:clrMapOvr>
  <p:transition>
    <p:push dir="u"/>
  </p:transition>
</p:sld>
</file>

<file path=ppt/theme/theme1.xml><?xml version="1.0" encoding="utf-8"?>
<a:theme xmlns:a="http://schemas.openxmlformats.org/drawingml/2006/main" name="Network Design Theme by Slidesgo">
  <a:themeElements>
    <a:clrScheme name="Simple Light">
      <a:dk1>
        <a:srgbClr val="FFFFFF"/>
      </a:dk1>
      <a:lt1>
        <a:srgbClr val="0C0A45"/>
      </a:lt1>
      <a:dk2>
        <a:srgbClr val="942290"/>
      </a:dk2>
      <a:lt2>
        <a:srgbClr val="07A0B3"/>
      </a:lt2>
      <a:accent1>
        <a:srgbClr val="90FFFD"/>
      </a:accent1>
      <a:accent2>
        <a:srgbClr val="716EBE"/>
      </a:accent2>
      <a:accent3>
        <a:srgbClr val="434186"/>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1422</Words>
  <Application>Microsoft Office PowerPoint</Application>
  <PresentationFormat>On-screen Show (16:9)</PresentationFormat>
  <Paragraphs>216</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Bebas Neue</vt:lpstr>
      <vt:lpstr>Wingdings</vt:lpstr>
      <vt:lpstr>Nunito Light</vt:lpstr>
      <vt:lpstr>Anaheim</vt:lpstr>
      <vt:lpstr>Dosis</vt:lpstr>
      <vt:lpstr>Dosis Light</vt:lpstr>
      <vt:lpstr>Arial</vt:lpstr>
      <vt:lpstr>Poppins</vt:lpstr>
      <vt:lpstr>Network Design Theme by Slidesgo</vt:lpstr>
      <vt:lpstr>ENHANCING NETWORK FORENSICS FOR CLOUD SECURITY</vt:lpstr>
      <vt:lpstr>AGENDA</vt:lpstr>
      <vt:lpstr>INTRODUCTION</vt:lpstr>
      <vt:lpstr>INTRODUCTION</vt:lpstr>
      <vt:lpstr>TECHNICAL BACKGROUND</vt:lpstr>
      <vt:lpstr>TECHNICAL BACKGROUND</vt:lpstr>
      <vt:lpstr>TECHNICAL BACKGROUND: Common Investigation Methods</vt:lpstr>
      <vt:lpstr>TECHNICAL BACKGROUND: Tools and Technologies</vt:lpstr>
      <vt:lpstr>NETWORK FORENSIC  PROCESSES </vt:lpstr>
      <vt:lpstr>PROCESSES:  Classification of Investigation</vt:lpstr>
      <vt:lpstr>PROCESSES:  Stages of Investigation</vt:lpstr>
      <vt:lpstr>NETWORK FORENSIC  CHALLENGES </vt:lpstr>
      <vt:lpstr>CHALLENGES</vt:lpstr>
      <vt:lpstr>CHALLENGES</vt:lpstr>
      <vt:lpstr>SOLUTIONS TO CHALLENGES</vt:lpstr>
      <vt:lpstr>SOLUTIONS</vt:lpstr>
      <vt:lpstr>SOLUTIONS</vt:lpstr>
      <vt:lpstr>FUTURE WORK &amp; CONCLUSION</vt:lpstr>
      <vt:lpstr>FUTURE WORK</vt:lpstr>
      <vt:lpstr>CONCLUSION</vt:lpstr>
      <vt:lpstr>Q&amp;A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KOO WAI KIT</cp:lastModifiedBy>
  <cp:revision>2</cp:revision>
  <dcterms:modified xsi:type="dcterms:W3CDTF">2025-01-15T07:42:35Z</dcterms:modified>
</cp:coreProperties>
</file>