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9" r:id="rId6"/>
    <p:sldId id="268" r:id="rId7"/>
    <p:sldId id="270" r:id="rId8"/>
    <p:sldId id="261" r:id="rId9"/>
    <p:sldId id="271" r:id="rId10"/>
    <p:sldId id="272" r:id="rId11"/>
    <p:sldId id="275" r:id="rId12"/>
    <p:sldId id="262" r:id="rId13"/>
    <p:sldId id="273" r:id="rId14"/>
    <p:sldId id="274" r:id="rId15"/>
    <p:sldId id="263" r:id="rId16"/>
    <p:sldId id="282" r:id="rId17"/>
    <p:sldId id="280" r:id="rId18"/>
    <p:sldId id="278" r:id="rId19"/>
    <p:sldId id="281" r:id="rId20"/>
    <p:sldId id="266" r:id="rId21"/>
    <p:sldId id="276" r:id="rId22"/>
    <p:sldId id="277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3223" autoAdjust="0"/>
  </p:normalViewPr>
  <p:slideViewPr>
    <p:cSldViewPr>
      <p:cViewPr>
        <p:scale>
          <a:sx n="76" d="100"/>
          <a:sy n="76" d="100"/>
        </p:scale>
        <p:origin x="-90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68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A40D7-2EB6-4A97-8864-FC9E4C44830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B2647-87EE-4AED-9D93-F35A264E7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B2647-87EE-4AED-9D93-F35A264E7C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B2647-87EE-4AED-9D93-F35A264E7C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C4A624F-7CFE-4B88-A33B-89F321D30961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7A6D01C-02BE-4F59-8183-9E3134CADE9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2657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Supervised BY Prof.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Dimitris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Papadias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Members: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Hou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Wai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Man (20012827)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Lo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Wai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Tong (20012918)</a:t>
            </a: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Tsui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Kam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Ming (20012724)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FYP Presentation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GEO Social Network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Database Design (Cont’d)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E.g.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Checkins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Collection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Checkins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{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000" dirty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checkinId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	user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{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userId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name: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str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profilePic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str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},</a:t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venueId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venueName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str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	location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[longitude, latitude],&lt;--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checkin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location, NOT Venue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location</a:t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checkinDate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date</a:t>
            </a:r>
            <a:br>
              <a:rPr lang="en-US" sz="2000" dirty="0" smtClean="0"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Database Design (Cont’d)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Collections in the database: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Users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Admins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Announcements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Checkins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Venues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Events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EventRequests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FriendRequests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Posts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Notifications</a:t>
            </a:r>
          </a:p>
          <a:p>
            <a:pPr lvl="1"/>
            <a:r>
              <a:rPr lang="en-US" b="1" i="1" dirty="0" err="1" smtClean="0">
                <a:latin typeface="Calibri" pitchFamily="34" charset="0"/>
                <a:cs typeface="Calibri" pitchFamily="34" charset="0"/>
              </a:rPr>
              <a:t>IncrementKey</a:t>
            </a:r>
            <a:endParaRPr lang="en-US" b="1" i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i="1" dirty="0" smtClean="0">
                <a:latin typeface="Calibri" pitchFamily="34" charset="0"/>
                <a:cs typeface="Calibri" pitchFamily="34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4030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System API Design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588778" cy="3879180"/>
          </a:xfrm>
        </p:spPr>
      </p:pic>
    </p:spTree>
    <p:extLst>
      <p:ext uri="{BB962C8B-B14F-4D97-AF65-F5344CB8AC3E}">
        <p14:creationId xmlns:p14="http://schemas.microsoft.com/office/powerpoint/2010/main" val="9878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System API Design (Cont’d)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0" y="1548756"/>
            <a:ext cx="8213584" cy="5120604"/>
          </a:xfrm>
        </p:spPr>
      </p:pic>
    </p:spTree>
    <p:extLst>
      <p:ext uri="{BB962C8B-B14F-4D97-AF65-F5344CB8AC3E}">
        <p14:creationId xmlns:p14="http://schemas.microsoft.com/office/powerpoint/2010/main" val="34406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System API Design (Cont’d)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fyp.gsn.Collection.MongoCollection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package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Tom\Documents\UST.School\FYP\Final\Implementation.Mongo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467328" cy="401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User Interface Design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內容版面配置區 3"/>
          <p:cNvPicPr>
            <a:picLocks noGrp="1"/>
          </p:cNvPicPr>
          <p:nvPr>
            <p:ph sz="quarter" idx="1"/>
          </p:nvPr>
        </p:nvPicPr>
        <p:blipFill rotWithShape="1">
          <a:blip r:embed="rId2"/>
          <a:srcRect l="2353" t="12412" r="2588" b="11459"/>
          <a:stretch/>
        </p:blipFill>
        <p:spPr bwMode="auto">
          <a:xfrm>
            <a:off x="5796136" y="1696238"/>
            <a:ext cx="3104393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472608" cy="365392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6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Calibri" pitchFamily="34" charset="0"/>
                <a:cs typeface="Calibri" pitchFamily="34" charset="0"/>
              </a:rPr>
              <a:t>Technologies Applied</a:t>
            </a:r>
            <a:endParaRPr lang="zh-HK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926432" cy="4572000"/>
          </a:xfrm>
        </p:spPr>
        <p:txBody>
          <a:bodyPr/>
          <a:lstStyle/>
          <a:p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MVC</a:t>
            </a:r>
          </a:p>
          <a:p>
            <a:pPr lvl="1"/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Model: </a:t>
            </a:r>
            <a:r>
              <a:rPr lang="en-US" altLang="zh-HK" dirty="0">
                <a:latin typeface="Calibri" pitchFamily="34" charset="0"/>
                <a:cs typeface="Calibri" pitchFamily="34" charset="0"/>
              </a:rPr>
              <a:t>perform web service queries and logic </a:t>
            </a:r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process</a:t>
            </a:r>
          </a:p>
          <a:p>
            <a:pPr lvl="1"/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View: </a:t>
            </a:r>
            <a:r>
              <a:rPr lang="en-US" altLang="zh-HK" dirty="0">
                <a:latin typeface="Calibri" pitchFamily="34" charset="0"/>
                <a:cs typeface="Calibri" pitchFamily="34" charset="0"/>
              </a:rPr>
              <a:t>input and output representation to the </a:t>
            </a:r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user</a:t>
            </a:r>
          </a:p>
          <a:p>
            <a:pPr lvl="1"/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Controller: handle user requests and </a:t>
            </a:r>
            <a:r>
              <a:rPr lang="en-US" altLang="zh-HK" dirty="0">
                <a:latin typeface="Calibri" pitchFamily="34" charset="0"/>
                <a:cs typeface="Calibri" pitchFamily="34" charset="0"/>
              </a:rPr>
              <a:t>changes the view’s presentation of the model</a:t>
            </a:r>
            <a:endParaRPr lang="zh-HK" alt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2430388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altLang="zh-HK" dirty="0">
                <a:latin typeface="Calibri" pitchFamily="34" charset="0"/>
                <a:cs typeface="Calibri" pitchFamily="34" charset="0"/>
              </a:rPr>
              <a:t>Technologies Applied</a:t>
            </a:r>
            <a:endParaRPr lang="zh-HK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/>
          <a:lstStyle/>
          <a:p>
            <a:r>
              <a:rPr lang="en-US" altLang="zh-HK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 + Ajax</a:t>
            </a:r>
          </a:p>
          <a:p>
            <a:pPr lvl="1"/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Ajax: </a:t>
            </a:r>
            <a:r>
              <a:rPr lang="en-US" altLang="zh-HK" dirty="0">
                <a:latin typeface="Calibri" pitchFamily="34" charset="0"/>
                <a:cs typeface="Calibri" pitchFamily="34" charset="0"/>
              </a:rPr>
              <a:t>send data to, and retrieve data from, a server in the background without refreshing the page</a:t>
            </a:r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/>
            <a:endParaRPr lang="en-US" altLang="zh-HK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altLang="zh-HK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: simplifies </a:t>
            </a:r>
            <a:r>
              <a:rPr lang="en-US" altLang="zh-HK" dirty="0" err="1" smtClean="0">
                <a:latin typeface="Calibri" pitchFamily="34" charset="0"/>
                <a:cs typeface="Calibri" pitchFamily="34" charset="0"/>
              </a:rPr>
              <a:t>javascript</a:t>
            </a:r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, easy </a:t>
            </a:r>
            <a:r>
              <a:rPr lang="en-US" altLang="zh-HK" dirty="0">
                <a:latin typeface="Calibri" pitchFamily="34" charset="0"/>
                <a:cs typeface="Calibri" pitchFamily="34" charset="0"/>
              </a:rPr>
              <a:t>to use, condensed </a:t>
            </a:r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syntax</a:t>
            </a:r>
            <a:endParaRPr lang="zh-HK" alt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2" descr="C:\Users\waiman\Desktop\jquery_applic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02715"/>
            <a:ext cx="4381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6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Technologies Applied</a:t>
            </a:r>
            <a:endParaRPr lang="zh-HK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062336" cy="4572000"/>
          </a:xfrm>
        </p:spPr>
        <p:txBody>
          <a:bodyPr/>
          <a:lstStyle/>
          <a:p>
            <a:r>
              <a:rPr lang="en-US" altLang="zh-TW" dirty="0" err="1">
                <a:latin typeface="Calibri" pitchFamily="34" charset="0"/>
                <a:cs typeface="Calibri" pitchFamily="34" charset="0"/>
              </a:rPr>
              <a:t>jQuery</a:t>
            </a:r>
            <a:r>
              <a:rPr lang="en-US" altLang="zh-TW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Mobile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Easy to create a consistent layout for mobile devices</a:t>
            </a:r>
          </a:p>
          <a:p>
            <a:pPr lvl="1"/>
            <a:r>
              <a:rPr lang="en-US" altLang="zh-TW" dirty="0" smtClean="0">
                <a:latin typeface="Calibri" pitchFamily="34" charset="0"/>
                <a:cs typeface="Calibri" pitchFamily="34" charset="0"/>
              </a:rPr>
              <a:t>Cross platforms - </a:t>
            </a:r>
            <a:r>
              <a:rPr lang="en-US" altLang="zh-HK" dirty="0">
                <a:latin typeface="Calibri" pitchFamily="34" charset="0"/>
                <a:cs typeface="Calibri" pitchFamily="34" charset="0"/>
              </a:rPr>
              <a:t>smartphone, tablet</a:t>
            </a:r>
            <a:endParaRPr lang="zh-TW" altLang="en-US" dirty="0">
              <a:latin typeface="Calibri" pitchFamily="34" charset="0"/>
              <a:cs typeface="Calibri" pitchFamily="34" charset="0"/>
            </a:endParaRPr>
          </a:p>
          <a:p>
            <a:endParaRPr lang="zh-HK" alt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3645024"/>
            <a:ext cx="32289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內容版面配置區 3"/>
          <p:cNvPicPr>
            <a:picLocks/>
          </p:cNvPicPr>
          <p:nvPr/>
        </p:nvPicPr>
        <p:blipFill rotWithShape="1">
          <a:blip r:embed="rId3"/>
          <a:srcRect l="2353" t="12412" r="2588" b="11459"/>
          <a:stretch/>
        </p:blipFill>
        <p:spPr bwMode="auto">
          <a:xfrm>
            <a:off x="5508104" y="1509586"/>
            <a:ext cx="3392425" cy="49588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65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latin typeface="Calibri" pitchFamily="34" charset="0"/>
                <a:cs typeface="Calibri" pitchFamily="34" charset="0"/>
              </a:rPr>
              <a:t>Technologies Applied</a:t>
            </a:r>
            <a:endParaRPr lang="zh-HK" alt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206352" cy="4572000"/>
          </a:xfrm>
        </p:spPr>
        <p:txBody>
          <a:bodyPr/>
          <a:lstStyle/>
          <a:p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Google Maps API</a:t>
            </a:r>
          </a:p>
          <a:p>
            <a:pPr lvl="1"/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Free</a:t>
            </a:r>
          </a:p>
          <a:p>
            <a:pPr lvl="1"/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User-friendly</a:t>
            </a:r>
          </a:p>
          <a:p>
            <a:pPr lvl="1"/>
            <a:r>
              <a:rPr lang="en-US" altLang="zh-HK" dirty="0" smtClean="0">
                <a:latin typeface="Calibri" pitchFamily="34" charset="0"/>
                <a:cs typeface="Calibri" pitchFamily="34" charset="0"/>
              </a:rPr>
              <a:t>Support markers &amp; labels</a:t>
            </a:r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810000" cy="360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9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Presentation Outline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Background &amp; Objective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Literature Review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Functionalities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System Architecture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System API Design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User Interface Design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Limitations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Further Improvements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Deliverables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0329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Limitations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Wi-Fi Positioning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Inaccurate location – high density of rooms, blind spot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User-Interface Consistency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Browser compatibility</a:t>
            </a:r>
          </a:p>
          <a:p>
            <a:pPr marL="0" indent="0"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MongoDB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Doesn’t support sorting operation in sub-documents</a:t>
            </a:r>
          </a:p>
        </p:txBody>
      </p:sp>
    </p:spTree>
    <p:extLst>
      <p:ext uri="{BB962C8B-B14F-4D97-AF65-F5344CB8AC3E}">
        <p14:creationId xmlns:p14="http://schemas.microsoft.com/office/powerpoint/2010/main" val="34425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Further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Activities at Specific Venue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E.g. games, seasonal activities, discounts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UI on Mobile Devices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Client Side Security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Adding codes in client side to double check data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Post Visibility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Show extra information for specified users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Deliverables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Geo-Social Network 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Database Design, System API, Web Service, Web Application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Documentations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Reports: Proposal Report, Progress Report, Final Report</a:t>
            </a:r>
          </a:p>
          <a:p>
            <a:pPr lvl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JavaDoc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for System API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Installation Guide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Conclusion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Scalable, Easily Extensible GSN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Web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Application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with Convenient User Interface and Cross Platform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Support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1411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Background &amp; Objective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To develop a Scalable Geo-Social Network (GSN) with several functionalities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Find and share your status with your friends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What is a GSN?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Focuses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on providing location-based service to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users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E.g. Check-in, Find their friends, Personal Status</a:t>
            </a:r>
          </a:p>
        </p:txBody>
      </p:sp>
    </p:spTree>
    <p:extLst>
      <p:ext uri="{BB962C8B-B14F-4D97-AF65-F5344CB8AC3E}">
        <p14:creationId xmlns:p14="http://schemas.microsoft.com/office/powerpoint/2010/main" val="32297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Literature Review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Calibri" pitchFamily="34" charset="0"/>
                <a:cs typeface="Calibri" pitchFamily="34" charset="0"/>
              </a:rPr>
              <a:t>Foursquare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llows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users to check-in at different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places, show friends, comments in venues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 err="1">
                <a:latin typeface="Calibri" pitchFamily="34" charset="0"/>
                <a:cs typeface="Calibri" pitchFamily="34" charset="0"/>
              </a:rPr>
              <a:t>RESTful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Web Services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Implemented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using HTTP and the principles of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REST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Unique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URL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for different Object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Using @Path annotation in java for URL pattern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E.g.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@Path("/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deleteAnnouncement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/{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aId</a:t>
            </a:r>
            <a:r>
              <a:rPr lang="en-US" dirty="0">
                <a:latin typeface="Calibri" pitchFamily="34" charset="0"/>
                <a:cs typeface="Calibri" pitchFamily="34" charset="0"/>
              </a:rPr>
              <a:t>}/{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annId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}")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Emphasis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readability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SOAP V.S.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RESTful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lvl="2"/>
            <a:r>
              <a:rPr lang="en-US" dirty="0" err="1" smtClean="0">
                <a:latin typeface="Calibri" pitchFamily="34" charset="0"/>
                <a:cs typeface="Calibri" pitchFamily="34" charset="0"/>
              </a:rPr>
              <a:t>RESTful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doesn’t require message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header -&gt; small request size, saves bandwidth</a:t>
            </a:r>
          </a:p>
          <a:p>
            <a:pPr lvl="2"/>
            <a:r>
              <a:rPr lang="en-US" dirty="0" err="1" smtClean="0">
                <a:latin typeface="Calibri" pitchFamily="34" charset="0"/>
                <a:cs typeface="Calibri" pitchFamily="34" charset="0"/>
              </a:rPr>
              <a:t>RESTful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Lightweight, Human Readable Results and easy to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setup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9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Literature Review (Cont’d)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err="1">
                <a:latin typeface="Calibri" pitchFamily="34" charset="0"/>
                <a:cs typeface="Calibri" pitchFamily="34" charset="0"/>
              </a:rPr>
              <a:t>Haversine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Formula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Used for calculating the distance between two points on a sphere(earth).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\operatorname{haversin}\left(\frac{d}{r}\right) = \operatorname{haversin}(\phi_2 - \phi_1) + \cos(\phi_1) \cos(\phi_2)\operatorname{haversin}(\lambda_2-\lambda_1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14" y="3861048"/>
            <a:ext cx="7782617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\operatorname{haversin}(\theta)=\sin^2\left(\frac{\theta}{2}\right)=\frac{1-\cos(\theta)}{2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42" y="2996952"/>
            <a:ext cx="376841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3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Functionalities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Welcome Page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Register, Login, Reset Password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Wall Page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Posts, Replies,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NewsFeed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View Wall Posts (Personal &amp; Friend’s)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Profile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Page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Edit Password, Personal Information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Friend Page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Add Friends, Search, Unfriend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Check-in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Page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Check-in at current location, View Check-in History, Find Nearby Friends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Venue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Page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Location on Google Map, Check-in Statistics, Friends’ Check-ins</a:t>
            </a:r>
          </a:p>
          <a:p>
            <a:pPr lvl="0"/>
            <a:r>
              <a:rPr lang="en-US" dirty="0" smtClean="0">
                <a:latin typeface="Calibri" pitchFamily="34" charset="0"/>
                <a:cs typeface="Calibri" pitchFamily="34" charset="0"/>
              </a:rPr>
              <a:t>Notification Page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Event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Page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Calendar, Creating Event, Event Invitation, Posts, Replies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Administrative Page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Make/Delete Announcement, Lock/Unlock User Accounts, Updating System Parameters</a:t>
            </a:r>
          </a:p>
        </p:txBody>
      </p:sp>
    </p:spTree>
    <p:extLst>
      <p:ext uri="{BB962C8B-B14F-4D97-AF65-F5344CB8AC3E}">
        <p14:creationId xmlns:p14="http://schemas.microsoft.com/office/powerpoint/2010/main" val="24628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System Architecture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9552" y="1628800"/>
            <a:ext cx="8064896" cy="4418573"/>
            <a:chOff x="0" y="0"/>
            <a:chExt cx="3655060" cy="2781300"/>
          </a:xfrm>
        </p:grpSpPr>
        <p:sp>
          <p:nvSpPr>
            <p:cNvPr id="5" name="Can 4"/>
            <p:cNvSpPr>
              <a:spLocks noChangeArrowheads="1"/>
            </p:cNvSpPr>
            <p:nvPr/>
          </p:nvSpPr>
          <p:spPr bwMode="auto">
            <a:xfrm>
              <a:off x="54610" y="523875"/>
              <a:ext cx="815347" cy="949583"/>
            </a:xfrm>
            <a:prstGeom prst="can">
              <a:avLst>
                <a:gd name="adj" fmla="val 24998"/>
              </a:avLst>
            </a:prstGeom>
            <a:solidFill>
              <a:schemeClr val="bg1">
                <a:lumMod val="100000"/>
                <a:lumOff val="0"/>
              </a:schemeClr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Calibri"/>
                  <a:ea typeface="新細明體"/>
                  <a:cs typeface="Lohit Hindi"/>
                </a:rPr>
                <a:t>MongoDB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9060" y="209550"/>
              <a:ext cx="352425" cy="178117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Calibri" pitchFamily="34" charset="0"/>
                  <a:ea typeface="新細明體"/>
                  <a:cs typeface="Calibri" pitchFamily="34" charset="0"/>
                </a:rPr>
                <a:t>System API Functions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21485" y="0"/>
              <a:ext cx="352425" cy="21907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dirty="0" err="1">
                  <a:effectLst/>
                  <a:latin typeface="Calibri" pitchFamily="34" charset="0"/>
                  <a:ea typeface="新細明體"/>
                  <a:cs typeface="Calibri" pitchFamily="34" charset="0"/>
                </a:rPr>
                <a:t>RESTful</a:t>
              </a:r>
              <a:r>
                <a:rPr lang="en-US" sz="1600" dirty="0">
                  <a:effectLst/>
                  <a:latin typeface="Calibri" pitchFamily="34" charset="0"/>
                  <a:ea typeface="新細明體"/>
                  <a:cs typeface="Calibri" pitchFamily="34" charset="0"/>
                </a:rPr>
                <a:t> Web Service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73760" y="828675"/>
              <a:ext cx="4991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873760" y="1143000"/>
              <a:ext cx="4991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759710" y="28575"/>
              <a:ext cx="771525" cy="21907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Calibri" pitchFamily="34" charset="0"/>
                  <a:ea typeface="新細明體"/>
                  <a:cs typeface="Calibri" pitchFamily="34" charset="0"/>
                </a:rPr>
                <a:t>Web Application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600">
                  <a:effectLst/>
                  <a:latin typeface="Calibri" pitchFamily="34" charset="0"/>
                  <a:ea typeface="新細明體"/>
                  <a:cs typeface="Calibri" pitchFamily="34" charset="0"/>
                </a:rPr>
                <a:t>(Apache, PHP, HTML, javascript, CSS)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073910" y="828675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073910" y="11430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Left Brace 12"/>
            <p:cNvSpPr/>
            <p:nvPr/>
          </p:nvSpPr>
          <p:spPr>
            <a:xfrm rot="5400000" flipH="1">
              <a:off x="959485" y="1257300"/>
              <a:ext cx="202565" cy="2121535"/>
            </a:xfrm>
            <a:prstGeom prst="leftBrace">
              <a:avLst>
                <a:gd name="adj1" fmla="val 45536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4" name="Left Brace 13"/>
            <p:cNvSpPr/>
            <p:nvPr/>
          </p:nvSpPr>
          <p:spPr>
            <a:xfrm rot="5400000" flipH="1">
              <a:off x="3054985" y="1819275"/>
              <a:ext cx="193040" cy="1007110"/>
            </a:xfrm>
            <a:prstGeom prst="leftBrace">
              <a:avLst>
                <a:gd name="adj1" fmla="val 45536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15" name="Text Box 10"/>
            <p:cNvSpPr txBox="1"/>
            <p:nvPr/>
          </p:nvSpPr>
          <p:spPr>
            <a:xfrm>
              <a:off x="626110" y="2514600"/>
              <a:ext cx="876300" cy="2667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dirty="0">
                  <a:effectLst/>
                  <a:latin typeface="Calibri" pitchFamily="34" charset="0"/>
                  <a:ea typeface="新細明體"/>
                  <a:cs typeface="Calibri" pitchFamily="34" charset="0"/>
                </a:rPr>
                <a:t>Back-end</a:t>
              </a:r>
            </a:p>
          </p:txBody>
        </p:sp>
        <p:sp>
          <p:nvSpPr>
            <p:cNvPr id="16" name="Text Box 12"/>
            <p:cNvSpPr txBox="1"/>
            <p:nvPr/>
          </p:nvSpPr>
          <p:spPr>
            <a:xfrm>
              <a:off x="2712085" y="2505075"/>
              <a:ext cx="876300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>
                  <a:effectLst/>
                  <a:latin typeface="Calibri" pitchFamily="34" charset="0"/>
                  <a:ea typeface="新細明體"/>
                  <a:cs typeface="Calibri" pitchFamily="34" charset="0"/>
                </a:rPr>
                <a:t>Front-end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4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Database Design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MongoDB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Document-based Database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Data Stored in Binary JSON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No Schema – flexible, easily extensible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No Expensive Joins (compared to RDBMS)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Geographical Data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Handling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4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Database Design (Cont’d)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848872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1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747</TotalTime>
  <Words>617</Words>
  <Application>Microsoft Office PowerPoint</Application>
  <PresentationFormat>On-screen Show (4:3)</PresentationFormat>
  <Paragraphs>160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FYP Presentation GEO Social Network</vt:lpstr>
      <vt:lpstr>Presentation Outline</vt:lpstr>
      <vt:lpstr>Background &amp; Objective</vt:lpstr>
      <vt:lpstr>Literature Review</vt:lpstr>
      <vt:lpstr>Literature Review (Cont’d)</vt:lpstr>
      <vt:lpstr>Functionalities</vt:lpstr>
      <vt:lpstr>System Architecture</vt:lpstr>
      <vt:lpstr>Database Design</vt:lpstr>
      <vt:lpstr>Database Design (Cont’d)</vt:lpstr>
      <vt:lpstr>Database Design (Cont’d)</vt:lpstr>
      <vt:lpstr>Database Design (Cont’d)</vt:lpstr>
      <vt:lpstr>System API Design</vt:lpstr>
      <vt:lpstr>System API Design (Cont’d)</vt:lpstr>
      <vt:lpstr>System API Design (Cont’d)</vt:lpstr>
      <vt:lpstr>User Interface Design</vt:lpstr>
      <vt:lpstr>Technologies Applied</vt:lpstr>
      <vt:lpstr>Technologies Applied</vt:lpstr>
      <vt:lpstr>Technologies Applied</vt:lpstr>
      <vt:lpstr>Technologies Applied</vt:lpstr>
      <vt:lpstr>Limitations</vt:lpstr>
      <vt:lpstr>Further Improvements</vt:lpstr>
      <vt:lpstr>Deliverables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Presentation GEO Social Network</dc:title>
  <dc:creator>Tom</dc:creator>
  <cp:lastModifiedBy>Tom</cp:lastModifiedBy>
  <cp:revision>36</cp:revision>
  <dcterms:created xsi:type="dcterms:W3CDTF">2013-05-08T09:09:15Z</dcterms:created>
  <dcterms:modified xsi:type="dcterms:W3CDTF">2013-05-10T13:32:18Z</dcterms:modified>
</cp:coreProperties>
</file>