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971E-F14E-D24C-94B4-F01A711C9B12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335A-251A-B547-8ACC-74F8E64C23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510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971E-F14E-D24C-94B4-F01A711C9B12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335A-251A-B547-8ACC-74F8E64C23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07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971E-F14E-D24C-94B4-F01A711C9B12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335A-251A-B547-8ACC-74F8E64C23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335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971E-F14E-D24C-94B4-F01A711C9B12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335A-251A-B547-8ACC-74F8E64C23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873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971E-F14E-D24C-94B4-F01A711C9B12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335A-251A-B547-8ACC-74F8E64C23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560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971E-F14E-D24C-94B4-F01A711C9B12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335A-251A-B547-8ACC-74F8E64C23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791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971E-F14E-D24C-94B4-F01A711C9B12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335A-251A-B547-8ACC-74F8E64C23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66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971E-F14E-D24C-94B4-F01A711C9B12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335A-251A-B547-8ACC-74F8E64C23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133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971E-F14E-D24C-94B4-F01A711C9B12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335A-251A-B547-8ACC-74F8E64C23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753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971E-F14E-D24C-94B4-F01A711C9B12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335A-251A-B547-8ACC-74F8E64C23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05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971E-F14E-D24C-94B4-F01A711C9B12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335A-251A-B547-8ACC-74F8E64C23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895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2971E-F14E-D24C-94B4-F01A711C9B12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E335A-251A-B547-8ACC-74F8E64C23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4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13696" y="436945"/>
            <a:ext cx="1556716" cy="696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Chess</a:t>
            </a:r>
            <a:endParaRPr kumimoji="1" lang="zh-CN" altLang="en-US" dirty="0"/>
          </a:p>
        </p:txBody>
      </p:sp>
      <p:sp>
        <p:nvSpPr>
          <p:cNvPr id="10" name="矩形 9">
            <a:hlinkClick r:id="" action="ppaction://hlinkshowjump?jump=nextslide"/>
          </p:cNvPr>
          <p:cNvSpPr/>
          <p:nvPr/>
        </p:nvSpPr>
        <p:spPr>
          <a:xfrm>
            <a:off x="4828608" y="3654791"/>
            <a:ext cx="1556716" cy="696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r>
              <a:rPr kumimoji="1" lang="en-US" altLang="zh-CN" dirty="0" smtClean="0"/>
              <a:t>ieces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22033" y="4713020"/>
            <a:ext cx="1556716" cy="696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r>
              <a:rPr kumimoji="1" lang="en-US" altLang="zh-CN" dirty="0" smtClean="0"/>
              <a:t>oard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455340" y="3654791"/>
            <a:ext cx="1556716" cy="696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Player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38649" y="2243292"/>
            <a:ext cx="1556716" cy="696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GUI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67351" y="2243292"/>
            <a:ext cx="1556716" cy="696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r>
              <a:rPr kumimoji="1" lang="en-US" altLang="zh-CN" dirty="0" smtClean="0"/>
              <a:t>ngine</a:t>
            </a:r>
            <a:endParaRPr kumimoji="1" lang="zh-CN" altLang="en-US" dirty="0"/>
          </a:p>
        </p:txBody>
      </p:sp>
      <p:cxnSp>
        <p:nvCxnSpPr>
          <p:cNvPr id="16" name="直线箭头连接符 15"/>
          <p:cNvCxnSpPr/>
          <p:nvPr/>
        </p:nvCxnSpPr>
        <p:spPr>
          <a:xfrm>
            <a:off x="5629896" y="1133328"/>
            <a:ext cx="905637" cy="946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>
            <a:off x="2633886" y="1133328"/>
            <a:ext cx="1122957" cy="905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>
            <a:off x="5629896" y="3172485"/>
            <a:ext cx="537455" cy="273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7237364" y="3099584"/>
            <a:ext cx="914912" cy="3823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6800391" y="3309031"/>
            <a:ext cx="0" cy="1142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793894" y="4713020"/>
            <a:ext cx="1556716" cy="696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Table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790739" y="3654791"/>
            <a:ext cx="1556716" cy="696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TakenPieces</a:t>
            </a:r>
            <a:endParaRPr kumimoji="1"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34270" y="3654791"/>
            <a:ext cx="1556716" cy="696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GameLog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 flipH="1">
            <a:off x="1488439" y="3154202"/>
            <a:ext cx="737392" cy="327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H="1">
            <a:off x="2362385" y="3208820"/>
            <a:ext cx="54622" cy="1242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>
            <a:off x="2944163" y="3208820"/>
            <a:ext cx="406447" cy="273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874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29635" y="2893855"/>
            <a:ext cx="1474784" cy="641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Pieces(parent class)</a:t>
            </a:r>
          </a:p>
        </p:txBody>
      </p:sp>
      <p:sp>
        <p:nvSpPr>
          <p:cNvPr id="4" name="矩形 3"/>
          <p:cNvSpPr/>
          <p:nvPr/>
        </p:nvSpPr>
        <p:spPr>
          <a:xfrm>
            <a:off x="6772568" y="1828800"/>
            <a:ext cx="1474784" cy="641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Pawn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5673" y="3692647"/>
            <a:ext cx="1474784" cy="641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King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75724" y="5268003"/>
            <a:ext cx="1474784" cy="641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Rook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22290" y="5268003"/>
            <a:ext cx="1474784" cy="641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Queen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72568" y="3535619"/>
            <a:ext cx="1474784" cy="641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Bishop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5673" y="1828800"/>
            <a:ext cx="1474784" cy="641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Knight</a:t>
            </a:r>
            <a:endParaRPr kumimoji="1"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 flipV="1">
            <a:off x="5298297" y="2348583"/>
            <a:ext cx="1201675" cy="723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5298297" y="3427293"/>
            <a:ext cx="1324574" cy="42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4943256" y="3692647"/>
            <a:ext cx="1324575" cy="1400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H="1">
            <a:off x="2417007" y="3692647"/>
            <a:ext cx="1570371" cy="1304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 flipV="1">
            <a:off x="2307763" y="2348583"/>
            <a:ext cx="1037811" cy="723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>
            <a:off x="2362385" y="3535619"/>
            <a:ext cx="1119743" cy="314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3413851" y="520162"/>
            <a:ext cx="1816681" cy="641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Pieces(package)</a:t>
            </a:r>
            <a:endParaRPr kumimoji="1" lang="zh-CN" altLang="en-US" dirty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4342419" y="1447383"/>
            <a:ext cx="13655" cy="1201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50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77298" y="532528"/>
            <a:ext cx="2061966" cy="7783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Board(package)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46635" y="2908420"/>
            <a:ext cx="1611338" cy="8329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Board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15818" y="2908420"/>
            <a:ext cx="1611338" cy="8329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Move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82097" y="2908420"/>
            <a:ext cx="1611338" cy="8329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Tile</a:t>
            </a:r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 flipH="1">
            <a:off x="1993689" y="1583928"/>
            <a:ext cx="1474784" cy="1119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4328763" y="1583928"/>
            <a:ext cx="13656" cy="1119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5193435" y="1583928"/>
            <a:ext cx="1839098" cy="1119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595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41162" y="532528"/>
            <a:ext cx="2007344" cy="8738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Player(package)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41162" y="2321274"/>
            <a:ext cx="2007344" cy="778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Player(parent class)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55528" y="4100766"/>
            <a:ext cx="2007344" cy="778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BlackPlayer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51467" y="4100766"/>
            <a:ext cx="2007344" cy="778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WhitePlayer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>
            <a:off x="4492628" y="1542965"/>
            <a:ext cx="0" cy="655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5655528" y="3249784"/>
            <a:ext cx="1065121" cy="614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H="1">
            <a:off x="2007345" y="3249784"/>
            <a:ext cx="1051466" cy="614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398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42</Words>
  <Application>Microsoft Macintosh PowerPoint</Application>
  <PresentationFormat>全屏显示(4:3)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kevin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borui xia</dc:creator>
  <cp:lastModifiedBy>borui xia</cp:lastModifiedBy>
  <cp:revision>5</cp:revision>
  <dcterms:created xsi:type="dcterms:W3CDTF">2016-05-09T15:51:09Z</dcterms:created>
  <dcterms:modified xsi:type="dcterms:W3CDTF">2016-05-09T16:38:32Z</dcterms:modified>
</cp:coreProperties>
</file>