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9D11D-12B8-F31F-CDC7-66BF83EB8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993C320-6464-AE56-4A8D-8292FDDAA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04FC62-C6D6-E1F2-9D68-75D4A448B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6E8A-3579-4E38-A8D4-517267AF8BAE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FC6298-4E44-D166-A3BF-BD317457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94DCB-63F1-1EAE-4DC0-97A11FFA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F8A7-40FD-4BA0-B993-7000C3406B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02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D33E2E-E358-F825-A067-6AC5B8AA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EA432F-4BAB-67B9-E774-C381472F9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7928A2-F487-B6F2-14B3-529E47F9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6E8A-3579-4E38-A8D4-517267AF8BAE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C2A061-6F7F-7607-27CC-90A4D0D0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6B5FA9-3DFF-62BC-CF58-C213DB30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F8A7-40FD-4BA0-B993-7000C3406B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99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40F5258-8040-1360-B0CC-1888F8DF6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94407E-FC3D-FBD9-AD0C-DDC3DABCC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9F741C-4F8E-0F0B-C155-51F804B0A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6E8A-3579-4E38-A8D4-517267AF8BAE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8D1101-4EE4-B420-03B2-3F4BA4C66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F489FF-D6CE-AA4F-4617-E37EDEBA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F8A7-40FD-4BA0-B993-7000C3406B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47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928D69-B663-8F63-96A0-99378856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1365CA-C98F-3B5D-1BFD-CDF37EA5E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FC7A6B-91C2-D83F-6363-450C4E52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6E8A-3579-4E38-A8D4-517267AF8BAE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3660FF-1A1E-80A9-76B1-8A3CAD52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A952A8-A93C-5E15-ED72-A992ACAB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F8A7-40FD-4BA0-B993-7000C3406B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34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C1B74C-5D96-435D-6994-560E843D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FB9D25-14C8-A88A-4E8B-86776F1EC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C19DC0-14E3-765A-DFA9-7312AD7D8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6E8A-3579-4E38-A8D4-517267AF8BAE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00018-8176-0214-845C-7E565B41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EA04B6-76DF-CA4C-A055-F71884F1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F8A7-40FD-4BA0-B993-7000C3406B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83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F88628-6F35-00A6-9FF8-7D737A4C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67E33C-D760-3456-8C7F-A4FF7B4AA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F82E66-42AF-76C7-8D6E-71C7B29A4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DB853B-09C1-6FB8-816D-B0641382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6E8A-3579-4E38-A8D4-517267AF8BAE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E4F92D-E65A-0723-1689-47BD6B829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E30B94-02E2-DCB4-C272-8A60BC28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F8A7-40FD-4BA0-B993-7000C3406B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41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661AE1-0923-2BCA-D113-1FC028D6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36747E-E673-8883-4EEF-BF37E486F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B6AC62-4300-8B7D-F82F-8CF9563D7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03711F-A2E0-7B0F-2484-ADA806A8B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7737A9B-C00F-880C-076A-64D2B1BFA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F1545B6-C7B0-9393-CC73-1ADF54BE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6E8A-3579-4E38-A8D4-517267AF8BAE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D50A137-2D8D-DCFF-AD6D-253BAFF4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52AA1E5-FFC9-580F-7EE3-92E0FBC5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F8A7-40FD-4BA0-B993-7000C3406B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641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563E43-09F4-2AF3-B28C-1042578B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AB7DD58-6122-F02C-4983-4CFB7886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6E8A-3579-4E38-A8D4-517267AF8BAE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AA385D9-0C08-C90C-2B67-E44399C8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674E5-0428-5D3D-C11D-E0956592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F8A7-40FD-4BA0-B993-7000C3406B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21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445C57F-1272-3333-CE81-66F834EC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6E8A-3579-4E38-A8D4-517267AF8BAE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DD26896-81A1-762D-9273-F44BD75F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C30AFA-69A1-EEE7-B8B6-8753A88A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F8A7-40FD-4BA0-B993-7000C3406B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77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A7ECF3-2743-2741-22D2-7050509C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74B49D-A9EC-358B-DAEF-CFB36C310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B0A70D-23E5-819C-E0D8-07802336E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739DA6-21D5-D510-8D0E-2C762219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6E8A-3579-4E38-A8D4-517267AF8BAE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339E94-7B63-04C9-31FB-5A00F584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7F5C40-2922-8A28-1CFB-0CC5E4FE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F8A7-40FD-4BA0-B993-7000C3406B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87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69C42B-F8E7-F23D-2C02-0255524D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85E989C-F040-3D9A-5422-ADF5EB05F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34B5A5-0EDA-2B15-13F9-C182AFF51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1B76A1-02CB-5C31-BD7F-865E07F97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6E8A-3579-4E38-A8D4-517267AF8BAE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410A4C-5265-9CCE-5065-0365AB5F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56FB72-BCB5-CF40-7339-78EB73F8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F8A7-40FD-4BA0-B993-7000C3406B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72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ABD1EAB-7BDA-3556-67B6-2A851260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EAD3F2-5243-3CE9-2CE8-942C2A6AD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AAD972-42FC-9653-A2BA-836F78EE3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26E8A-3579-4E38-A8D4-517267AF8BAE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07E73E-8196-758B-548D-7B0E9BFAD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A3AB2B-E64D-5341-0B6D-C48BC6BE7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9F8A7-40FD-4BA0-B993-7000C3406B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85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E4477C-4BDE-71DB-7D77-145D4BA901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テストファイル</a:t>
            </a:r>
            <a:br>
              <a:rPr kumimoji="1" lang="en-US" altLang="ja-JP" dirty="0"/>
            </a:br>
            <a:r>
              <a:rPr kumimoji="1" lang="ja-JP" altLang="en-US"/>
              <a:t>パワーポイント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C491F3D-F14F-5783-FA4D-BA2347A1B2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テストファイル パワーポイント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テストファイル パワーポイント</dc:title>
  <dc:creator>田中　宏</dc:creator>
  <cp:lastModifiedBy>田中　宏</cp:lastModifiedBy>
  <cp:revision>1</cp:revision>
  <dcterms:created xsi:type="dcterms:W3CDTF">2024-02-01T08:32:50Z</dcterms:created>
  <dcterms:modified xsi:type="dcterms:W3CDTF">2024-02-01T08:33:09Z</dcterms:modified>
</cp:coreProperties>
</file>