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7C2-D594-248C-F127-2AF59650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0D5D-6C5D-CA44-E1C9-D6154BBB8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8C3F-D9EE-1FE2-C565-46590DD4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2AF13-D1D4-226F-3B5B-DDE25813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D0C0-0FBC-DCD5-9B27-9F7E9E48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09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1C5B-D6C9-0805-94D0-9C03240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801FB-D8C0-70B4-E99B-9C8F1205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ECD5-2F62-EE93-65DB-5DE0A788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4E4A-5A92-DB54-5220-ABB67D11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A61E-F052-94C4-45C6-46403344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5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FA1DC-95CD-2DA7-869C-76681ECF4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847E-833D-2508-3CFA-31E46D1E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A082-B747-CCAE-5F05-9F7E2641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C113-4A7F-B510-4645-B2CB5C09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7355-7F24-C99B-95B4-F605F1F7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0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DD0A-5738-E558-F46E-D3531A3D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F26-6F54-2993-66AE-41258A95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09B8-D3E8-8BF1-4AD3-51A10575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F4C9-F3C0-F521-9B67-065BE1B4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8AD3-4B21-BFC2-C791-A9D5EA7D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793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129B-6D09-B119-DDEE-356F1AF4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B2358-7AFE-1CE0-D00E-204FD43E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EC30-2239-9174-1E36-6777ECE8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094A-C47C-5954-70E0-23BA6753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09F1-E6B2-6641-B8BC-C108BEF9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25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841A-74F9-8313-9F61-3345BAAD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0E81-9F0D-E55B-A76A-187CADED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921C-2D9A-7064-9F7A-C60D9E98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FF5E-10FE-8070-7DEF-CF566D1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89EB-15AC-9ADD-BC33-63C69557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36B40-E4E6-C8B2-4397-95B78569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39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3AE7-C24E-C796-4C25-CE7CD1CA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9730-B544-1078-F6C7-2C1D9FF6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0D15-9FAB-4086-A068-446F98B1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869DF-C19B-2376-81AD-588B22F1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51573-3D02-FB28-1490-7D0BF2A9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E889-98F5-2A8F-4F57-6F6CF59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194F-D26E-02F1-EEAE-C54D61AD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AE589-E10C-91E1-F5B4-D10FB778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24A1-1619-9C8B-8473-B8EFBB90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81E34-6290-3755-CFF2-5E924761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D3A9C-3FB4-C2E6-3812-AB4BAFC2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AFD58-E5C8-BEF2-2412-D36D0FED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626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14C0F-0F5E-C401-5BC9-7A765728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30B0A-7CFF-70D3-011B-F84B27A9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E148-BA4B-AF50-84C4-45A752E8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767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7238-AD6A-6F87-61A1-902C2435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9207-53B9-F92A-DA43-23FF5AC2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9539-55D1-6A03-F42B-8E1B82B2C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0183-E2F7-22FF-893F-2CF592AC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E2AB-1C0F-3C29-7F65-33B61EF3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8353-0DF0-8D5A-FF16-D88BD30C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8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1E1B-F2BF-28E1-AF40-2BE37E6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60EBA-0596-A64A-2BCC-0576D5C6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50FF2-ADA9-0DCB-FC44-737BA3F5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53B8-0D59-A0EF-2BA8-3DA43D0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7C65-C2E0-2479-2DA6-1BAD78A5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15B8-0A94-3C73-92BF-ACB1543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394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B5C24-6AA8-F633-853B-2E019F1E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04CF-3569-A873-3AA2-5F88488B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A698-7A6E-C76E-2995-911ED678F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187B-116F-482D-B768-4FCB81ABA903}" type="datetimeFigureOut">
              <a:rPr lang="en-NZ" smtClean="0"/>
              <a:t>20/09/2023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6721-E105-1745-C626-8BFB6DE3B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582C-4B1A-4A68-620F-1584A9A7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B498-B916-40FF-9BEF-33E3635F28B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744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CE5010B-BEF3-9FEC-217E-9CBE1A7333EA}"/>
              </a:ext>
            </a:extLst>
          </p:cNvPr>
          <p:cNvGrpSpPr/>
          <p:nvPr/>
        </p:nvGrpSpPr>
        <p:grpSpPr>
          <a:xfrm>
            <a:off x="269264" y="461473"/>
            <a:ext cx="2948154" cy="3607213"/>
            <a:chOff x="269264" y="461473"/>
            <a:chExt cx="2948154" cy="36072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DFBF2D-A81E-4F57-176C-1C7CC9E4520A}"/>
                </a:ext>
              </a:extLst>
            </p:cNvPr>
            <p:cNvSpPr/>
            <p:nvPr/>
          </p:nvSpPr>
          <p:spPr>
            <a:xfrm>
              <a:off x="529839" y="461473"/>
              <a:ext cx="2427005" cy="2384277"/>
            </a:xfrm>
            <a:prstGeom prst="ellipse">
              <a:avLst/>
            </a:prstGeom>
            <a:ln w="57150">
              <a:solidFill>
                <a:srgbClr val="70AD4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CEA4BE-B17A-CC83-3DCD-529CA535D913}"/>
                </a:ext>
              </a:extLst>
            </p:cNvPr>
            <p:cNvSpPr/>
            <p:nvPr/>
          </p:nvSpPr>
          <p:spPr>
            <a:xfrm>
              <a:off x="837487" y="2238997"/>
              <a:ext cx="1826604" cy="491385"/>
            </a:xfrm>
            <a:custGeom>
              <a:avLst/>
              <a:gdLst>
                <a:gd name="connsiteX0" fmla="*/ 0 w 1875685"/>
                <a:gd name="connsiteY0" fmla="*/ 0 h 482839"/>
                <a:gd name="connsiteX1" fmla="*/ 29154 w 1875685"/>
                <a:gd name="connsiteY1" fmla="*/ 0 h 482839"/>
                <a:gd name="connsiteX2" fmla="*/ 86268 w 1875685"/>
                <a:gd name="connsiteY2" fmla="*/ 59661 h 482839"/>
                <a:gd name="connsiteX3" fmla="*/ 946830 w 1875685"/>
                <a:gd name="connsiteY3" fmla="*/ 361060 h 482839"/>
                <a:gd name="connsiteX4" fmla="*/ 1790106 w 1875685"/>
                <a:gd name="connsiteY4" fmla="*/ 74845 h 482839"/>
                <a:gd name="connsiteX5" fmla="*/ 1867362 w 1875685"/>
                <a:gd name="connsiteY5" fmla="*/ 0 h 482839"/>
                <a:gd name="connsiteX6" fmla="*/ 1875685 w 1875685"/>
                <a:gd name="connsiteY6" fmla="*/ 0 h 482839"/>
                <a:gd name="connsiteX7" fmla="*/ 1797811 w 1875685"/>
                <a:gd name="connsiteY7" fmla="*/ 99168 h 482839"/>
                <a:gd name="connsiteX8" fmla="*/ 937842 w 1875685"/>
                <a:gd name="connsiteY8" fmla="*/ 482839 h 482839"/>
                <a:gd name="connsiteX9" fmla="*/ 77874 w 1875685"/>
                <a:gd name="connsiteY9" fmla="*/ 99168 h 4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685" h="482839">
                  <a:moveTo>
                    <a:pt x="0" y="0"/>
                  </a:moveTo>
                  <a:lnTo>
                    <a:pt x="29154" y="0"/>
                  </a:lnTo>
                  <a:lnTo>
                    <a:pt x="86268" y="59661"/>
                  </a:lnTo>
                  <a:cubicBezTo>
                    <a:pt x="290817" y="243733"/>
                    <a:pt x="600375" y="361060"/>
                    <a:pt x="946830" y="361060"/>
                  </a:cubicBezTo>
                  <a:cubicBezTo>
                    <a:pt x="1283662" y="361060"/>
                    <a:pt x="1585618" y="250161"/>
                    <a:pt x="1790106" y="74845"/>
                  </a:cubicBezTo>
                  <a:lnTo>
                    <a:pt x="1867362" y="0"/>
                  </a:lnTo>
                  <a:lnTo>
                    <a:pt x="1875685" y="0"/>
                  </a:lnTo>
                  <a:lnTo>
                    <a:pt x="1797811" y="99168"/>
                  </a:lnTo>
                  <a:cubicBezTo>
                    <a:pt x="1589275" y="334178"/>
                    <a:pt x="1281343" y="482839"/>
                    <a:pt x="937842" y="482839"/>
                  </a:cubicBezTo>
                  <a:cubicBezTo>
                    <a:pt x="594342" y="482839"/>
                    <a:pt x="286409" y="334178"/>
                    <a:pt x="77874" y="99168"/>
                  </a:cubicBezTo>
                  <a:close/>
                </a:path>
              </a:pathLst>
            </a:custGeom>
            <a:solidFill>
              <a:srgbClr val="70AD47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Z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251804-BB6D-9979-C4C2-D9BACF1F5DD2}"/>
                </a:ext>
              </a:extLst>
            </p:cNvPr>
            <p:cNvSpPr/>
            <p:nvPr/>
          </p:nvSpPr>
          <p:spPr>
            <a:xfrm>
              <a:off x="926120" y="2144995"/>
              <a:ext cx="1649338" cy="339694"/>
            </a:xfrm>
            <a:custGeom>
              <a:avLst/>
              <a:gdLst>
                <a:gd name="connsiteX0" fmla="*/ 0 w 1875685"/>
                <a:gd name="connsiteY0" fmla="*/ 0 h 482839"/>
                <a:gd name="connsiteX1" fmla="*/ 29154 w 1875685"/>
                <a:gd name="connsiteY1" fmla="*/ 0 h 482839"/>
                <a:gd name="connsiteX2" fmla="*/ 86268 w 1875685"/>
                <a:gd name="connsiteY2" fmla="*/ 59661 h 482839"/>
                <a:gd name="connsiteX3" fmla="*/ 946830 w 1875685"/>
                <a:gd name="connsiteY3" fmla="*/ 361060 h 482839"/>
                <a:gd name="connsiteX4" fmla="*/ 1790106 w 1875685"/>
                <a:gd name="connsiteY4" fmla="*/ 74845 h 482839"/>
                <a:gd name="connsiteX5" fmla="*/ 1867362 w 1875685"/>
                <a:gd name="connsiteY5" fmla="*/ 0 h 482839"/>
                <a:gd name="connsiteX6" fmla="*/ 1875685 w 1875685"/>
                <a:gd name="connsiteY6" fmla="*/ 0 h 482839"/>
                <a:gd name="connsiteX7" fmla="*/ 1797811 w 1875685"/>
                <a:gd name="connsiteY7" fmla="*/ 99168 h 482839"/>
                <a:gd name="connsiteX8" fmla="*/ 937842 w 1875685"/>
                <a:gd name="connsiteY8" fmla="*/ 482839 h 482839"/>
                <a:gd name="connsiteX9" fmla="*/ 77874 w 1875685"/>
                <a:gd name="connsiteY9" fmla="*/ 99168 h 4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685" h="482839">
                  <a:moveTo>
                    <a:pt x="0" y="0"/>
                  </a:moveTo>
                  <a:lnTo>
                    <a:pt x="29154" y="0"/>
                  </a:lnTo>
                  <a:lnTo>
                    <a:pt x="86268" y="59661"/>
                  </a:lnTo>
                  <a:cubicBezTo>
                    <a:pt x="290817" y="243733"/>
                    <a:pt x="600375" y="361060"/>
                    <a:pt x="946830" y="361060"/>
                  </a:cubicBezTo>
                  <a:cubicBezTo>
                    <a:pt x="1283662" y="361060"/>
                    <a:pt x="1585618" y="250161"/>
                    <a:pt x="1790106" y="74845"/>
                  </a:cubicBezTo>
                  <a:lnTo>
                    <a:pt x="1867362" y="0"/>
                  </a:lnTo>
                  <a:lnTo>
                    <a:pt x="1875685" y="0"/>
                  </a:lnTo>
                  <a:lnTo>
                    <a:pt x="1797811" y="99168"/>
                  </a:lnTo>
                  <a:cubicBezTo>
                    <a:pt x="1589275" y="334178"/>
                    <a:pt x="1281343" y="482839"/>
                    <a:pt x="937842" y="482839"/>
                  </a:cubicBezTo>
                  <a:cubicBezTo>
                    <a:pt x="594342" y="482839"/>
                    <a:pt x="286409" y="334178"/>
                    <a:pt x="77874" y="991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Z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AAF6BB7-1E27-9AD0-0BBD-D908AEA45309}"/>
                </a:ext>
              </a:extLst>
            </p:cNvPr>
            <p:cNvGrpSpPr/>
            <p:nvPr/>
          </p:nvGrpSpPr>
          <p:grpSpPr>
            <a:xfrm>
              <a:off x="724254" y="709716"/>
              <a:ext cx="2038173" cy="1887789"/>
              <a:chOff x="3865072" y="527050"/>
              <a:chExt cx="2038173" cy="1887789"/>
            </a:xfrm>
          </p:grpSpPr>
          <p:pic>
            <p:nvPicPr>
              <p:cNvPr id="39" name="Graphic 38" descr="Withering Tree with solid fill">
                <a:extLst>
                  <a:ext uri="{FF2B5EF4-FFF2-40B4-BE49-F238E27FC236}">
                    <a16:creationId xmlns:a16="http://schemas.microsoft.com/office/drawing/2014/main" id="{A1657A2F-FA7B-355F-42DA-948C37C0C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925160" y="721461"/>
                <a:ext cx="1863539" cy="1693378"/>
              </a:xfrm>
              <a:custGeom>
                <a:avLst/>
                <a:gdLst>
                  <a:gd name="connsiteX0" fmla="*/ 0 w 1863539"/>
                  <a:gd name="connsiteY0" fmla="*/ 0 h 1693378"/>
                  <a:gd name="connsiteX1" fmla="*/ 1863539 w 1863539"/>
                  <a:gd name="connsiteY1" fmla="*/ 0 h 1693378"/>
                  <a:gd name="connsiteX2" fmla="*/ 1863539 w 1863539"/>
                  <a:gd name="connsiteY2" fmla="*/ 1693378 h 1693378"/>
                  <a:gd name="connsiteX3" fmla="*/ 1789840 w 1863539"/>
                  <a:gd name="connsiteY3" fmla="*/ 1693378 h 1693378"/>
                  <a:gd name="connsiteX4" fmla="*/ 1789840 w 1863539"/>
                  <a:gd name="connsiteY4" fmla="*/ 1517536 h 1693378"/>
                  <a:gd name="connsiteX5" fmla="*/ 24540 w 1863539"/>
                  <a:gd name="connsiteY5" fmla="*/ 1517536 h 1693378"/>
                  <a:gd name="connsiteX6" fmla="*/ 24540 w 1863539"/>
                  <a:gd name="connsiteY6" fmla="*/ 1693378 h 1693378"/>
                  <a:gd name="connsiteX7" fmla="*/ 0 w 1863539"/>
                  <a:gd name="connsiteY7" fmla="*/ 1693378 h 1693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3539" h="1693378">
                    <a:moveTo>
                      <a:pt x="0" y="0"/>
                    </a:moveTo>
                    <a:lnTo>
                      <a:pt x="1863539" y="0"/>
                    </a:lnTo>
                    <a:lnTo>
                      <a:pt x="1863539" y="1693378"/>
                    </a:lnTo>
                    <a:lnTo>
                      <a:pt x="1789840" y="1693378"/>
                    </a:lnTo>
                    <a:lnTo>
                      <a:pt x="1789840" y="1517536"/>
                    </a:lnTo>
                    <a:lnTo>
                      <a:pt x="24540" y="1517536"/>
                    </a:lnTo>
                    <a:lnTo>
                      <a:pt x="24540" y="1693378"/>
                    </a:lnTo>
                    <a:lnTo>
                      <a:pt x="0" y="1693378"/>
                    </a:lnTo>
                    <a:close/>
                  </a:path>
                </a:pathLst>
              </a:custGeom>
            </p:spPr>
          </p:pic>
          <p:pic>
            <p:nvPicPr>
              <p:cNvPr id="19" name="Graphic 18" descr="Leaf with solid fill">
                <a:extLst>
                  <a:ext uri="{FF2B5EF4-FFF2-40B4-BE49-F238E27FC236}">
                    <a16:creationId xmlns:a16="http://schemas.microsoft.com/office/drawing/2014/main" id="{9224C0C0-4DC7-4A25-1239-C2E27CA68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4688690">
                <a:off x="5455992" y="1559542"/>
                <a:ext cx="302947" cy="333389"/>
              </a:xfrm>
              <a:prstGeom prst="rect">
                <a:avLst/>
              </a:prstGeom>
            </p:spPr>
          </p:pic>
          <p:pic>
            <p:nvPicPr>
              <p:cNvPr id="21" name="Graphic 20" descr="Four Leaf Clover with solid fill">
                <a:extLst>
                  <a:ext uri="{FF2B5EF4-FFF2-40B4-BE49-F238E27FC236}">
                    <a16:creationId xmlns:a16="http://schemas.microsoft.com/office/drawing/2014/main" id="{6F96BC81-ED74-F477-3701-13A1A3D66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802414">
                <a:off x="4167724" y="597460"/>
                <a:ext cx="448053" cy="493076"/>
              </a:xfrm>
              <a:prstGeom prst="rect">
                <a:avLst/>
              </a:prstGeom>
            </p:spPr>
          </p:pic>
          <p:pic>
            <p:nvPicPr>
              <p:cNvPr id="22" name="Graphic 21" descr="Four Leaf Clover with solid fill">
                <a:extLst>
                  <a:ext uri="{FF2B5EF4-FFF2-40B4-BE49-F238E27FC236}">
                    <a16:creationId xmlns:a16="http://schemas.microsoft.com/office/drawing/2014/main" id="{8799B61A-8C18-FFAC-7B6A-32B739ED0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3797586" flipH="1">
                <a:off x="5227890" y="542301"/>
                <a:ext cx="448053" cy="493076"/>
              </a:xfrm>
              <a:prstGeom prst="rect">
                <a:avLst/>
              </a:prstGeom>
            </p:spPr>
          </p:pic>
          <p:pic>
            <p:nvPicPr>
              <p:cNvPr id="23" name="Graphic 22" descr="Four Leaf Clover with solid fill">
                <a:extLst>
                  <a:ext uri="{FF2B5EF4-FFF2-40B4-BE49-F238E27FC236}">
                    <a16:creationId xmlns:a16="http://schemas.microsoft.com/office/drawing/2014/main" id="{A65CFEDD-52CC-F289-BC39-A0A04B1D8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802414">
                <a:off x="3889485" y="1020806"/>
                <a:ext cx="448053" cy="493076"/>
              </a:xfrm>
              <a:prstGeom prst="rect">
                <a:avLst/>
              </a:prstGeom>
            </p:spPr>
          </p:pic>
          <p:pic>
            <p:nvPicPr>
              <p:cNvPr id="28" name="Graphic 27" descr="Four Leaf Clover with solid fill">
                <a:extLst>
                  <a:ext uri="{FF2B5EF4-FFF2-40B4-BE49-F238E27FC236}">
                    <a16:creationId xmlns:a16="http://schemas.microsoft.com/office/drawing/2014/main" id="{FC802287-4CD0-BA6A-AEAB-F5E04A5C7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3797586" flipH="1">
                <a:off x="5432680" y="1103864"/>
                <a:ext cx="448053" cy="493076"/>
              </a:xfrm>
              <a:prstGeom prst="rect">
                <a:avLst/>
              </a:prstGeom>
            </p:spPr>
          </p:pic>
          <p:pic>
            <p:nvPicPr>
              <p:cNvPr id="29" name="Graphic 28" descr="Four Leaf Clover with solid fill">
                <a:extLst>
                  <a:ext uri="{FF2B5EF4-FFF2-40B4-BE49-F238E27FC236}">
                    <a16:creationId xmlns:a16="http://schemas.microsoft.com/office/drawing/2014/main" id="{9692A435-E1E9-415D-9E3D-8F415424E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116420" flipH="1">
                <a:off x="4819897" y="527050"/>
                <a:ext cx="493076" cy="448053"/>
              </a:xfrm>
              <a:prstGeom prst="rect">
                <a:avLst/>
              </a:prstGeom>
            </p:spPr>
          </p:pic>
          <p:pic>
            <p:nvPicPr>
              <p:cNvPr id="30" name="Graphic 29" descr="Leaf with solid fill">
                <a:extLst>
                  <a:ext uri="{FF2B5EF4-FFF2-40B4-BE49-F238E27FC236}">
                    <a16:creationId xmlns:a16="http://schemas.microsoft.com/office/drawing/2014/main" id="{A3012691-7A30-65F8-F0EB-5BCB39B15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30589" y="1010494"/>
                <a:ext cx="333389" cy="302947"/>
              </a:xfrm>
              <a:prstGeom prst="rect">
                <a:avLst/>
              </a:prstGeom>
            </p:spPr>
          </p:pic>
          <p:pic>
            <p:nvPicPr>
              <p:cNvPr id="31" name="Graphic 30" descr="Leaf with solid fill">
                <a:extLst>
                  <a:ext uri="{FF2B5EF4-FFF2-40B4-BE49-F238E27FC236}">
                    <a16:creationId xmlns:a16="http://schemas.microsoft.com/office/drawing/2014/main" id="{E74D6A67-679D-C5EC-3E0E-15084DF85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91542" y="721461"/>
                <a:ext cx="333389" cy="302947"/>
              </a:xfrm>
              <a:prstGeom prst="rect">
                <a:avLst/>
              </a:prstGeom>
            </p:spPr>
          </p:pic>
          <p:pic>
            <p:nvPicPr>
              <p:cNvPr id="32" name="Graphic 31" descr="Leaf with solid fill">
                <a:extLst>
                  <a:ext uri="{FF2B5EF4-FFF2-40B4-BE49-F238E27FC236}">
                    <a16:creationId xmlns:a16="http://schemas.microsoft.com/office/drawing/2014/main" id="{9B3807A5-B548-0809-B9DE-5C941DC58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5078">
                <a:off x="3973403" y="751250"/>
                <a:ext cx="302947" cy="333389"/>
              </a:xfrm>
              <a:prstGeom prst="rect">
                <a:avLst/>
              </a:prstGeom>
            </p:spPr>
          </p:pic>
          <p:pic>
            <p:nvPicPr>
              <p:cNvPr id="33" name="Graphic 32" descr="Leaf with solid fill">
                <a:extLst>
                  <a:ext uri="{FF2B5EF4-FFF2-40B4-BE49-F238E27FC236}">
                    <a16:creationId xmlns:a16="http://schemas.microsoft.com/office/drawing/2014/main" id="{49D465DA-E5AA-EB0A-464B-256F7F006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3403615">
                <a:off x="3865072" y="1380826"/>
                <a:ext cx="333389" cy="302947"/>
              </a:xfrm>
              <a:prstGeom prst="rect">
                <a:avLst/>
              </a:prstGeom>
            </p:spPr>
          </p:pic>
          <p:pic>
            <p:nvPicPr>
              <p:cNvPr id="34" name="Graphic 33" descr="Leaf with solid fill">
                <a:extLst>
                  <a:ext uri="{FF2B5EF4-FFF2-40B4-BE49-F238E27FC236}">
                    <a16:creationId xmlns:a16="http://schemas.microsoft.com/office/drawing/2014/main" id="{890ED8D4-9BD6-9D40-D6EA-D404CEEEE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3403615">
                <a:off x="4040156" y="1559103"/>
                <a:ext cx="333389" cy="302947"/>
              </a:xfrm>
              <a:prstGeom prst="rect">
                <a:avLst/>
              </a:prstGeom>
            </p:spPr>
          </p:pic>
          <p:pic>
            <p:nvPicPr>
              <p:cNvPr id="35" name="Graphic 34" descr="Leaf with solid fill">
                <a:extLst>
                  <a:ext uri="{FF2B5EF4-FFF2-40B4-BE49-F238E27FC236}">
                    <a16:creationId xmlns:a16="http://schemas.microsoft.com/office/drawing/2014/main" id="{A43B1B25-01FB-E51C-0625-41DD96346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4688690">
                <a:off x="5091289" y="1531184"/>
                <a:ext cx="302947" cy="333389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5B9250-1E5F-7410-B565-8C9C27ACD901}"/>
                </a:ext>
              </a:extLst>
            </p:cNvPr>
            <p:cNvSpPr txBox="1"/>
            <p:nvPr/>
          </p:nvSpPr>
          <p:spPr>
            <a:xfrm>
              <a:off x="671804" y="2777693"/>
              <a:ext cx="21916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4800" dirty="0">
                  <a:solidFill>
                    <a:schemeClr val="accent6">
                      <a:lumMod val="50000"/>
                    </a:schemeClr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HAPPy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6E91C4-B383-684C-169C-EA7AEA59AEF4}"/>
                </a:ext>
              </a:extLst>
            </p:cNvPr>
            <p:cNvSpPr txBox="1"/>
            <p:nvPr/>
          </p:nvSpPr>
          <p:spPr>
            <a:xfrm>
              <a:off x="269264" y="3607021"/>
              <a:ext cx="2948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>
                  <a:solidFill>
                    <a:srgbClr val="70AD47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Hyperspectral Applications Platform</a:t>
              </a:r>
            </a:p>
            <a:p>
              <a:pPr algn="ctr"/>
              <a:r>
                <a:rPr lang="en-NZ" sz="1200" dirty="0">
                  <a:solidFill>
                    <a:srgbClr val="70AD47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In Python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24FC99-1822-1578-4A59-1A13F9D9582A}"/>
              </a:ext>
            </a:extLst>
          </p:cNvPr>
          <p:cNvGrpSpPr/>
          <p:nvPr/>
        </p:nvGrpSpPr>
        <p:grpSpPr>
          <a:xfrm>
            <a:off x="4200734" y="511235"/>
            <a:ext cx="2948154" cy="3607213"/>
            <a:chOff x="4200734" y="511235"/>
            <a:chExt cx="2948154" cy="3607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29CCE8-2A92-A60C-8640-34AC23005934}"/>
                </a:ext>
              </a:extLst>
            </p:cNvPr>
            <p:cNvSpPr/>
            <p:nvPr/>
          </p:nvSpPr>
          <p:spPr>
            <a:xfrm>
              <a:off x="4461309" y="511235"/>
              <a:ext cx="2427005" cy="2384277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F7B9A0-5757-61B0-CF4C-048934AC2615}"/>
                </a:ext>
              </a:extLst>
            </p:cNvPr>
            <p:cNvSpPr/>
            <p:nvPr/>
          </p:nvSpPr>
          <p:spPr>
            <a:xfrm>
              <a:off x="4768957" y="2288759"/>
              <a:ext cx="1826604" cy="491385"/>
            </a:xfrm>
            <a:custGeom>
              <a:avLst/>
              <a:gdLst>
                <a:gd name="connsiteX0" fmla="*/ 0 w 1875685"/>
                <a:gd name="connsiteY0" fmla="*/ 0 h 482839"/>
                <a:gd name="connsiteX1" fmla="*/ 29154 w 1875685"/>
                <a:gd name="connsiteY1" fmla="*/ 0 h 482839"/>
                <a:gd name="connsiteX2" fmla="*/ 86268 w 1875685"/>
                <a:gd name="connsiteY2" fmla="*/ 59661 h 482839"/>
                <a:gd name="connsiteX3" fmla="*/ 946830 w 1875685"/>
                <a:gd name="connsiteY3" fmla="*/ 361060 h 482839"/>
                <a:gd name="connsiteX4" fmla="*/ 1790106 w 1875685"/>
                <a:gd name="connsiteY4" fmla="*/ 74845 h 482839"/>
                <a:gd name="connsiteX5" fmla="*/ 1867362 w 1875685"/>
                <a:gd name="connsiteY5" fmla="*/ 0 h 482839"/>
                <a:gd name="connsiteX6" fmla="*/ 1875685 w 1875685"/>
                <a:gd name="connsiteY6" fmla="*/ 0 h 482839"/>
                <a:gd name="connsiteX7" fmla="*/ 1797811 w 1875685"/>
                <a:gd name="connsiteY7" fmla="*/ 99168 h 482839"/>
                <a:gd name="connsiteX8" fmla="*/ 937842 w 1875685"/>
                <a:gd name="connsiteY8" fmla="*/ 482839 h 482839"/>
                <a:gd name="connsiteX9" fmla="*/ 77874 w 1875685"/>
                <a:gd name="connsiteY9" fmla="*/ 99168 h 4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685" h="482839">
                  <a:moveTo>
                    <a:pt x="0" y="0"/>
                  </a:moveTo>
                  <a:lnTo>
                    <a:pt x="29154" y="0"/>
                  </a:lnTo>
                  <a:lnTo>
                    <a:pt x="86268" y="59661"/>
                  </a:lnTo>
                  <a:cubicBezTo>
                    <a:pt x="290817" y="243733"/>
                    <a:pt x="600375" y="361060"/>
                    <a:pt x="946830" y="361060"/>
                  </a:cubicBezTo>
                  <a:cubicBezTo>
                    <a:pt x="1283662" y="361060"/>
                    <a:pt x="1585618" y="250161"/>
                    <a:pt x="1790106" y="74845"/>
                  </a:cubicBezTo>
                  <a:lnTo>
                    <a:pt x="1867362" y="0"/>
                  </a:lnTo>
                  <a:lnTo>
                    <a:pt x="1875685" y="0"/>
                  </a:lnTo>
                  <a:lnTo>
                    <a:pt x="1797811" y="99168"/>
                  </a:lnTo>
                  <a:cubicBezTo>
                    <a:pt x="1589275" y="334178"/>
                    <a:pt x="1281343" y="482839"/>
                    <a:pt x="937842" y="482839"/>
                  </a:cubicBezTo>
                  <a:cubicBezTo>
                    <a:pt x="594342" y="482839"/>
                    <a:pt x="286409" y="334178"/>
                    <a:pt x="77874" y="99168"/>
                  </a:cubicBez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Z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35C19B-4628-D4C6-B193-3C314129A8D6}"/>
                </a:ext>
              </a:extLst>
            </p:cNvPr>
            <p:cNvSpPr/>
            <p:nvPr/>
          </p:nvSpPr>
          <p:spPr>
            <a:xfrm>
              <a:off x="4857590" y="2194757"/>
              <a:ext cx="1649338" cy="339694"/>
            </a:xfrm>
            <a:custGeom>
              <a:avLst/>
              <a:gdLst>
                <a:gd name="connsiteX0" fmla="*/ 0 w 1875685"/>
                <a:gd name="connsiteY0" fmla="*/ 0 h 482839"/>
                <a:gd name="connsiteX1" fmla="*/ 29154 w 1875685"/>
                <a:gd name="connsiteY1" fmla="*/ 0 h 482839"/>
                <a:gd name="connsiteX2" fmla="*/ 86268 w 1875685"/>
                <a:gd name="connsiteY2" fmla="*/ 59661 h 482839"/>
                <a:gd name="connsiteX3" fmla="*/ 946830 w 1875685"/>
                <a:gd name="connsiteY3" fmla="*/ 361060 h 482839"/>
                <a:gd name="connsiteX4" fmla="*/ 1790106 w 1875685"/>
                <a:gd name="connsiteY4" fmla="*/ 74845 h 482839"/>
                <a:gd name="connsiteX5" fmla="*/ 1867362 w 1875685"/>
                <a:gd name="connsiteY5" fmla="*/ 0 h 482839"/>
                <a:gd name="connsiteX6" fmla="*/ 1875685 w 1875685"/>
                <a:gd name="connsiteY6" fmla="*/ 0 h 482839"/>
                <a:gd name="connsiteX7" fmla="*/ 1797811 w 1875685"/>
                <a:gd name="connsiteY7" fmla="*/ 99168 h 482839"/>
                <a:gd name="connsiteX8" fmla="*/ 937842 w 1875685"/>
                <a:gd name="connsiteY8" fmla="*/ 482839 h 482839"/>
                <a:gd name="connsiteX9" fmla="*/ 77874 w 1875685"/>
                <a:gd name="connsiteY9" fmla="*/ 99168 h 4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685" h="482839">
                  <a:moveTo>
                    <a:pt x="0" y="0"/>
                  </a:moveTo>
                  <a:lnTo>
                    <a:pt x="29154" y="0"/>
                  </a:lnTo>
                  <a:lnTo>
                    <a:pt x="86268" y="59661"/>
                  </a:lnTo>
                  <a:cubicBezTo>
                    <a:pt x="290817" y="243733"/>
                    <a:pt x="600375" y="361060"/>
                    <a:pt x="946830" y="361060"/>
                  </a:cubicBezTo>
                  <a:cubicBezTo>
                    <a:pt x="1283662" y="361060"/>
                    <a:pt x="1585618" y="250161"/>
                    <a:pt x="1790106" y="74845"/>
                  </a:cubicBezTo>
                  <a:lnTo>
                    <a:pt x="1867362" y="0"/>
                  </a:lnTo>
                  <a:lnTo>
                    <a:pt x="1875685" y="0"/>
                  </a:lnTo>
                  <a:lnTo>
                    <a:pt x="1797811" y="99168"/>
                  </a:lnTo>
                  <a:cubicBezTo>
                    <a:pt x="1589275" y="334178"/>
                    <a:pt x="1281343" y="482839"/>
                    <a:pt x="937842" y="482839"/>
                  </a:cubicBezTo>
                  <a:cubicBezTo>
                    <a:pt x="594342" y="482839"/>
                    <a:pt x="286409" y="334178"/>
                    <a:pt x="77874" y="99168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Z"/>
            </a:p>
          </p:txBody>
        </p:sp>
        <p:pic>
          <p:nvPicPr>
            <p:cNvPr id="10" name="Graphic 9" descr="Withering Tree with solid fill">
              <a:extLst>
                <a:ext uri="{FF2B5EF4-FFF2-40B4-BE49-F238E27FC236}">
                  <a16:creationId xmlns:a16="http://schemas.microsoft.com/office/drawing/2014/main" id="{A9CEAA7C-B7D9-EE71-4D4D-39F45B32C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4728836" y="969201"/>
              <a:ext cx="1863539" cy="1693378"/>
            </a:xfrm>
            <a:custGeom>
              <a:avLst/>
              <a:gdLst>
                <a:gd name="connsiteX0" fmla="*/ 0 w 1863539"/>
                <a:gd name="connsiteY0" fmla="*/ 0 h 1693378"/>
                <a:gd name="connsiteX1" fmla="*/ 1863539 w 1863539"/>
                <a:gd name="connsiteY1" fmla="*/ 0 h 1693378"/>
                <a:gd name="connsiteX2" fmla="*/ 1863539 w 1863539"/>
                <a:gd name="connsiteY2" fmla="*/ 1693378 h 1693378"/>
                <a:gd name="connsiteX3" fmla="*/ 1789840 w 1863539"/>
                <a:gd name="connsiteY3" fmla="*/ 1693378 h 1693378"/>
                <a:gd name="connsiteX4" fmla="*/ 1789840 w 1863539"/>
                <a:gd name="connsiteY4" fmla="*/ 1517536 h 1693378"/>
                <a:gd name="connsiteX5" fmla="*/ 24540 w 1863539"/>
                <a:gd name="connsiteY5" fmla="*/ 1517536 h 1693378"/>
                <a:gd name="connsiteX6" fmla="*/ 24540 w 1863539"/>
                <a:gd name="connsiteY6" fmla="*/ 1693378 h 1693378"/>
                <a:gd name="connsiteX7" fmla="*/ 0 w 1863539"/>
                <a:gd name="connsiteY7" fmla="*/ 1693378 h 169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3539" h="1693378">
                  <a:moveTo>
                    <a:pt x="0" y="0"/>
                  </a:moveTo>
                  <a:lnTo>
                    <a:pt x="1863539" y="0"/>
                  </a:lnTo>
                  <a:lnTo>
                    <a:pt x="1863539" y="1693378"/>
                  </a:lnTo>
                  <a:lnTo>
                    <a:pt x="1789840" y="1693378"/>
                  </a:lnTo>
                  <a:lnTo>
                    <a:pt x="1789840" y="1517536"/>
                  </a:lnTo>
                  <a:lnTo>
                    <a:pt x="24540" y="1517536"/>
                  </a:lnTo>
                  <a:lnTo>
                    <a:pt x="24540" y="1693378"/>
                  </a:lnTo>
                  <a:lnTo>
                    <a:pt x="0" y="1693378"/>
                  </a:lnTo>
                  <a:close/>
                </a:path>
              </a:pathLst>
            </a:custGeom>
          </p:spPr>
        </p:pic>
        <p:pic>
          <p:nvPicPr>
            <p:cNvPr id="11" name="Graphic 10" descr="Leaf with solid fill">
              <a:extLst>
                <a:ext uri="{FF2B5EF4-FFF2-40B4-BE49-F238E27FC236}">
                  <a16:creationId xmlns:a16="http://schemas.microsoft.com/office/drawing/2014/main" id="{353B476E-522C-0572-1675-084E1D67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688690">
              <a:off x="6246644" y="1791970"/>
              <a:ext cx="302947" cy="333389"/>
            </a:xfrm>
            <a:prstGeom prst="rect">
              <a:avLst/>
            </a:prstGeom>
          </p:spPr>
        </p:pic>
        <p:pic>
          <p:nvPicPr>
            <p:cNvPr id="14" name="Graphic 13" descr="Four Leaf Clover with solid fill">
              <a:extLst>
                <a:ext uri="{FF2B5EF4-FFF2-40B4-BE49-F238E27FC236}">
                  <a16:creationId xmlns:a16="http://schemas.microsoft.com/office/drawing/2014/main" id="{A13FAD29-1258-481B-9C47-04A346F3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7802414">
              <a:off x="4958376" y="829888"/>
              <a:ext cx="448053" cy="493076"/>
            </a:xfrm>
            <a:prstGeom prst="rect">
              <a:avLst/>
            </a:prstGeom>
          </p:spPr>
        </p:pic>
        <p:pic>
          <p:nvPicPr>
            <p:cNvPr id="15" name="Graphic 14" descr="Four Leaf Clover with solid fill">
              <a:extLst>
                <a:ext uri="{FF2B5EF4-FFF2-40B4-BE49-F238E27FC236}">
                  <a16:creationId xmlns:a16="http://schemas.microsoft.com/office/drawing/2014/main" id="{081F7E4C-CAA0-7686-0729-D6D8F7E5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3797586" flipH="1">
              <a:off x="6018542" y="774729"/>
              <a:ext cx="448053" cy="493076"/>
            </a:xfrm>
            <a:prstGeom prst="rect">
              <a:avLst/>
            </a:prstGeom>
          </p:spPr>
        </p:pic>
        <p:pic>
          <p:nvPicPr>
            <p:cNvPr id="16" name="Graphic 15" descr="Four Leaf Clover with solid fill">
              <a:extLst>
                <a:ext uri="{FF2B5EF4-FFF2-40B4-BE49-F238E27FC236}">
                  <a16:creationId xmlns:a16="http://schemas.microsoft.com/office/drawing/2014/main" id="{088C1FE4-6FA5-00E0-97C7-08FDE915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7802414">
              <a:off x="4680137" y="1253234"/>
              <a:ext cx="448053" cy="493076"/>
            </a:xfrm>
            <a:prstGeom prst="rect">
              <a:avLst/>
            </a:prstGeom>
          </p:spPr>
        </p:pic>
        <p:pic>
          <p:nvPicPr>
            <p:cNvPr id="17" name="Graphic 16" descr="Four Leaf Clover with solid fill">
              <a:extLst>
                <a:ext uri="{FF2B5EF4-FFF2-40B4-BE49-F238E27FC236}">
                  <a16:creationId xmlns:a16="http://schemas.microsoft.com/office/drawing/2014/main" id="{C755EB5A-B460-69BB-FAE0-594F8A79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3797586" flipH="1">
              <a:off x="6223332" y="1336292"/>
              <a:ext cx="448053" cy="493076"/>
            </a:xfrm>
            <a:prstGeom prst="rect">
              <a:avLst/>
            </a:prstGeom>
          </p:spPr>
        </p:pic>
        <p:pic>
          <p:nvPicPr>
            <p:cNvPr id="18" name="Graphic 17" descr="Four Leaf Clover with solid fill">
              <a:extLst>
                <a:ext uri="{FF2B5EF4-FFF2-40B4-BE49-F238E27FC236}">
                  <a16:creationId xmlns:a16="http://schemas.microsoft.com/office/drawing/2014/main" id="{0850A9A0-6960-EE43-AE5A-0781FAE3A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16420" flipH="1">
              <a:off x="5610549" y="759478"/>
              <a:ext cx="493076" cy="448053"/>
            </a:xfrm>
            <a:prstGeom prst="rect">
              <a:avLst/>
            </a:prstGeom>
          </p:spPr>
        </p:pic>
        <p:pic>
          <p:nvPicPr>
            <p:cNvPr id="20" name="Graphic 19" descr="Leaf with solid fill">
              <a:extLst>
                <a:ext uri="{FF2B5EF4-FFF2-40B4-BE49-F238E27FC236}">
                  <a16:creationId xmlns:a16="http://schemas.microsoft.com/office/drawing/2014/main" id="{EAF09D5A-0154-19D1-4C7E-F5F5A5E79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21241" y="1242922"/>
              <a:ext cx="333389" cy="302947"/>
            </a:xfrm>
            <a:prstGeom prst="rect">
              <a:avLst/>
            </a:prstGeom>
          </p:spPr>
        </p:pic>
        <p:pic>
          <p:nvPicPr>
            <p:cNvPr id="24" name="Graphic 23" descr="Leaf with solid fill">
              <a:extLst>
                <a:ext uri="{FF2B5EF4-FFF2-40B4-BE49-F238E27FC236}">
                  <a16:creationId xmlns:a16="http://schemas.microsoft.com/office/drawing/2014/main" id="{89F0BEBA-AB97-FF7D-F97A-22F65F1B5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82194" y="953889"/>
              <a:ext cx="333389" cy="302947"/>
            </a:xfrm>
            <a:prstGeom prst="rect">
              <a:avLst/>
            </a:prstGeom>
          </p:spPr>
        </p:pic>
        <p:pic>
          <p:nvPicPr>
            <p:cNvPr id="25" name="Graphic 24" descr="Leaf with solid fill">
              <a:extLst>
                <a:ext uri="{FF2B5EF4-FFF2-40B4-BE49-F238E27FC236}">
                  <a16:creationId xmlns:a16="http://schemas.microsoft.com/office/drawing/2014/main" id="{15DC266E-0B8B-E78C-4772-F10B04B4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7155078">
              <a:off x="4764055" y="983678"/>
              <a:ext cx="302947" cy="333389"/>
            </a:xfrm>
            <a:prstGeom prst="rect">
              <a:avLst/>
            </a:prstGeom>
          </p:spPr>
        </p:pic>
        <p:pic>
          <p:nvPicPr>
            <p:cNvPr id="26" name="Graphic 25" descr="Leaf with solid fill">
              <a:extLst>
                <a:ext uri="{FF2B5EF4-FFF2-40B4-BE49-F238E27FC236}">
                  <a16:creationId xmlns:a16="http://schemas.microsoft.com/office/drawing/2014/main" id="{D4C1ECE8-ECD3-462A-630B-991AB5E3C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3403615">
              <a:off x="4655724" y="1613254"/>
              <a:ext cx="333389" cy="302947"/>
            </a:xfrm>
            <a:prstGeom prst="rect">
              <a:avLst/>
            </a:prstGeom>
          </p:spPr>
        </p:pic>
        <p:pic>
          <p:nvPicPr>
            <p:cNvPr id="27" name="Graphic 26" descr="Leaf with solid fill">
              <a:extLst>
                <a:ext uri="{FF2B5EF4-FFF2-40B4-BE49-F238E27FC236}">
                  <a16:creationId xmlns:a16="http://schemas.microsoft.com/office/drawing/2014/main" id="{ABE914C4-F861-6B3E-A5FF-52AEB65F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3403615">
              <a:off x="4830808" y="1791531"/>
              <a:ext cx="333389" cy="302947"/>
            </a:xfrm>
            <a:prstGeom prst="rect">
              <a:avLst/>
            </a:prstGeom>
          </p:spPr>
        </p:pic>
        <p:pic>
          <p:nvPicPr>
            <p:cNvPr id="36" name="Graphic 35" descr="Leaf with solid fill">
              <a:extLst>
                <a:ext uri="{FF2B5EF4-FFF2-40B4-BE49-F238E27FC236}">
                  <a16:creationId xmlns:a16="http://schemas.microsoft.com/office/drawing/2014/main" id="{50ED6A29-544B-69BA-0287-F652BFAA7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688690">
              <a:off x="5881941" y="1763612"/>
              <a:ext cx="302947" cy="33338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345729-9627-30C2-B868-65DF4DF56EA0}"/>
                </a:ext>
              </a:extLst>
            </p:cNvPr>
            <p:cNvSpPr txBox="1"/>
            <p:nvPr/>
          </p:nvSpPr>
          <p:spPr>
            <a:xfrm>
              <a:off x="4603274" y="2827455"/>
              <a:ext cx="21916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4800" dirty="0"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HAPPy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5DA8C4-F055-C369-4CA0-725F43D3A84E}"/>
                </a:ext>
              </a:extLst>
            </p:cNvPr>
            <p:cNvSpPr txBox="1"/>
            <p:nvPr/>
          </p:nvSpPr>
          <p:spPr>
            <a:xfrm>
              <a:off x="4200734" y="3656783"/>
              <a:ext cx="2948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Hyperspectral Applications Platform</a:t>
              </a:r>
            </a:p>
            <a:p>
              <a:pPr algn="ctr"/>
              <a:r>
                <a:rPr lang="en-NZ" sz="12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In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5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ADLaM Display</vt:lpstr>
      <vt:lpstr>Arial</vt:lpstr>
      <vt:lpstr>Biome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Ooi</dc:creator>
  <cp:lastModifiedBy>Melanie Ooi</cp:lastModifiedBy>
  <cp:revision>3</cp:revision>
  <dcterms:created xsi:type="dcterms:W3CDTF">2023-09-20T02:39:03Z</dcterms:created>
  <dcterms:modified xsi:type="dcterms:W3CDTF">2023-09-20T02:59:14Z</dcterms:modified>
</cp:coreProperties>
</file>