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1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лис Аржаева" userId="4a6b0f8692a91cfc" providerId="LiveId" clId="{27D585C1-C1C8-4A6C-9A35-ABD394092748}"/>
    <pc:docChg chg="custSel modSld">
      <pc:chgData name="Элис Аржаева" userId="4a6b0f8692a91cfc" providerId="LiveId" clId="{27D585C1-C1C8-4A6C-9A35-ABD394092748}" dt="2025-04-30T16:26:02.735" v="135" actId="20577"/>
      <pc:docMkLst>
        <pc:docMk/>
      </pc:docMkLst>
      <pc:sldChg chg="modSp mod">
        <pc:chgData name="Элис Аржаева" userId="4a6b0f8692a91cfc" providerId="LiveId" clId="{27D585C1-C1C8-4A6C-9A35-ABD394092748}" dt="2025-04-30T16:26:02.735" v="135" actId="20577"/>
        <pc:sldMkLst>
          <pc:docMk/>
          <pc:sldMk cId="2764238600" sldId="256"/>
        </pc:sldMkLst>
        <pc:spChg chg="mod">
          <ac:chgData name="Элис Аржаева" userId="4a6b0f8692a91cfc" providerId="LiveId" clId="{27D585C1-C1C8-4A6C-9A35-ABD394092748}" dt="2025-04-30T16:26:02.735" v="135" actId="20577"/>
          <ac:spMkLst>
            <pc:docMk/>
            <pc:sldMk cId="2764238600" sldId="256"/>
            <ac:spMk id="3" creationId="{9AE35BC9-147C-4159-9D89-3EA090BD2BB3}"/>
          </ac:spMkLst>
        </pc:spChg>
      </pc:sldChg>
      <pc:sldChg chg="modSp mod">
        <pc:chgData name="Элис Аржаева" userId="4a6b0f8692a91cfc" providerId="LiveId" clId="{27D585C1-C1C8-4A6C-9A35-ABD394092748}" dt="2025-04-30T16:24:55.473" v="39" actId="20578"/>
        <pc:sldMkLst>
          <pc:docMk/>
          <pc:sldMk cId="1391279688" sldId="258"/>
        </pc:sldMkLst>
        <pc:spChg chg="mod">
          <ac:chgData name="Элис Аржаева" userId="4a6b0f8692a91cfc" providerId="LiveId" clId="{27D585C1-C1C8-4A6C-9A35-ABD394092748}" dt="2025-04-30T16:24:55.473" v="39" actId="20578"/>
          <ac:spMkLst>
            <pc:docMk/>
            <pc:sldMk cId="1391279688" sldId="258"/>
            <ac:spMk id="2" creationId="{27ABFF84-EEF5-4C5D-94C5-E8A48F7FC355}"/>
          </ac:spMkLst>
        </pc:spChg>
        <pc:spChg chg="mod">
          <ac:chgData name="Элис Аржаева" userId="4a6b0f8692a91cfc" providerId="LiveId" clId="{27D585C1-C1C8-4A6C-9A35-ABD394092748}" dt="2025-04-30T16:24:50.601" v="38" actId="20577"/>
          <ac:spMkLst>
            <pc:docMk/>
            <pc:sldMk cId="1391279688" sldId="258"/>
            <ac:spMk id="3" creationId="{72B14D7B-CF71-4FC4-9BBE-ADF7E1DCA513}"/>
          </ac:spMkLst>
        </pc:spChg>
      </pc:sldChg>
      <pc:sldChg chg="modSp mod">
        <pc:chgData name="Элис Аржаева" userId="4a6b0f8692a91cfc" providerId="LiveId" clId="{27D585C1-C1C8-4A6C-9A35-ABD394092748}" dt="2025-04-30T16:25:47.094" v="115" actId="20577"/>
        <pc:sldMkLst>
          <pc:docMk/>
          <pc:sldMk cId="3036866769" sldId="259"/>
        </pc:sldMkLst>
        <pc:spChg chg="mod">
          <ac:chgData name="Элис Аржаева" userId="4a6b0f8692a91cfc" providerId="LiveId" clId="{27D585C1-C1C8-4A6C-9A35-ABD394092748}" dt="2025-04-30T16:25:47.094" v="115" actId="20577"/>
          <ac:spMkLst>
            <pc:docMk/>
            <pc:sldMk cId="3036866769" sldId="259"/>
            <ac:spMk id="2" creationId="{6CE95005-9B3A-4A38-8608-A73835C78EC1}"/>
          </ac:spMkLst>
        </pc:spChg>
      </pc:sldChg>
      <pc:sldChg chg="modSp mod">
        <pc:chgData name="Элис Аржаева" userId="4a6b0f8692a91cfc" providerId="LiveId" clId="{27D585C1-C1C8-4A6C-9A35-ABD394092748}" dt="2025-04-30T16:25:31.161" v="107" actId="20577"/>
        <pc:sldMkLst>
          <pc:docMk/>
          <pc:sldMk cId="1821116606" sldId="260"/>
        </pc:sldMkLst>
        <pc:spChg chg="mod">
          <ac:chgData name="Элис Аржаева" userId="4a6b0f8692a91cfc" providerId="LiveId" clId="{27D585C1-C1C8-4A6C-9A35-ABD394092748}" dt="2025-04-30T16:25:31.161" v="107" actId="20577"/>
          <ac:spMkLst>
            <pc:docMk/>
            <pc:sldMk cId="1821116606" sldId="260"/>
            <ac:spMk id="2" creationId="{D3D9537D-00C1-4EB5-A3A7-2C12AAC458FA}"/>
          </ac:spMkLst>
        </pc:spChg>
      </pc:sldChg>
      <pc:sldChg chg="modSp mod">
        <pc:chgData name="Элис Аржаева" userId="4a6b0f8692a91cfc" providerId="LiveId" clId="{27D585C1-C1C8-4A6C-9A35-ABD394092748}" dt="2025-04-30T16:25:08.191" v="57" actId="20577"/>
        <pc:sldMkLst>
          <pc:docMk/>
          <pc:sldMk cId="3020208082" sldId="261"/>
        </pc:sldMkLst>
        <pc:spChg chg="mod">
          <ac:chgData name="Элис Аржаева" userId="4a6b0f8692a91cfc" providerId="LiveId" clId="{27D585C1-C1C8-4A6C-9A35-ABD394092748}" dt="2025-04-30T16:25:01.509" v="40" actId="20578"/>
          <ac:spMkLst>
            <pc:docMk/>
            <pc:sldMk cId="3020208082" sldId="261"/>
            <ac:spMk id="2" creationId="{935277F0-3AF1-4BBA-9DC9-C99355B6DAB5}"/>
          </ac:spMkLst>
        </pc:spChg>
        <pc:spChg chg="mod">
          <ac:chgData name="Элис Аржаева" userId="4a6b0f8692a91cfc" providerId="LiveId" clId="{27D585C1-C1C8-4A6C-9A35-ABD394092748}" dt="2025-04-30T16:25:08.191" v="57" actId="20577"/>
          <ac:spMkLst>
            <pc:docMk/>
            <pc:sldMk cId="3020208082" sldId="261"/>
            <ac:spMk id="3" creationId="{087B339E-1DCC-4662-AA7D-D3C740B1D3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DB0EF-5685-4BBD-B470-05B4F95F7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E04F6D-350C-4B11-99A7-780427892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F23E6-BA09-495D-877E-064FCF25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BEC504-ADDD-47C8-879B-9ECE8E1C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3713C7-3A20-411A-9ED6-25E9F212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27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45AA7-19F8-4CCC-A1EA-B90B3DB6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206D45-0F45-4B34-A769-28E7308D9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68176B-AAF7-4823-84EA-B15E20E1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09FDA3-206A-4DE4-93CB-347A08D0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E3E8FD-5DE0-425C-B708-C34EA2FF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6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C64380-705E-4D80-90D8-EA08EAF92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7D483A-1507-4733-B819-2481AAC5C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494369-4D44-455D-923D-E8C42144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FD440A-93FD-486F-95B7-00327B9F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B919-78F9-4D58-9274-90A30F09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57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AAD1B-8DD2-4D07-AC0C-AA1197BF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A9780-FBCC-48DA-96AA-97157F04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BD94F3-FCAB-481A-9872-2710D262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44A0A4-A651-49AD-A003-053092C7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24C25-C76F-459B-89A4-A47EAF9F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45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90555-9873-4B9D-9C8A-9745916D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0BBD79-F79E-4D3F-AC47-A7437CE5B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C5044F-305A-4156-9AFC-0535D2A8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71FF0-AA77-4125-901A-E466EFAA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4BA589-9AEA-4FE5-B0F1-D89FCBE1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71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C8D44-629B-4CF1-BD99-9E1B4D77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90C88-4AB8-4B8B-B38B-655491E8B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A18106-C427-47CC-A42F-AA3ECA13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AB891F-CE59-4093-8F05-289FF4AB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3C41FA-3F13-46B7-B3D5-1D3D5D41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C8DAEF-9D65-4598-A709-490649F9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96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41778-BCD4-44AB-A83E-760177F1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4A05A-3F8E-4B90-A164-20C3D44D2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651BAA-6B9D-43A4-97E7-EA71C55E2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C19D9F-717C-4683-8AB9-304E0ACBE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3F1975-5C28-4312-A515-6366616F3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B54596-581A-4A48-9816-60F03959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6A8199-11F7-485D-BD93-3724AF14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31A841-CBC2-44D0-96A9-158B35F5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11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9991-16AA-4289-89BE-5DAA557D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0DF07A-FA47-44FD-9992-8F468100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E94494-AE8B-4496-A4DC-A91272E0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C2C8D3-F90B-4B37-A13F-B2EA5326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22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A680C6-E123-41F8-BCA2-0C3E4327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A81E1C-9470-4386-8EEA-A072A02F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5FB538-A7FA-499C-9BFE-C4C7A8F6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8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9443E-0738-4AA9-A8B5-5B9DB89A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E363E-F243-4CCA-BF2B-1405E93E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0FF350-5A1C-492A-B2B5-678BCCBB2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4A63C8-834D-46B5-9E7C-35AF5A67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ECCD60-AAF9-4A26-9D04-AE43BA67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8746C2-31BF-4D80-BE06-7D8921D9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0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34746-2AC7-4F8D-8887-BB67B2BC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FAB245-6EA0-4822-9B3D-78AEC03B7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748F84-99CE-4A08-AFBD-FF910DACA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43AC4D-445F-4D18-BB23-B07B313D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BFD651-D4FF-47D7-890B-D836C86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3E2505-2ED9-4C25-B4B4-F494676F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01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3859B-D921-4E3A-86AF-4EAAC99A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E89262-B0A7-4692-BFC2-65E0F2D3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6C45C4-D5C0-4C66-800C-6AC16A132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7187D-B873-4EA6-A7FD-085988EEEBD8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FF314-D21A-43F2-BA11-86F67AB92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27889-6485-4FE8-8610-77634B3C5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2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86C83-BC75-4BED-8F91-5F170DB5B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PetSearch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E35BC9-147C-4159-9D89-3EA090BD2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Авторы: (</a:t>
            </a:r>
            <a:r>
              <a:rPr lang="ru-RU"/>
              <a:t>вставлять лень)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23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C8DF-01B8-472D-8FB6-696B9856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80260-11DB-4280-B33B-CC2632C6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Объявления о животных размещаются на многих сайтах как отдельных приютов, так и отдельных людей и платформах для этого не предназначенных.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проекта: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сайта для публикации объявлений о животных на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7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95005-9B3A-4A38-8608-A73835C7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классы и </a:t>
            </a:r>
            <a:r>
              <a:rPr lang="ru-RU" b="1" dirty="0">
                <a:solidFill>
                  <a:srgbClr val="212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Функциональность базы данных: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4ADFE-AA82-4038-919F-E4C1AED014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1891F4-4969-43A3-A60A-D169C64AFA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86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9537D-00C1-4EB5-A3A7-2C12AAC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212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Структура кода</a:t>
            </a:r>
            <a:r>
              <a:rPr lang="en-US" b="1" dirty="0">
                <a:solidFill>
                  <a:srgbClr val="212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b="1" dirty="0">
                <a:solidFill>
                  <a:srgbClr val="212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 проекта</a:t>
            </a:r>
            <a:br>
              <a:rPr lang="ru-RU" b="1" dirty="0">
                <a:solidFill>
                  <a:srgbClr val="212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9B3362-2BD6-4191-B5FA-82E3EC3323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b="1" dirty="0">
                <a:solidFill>
                  <a:srgbClr val="212529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Структура проекта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5B0451-E6D7-474F-B79F-DF8DF653AC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1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277F0-3AF1-4BBA-9DC9-C99355B6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212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Разделы сайта: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7B339E-1DCC-4662-AA7D-D3C740B1D3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Тут что-то по разделам(</a:t>
            </a:r>
            <a:r>
              <a:rPr lang="ru-RU" dirty="0" err="1"/>
              <a:t>фоточки</a:t>
            </a:r>
            <a:r>
              <a:rPr lang="ru-RU" dirty="0"/>
              <a:t> с сайта)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AB24D0-0E53-434D-A021-3784FB51BF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BFF84-EEF5-4C5D-94C5-E8A48F7F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Возможные улучшения:</a:t>
            </a:r>
            <a:b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14D7B-CF71-4FC4-9BBE-ADF7E1DC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Сюда что-то из списка идей </a:t>
            </a:r>
            <a:r>
              <a:rPr lang="ru-RU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нереализ</a:t>
            </a:r>
            <a:r>
              <a:rPr lang="ru-R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279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PetSearch</vt:lpstr>
      <vt:lpstr>Презентация PowerPoint</vt:lpstr>
      <vt:lpstr>Основные классы и Функциональность базы данных: </vt:lpstr>
      <vt:lpstr>Структура кода и проекта </vt:lpstr>
      <vt:lpstr>Разделы сайта: </vt:lpstr>
      <vt:lpstr>Возможные улучшения: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PetSearch</dc:title>
  <dc:creator>Элис Аржаева</dc:creator>
  <cp:lastModifiedBy>Элис Аржаева</cp:lastModifiedBy>
  <cp:revision>1</cp:revision>
  <dcterms:created xsi:type="dcterms:W3CDTF">2025-04-30T16:24:33Z</dcterms:created>
  <dcterms:modified xsi:type="dcterms:W3CDTF">2025-04-30T16:26:03Z</dcterms:modified>
</cp:coreProperties>
</file>