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9" r:id="rId5"/>
    <p:sldId id="263" r:id="rId6"/>
    <p:sldId id="261" r:id="rId7"/>
    <p:sldId id="260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лис Аржаева" userId="4a6b0f8692a91cfc" providerId="LiveId" clId="{27D585C1-C1C8-4A6C-9A35-ABD394092748}"/>
    <pc:docChg chg="custSel modSld">
      <pc:chgData name="Элис Аржаева" userId="4a6b0f8692a91cfc" providerId="LiveId" clId="{27D585C1-C1C8-4A6C-9A35-ABD394092748}" dt="2025-04-30T16:26:02.735" v="135" actId="20577"/>
      <pc:docMkLst>
        <pc:docMk/>
      </pc:docMkLst>
      <pc:sldChg chg="modSp mod">
        <pc:chgData name="Элис Аржаева" userId="4a6b0f8692a91cfc" providerId="LiveId" clId="{27D585C1-C1C8-4A6C-9A35-ABD394092748}" dt="2025-04-30T16:26:02.735" v="135" actId="20577"/>
        <pc:sldMkLst>
          <pc:docMk/>
          <pc:sldMk cId="2764238600" sldId="256"/>
        </pc:sldMkLst>
        <pc:spChg chg="mod">
          <ac:chgData name="Элис Аржаева" userId="4a6b0f8692a91cfc" providerId="LiveId" clId="{27D585C1-C1C8-4A6C-9A35-ABD394092748}" dt="2025-04-30T16:26:02.735" v="135" actId="20577"/>
          <ac:spMkLst>
            <pc:docMk/>
            <pc:sldMk cId="2764238600" sldId="256"/>
            <ac:spMk id="3" creationId="{9AE35BC9-147C-4159-9D89-3EA090BD2BB3}"/>
          </ac:spMkLst>
        </pc:spChg>
      </pc:sldChg>
      <pc:sldChg chg="modSp mod">
        <pc:chgData name="Элис Аржаева" userId="4a6b0f8692a91cfc" providerId="LiveId" clId="{27D585C1-C1C8-4A6C-9A35-ABD394092748}" dt="2025-04-30T16:24:55.473" v="39" actId="20578"/>
        <pc:sldMkLst>
          <pc:docMk/>
          <pc:sldMk cId="1391279688" sldId="258"/>
        </pc:sldMkLst>
        <pc:spChg chg="mod">
          <ac:chgData name="Элис Аржаева" userId="4a6b0f8692a91cfc" providerId="LiveId" clId="{27D585C1-C1C8-4A6C-9A35-ABD394092748}" dt="2025-04-30T16:24:55.473" v="39" actId="20578"/>
          <ac:spMkLst>
            <pc:docMk/>
            <pc:sldMk cId="1391279688" sldId="258"/>
            <ac:spMk id="2" creationId="{27ABFF84-EEF5-4C5D-94C5-E8A48F7FC355}"/>
          </ac:spMkLst>
        </pc:spChg>
        <pc:spChg chg="mod">
          <ac:chgData name="Элис Аржаева" userId="4a6b0f8692a91cfc" providerId="LiveId" clId="{27D585C1-C1C8-4A6C-9A35-ABD394092748}" dt="2025-04-30T16:24:50.601" v="38" actId="20577"/>
          <ac:spMkLst>
            <pc:docMk/>
            <pc:sldMk cId="1391279688" sldId="258"/>
            <ac:spMk id="3" creationId="{72B14D7B-CF71-4FC4-9BBE-ADF7E1DCA513}"/>
          </ac:spMkLst>
        </pc:spChg>
      </pc:sldChg>
      <pc:sldChg chg="modSp mod">
        <pc:chgData name="Элис Аржаева" userId="4a6b0f8692a91cfc" providerId="LiveId" clId="{27D585C1-C1C8-4A6C-9A35-ABD394092748}" dt="2025-04-30T16:25:47.094" v="115" actId="20577"/>
        <pc:sldMkLst>
          <pc:docMk/>
          <pc:sldMk cId="3036866769" sldId="259"/>
        </pc:sldMkLst>
        <pc:spChg chg="mod">
          <ac:chgData name="Элис Аржаева" userId="4a6b0f8692a91cfc" providerId="LiveId" clId="{27D585C1-C1C8-4A6C-9A35-ABD394092748}" dt="2025-04-30T16:25:47.094" v="115" actId="20577"/>
          <ac:spMkLst>
            <pc:docMk/>
            <pc:sldMk cId="3036866769" sldId="259"/>
            <ac:spMk id="2" creationId="{6CE95005-9B3A-4A38-8608-A73835C78EC1}"/>
          </ac:spMkLst>
        </pc:spChg>
      </pc:sldChg>
      <pc:sldChg chg="modSp mod">
        <pc:chgData name="Элис Аржаева" userId="4a6b0f8692a91cfc" providerId="LiveId" clId="{27D585C1-C1C8-4A6C-9A35-ABD394092748}" dt="2025-04-30T16:25:31.161" v="107" actId="20577"/>
        <pc:sldMkLst>
          <pc:docMk/>
          <pc:sldMk cId="1821116606" sldId="260"/>
        </pc:sldMkLst>
        <pc:spChg chg="mod">
          <ac:chgData name="Элис Аржаева" userId="4a6b0f8692a91cfc" providerId="LiveId" clId="{27D585C1-C1C8-4A6C-9A35-ABD394092748}" dt="2025-04-30T16:25:31.161" v="107" actId="20577"/>
          <ac:spMkLst>
            <pc:docMk/>
            <pc:sldMk cId="1821116606" sldId="260"/>
            <ac:spMk id="2" creationId="{D3D9537D-00C1-4EB5-A3A7-2C12AAC458FA}"/>
          </ac:spMkLst>
        </pc:spChg>
      </pc:sldChg>
      <pc:sldChg chg="modSp mod">
        <pc:chgData name="Элис Аржаева" userId="4a6b0f8692a91cfc" providerId="LiveId" clId="{27D585C1-C1C8-4A6C-9A35-ABD394092748}" dt="2025-04-30T16:25:08.191" v="57" actId="20577"/>
        <pc:sldMkLst>
          <pc:docMk/>
          <pc:sldMk cId="3020208082" sldId="261"/>
        </pc:sldMkLst>
        <pc:spChg chg="mod">
          <ac:chgData name="Элис Аржаева" userId="4a6b0f8692a91cfc" providerId="LiveId" clId="{27D585C1-C1C8-4A6C-9A35-ABD394092748}" dt="2025-04-30T16:25:01.509" v="40" actId="20578"/>
          <ac:spMkLst>
            <pc:docMk/>
            <pc:sldMk cId="3020208082" sldId="261"/>
            <ac:spMk id="2" creationId="{935277F0-3AF1-4BBA-9DC9-C99355B6DAB5}"/>
          </ac:spMkLst>
        </pc:spChg>
        <pc:spChg chg="mod">
          <ac:chgData name="Элис Аржаева" userId="4a6b0f8692a91cfc" providerId="LiveId" clId="{27D585C1-C1C8-4A6C-9A35-ABD394092748}" dt="2025-04-30T16:25:08.191" v="57" actId="20577"/>
          <ac:spMkLst>
            <pc:docMk/>
            <pc:sldMk cId="3020208082" sldId="261"/>
            <ac:spMk id="3" creationId="{087B339E-1DCC-4662-AA7D-D3C740B1D3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82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19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015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87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76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562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71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38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96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A7187D-B873-4EA6-A7FD-085988EEEBD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83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7187D-B873-4EA6-A7FD-085988EEEBD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4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A7187D-B873-4EA6-A7FD-085988EEEBD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FB928E0-8A20-499B-AD6A-6E4ADACEFA3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936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2B68D5-0F53-48B7-8F67-A5F753CFA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221" y="2725445"/>
            <a:ext cx="4052655" cy="405265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86C83-BC75-4BED-8F91-5F170DB5B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8564"/>
            <a:ext cx="9144000" cy="2387600"/>
          </a:xfrm>
        </p:spPr>
        <p:txBody>
          <a:bodyPr/>
          <a:lstStyle/>
          <a:p>
            <a:r>
              <a:rPr lang="en-GB" dirty="0" err="1"/>
              <a:t>PetSearch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E35BC9-147C-4159-9D89-3EA090BD2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96010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/>
              <a:t>Авторы: 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Алиса </a:t>
            </a:r>
            <a:r>
              <a:rPr lang="ru-RU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Аржаева</a:t>
            </a:r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Таня Кочубей, </a:t>
            </a:r>
          </a:p>
          <a:p>
            <a:r>
              <a:rPr lang="ru-R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Антон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6423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7C8DF-01B8-472D-8FB6-696B9856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F80260-11DB-4280-B33B-CC2632C6D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32165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Проблема: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Объявления о животных размещаются на многих сайтах как отдельных приютов, так и людей и платформах, для этого не предназначенных.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проекта: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Создание сайта для публикации объявлений о животных на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786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F34027-8175-4751-952F-330F54AE6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BDB4F5A1-61DF-439E-B568-181050FE5A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57" y="1785808"/>
            <a:ext cx="5538364" cy="3286383"/>
          </a:xfrm>
        </p:spPr>
      </p:pic>
      <p:sp>
        <p:nvSpPr>
          <p:cNvPr id="11" name="Объект 10">
            <a:extLst>
              <a:ext uri="{FF2B5EF4-FFF2-40B4-BE49-F238E27FC236}">
                <a16:creationId xmlns:a16="http://schemas.microsoft.com/office/drawing/2014/main" id="{E56EAD31-1D03-4FD5-9CEE-B6CC2350C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0610" y="1836033"/>
            <a:ext cx="3858947" cy="3845676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600" dirty="0"/>
              <a:t> </a:t>
            </a:r>
            <a:r>
              <a:rPr lang="en-US" sz="2600" spc="300" dirty="0" err="1"/>
              <a:t>datatime</a:t>
            </a:r>
            <a:endParaRPr lang="en-US" sz="2600" spc="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spc="300" dirty="0"/>
              <a:t> flask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spc="300" dirty="0"/>
              <a:t> pymorphy3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spc="300" dirty="0"/>
              <a:t> 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spc="300" dirty="0"/>
              <a:t> </a:t>
            </a:r>
            <a:r>
              <a:rPr lang="en-US" sz="2600" spc="300" dirty="0" err="1"/>
              <a:t>wtforms</a:t>
            </a:r>
            <a:endParaRPr lang="en-US" sz="2600" spc="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spc="300" dirty="0"/>
              <a:t> </a:t>
            </a:r>
            <a:r>
              <a:rPr lang="en-US" sz="2600" spc="300" dirty="0" err="1"/>
              <a:t>sqlalchemy</a:t>
            </a:r>
            <a:endParaRPr lang="en-US" sz="2600" spc="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spc="300" dirty="0"/>
              <a:t> </a:t>
            </a:r>
            <a:r>
              <a:rPr lang="en-US" sz="2600" spc="300" dirty="0" err="1"/>
              <a:t>flask_wtf</a:t>
            </a:r>
            <a:endParaRPr lang="en-US" sz="2600" spc="300" dirty="0"/>
          </a:p>
          <a:p>
            <a:pPr marL="0" indent="0">
              <a:buNone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86711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E95005-9B3A-4A38-8608-A73835C7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6"/>
            <a:ext cx="10058400" cy="1450757"/>
          </a:xfrm>
        </p:spPr>
        <p:txBody>
          <a:bodyPr>
            <a:normAutofit/>
          </a:bodyPr>
          <a:lstStyle/>
          <a:p>
            <a:r>
              <a:rPr lang="ru-RU" dirty="0">
                <a:ea typeface="Calibri" panose="020F0502020204030204" pitchFamily="34" charset="0"/>
                <a:cs typeface="Times New Roman" panose="02020603050405020304" pitchFamily="18" charset="0"/>
              </a:rPr>
              <a:t>Основные классы и страницы</a:t>
            </a:r>
            <a:r>
              <a:rPr lang="ru-RU" dirty="0">
                <a:solidFill>
                  <a:srgbClr val="212529"/>
                </a:solidFill>
                <a:ea typeface="Times New Roman" panose="02020603050405020304" pitchFamily="18" charset="0"/>
                <a:cs typeface="Segoe UI" panose="020B0502040204020203" pitchFamily="34" charset="0"/>
              </a:rPr>
              <a:t>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64ADFE-AA82-4038-919F-E4C1AED01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15" y="1845735"/>
            <a:ext cx="3142695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spc="300" dirty="0"/>
              <a:t>Классы</a:t>
            </a:r>
            <a:r>
              <a:rPr lang="en-US" sz="2200" spc="3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Register(</a:t>
            </a:r>
            <a:r>
              <a:rPr lang="en-US" sz="2200" dirty="0" err="1"/>
              <a:t>FlaskForm</a:t>
            </a:r>
            <a:r>
              <a:rPr lang="en-US" sz="2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User(</a:t>
            </a:r>
            <a:r>
              <a:rPr lang="en-US" sz="2200" dirty="0" err="1"/>
              <a:t>SqlAlchemyBase</a:t>
            </a:r>
            <a:r>
              <a:rPr lang="en-US" sz="2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PetCard</a:t>
            </a:r>
            <a:r>
              <a:rPr lang="en-US" sz="2200" dirty="0"/>
              <a:t>(</a:t>
            </a:r>
            <a:r>
              <a:rPr lang="en-US" sz="2200" dirty="0" err="1"/>
              <a:t>SqlAlchemyBase</a:t>
            </a:r>
            <a:r>
              <a:rPr lang="en-US" sz="2200" dirty="0"/>
              <a:t>)</a:t>
            </a:r>
            <a:endParaRPr lang="ru-RU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/>
              <a:t> </a:t>
            </a:r>
            <a:r>
              <a:rPr lang="en-US" sz="2200" dirty="0" err="1"/>
              <a:t>PetAge</a:t>
            </a:r>
            <a:r>
              <a:rPr lang="en-US" sz="2200" dirty="0"/>
              <a:t>(</a:t>
            </a:r>
            <a:r>
              <a:rPr lang="en-US" sz="2200" dirty="0" err="1"/>
              <a:t>SqlAchemyBase</a:t>
            </a:r>
            <a:r>
              <a:rPr lang="en-US" sz="2200" dirty="0"/>
              <a:t>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1891F4-4969-43A3-A60A-D169C64AF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0645" y="1845735"/>
            <a:ext cx="5118865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spc="300" dirty="0"/>
              <a:t>Страницы</a:t>
            </a:r>
            <a:r>
              <a:rPr lang="en-US" sz="2200" spc="3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dirty="0" err="1"/>
              <a:t>main_page</a:t>
            </a:r>
            <a:r>
              <a:rPr lang="en-US" sz="2200" dirty="0"/>
              <a:t> (</a:t>
            </a:r>
            <a:r>
              <a:rPr lang="ru-RU" sz="2200" dirty="0"/>
              <a:t>главная</a:t>
            </a:r>
            <a:r>
              <a:rPr lang="en-US" sz="2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pets</a:t>
            </a:r>
            <a:r>
              <a:rPr lang="ru-RU" sz="2200" dirty="0"/>
              <a:t> (каталог животных)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about</a:t>
            </a:r>
            <a:r>
              <a:rPr lang="ru-RU" sz="2200" dirty="0"/>
              <a:t> (о сайте)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/>
              <a:t> </a:t>
            </a:r>
            <a:r>
              <a:rPr lang="en-US" sz="2200" dirty="0"/>
              <a:t>articles</a:t>
            </a:r>
            <a:r>
              <a:rPr lang="ru-RU" sz="2200" dirty="0"/>
              <a:t> (полезные статьи)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/>
              <a:t> </a:t>
            </a:r>
            <a:r>
              <a:rPr lang="en-US" sz="2200" dirty="0"/>
              <a:t>rules (</a:t>
            </a:r>
            <a:r>
              <a:rPr lang="ru-RU" sz="2200" dirty="0"/>
              <a:t>правила сайта</a:t>
            </a:r>
            <a:r>
              <a:rPr lang="en-US" sz="2200" dirty="0"/>
              <a:t>)</a:t>
            </a:r>
            <a:endParaRPr lang="ru-RU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/>
              <a:t> </a:t>
            </a:r>
            <a:r>
              <a:rPr lang="en-US" sz="2200" dirty="0"/>
              <a:t>privacy</a:t>
            </a:r>
            <a:r>
              <a:rPr lang="ru-RU" sz="2200" dirty="0"/>
              <a:t> (политика конфиденциальности)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/>
              <a:t> </a:t>
            </a:r>
            <a:r>
              <a:rPr lang="en-US" sz="2200" dirty="0"/>
              <a:t>login (</a:t>
            </a:r>
            <a:r>
              <a:rPr lang="ru-RU" sz="2200" dirty="0"/>
              <a:t>авторизация</a:t>
            </a:r>
            <a:r>
              <a:rPr lang="en-US" sz="2200" dirty="0"/>
              <a:t>)</a:t>
            </a:r>
            <a:endParaRPr lang="ru-RU" sz="2200" dirty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3A109549-4A4F-4BFA-811F-9BF86FD993BC}"/>
              </a:ext>
            </a:extLst>
          </p:cNvPr>
          <p:cNvSpPr txBox="1">
            <a:spLocks/>
          </p:cNvSpPr>
          <p:nvPr/>
        </p:nvSpPr>
        <p:spPr>
          <a:xfrm>
            <a:off x="7533294" y="1845735"/>
            <a:ext cx="449003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ru-RU" sz="2200" spc="300" dirty="0"/>
              <a:t>Страницы</a:t>
            </a:r>
            <a:r>
              <a:rPr lang="en-US" sz="2200" spc="3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register (</a:t>
            </a:r>
            <a:r>
              <a:rPr lang="ru-RU" sz="2200" dirty="0"/>
              <a:t>регистрация</a:t>
            </a:r>
            <a:r>
              <a:rPr lang="en-US" sz="22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profile (</a:t>
            </a:r>
            <a:r>
              <a:rPr lang="ru-RU" sz="2200" dirty="0"/>
              <a:t>личный кабинет</a:t>
            </a:r>
            <a:r>
              <a:rPr lang="en-US" sz="2200" dirty="0"/>
              <a:t>)</a:t>
            </a:r>
            <a:endParaRPr lang="ru-RU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/>
              <a:t> </a:t>
            </a:r>
            <a:r>
              <a:rPr lang="en-US" sz="2200" dirty="0" err="1"/>
              <a:t>cread_card</a:t>
            </a:r>
            <a:r>
              <a:rPr lang="en-US" sz="2200" dirty="0"/>
              <a:t> </a:t>
            </a:r>
            <a:r>
              <a:rPr lang="ru-RU" sz="2200" dirty="0"/>
              <a:t>(создание карточки)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200" dirty="0"/>
              <a:t> </a:t>
            </a:r>
            <a:r>
              <a:rPr lang="en-US" sz="2200" dirty="0"/>
              <a:t>pets/&lt;</a:t>
            </a:r>
            <a:r>
              <a:rPr lang="en-US" sz="2200" dirty="0" err="1"/>
              <a:t>int:card_id</a:t>
            </a:r>
            <a:r>
              <a:rPr lang="en-US" sz="2200" dirty="0"/>
              <a:t>&gt;/</a:t>
            </a:r>
            <a:r>
              <a:rPr lang="en-US" sz="2200" dirty="0" err="1"/>
              <a:t>edit_card</a:t>
            </a:r>
            <a:r>
              <a:rPr lang="ru-RU" sz="2200" dirty="0"/>
              <a:t> </a:t>
            </a:r>
            <a:r>
              <a:rPr lang="en-US" sz="2200" dirty="0"/>
              <a:t>(</a:t>
            </a:r>
            <a:r>
              <a:rPr lang="ru-RU" sz="2200" dirty="0" err="1"/>
              <a:t>редакт</a:t>
            </a:r>
            <a:r>
              <a:rPr lang="ru-RU" sz="2200" dirty="0"/>
              <a:t>)</a:t>
            </a:r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036866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7DB91-A5AA-4FC1-A730-43F978FC8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База данных</a:t>
            </a:r>
            <a:r>
              <a:rPr lang="en-US" dirty="0"/>
              <a:t> </a:t>
            </a:r>
            <a:r>
              <a:rPr lang="en-US" dirty="0" err="1"/>
              <a:t>PetSearch.db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FB354-044B-4226-B626-C4207F95CC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8720" y="2167727"/>
            <a:ext cx="4937760" cy="4023360"/>
          </a:xfrm>
        </p:spPr>
        <p:txBody>
          <a:bodyPr>
            <a:normAutofit/>
          </a:bodyPr>
          <a:lstStyle/>
          <a:p>
            <a:r>
              <a:rPr lang="ru-RU" sz="2800" spc="300" dirty="0"/>
              <a:t>Таблицы</a:t>
            </a:r>
            <a:r>
              <a:rPr lang="en-US" sz="2800" spc="3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pc="300" dirty="0"/>
              <a:t>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pc="300" dirty="0"/>
              <a:t> cards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spc="300" dirty="0"/>
              <a:t> </a:t>
            </a:r>
            <a:r>
              <a:rPr lang="en-US" sz="2800" spc="300" dirty="0" err="1"/>
              <a:t>pet_age</a:t>
            </a:r>
            <a:endParaRPr lang="ru-RU" sz="2800" spc="300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B729338-0FFB-4A29-B916-F74E78CA06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059" y="3734769"/>
            <a:ext cx="5386621" cy="2104829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38D1B8-5016-474A-8AE0-2709E1B925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787" y="1818256"/>
            <a:ext cx="2347163" cy="183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4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277F0-3AF1-4BBA-9DC9-C99355B6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страниц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7DFDF418-D119-4BF5-B368-2E11BD0753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4975" y="2032431"/>
            <a:ext cx="6185685" cy="3274906"/>
          </a:xfrm>
        </p:spPr>
      </p:pic>
      <p:pic>
        <p:nvPicPr>
          <p:cNvPr id="6" name="Объект 5">
            <a:extLst>
              <a:ext uri="{FF2B5EF4-FFF2-40B4-BE49-F238E27FC236}">
                <a16:creationId xmlns:a16="http://schemas.microsoft.com/office/drawing/2014/main" id="{419002F2-B60C-48E1-B33E-57562E48B0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6" y="2044715"/>
            <a:ext cx="5112396" cy="3088210"/>
          </a:xfrm>
        </p:spPr>
      </p:pic>
    </p:spTree>
    <p:extLst>
      <p:ext uri="{BB962C8B-B14F-4D97-AF65-F5344CB8AC3E}">
        <p14:creationId xmlns:p14="http://schemas.microsoft.com/office/powerpoint/2010/main" val="3020208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9537D-00C1-4EB5-A3A7-2C12AAC45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212529"/>
                </a:solidFill>
                <a:cs typeface="Segoe UI" panose="020B0502040204020203" pitchFamily="34" charset="0"/>
              </a:rPr>
              <a:t>Ваши мысли от проекта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5B0451-E6D7-474F-B79F-DF8DF653A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8525" y="2376994"/>
            <a:ext cx="9974950" cy="3526655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sz="4000" dirty="0"/>
              <a:t>Наш основной девиз</a:t>
            </a:r>
            <a:r>
              <a:rPr lang="en-US" sz="4000" dirty="0"/>
              <a:t>:</a:t>
            </a:r>
            <a:endParaRPr lang="ru-RU" sz="4000" dirty="0"/>
          </a:p>
          <a:p>
            <a:pPr algn="ctr"/>
            <a:r>
              <a:rPr lang="en-US" sz="4000" dirty="0"/>
              <a:t> “</a:t>
            </a:r>
            <a:r>
              <a:rPr lang="ru-RU" sz="4000" dirty="0"/>
              <a:t>Мы так сделали и оно работает…</a:t>
            </a:r>
            <a:r>
              <a:rPr lang="en-US" sz="4000" dirty="0"/>
              <a:t>”</a:t>
            </a:r>
            <a:endParaRPr lang="ru-RU" sz="4000" dirty="0"/>
          </a:p>
          <a:p>
            <a:pPr algn="ctr"/>
            <a:r>
              <a:rPr lang="ru-RU" sz="4000" dirty="0"/>
              <a:t>Антон просто Антон</a:t>
            </a:r>
          </a:p>
          <a:p>
            <a:pPr algn="ctr"/>
            <a:r>
              <a:rPr lang="en-US" sz="4000" dirty="0" err="1"/>
              <a:t>brbrbrbrbrb</a:t>
            </a:r>
            <a:endParaRPr lang="en-US" sz="4000" dirty="0"/>
          </a:p>
          <a:p>
            <a:pPr algn="ctr"/>
            <a:r>
              <a:rPr lang="ru-RU" sz="4000" dirty="0"/>
              <a:t>НЕ </a:t>
            </a:r>
            <a:r>
              <a:rPr lang="en-US" sz="4000" dirty="0"/>
              <a:t>Update Project</a:t>
            </a:r>
            <a:r>
              <a:rPr lang="ru-RU" sz="4000" dirty="0"/>
              <a:t>, а да он</a:t>
            </a:r>
          </a:p>
        </p:txBody>
      </p:sp>
    </p:spTree>
    <p:extLst>
      <p:ext uri="{BB962C8B-B14F-4D97-AF65-F5344CB8AC3E}">
        <p14:creationId xmlns:p14="http://schemas.microsoft.com/office/powerpoint/2010/main" val="1821116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EFFF4C7-A690-43FD-A270-5657D6B41C1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2062841"/>
            <a:ext cx="10058400" cy="1449387"/>
          </a:xfrm>
        </p:spPr>
        <p:txBody>
          <a:bodyPr>
            <a:normAutofit/>
          </a:bodyPr>
          <a:lstStyle/>
          <a:p>
            <a:pPr algn="ctr"/>
            <a:r>
              <a:rPr lang="ru-RU" sz="60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0826554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195</TotalTime>
  <Words>223</Words>
  <Application>Microsoft Office PowerPoint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Ретро</vt:lpstr>
      <vt:lpstr>PetSearch</vt:lpstr>
      <vt:lpstr>Цель проекта</vt:lpstr>
      <vt:lpstr>Используемые технологии</vt:lpstr>
      <vt:lpstr>Основные классы и страницы:</vt:lpstr>
      <vt:lpstr>База данных PetSearch.db</vt:lpstr>
      <vt:lpstr>Примеры страниц</vt:lpstr>
      <vt:lpstr>Ваши мысли от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PetSearch</dc:title>
  <dc:creator>Элис Аржаева</dc:creator>
  <cp:lastModifiedBy>Татьяна</cp:lastModifiedBy>
  <cp:revision>15</cp:revision>
  <dcterms:created xsi:type="dcterms:W3CDTF">2025-04-30T16:24:33Z</dcterms:created>
  <dcterms:modified xsi:type="dcterms:W3CDTF">2025-05-17T17:01:46Z</dcterms:modified>
</cp:coreProperties>
</file>