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лис Аржаева" userId="4a6b0f8692a91cfc" providerId="LiveId" clId="{50569B4E-D543-4CF7-853E-F527AC702F19}"/>
    <pc:docChg chg="addSld modSld">
      <pc:chgData name="Элис Аржаева" userId="4a6b0f8692a91cfc" providerId="LiveId" clId="{50569B4E-D543-4CF7-853E-F527AC702F19}" dt="2025-01-28T16:58:44.255" v="98" actId="20577"/>
      <pc:docMkLst>
        <pc:docMk/>
      </pc:docMkLst>
      <pc:sldChg chg="modSp new mod">
        <pc:chgData name="Элис Аржаева" userId="4a6b0f8692a91cfc" providerId="LiveId" clId="{50569B4E-D543-4CF7-853E-F527AC702F19}" dt="2025-01-28T16:58:44.255" v="98" actId="20577"/>
        <pc:sldMkLst>
          <pc:docMk/>
          <pc:sldMk cId="2319124860" sldId="257"/>
        </pc:sldMkLst>
        <pc:spChg chg="mod">
          <ac:chgData name="Элис Аржаева" userId="4a6b0f8692a91cfc" providerId="LiveId" clId="{50569B4E-D543-4CF7-853E-F527AC702F19}" dt="2025-01-28T16:51:18.861" v="12" actId="20577"/>
          <ac:spMkLst>
            <pc:docMk/>
            <pc:sldMk cId="2319124860" sldId="257"/>
            <ac:spMk id="2" creationId="{54394F17-4B0A-4B97-81BC-3B7E8E5D52F7}"/>
          </ac:spMkLst>
        </pc:spChg>
        <pc:spChg chg="mod">
          <ac:chgData name="Элис Аржаева" userId="4a6b0f8692a91cfc" providerId="LiveId" clId="{50569B4E-D543-4CF7-853E-F527AC702F19}" dt="2025-01-28T16:58:44.255" v="98" actId="20577"/>
          <ac:spMkLst>
            <pc:docMk/>
            <pc:sldMk cId="2319124860" sldId="257"/>
            <ac:spMk id="4" creationId="{2E32EAE1-2066-43D2-9C13-6A6AD6A82317}"/>
          </ac:spMkLst>
        </pc:spChg>
      </pc:sldChg>
      <pc:sldChg chg="modSp new mod">
        <pc:chgData name="Элис Аржаева" userId="4a6b0f8692a91cfc" providerId="LiveId" clId="{50569B4E-D543-4CF7-853E-F527AC702F19}" dt="2025-01-28T16:51:34.228" v="22" actId="20577"/>
        <pc:sldMkLst>
          <pc:docMk/>
          <pc:sldMk cId="1056468807" sldId="258"/>
        </pc:sldMkLst>
        <pc:spChg chg="mod">
          <ac:chgData name="Элис Аржаева" userId="4a6b0f8692a91cfc" providerId="LiveId" clId="{50569B4E-D543-4CF7-853E-F527AC702F19}" dt="2025-01-28T16:51:34.228" v="22" actId="20577"/>
          <ac:spMkLst>
            <pc:docMk/>
            <pc:sldMk cId="1056468807" sldId="258"/>
            <ac:spMk id="2" creationId="{52C0424A-64EA-4945-B6A6-4B3A2F20D2CC}"/>
          </ac:spMkLst>
        </pc:spChg>
      </pc:sldChg>
      <pc:sldChg chg="modSp new mod">
        <pc:chgData name="Элис Аржаева" userId="4a6b0f8692a91cfc" providerId="LiveId" clId="{50569B4E-D543-4CF7-853E-F527AC702F19}" dt="2025-01-28T16:52:10.122" v="48" actId="20577"/>
        <pc:sldMkLst>
          <pc:docMk/>
          <pc:sldMk cId="2161526891" sldId="259"/>
        </pc:sldMkLst>
        <pc:spChg chg="mod">
          <ac:chgData name="Элис Аржаева" userId="4a6b0f8692a91cfc" providerId="LiveId" clId="{50569B4E-D543-4CF7-853E-F527AC702F19}" dt="2025-01-28T16:52:10.122" v="48" actId="20577"/>
          <ac:spMkLst>
            <pc:docMk/>
            <pc:sldMk cId="2161526891" sldId="259"/>
            <ac:spMk id="2" creationId="{94703C97-93E9-4E8B-8DAB-86EA40591EEE}"/>
          </ac:spMkLst>
        </pc:spChg>
      </pc:sldChg>
      <pc:sldChg chg="modSp new mod">
        <pc:chgData name="Элис Аржаева" userId="4a6b0f8692a91cfc" providerId="LiveId" clId="{50569B4E-D543-4CF7-853E-F527AC702F19}" dt="2025-01-28T16:52:31.156" v="79" actId="20577"/>
        <pc:sldMkLst>
          <pc:docMk/>
          <pc:sldMk cId="2429483481" sldId="260"/>
        </pc:sldMkLst>
        <pc:spChg chg="mod">
          <ac:chgData name="Элис Аржаева" userId="4a6b0f8692a91cfc" providerId="LiveId" clId="{50569B4E-D543-4CF7-853E-F527AC702F19}" dt="2025-01-28T16:52:31.156" v="79" actId="20577"/>
          <ac:spMkLst>
            <pc:docMk/>
            <pc:sldMk cId="2429483481" sldId="260"/>
            <ac:spMk id="2" creationId="{ADD2FEEB-B4DE-43DE-A22C-1DC81CD982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B5EE-9B9F-4513-85F7-41D0A76C7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DD14B6-3CDA-4287-9696-4C0EA411B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3B9B44-5D0B-44DD-952F-E451454E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824AC6-C618-40E6-9384-9E561429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001AE-6E05-4134-BFF3-A9B1CD0D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98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FD62C-A256-439F-BBDE-CD81CEE0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0ABEDE-EB4F-4F2B-922D-6DF3A8859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8AE4D-2D9D-418F-9F8D-4427E7F4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03F056-E5E4-4A4F-8F64-8FE03FB6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A36B4-C652-40A5-AE0E-EFA25E8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FBF074-C6C6-4471-B1C7-8D5FFDABB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A46353-282D-4887-BCD9-8C6AA53A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A3050-CF81-4592-AECA-DAD39276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2BDEA9-43A4-4FE9-BF10-57CB3CF7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2CE1EE-EF01-4956-908C-0A1AF2B2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7AB7A-C0CA-448B-8E96-EAA51A06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02C6A-1E60-41C4-8508-08C0137F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F79E5-72E5-495A-A0CC-4B77786E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109F0-395E-4296-B0F5-C88C85B0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ED518-A73A-4FE4-8D9D-73F1A3DF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2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15F82-D6F1-44F3-9B6B-5881F770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B858DE-8B50-417D-B878-57176234D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5CC70-CF46-437F-A46D-220019F1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473082-48D2-4E6B-9376-15ADD12C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441DF5-76F0-410B-B18E-85F5274B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6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6C8B7-13D2-4DFD-ABE9-6B0E6F4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0C870-A489-4F31-8DB4-6B6BEE198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CA739A-407D-4843-A4B7-256E6727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9CAEBD-8EA4-466E-B315-2C1AB595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E5BB82-A290-4C1B-B734-05F4501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8020E9-A41B-4797-9F1A-CB7724EC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9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C5A77-E203-418D-9713-C5310D88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E50E1-645C-4DB9-A89C-F49CD2BF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062F01-40FB-40C1-BAF8-043929956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CB61C6-FB79-4A06-8E8E-DBF6B6E51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E37EEF-7D79-4DCF-8C9E-4CD84E1A8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A6584A-CD3A-4B6F-9C72-6EB54ED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20BD82-2C75-4C6A-9A71-3BAA7E5B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1B82C8-FB2F-4352-BD68-1090FFB5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56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35634-B59C-4B88-BF85-895BADDA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F7FAC7-EAC5-48A4-8CC2-050C463C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08BFF6-DAF8-4005-B8D5-F9019FB1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C2056E-6D49-4F6E-83C0-4213D49D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4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0A0052-6BD4-4566-8C08-FA0C546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E05473-CEBE-418F-A1DA-71F971A4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8BC41F-A111-4163-BFA7-E53CE4DC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3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5D53C-E396-417F-A2B5-6B6760F7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3CC1E-CFBC-43AD-8A06-E0B9BB92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DB9A1C-CA08-4D21-AE4F-4A6B5A4BA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722CC2-D9FC-4AD6-B80A-5071292E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4BCA3A-9D0C-44E5-AAC0-FA409112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CB4BB5-2ACD-4F23-8373-FFF97181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4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84101-FD14-44DA-883A-C63437BE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7DA606-0D66-4DCA-96CB-2EFE89365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E1A1E2-03C7-47FC-AA6C-E4E4E698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8B6ACC-6561-4A6A-A387-9E507A6D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95C6AE-463B-4F32-9423-C34A900B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4A7915-D766-40C3-8A6E-27FD0CB6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2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7664D-5ABB-4C5F-870D-6578B7C5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1B89D-9792-4279-A921-00933008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4F04BF-A56F-4EF5-8B36-03AF8412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AB96-AADC-4D2A-8042-3B8888845707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1B78E-098E-413B-B219-69739C33C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8BBD9-E6EE-4F54-AA16-494ED88AB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3A3E-81EA-44E0-B87B-558266CBF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5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07F2E-A971-4EC6-8786-018B2E310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ru-RU" dirty="0"/>
              <a:t>«Ежиные заготовки»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AF087-AB77-4281-A8A5-C15E0589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6954" y="5397787"/>
            <a:ext cx="9144000" cy="1655762"/>
          </a:xfrm>
        </p:spPr>
        <p:txBody>
          <a:bodyPr/>
          <a:lstStyle/>
          <a:p>
            <a:r>
              <a:rPr lang="ru-RU" dirty="0"/>
              <a:t>Проект и презентацию подготовили Шестернин С. и Аржаева А.</a:t>
            </a:r>
          </a:p>
        </p:txBody>
      </p:sp>
    </p:spTree>
    <p:extLst>
      <p:ext uri="{BB962C8B-B14F-4D97-AF65-F5344CB8AC3E}">
        <p14:creationId xmlns:p14="http://schemas.microsoft.com/office/powerpoint/2010/main" val="83159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94F17-4B0A-4B97-81BC-3B7E8E5D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ECC5C-565F-41B7-A00C-1EF2C6D6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2EAE1-2066-43D2-9C13-6A6AD6A8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Небольшая игра, в которой ёжик бежит по лесу и собирает грибы, на пути у ежика встречаются препятствия. </a:t>
            </a:r>
          </a:p>
          <a:p>
            <a:r>
              <a:rPr lang="ru-RU" dirty="0"/>
              <a:t>Цель игры: собрать как можно больше грибов, чтобы прокормить свою семью зимой.</a:t>
            </a:r>
          </a:p>
        </p:txBody>
      </p:sp>
    </p:spTree>
    <p:extLst>
      <p:ext uri="{BB962C8B-B14F-4D97-AF65-F5344CB8AC3E}">
        <p14:creationId xmlns:p14="http://schemas.microsoft.com/office/powerpoint/2010/main" val="231912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0424A-64EA-4945-B6A6-4B3A2F20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2F341-82FC-474F-A3CA-C4905567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327C99-7955-428E-A4AA-D67ECA3F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4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03C97-93E9-4E8B-8DAB-86EA4059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83663-0B10-4A1C-BFE8-0728DB7F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BCF711-E1EC-4705-9266-678F65B1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52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2FEEB-B4DE-43DE-A22C-1DC81CD9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возможности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9D6-9BBF-4943-8868-74D2EDDA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31220B-02BF-45EE-BBC0-DE18FB23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483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на PyGame «Ежиные заготовки»</vt:lpstr>
      <vt:lpstr>Идея проекта</vt:lpstr>
      <vt:lpstr>Структура</vt:lpstr>
      <vt:lpstr>Использованные технологии</vt:lpstr>
      <vt:lpstr>Выводы и возможности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«Ежиные заготовки»</dc:title>
  <dc:creator>Элис Аржаева</dc:creator>
  <cp:lastModifiedBy>Элис Аржаева</cp:lastModifiedBy>
  <cp:revision>1</cp:revision>
  <dcterms:created xsi:type="dcterms:W3CDTF">2025-01-28T16:49:58Z</dcterms:created>
  <dcterms:modified xsi:type="dcterms:W3CDTF">2025-01-28T16:59:17Z</dcterms:modified>
</cp:coreProperties>
</file>