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2" r:id="rId6"/>
    <p:sldId id="263" r:id="rId7"/>
    <p:sldId id="320" r:id="rId8"/>
    <p:sldId id="321" r:id="rId9"/>
    <p:sldId id="319" r:id="rId10"/>
  </p:sldIdLst>
  <p:sldSz cx="9144000" cy="5143500" type="screen16x9"/>
  <p:notesSz cx="6858000" cy="9144000"/>
  <p:embeddedFontLst>
    <p:embeddedFont>
      <p:font typeface="Catamaran" panose="020B0604020202020204" charset="0"/>
      <p:regular r:id="rId12"/>
      <p:bold r:id="rId13"/>
    </p:embeddedFont>
    <p:embeddedFont>
      <p:font typeface="Lobster Tw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pos="457">
          <p15:clr>
            <a:srgbClr val="9AA0A6"/>
          </p15:clr>
        </p15:guide>
        <p15:guide id="3" orient="horz" pos="2899">
          <p15:clr>
            <a:srgbClr val="9AA0A6"/>
          </p15:clr>
        </p15:guide>
        <p15:guide id="4" pos="5303">
          <p15:clr>
            <a:srgbClr val="9AA0A6"/>
          </p15:clr>
        </p15:guide>
        <p15:guide id="5" orient="horz" pos="586">
          <p15:clr>
            <a:srgbClr val="9AA0A6"/>
          </p15:clr>
        </p15:guide>
        <p15:guide id="6" orient="horz" pos="1224">
          <p15:clr>
            <a:srgbClr val="9AA0A6"/>
          </p15:clr>
        </p15:guide>
        <p15:guide id="7" orient="horz" pos="1464">
          <p15:clr>
            <a:srgbClr val="9AA0A6"/>
          </p15:clr>
        </p15:guide>
        <p15:guide id="8" orient="horz" pos="1684">
          <p15:clr>
            <a:srgbClr val="9AA0A6"/>
          </p15:clr>
        </p15:guide>
        <p15:guide id="9" orient="horz" pos="49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170CEE-257C-4737-A4C9-E2D6B61EA80E}">
  <a:tblStyle styleId="{E1170CEE-257C-4737-A4C9-E2D6B61EA8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456" y="58"/>
      </p:cViewPr>
      <p:guideLst>
        <p:guide pos="2880"/>
        <p:guide pos="457"/>
        <p:guide orient="horz" pos="2899"/>
        <p:guide pos="5303"/>
        <p:guide orient="horz" pos="586"/>
        <p:guide orient="horz" pos="1224"/>
        <p:guide orient="horz" pos="1464"/>
        <p:guide orient="horz" pos="1684"/>
        <p:guide orient="horz" pos="4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641bb58eb1_1_16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641bb58eb1_1_16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3e0677acc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3e0677acc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63e0677acc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63e0677acc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640db64ecc_0_1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640db64ecc_0_10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640db64ecc_0_1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640db64ecc_0_1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640db64ecc_0_1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640db64ecc_0_1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640db64ecc_0_1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640db64ecc_0_1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g641bb58eb1_1_15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5" name="Google Shape;1695;g641bb58eb1_1_15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847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27699" y="4379877"/>
            <a:ext cx="9341583" cy="763624"/>
          </a:xfrm>
          <a:custGeom>
            <a:avLst/>
            <a:gdLst/>
            <a:ahLst/>
            <a:cxnLst/>
            <a:rect l="l" t="t" r="r" b="b"/>
            <a:pathLst>
              <a:path w="285719" h="23356" extrusionOk="0">
                <a:moveTo>
                  <a:pt x="0" y="1"/>
                </a:moveTo>
                <a:lnTo>
                  <a:pt x="0" y="23356"/>
                </a:lnTo>
                <a:lnTo>
                  <a:pt x="285718" y="23356"/>
                </a:lnTo>
                <a:lnTo>
                  <a:pt x="28571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149654" y="375366"/>
            <a:ext cx="885086" cy="231350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343" y="1512466"/>
            <a:ext cx="563694" cy="147389"/>
          </a:xfrm>
          <a:custGeom>
            <a:avLst/>
            <a:gdLst/>
            <a:ahLst/>
            <a:cxnLst/>
            <a:rect l="l" t="t" r="r" b="b"/>
            <a:pathLst>
              <a:path w="17241" h="4508" extrusionOk="0">
                <a:moveTo>
                  <a:pt x="8000" y="0"/>
                </a:moveTo>
                <a:cubicBezTo>
                  <a:pt x="6319" y="0"/>
                  <a:pt x="4857" y="921"/>
                  <a:pt x="4083" y="2284"/>
                </a:cubicBezTo>
                <a:cubicBezTo>
                  <a:pt x="3656" y="2008"/>
                  <a:pt x="3163" y="1861"/>
                  <a:pt x="2656" y="1861"/>
                </a:cubicBezTo>
                <a:cubicBezTo>
                  <a:pt x="2653" y="1861"/>
                  <a:pt x="2650" y="1861"/>
                  <a:pt x="2647" y="1861"/>
                </a:cubicBezTo>
                <a:cubicBezTo>
                  <a:pt x="2646" y="1861"/>
                  <a:pt x="2645" y="1861"/>
                  <a:pt x="2644" y="1861"/>
                </a:cubicBezTo>
                <a:cubicBezTo>
                  <a:pt x="1182" y="1861"/>
                  <a:pt x="0" y="3046"/>
                  <a:pt x="0" y="4508"/>
                </a:cubicBezTo>
                <a:lnTo>
                  <a:pt x="17238" y="4508"/>
                </a:lnTo>
                <a:cubicBezTo>
                  <a:pt x="17240" y="3839"/>
                  <a:pt x="16833" y="3236"/>
                  <a:pt x="16211" y="2990"/>
                </a:cubicBezTo>
                <a:cubicBezTo>
                  <a:pt x="16015" y="2912"/>
                  <a:pt x="15811" y="2875"/>
                  <a:pt x="15608" y="2875"/>
                </a:cubicBezTo>
                <a:cubicBezTo>
                  <a:pt x="15167" y="2875"/>
                  <a:pt x="14735" y="3054"/>
                  <a:pt x="14421" y="3387"/>
                </a:cubicBezTo>
                <a:cubicBezTo>
                  <a:pt x="14046" y="2808"/>
                  <a:pt x="13410" y="2479"/>
                  <a:pt x="12750" y="2479"/>
                </a:cubicBezTo>
                <a:cubicBezTo>
                  <a:pt x="12526" y="2479"/>
                  <a:pt x="12298" y="2517"/>
                  <a:pt x="12077" y="2597"/>
                </a:cubicBezTo>
                <a:cubicBezTo>
                  <a:pt x="11357" y="1065"/>
                  <a:pt x="9804" y="0"/>
                  <a:pt x="8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531438" y="1512466"/>
            <a:ext cx="563694" cy="147389"/>
          </a:xfrm>
          <a:custGeom>
            <a:avLst/>
            <a:gdLst/>
            <a:ahLst/>
            <a:cxnLst/>
            <a:rect l="l" t="t" r="r" b="b"/>
            <a:pathLst>
              <a:path w="17241" h="4508" extrusionOk="0">
                <a:moveTo>
                  <a:pt x="8000" y="0"/>
                </a:moveTo>
                <a:cubicBezTo>
                  <a:pt x="6321" y="0"/>
                  <a:pt x="4858" y="922"/>
                  <a:pt x="4083" y="2284"/>
                </a:cubicBezTo>
                <a:cubicBezTo>
                  <a:pt x="3658" y="2008"/>
                  <a:pt x="3163" y="1860"/>
                  <a:pt x="2657" y="1860"/>
                </a:cubicBezTo>
                <a:cubicBezTo>
                  <a:pt x="2654" y="1860"/>
                  <a:pt x="2651" y="1860"/>
                  <a:pt x="2648" y="1860"/>
                </a:cubicBezTo>
                <a:cubicBezTo>
                  <a:pt x="1186" y="1860"/>
                  <a:pt x="0" y="3044"/>
                  <a:pt x="0" y="4508"/>
                </a:cubicBezTo>
                <a:lnTo>
                  <a:pt x="17240" y="4508"/>
                </a:lnTo>
                <a:cubicBezTo>
                  <a:pt x="17240" y="3838"/>
                  <a:pt x="16833" y="3236"/>
                  <a:pt x="16211" y="2990"/>
                </a:cubicBezTo>
                <a:cubicBezTo>
                  <a:pt x="16015" y="2912"/>
                  <a:pt x="15811" y="2874"/>
                  <a:pt x="15608" y="2874"/>
                </a:cubicBezTo>
                <a:cubicBezTo>
                  <a:pt x="15167" y="2874"/>
                  <a:pt x="14735" y="3053"/>
                  <a:pt x="14421" y="3387"/>
                </a:cubicBezTo>
                <a:cubicBezTo>
                  <a:pt x="14046" y="2808"/>
                  <a:pt x="13411" y="2479"/>
                  <a:pt x="12751" y="2479"/>
                </a:cubicBezTo>
                <a:cubicBezTo>
                  <a:pt x="12527" y="2479"/>
                  <a:pt x="12299" y="2517"/>
                  <a:pt x="12077" y="2596"/>
                </a:cubicBezTo>
                <a:cubicBezTo>
                  <a:pt x="11359" y="1065"/>
                  <a:pt x="9806" y="0"/>
                  <a:pt x="8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191036" y="2016786"/>
            <a:ext cx="418659" cy="109463"/>
          </a:xfrm>
          <a:custGeom>
            <a:avLst/>
            <a:gdLst/>
            <a:ahLst/>
            <a:cxnLst/>
            <a:rect l="l" t="t" r="r" b="b"/>
            <a:pathLst>
              <a:path w="12805" h="3348" extrusionOk="0">
                <a:moveTo>
                  <a:pt x="6864" y="1"/>
                </a:moveTo>
                <a:cubicBezTo>
                  <a:pt x="6820" y="1"/>
                  <a:pt x="6776" y="2"/>
                  <a:pt x="6732" y="3"/>
                </a:cubicBezTo>
                <a:cubicBezTo>
                  <a:pt x="5483" y="52"/>
                  <a:pt x="4364" y="796"/>
                  <a:pt x="3835" y="1930"/>
                </a:cubicBezTo>
                <a:cubicBezTo>
                  <a:pt x="3679" y="1874"/>
                  <a:pt x="3515" y="1844"/>
                  <a:pt x="3348" y="1843"/>
                </a:cubicBezTo>
                <a:cubicBezTo>
                  <a:pt x="3347" y="1843"/>
                  <a:pt x="3345" y="1843"/>
                  <a:pt x="3343" y="1843"/>
                </a:cubicBezTo>
                <a:cubicBezTo>
                  <a:pt x="2841" y="1843"/>
                  <a:pt x="2373" y="2097"/>
                  <a:pt x="2094" y="2515"/>
                </a:cubicBezTo>
                <a:cubicBezTo>
                  <a:pt x="1861" y="2267"/>
                  <a:pt x="1540" y="2134"/>
                  <a:pt x="1213" y="2134"/>
                </a:cubicBezTo>
                <a:cubicBezTo>
                  <a:pt x="1062" y="2134"/>
                  <a:pt x="911" y="2162"/>
                  <a:pt x="766" y="2220"/>
                </a:cubicBezTo>
                <a:cubicBezTo>
                  <a:pt x="304" y="2403"/>
                  <a:pt x="0" y="2851"/>
                  <a:pt x="2" y="3348"/>
                </a:cubicBezTo>
                <a:lnTo>
                  <a:pt x="12805" y="3348"/>
                </a:lnTo>
                <a:cubicBezTo>
                  <a:pt x="12803" y="2263"/>
                  <a:pt x="11925" y="1382"/>
                  <a:pt x="10840" y="1382"/>
                </a:cubicBezTo>
                <a:cubicBezTo>
                  <a:pt x="10839" y="1382"/>
                  <a:pt x="10838" y="1382"/>
                  <a:pt x="10837" y="1382"/>
                </a:cubicBezTo>
                <a:cubicBezTo>
                  <a:pt x="10459" y="1382"/>
                  <a:pt x="10089" y="1491"/>
                  <a:pt x="9771" y="1697"/>
                </a:cubicBezTo>
                <a:cubicBezTo>
                  <a:pt x="9178" y="646"/>
                  <a:pt x="8065" y="1"/>
                  <a:pt x="686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0" y="2791000"/>
            <a:ext cx="8520600" cy="99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 flipH="1">
            <a:off x="2191050" y="3635500"/>
            <a:ext cx="4761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"/>
              <a:buNone/>
              <a:defRPr sz="20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tamaran"/>
              <a:buNone/>
              <a:defRPr sz="2800">
                <a:latin typeface="Catamaran"/>
                <a:ea typeface="Catamaran"/>
                <a:cs typeface="Catamaran"/>
                <a:sym typeface="Catamara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tamaran"/>
              <a:buNone/>
              <a:defRPr sz="2800">
                <a:latin typeface="Catamaran"/>
                <a:ea typeface="Catamaran"/>
                <a:cs typeface="Catamaran"/>
                <a:sym typeface="Catamara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tamaran"/>
              <a:buNone/>
              <a:defRPr sz="2800">
                <a:latin typeface="Catamaran"/>
                <a:ea typeface="Catamaran"/>
                <a:cs typeface="Catamaran"/>
                <a:sym typeface="Catamara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tamaran"/>
              <a:buNone/>
              <a:defRPr sz="2800">
                <a:latin typeface="Catamaran"/>
                <a:ea typeface="Catamaran"/>
                <a:cs typeface="Catamaran"/>
                <a:sym typeface="Catamara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tamaran"/>
              <a:buNone/>
              <a:defRPr sz="2800">
                <a:latin typeface="Catamaran"/>
                <a:ea typeface="Catamaran"/>
                <a:cs typeface="Catamaran"/>
                <a:sym typeface="Catamara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tamaran"/>
              <a:buNone/>
              <a:defRPr sz="2800">
                <a:latin typeface="Catamaran"/>
                <a:ea typeface="Catamaran"/>
                <a:cs typeface="Catamaran"/>
                <a:sym typeface="Catamara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tamaran"/>
              <a:buNone/>
              <a:defRPr sz="2800">
                <a:latin typeface="Catamaran"/>
                <a:ea typeface="Catamaran"/>
                <a:cs typeface="Catamaran"/>
                <a:sym typeface="Catamara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tamaran"/>
              <a:buNone/>
              <a:defRPr sz="2800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cxnSp>
        <p:nvCxnSpPr>
          <p:cNvPr id="16" name="Google Shape;16;p2"/>
          <p:cNvCxnSpPr/>
          <p:nvPr/>
        </p:nvCxnSpPr>
        <p:spPr>
          <a:xfrm>
            <a:off x="-145500" y="4769350"/>
            <a:ext cx="93777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IG_NUMBER_1_1">
    <p:bg>
      <p:bgPr>
        <a:solidFill>
          <a:schemeClr val="accent6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5264700" y="183977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5264700" y="2673775"/>
            <a:ext cx="2808000" cy="19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6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8645027" y="2019767"/>
            <a:ext cx="390161" cy="101983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081445" y="1077764"/>
            <a:ext cx="1041354" cy="272178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7"/>
          <p:cNvGrpSpPr/>
          <p:nvPr/>
        </p:nvGrpSpPr>
        <p:grpSpPr>
          <a:xfrm>
            <a:off x="-559172" y="414705"/>
            <a:ext cx="9849347" cy="4737917"/>
            <a:chOff x="-559172" y="414705"/>
            <a:chExt cx="9849347" cy="4737917"/>
          </a:xfrm>
        </p:grpSpPr>
        <p:grpSp>
          <p:nvGrpSpPr>
            <p:cNvPr id="38" name="Google Shape;38;p7"/>
            <p:cNvGrpSpPr/>
            <p:nvPr/>
          </p:nvGrpSpPr>
          <p:grpSpPr>
            <a:xfrm>
              <a:off x="-559172" y="414705"/>
              <a:ext cx="9703106" cy="4737917"/>
              <a:chOff x="-559172" y="414705"/>
              <a:chExt cx="9703106" cy="4737917"/>
            </a:xfrm>
          </p:grpSpPr>
          <p:sp>
            <p:nvSpPr>
              <p:cNvPr id="39" name="Google Shape;39;p7"/>
              <p:cNvSpPr/>
              <p:nvPr/>
            </p:nvSpPr>
            <p:spPr>
              <a:xfrm rot="2700000">
                <a:off x="-1158596" y="2401832"/>
                <a:ext cx="5936764" cy="763662"/>
              </a:xfrm>
              <a:custGeom>
                <a:avLst/>
                <a:gdLst/>
                <a:ahLst/>
                <a:cxnLst/>
                <a:rect l="l" t="t" r="r" b="b"/>
                <a:pathLst>
                  <a:path w="285719" h="23356" extrusionOk="0">
                    <a:moveTo>
                      <a:pt x="0" y="1"/>
                    </a:moveTo>
                    <a:lnTo>
                      <a:pt x="0" y="23356"/>
                    </a:lnTo>
                    <a:lnTo>
                      <a:pt x="285718" y="23356"/>
                    </a:lnTo>
                    <a:lnTo>
                      <a:pt x="2857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7"/>
              <p:cNvSpPr/>
              <p:nvPr/>
            </p:nvSpPr>
            <p:spPr>
              <a:xfrm>
                <a:off x="3638843" y="4379800"/>
                <a:ext cx="5505091" cy="763683"/>
              </a:xfrm>
              <a:custGeom>
                <a:avLst/>
                <a:gdLst/>
                <a:ahLst/>
                <a:cxnLst/>
                <a:rect l="l" t="t" r="r" b="b"/>
                <a:pathLst>
                  <a:path w="285719" h="23356" extrusionOk="0">
                    <a:moveTo>
                      <a:pt x="0" y="1"/>
                    </a:moveTo>
                    <a:lnTo>
                      <a:pt x="0" y="23356"/>
                    </a:lnTo>
                    <a:lnTo>
                      <a:pt x="285718" y="23356"/>
                    </a:lnTo>
                    <a:lnTo>
                      <a:pt x="2857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" name="Google Shape;41;p7"/>
            <p:cNvSpPr/>
            <p:nvPr/>
          </p:nvSpPr>
          <p:spPr>
            <a:xfrm>
              <a:off x="-265725" y="712475"/>
              <a:ext cx="9555900" cy="4043625"/>
            </a:xfrm>
            <a:custGeom>
              <a:avLst/>
              <a:gdLst/>
              <a:ahLst/>
              <a:cxnLst/>
              <a:rect l="l" t="t" r="r" b="b"/>
              <a:pathLst>
                <a:path w="382236" h="161745" extrusionOk="0">
                  <a:moveTo>
                    <a:pt x="0" y="0"/>
                  </a:moveTo>
                  <a:lnTo>
                    <a:pt x="161745" y="161745"/>
                  </a:lnTo>
                  <a:lnTo>
                    <a:pt x="379907" y="161745"/>
                  </a:lnTo>
                  <a:lnTo>
                    <a:pt x="382236" y="159416"/>
                  </a:lnTo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959900" y="107777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4959900" y="1911775"/>
            <a:ext cx="2808000" cy="19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1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TWO_COLUMNS_1">
    <p:bg>
      <p:bgPr>
        <a:solidFill>
          <a:schemeClr val="accent6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1154700" y="1204900"/>
            <a:ext cx="6834600" cy="30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1949550" y="506925"/>
            <a:ext cx="52449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8422554" y="375366"/>
            <a:ext cx="885086" cy="231350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5343" y="1512466"/>
            <a:ext cx="563694" cy="147389"/>
          </a:xfrm>
          <a:custGeom>
            <a:avLst/>
            <a:gdLst/>
            <a:ahLst/>
            <a:cxnLst/>
            <a:rect l="l" t="t" r="r" b="b"/>
            <a:pathLst>
              <a:path w="17241" h="4508" extrusionOk="0">
                <a:moveTo>
                  <a:pt x="8000" y="0"/>
                </a:moveTo>
                <a:cubicBezTo>
                  <a:pt x="6319" y="0"/>
                  <a:pt x="4857" y="921"/>
                  <a:pt x="4083" y="2284"/>
                </a:cubicBezTo>
                <a:cubicBezTo>
                  <a:pt x="3656" y="2008"/>
                  <a:pt x="3163" y="1861"/>
                  <a:pt x="2656" y="1861"/>
                </a:cubicBezTo>
                <a:cubicBezTo>
                  <a:pt x="2653" y="1861"/>
                  <a:pt x="2650" y="1861"/>
                  <a:pt x="2647" y="1861"/>
                </a:cubicBezTo>
                <a:cubicBezTo>
                  <a:pt x="2646" y="1861"/>
                  <a:pt x="2645" y="1861"/>
                  <a:pt x="2644" y="1861"/>
                </a:cubicBezTo>
                <a:cubicBezTo>
                  <a:pt x="1182" y="1861"/>
                  <a:pt x="0" y="3046"/>
                  <a:pt x="0" y="4508"/>
                </a:cubicBezTo>
                <a:lnTo>
                  <a:pt x="17238" y="4508"/>
                </a:lnTo>
                <a:cubicBezTo>
                  <a:pt x="17240" y="3839"/>
                  <a:pt x="16833" y="3236"/>
                  <a:pt x="16211" y="2990"/>
                </a:cubicBezTo>
                <a:cubicBezTo>
                  <a:pt x="16015" y="2912"/>
                  <a:pt x="15811" y="2875"/>
                  <a:pt x="15608" y="2875"/>
                </a:cubicBezTo>
                <a:cubicBezTo>
                  <a:pt x="15167" y="2875"/>
                  <a:pt x="14735" y="3054"/>
                  <a:pt x="14421" y="3387"/>
                </a:cubicBezTo>
                <a:cubicBezTo>
                  <a:pt x="14046" y="2808"/>
                  <a:pt x="13410" y="2479"/>
                  <a:pt x="12750" y="2479"/>
                </a:cubicBezTo>
                <a:cubicBezTo>
                  <a:pt x="12526" y="2479"/>
                  <a:pt x="12298" y="2517"/>
                  <a:pt x="12077" y="2597"/>
                </a:cubicBezTo>
                <a:cubicBezTo>
                  <a:pt x="11357" y="1065"/>
                  <a:pt x="9804" y="0"/>
                  <a:pt x="8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1352763" y="289666"/>
            <a:ext cx="563694" cy="147389"/>
          </a:xfrm>
          <a:custGeom>
            <a:avLst/>
            <a:gdLst/>
            <a:ahLst/>
            <a:cxnLst/>
            <a:rect l="l" t="t" r="r" b="b"/>
            <a:pathLst>
              <a:path w="17241" h="4508" extrusionOk="0">
                <a:moveTo>
                  <a:pt x="8000" y="0"/>
                </a:moveTo>
                <a:cubicBezTo>
                  <a:pt x="6321" y="0"/>
                  <a:pt x="4858" y="922"/>
                  <a:pt x="4083" y="2284"/>
                </a:cubicBezTo>
                <a:cubicBezTo>
                  <a:pt x="3658" y="2008"/>
                  <a:pt x="3163" y="1860"/>
                  <a:pt x="2657" y="1860"/>
                </a:cubicBezTo>
                <a:cubicBezTo>
                  <a:pt x="2654" y="1860"/>
                  <a:pt x="2651" y="1860"/>
                  <a:pt x="2648" y="1860"/>
                </a:cubicBezTo>
                <a:cubicBezTo>
                  <a:pt x="1186" y="1860"/>
                  <a:pt x="0" y="3044"/>
                  <a:pt x="0" y="4508"/>
                </a:cubicBezTo>
                <a:lnTo>
                  <a:pt x="17240" y="4508"/>
                </a:lnTo>
                <a:cubicBezTo>
                  <a:pt x="17240" y="3838"/>
                  <a:pt x="16833" y="3236"/>
                  <a:pt x="16211" y="2990"/>
                </a:cubicBezTo>
                <a:cubicBezTo>
                  <a:pt x="16015" y="2912"/>
                  <a:pt x="15811" y="2874"/>
                  <a:pt x="15608" y="2874"/>
                </a:cubicBezTo>
                <a:cubicBezTo>
                  <a:pt x="15167" y="2874"/>
                  <a:pt x="14735" y="3053"/>
                  <a:pt x="14421" y="3387"/>
                </a:cubicBezTo>
                <a:cubicBezTo>
                  <a:pt x="14046" y="2808"/>
                  <a:pt x="13411" y="2479"/>
                  <a:pt x="12751" y="2479"/>
                </a:cubicBezTo>
                <a:cubicBezTo>
                  <a:pt x="12527" y="2479"/>
                  <a:pt x="12299" y="2517"/>
                  <a:pt x="12077" y="2596"/>
                </a:cubicBezTo>
                <a:cubicBezTo>
                  <a:pt x="11359" y="1065"/>
                  <a:pt x="9806" y="0"/>
                  <a:pt x="8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8201486" y="4151811"/>
            <a:ext cx="418659" cy="109463"/>
          </a:xfrm>
          <a:custGeom>
            <a:avLst/>
            <a:gdLst/>
            <a:ahLst/>
            <a:cxnLst/>
            <a:rect l="l" t="t" r="r" b="b"/>
            <a:pathLst>
              <a:path w="12805" h="3348" extrusionOk="0">
                <a:moveTo>
                  <a:pt x="6864" y="1"/>
                </a:moveTo>
                <a:cubicBezTo>
                  <a:pt x="6820" y="1"/>
                  <a:pt x="6776" y="2"/>
                  <a:pt x="6732" y="3"/>
                </a:cubicBezTo>
                <a:cubicBezTo>
                  <a:pt x="5483" y="52"/>
                  <a:pt x="4364" y="796"/>
                  <a:pt x="3835" y="1930"/>
                </a:cubicBezTo>
                <a:cubicBezTo>
                  <a:pt x="3679" y="1874"/>
                  <a:pt x="3515" y="1844"/>
                  <a:pt x="3348" y="1843"/>
                </a:cubicBezTo>
                <a:cubicBezTo>
                  <a:pt x="3347" y="1843"/>
                  <a:pt x="3345" y="1843"/>
                  <a:pt x="3343" y="1843"/>
                </a:cubicBezTo>
                <a:cubicBezTo>
                  <a:pt x="2841" y="1843"/>
                  <a:pt x="2373" y="2097"/>
                  <a:pt x="2094" y="2515"/>
                </a:cubicBezTo>
                <a:cubicBezTo>
                  <a:pt x="1861" y="2267"/>
                  <a:pt x="1540" y="2134"/>
                  <a:pt x="1213" y="2134"/>
                </a:cubicBezTo>
                <a:cubicBezTo>
                  <a:pt x="1062" y="2134"/>
                  <a:pt x="911" y="2162"/>
                  <a:pt x="766" y="2220"/>
                </a:cubicBezTo>
                <a:cubicBezTo>
                  <a:pt x="304" y="2403"/>
                  <a:pt x="0" y="2851"/>
                  <a:pt x="2" y="3348"/>
                </a:cubicBezTo>
                <a:lnTo>
                  <a:pt x="12805" y="3348"/>
                </a:lnTo>
                <a:cubicBezTo>
                  <a:pt x="12803" y="2263"/>
                  <a:pt x="11925" y="1382"/>
                  <a:pt x="10840" y="1382"/>
                </a:cubicBezTo>
                <a:cubicBezTo>
                  <a:pt x="10839" y="1382"/>
                  <a:pt x="10838" y="1382"/>
                  <a:pt x="10837" y="1382"/>
                </a:cubicBezTo>
                <a:cubicBezTo>
                  <a:pt x="10459" y="1382"/>
                  <a:pt x="10089" y="1491"/>
                  <a:pt x="9771" y="1697"/>
                </a:cubicBezTo>
                <a:cubicBezTo>
                  <a:pt x="9178" y="646"/>
                  <a:pt x="8065" y="1"/>
                  <a:pt x="686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_ONLY_1">
    <p:bg>
      <p:bgPr>
        <a:solidFill>
          <a:schemeClr val="accent6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5"/>
          <p:cNvGrpSpPr/>
          <p:nvPr/>
        </p:nvGrpSpPr>
        <p:grpSpPr>
          <a:xfrm>
            <a:off x="-127700" y="277897"/>
            <a:ext cx="9965828" cy="4865604"/>
            <a:chOff x="-127700" y="277897"/>
            <a:chExt cx="9965828" cy="4865604"/>
          </a:xfrm>
        </p:grpSpPr>
        <p:sp>
          <p:nvSpPr>
            <p:cNvPr id="95" name="Google Shape;95;p15"/>
            <p:cNvSpPr/>
            <p:nvPr/>
          </p:nvSpPr>
          <p:spPr>
            <a:xfrm>
              <a:off x="-127700" y="4379875"/>
              <a:ext cx="2301467" cy="763624"/>
            </a:xfrm>
            <a:custGeom>
              <a:avLst/>
              <a:gdLst/>
              <a:ahLst/>
              <a:cxnLst/>
              <a:rect l="l" t="t" r="r" b="b"/>
              <a:pathLst>
                <a:path w="285719" h="23356" extrusionOk="0">
                  <a:moveTo>
                    <a:pt x="0" y="1"/>
                  </a:moveTo>
                  <a:lnTo>
                    <a:pt x="0" y="23356"/>
                  </a:lnTo>
                  <a:lnTo>
                    <a:pt x="285718" y="23356"/>
                  </a:lnTo>
                  <a:lnTo>
                    <a:pt x="2857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 rot="-2699566">
              <a:off x="1328593" y="3077793"/>
              <a:ext cx="3999765" cy="763580"/>
            </a:xfrm>
            <a:custGeom>
              <a:avLst/>
              <a:gdLst/>
              <a:ahLst/>
              <a:cxnLst/>
              <a:rect l="l" t="t" r="r" b="b"/>
              <a:pathLst>
                <a:path w="285719" h="23356" extrusionOk="0">
                  <a:moveTo>
                    <a:pt x="0" y="1"/>
                  </a:moveTo>
                  <a:lnTo>
                    <a:pt x="0" y="23356"/>
                  </a:lnTo>
                  <a:lnTo>
                    <a:pt x="285718" y="23356"/>
                  </a:lnTo>
                  <a:lnTo>
                    <a:pt x="2857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2700623">
              <a:off x="3791136" y="2663764"/>
              <a:ext cx="2788572" cy="763580"/>
            </a:xfrm>
            <a:custGeom>
              <a:avLst/>
              <a:gdLst/>
              <a:ahLst/>
              <a:cxnLst/>
              <a:rect l="l" t="t" r="r" b="b"/>
              <a:pathLst>
                <a:path w="285719" h="23356" extrusionOk="0">
                  <a:moveTo>
                    <a:pt x="0" y="1"/>
                  </a:moveTo>
                  <a:lnTo>
                    <a:pt x="0" y="23356"/>
                  </a:lnTo>
                  <a:lnTo>
                    <a:pt x="285718" y="23356"/>
                  </a:lnTo>
                  <a:lnTo>
                    <a:pt x="2857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 rot="8100662">
              <a:off x="5088502" y="2021104"/>
              <a:ext cx="5247829" cy="763580"/>
            </a:xfrm>
            <a:custGeom>
              <a:avLst/>
              <a:gdLst/>
              <a:ahLst/>
              <a:cxnLst/>
              <a:rect l="l" t="t" r="r" b="b"/>
              <a:pathLst>
                <a:path w="285719" h="23356" extrusionOk="0">
                  <a:moveTo>
                    <a:pt x="0" y="1"/>
                  </a:moveTo>
                  <a:lnTo>
                    <a:pt x="0" y="23356"/>
                  </a:lnTo>
                  <a:lnTo>
                    <a:pt x="285718" y="23356"/>
                  </a:lnTo>
                  <a:lnTo>
                    <a:pt x="2857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15"/>
          <p:cNvSpPr/>
          <p:nvPr/>
        </p:nvSpPr>
        <p:spPr>
          <a:xfrm>
            <a:off x="-161600" y="672925"/>
            <a:ext cx="9549450" cy="4140675"/>
          </a:xfrm>
          <a:custGeom>
            <a:avLst/>
            <a:gdLst/>
            <a:ahLst/>
            <a:cxnLst/>
            <a:rect l="l" t="t" r="r" b="b"/>
            <a:pathLst>
              <a:path w="381978" h="165627" extrusionOk="0">
                <a:moveTo>
                  <a:pt x="0" y="165627"/>
                </a:moveTo>
                <a:lnTo>
                  <a:pt x="85661" y="165627"/>
                </a:lnTo>
                <a:lnTo>
                  <a:pt x="184261" y="67028"/>
                </a:lnTo>
                <a:lnTo>
                  <a:pt x="251158" y="133925"/>
                </a:lnTo>
                <a:lnTo>
                  <a:pt x="378096" y="6987"/>
                </a:lnTo>
                <a:lnTo>
                  <a:pt x="381978" y="0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2979300" y="969813"/>
            <a:ext cx="318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1"/>
          </p:nvPr>
        </p:nvSpPr>
        <p:spPr>
          <a:xfrm>
            <a:off x="3369900" y="2467600"/>
            <a:ext cx="2404200" cy="12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1543754" y="1511616"/>
            <a:ext cx="885086" cy="231350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395727" y="482017"/>
            <a:ext cx="390161" cy="101983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6570752" y="380042"/>
            <a:ext cx="390161" cy="101983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3">
    <p:bg>
      <p:bgPr>
        <a:solidFill>
          <a:schemeClr val="accent6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6"/>
          <p:cNvGrpSpPr/>
          <p:nvPr/>
        </p:nvGrpSpPr>
        <p:grpSpPr>
          <a:xfrm>
            <a:off x="-100000" y="408675"/>
            <a:ext cx="9558175" cy="4741800"/>
            <a:chOff x="-100000" y="408675"/>
            <a:chExt cx="9558175" cy="4741800"/>
          </a:xfrm>
        </p:grpSpPr>
        <p:grpSp>
          <p:nvGrpSpPr>
            <p:cNvPr id="107" name="Google Shape;107;p16"/>
            <p:cNvGrpSpPr/>
            <p:nvPr/>
          </p:nvGrpSpPr>
          <p:grpSpPr>
            <a:xfrm>
              <a:off x="0" y="408675"/>
              <a:ext cx="9372600" cy="4741800"/>
              <a:chOff x="0" y="408675"/>
              <a:chExt cx="9372600" cy="4741800"/>
            </a:xfrm>
          </p:grpSpPr>
          <p:sp>
            <p:nvSpPr>
              <p:cNvPr id="108" name="Google Shape;108;p16"/>
              <p:cNvSpPr/>
              <p:nvPr/>
            </p:nvSpPr>
            <p:spPr>
              <a:xfrm>
                <a:off x="1395000" y="408675"/>
                <a:ext cx="7977600" cy="769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>
                <a:off x="0" y="4374375"/>
                <a:ext cx="1270500" cy="769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 rot="-5400000">
                <a:off x="-1215525" y="2394975"/>
                <a:ext cx="4741800" cy="769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" name="Google Shape;111;p16"/>
            <p:cNvSpPr/>
            <p:nvPr/>
          </p:nvSpPr>
          <p:spPr>
            <a:xfrm>
              <a:off x="-100000" y="809050"/>
              <a:ext cx="9558175" cy="3970425"/>
            </a:xfrm>
            <a:custGeom>
              <a:avLst/>
              <a:gdLst/>
              <a:ahLst/>
              <a:cxnLst/>
              <a:rect l="l" t="t" r="r" b="b"/>
              <a:pathLst>
                <a:path w="382327" h="158817" extrusionOk="0">
                  <a:moveTo>
                    <a:pt x="0" y="158817"/>
                  </a:moveTo>
                  <a:lnTo>
                    <a:pt x="50255" y="158817"/>
                  </a:lnTo>
                  <a:lnTo>
                    <a:pt x="50255" y="0"/>
                  </a:lnTo>
                  <a:lnTo>
                    <a:pt x="379272" y="0"/>
                  </a:lnTo>
                  <a:lnTo>
                    <a:pt x="382327" y="278"/>
                  </a:lnTo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3369000" y="506925"/>
            <a:ext cx="2406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TITLE_AND_BODY_1_1">
    <p:bg>
      <p:bgPr>
        <a:solidFill>
          <a:schemeClr val="accent6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2148750" y="506925"/>
            <a:ext cx="484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title" idx="2"/>
          </p:nvPr>
        </p:nvSpPr>
        <p:spPr>
          <a:xfrm>
            <a:off x="1564049" y="2729875"/>
            <a:ext cx="27744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1"/>
          </p:nvPr>
        </p:nvSpPr>
        <p:spPr>
          <a:xfrm flipH="1">
            <a:off x="1563951" y="3232250"/>
            <a:ext cx="27744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1749829" y="131666"/>
            <a:ext cx="885086" cy="231350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8554579" y="2786641"/>
            <a:ext cx="885086" cy="231350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7558377" y="331321"/>
            <a:ext cx="460681" cy="120434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 idx="3"/>
          </p:nvPr>
        </p:nvSpPr>
        <p:spPr>
          <a:xfrm>
            <a:off x="4805649" y="2729875"/>
            <a:ext cx="27744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4"/>
          </p:nvPr>
        </p:nvSpPr>
        <p:spPr>
          <a:xfrm flipH="1">
            <a:off x="4805551" y="3232250"/>
            <a:ext cx="27744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grpSp>
        <p:nvGrpSpPr>
          <p:cNvPr id="122" name="Google Shape;122;p17"/>
          <p:cNvGrpSpPr/>
          <p:nvPr/>
        </p:nvGrpSpPr>
        <p:grpSpPr>
          <a:xfrm>
            <a:off x="-221600" y="408675"/>
            <a:ext cx="1411700" cy="4812396"/>
            <a:chOff x="-221600" y="408675"/>
            <a:chExt cx="1411700" cy="4812396"/>
          </a:xfrm>
        </p:grpSpPr>
        <p:sp>
          <p:nvSpPr>
            <p:cNvPr id="123" name="Google Shape;123;p17"/>
            <p:cNvSpPr/>
            <p:nvPr/>
          </p:nvSpPr>
          <p:spPr>
            <a:xfrm>
              <a:off x="0" y="408675"/>
              <a:ext cx="555900" cy="769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 rot="5400000">
              <a:off x="-1600650" y="2430321"/>
              <a:ext cx="4812300" cy="769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-221600" y="791352"/>
              <a:ext cx="1041200" cy="4400775"/>
            </a:xfrm>
            <a:custGeom>
              <a:avLst/>
              <a:gdLst/>
              <a:ahLst/>
              <a:cxnLst/>
              <a:rect l="l" t="t" r="r" b="b"/>
              <a:pathLst>
                <a:path w="41648" h="176031" extrusionOk="0">
                  <a:moveTo>
                    <a:pt x="41648" y="176031"/>
                  </a:moveTo>
                  <a:lnTo>
                    <a:pt x="41648" y="0"/>
                  </a:lnTo>
                  <a:lnTo>
                    <a:pt x="6109" y="0"/>
                  </a:lnTo>
                  <a:lnTo>
                    <a:pt x="0" y="1666"/>
                  </a:lnTo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1_1_2_1">
    <p:bg>
      <p:bgPr>
        <a:solidFill>
          <a:schemeClr val="accen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tamaran"/>
              <a:buChar char="●"/>
              <a:defRPr sz="1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○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■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●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○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■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●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○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atamaran"/>
              <a:buChar char="■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59" r:id="rId5"/>
    <p:sldLayoutId id="2147483661" r:id="rId6"/>
    <p:sldLayoutId id="2147483662" r:id="rId7"/>
    <p:sldLayoutId id="2147483663" r:id="rId8"/>
    <p:sldLayoutId id="2147483680" r:id="rId9"/>
    <p:sldLayoutId id="214748368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>
            <a:spLocks noGrp="1"/>
          </p:cNvSpPr>
          <p:nvPr>
            <p:ph type="ctrTitle"/>
          </p:nvPr>
        </p:nvSpPr>
        <p:spPr>
          <a:xfrm>
            <a:off x="177240" y="2742309"/>
            <a:ext cx="8520600" cy="99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UTS</a:t>
            </a:r>
            <a:endParaRPr dirty="0"/>
          </a:p>
        </p:txBody>
      </p:sp>
      <p:sp>
        <p:nvSpPr>
          <p:cNvPr id="286" name="Google Shape;286;p38"/>
          <p:cNvSpPr txBox="1">
            <a:spLocks noGrp="1"/>
          </p:cNvSpPr>
          <p:nvPr>
            <p:ph type="subTitle" idx="1"/>
          </p:nvPr>
        </p:nvSpPr>
        <p:spPr>
          <a:xfrm flipH="1">
            <a:off x="2191050" y="3635500"/>
            <a:ext cx="4761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SansCash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Website </a:t>
            </a:r>
            <a:r>
              <a:rPr lang="en-US" dirty="0" err="1"/>
              <a:t>pencatat</a:t>
            </a:r>
            <a:r>
              <a:rPr lang="en-US" dirty="0"/>
              <a:t> </a:t>
            </a:r>
            <a:r>
              <a:rPr lang="en-US" dirty="0" err="1"/>
              <a:t>keuangan</a:t>
            </a:r>
            <a:endParaRPr dirty="0"/>
          </a:p>
        </p:txBody>
      </p:sp>
      <p:sp>
        <p:nvSpPr>
          <p:cNvPr id="287" name="Google Shape;287;p38"/>
          <p:cNvSpPr/>
          <p:nvPr/>
        </p:nvSpPr>
        <p:spPr>
          <a:xfrm>
            <a:off x="2897900" y="3253325"/>
            <a:ext cx="151500" cy="151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8"/>
          <p:cNvSpPr/>
          <p:nvPr/>
        </p:nvSpPr>
        <p:spPr>
          <a:xfrm>
            <a:off x="6094600" y="3253325"/>
            <a:ext cx="151500" cy="151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38"/>
          <p:cNvGrpSpPr/>
          <p:nvPr/>
        </p:nvGrpSpPr>
        <p:grpSpPr>
          <a:xfrm>
            <a:off x="3433142" y="807276"/>
            <a:ext cx="2277701" cy="1880047"/>
            <a:chOff x="446940" y="238095"/>
            <a:chExt cx="2828740" cy="2334882"/>
          </a:xfrm>
        </p:grpSpPr>
        <p:sp>
          <p:nvSpPr>
            <p:cNvPr id="290" name="Google Shape;290;p38"/>
            <p:cNvSpPr/>
            <p:nvPr/>
          </p:nvSpPr>
          <p:spPr>
            <a:xfrm>
              <a:off x="1157104" y="762477"/>
              <a:ext cx="26898" cy="258057"/>
            </a:xfrm>
            <a:custGeom>
              <a:avLst/>
              <a:gdLst/>
              <a:ahLst/>
              <a:cxnLst/>
              <a:rect l="l" t="t" r="r" b="b"/>
              <a:pathLst>
                <a:path w="1246" h="11954" extrusionOk="0">
                  <a:moveTo>
                    <a:pt x="622" y="0"/>
                  </a:moveTo>
                  <a:cubicBezTo>
                    <a:pt x="279" y="0"/>
                    <a:pt x="0" y="279"/>
                    <a:pt x="0" y="623"/>
                  </a:cubicBezTo>
                  <a:lnTo>
                    <a:pt x="0" y="11331"/>
                  </a:lnTo>
                  <a:cubicBezTo>
                    <a:pt x="0" y="11675"/>
                    <a:pt x="279" y="11954"/>
                    <a:pt x="622" y="11954"/>
                  </a:cubicBezTo>
                  <a:cubicBezTo>
                    <a:pt x="966" y="11954"/>
                    <a:pt x="1245" y="11674"/>
                    <a:pt x="1245" y="11329"/>
                  </a:cubicBezTo>
                  <a:lnTo>
                    <a:pt x="1245" y="623"/>
                  </a:lnTo>
                  <a:cubicBezTo>
                    <a:pt x="1245" y="279"/>
                    <a:pt x="966" y="0"/>
                    <a:pt x="622" y="0"/>
                  </a:cubicBezTo>
                  <a:close/>
                </a:path>
              </a:pathLst>
            </a:custGeom>
            <a:solidFill>
              <a:srgbClr val="775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8"/>
            <p:cNvSpPr/>
            <p:nvPr/>
          </p:nvSpPr>
          <p:spPr>
            <a:xfrm>
              <a:off x="2004305" y="887274"/>
              <a:ext cx="26941" cy="135829"/>
            </a:xfrm>
            <a:custGeom>
              <a:avLst/>
              <a:gdLst/>
              <a:ahLst/>
              <a:cxnLst/>
              <a:rect l="l" t="t" r="r" b="b"/>
              <a:pathLst>
                <a:path w="1248" h="6292" extrusionOk="0">
                  <a:moveTo>
                    <a:pt x="624" y="0"/>
                  </a:moveTo>
                  <a:cubicBezTo>
                    <a:pt x="280" y="0"/>
                    <a:pt x="1" y="279"/>
                    <a:pt x="1" y="624"/>
                  </a:cubicBezTo>
                  <a:lnTo>
                    <a:pt x="1" y="5669"/>
                  </a:lnTo>
                  <a:cubicBezTo>
                    <a:pt x="1" y="6012"/>
                    <a:pt x="280" y="6291"/>
                    <a:pt x="624" y="6291"/>
                  </a:cubicBezTo>
                  <a:cubicBezTo>
                    <a:pt x="625" y="6291"/>
                    <a:pt x="626" y="6291"/>
                    <a:pt x="627" y="6291"/>
                  </a:cubicBezTo>
                  <a:cubicBezTo>
                    <a:pt x="970" y="6291"/>
                    <a:pt x="1247" y="6011"/>
                    <a:pt x="1247" y="5668"/>
                  </a:cubicBezTo>
                  <a:lnTo>
                    <a:pt x="1247" y="624"/>
                  </a:lnTo>
                  <a:cubicBezTo>
                    <a:pt x="1247" y="279"/>
                    <a:pt x="968" y="0"/>
                    <a:pt x="624" y="0"/>
                  </a:cubicBezTo>
                  <a:close/>
                </a:path>
              </a:pathLst>
            </a:custGeom>
            <a:solidFill>
              <a:srgbClr val="775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8"/>
            <p:cNvSpPr/>
            <p:nvPr/>
          </p:nvSpPr>
          <p:spPr>
            <a:xfrm>
              <a:off x="491496" y="1232199"/>
              <a:ext cx="2752644" cy="1123694"/>
            </a:xfrm>
            <a:custGeom>
              <a:avLst/>
              <a:gdLst/>
              <a:ahLst/>
              <a:cxnLst/>
              <a:rect l="l" t="t" r="r" b="b"/>
              <a:pathLst>
                <a:path w="127511" h="52053" extrusionOk="0">
                  <a:moveTo>
                    <a:pt x="1" y="1"/>
                  </a:moveTo>
                  <a:lnTo>
                    <a:pt x="1" y="49100"/>
                  </a:lnTo>
                  <a:cubicBezTo>
                    <a:pt x="1" y="50722"/>
                    <a:pt x="1332" y="52052"/>
                    <a:pt x="2960" y="52052"/>
                  </a:cubicBezTo>
                  <a:lnTo>
                    <a:pt x="124635" y="52052"/>
                  </a:lnTo>
                  <a:cubicBezTo>
                    <a:pt x="126261" y="52052"/>
                    <a:pt x="127510" y="50728"/>
                    <a:pt x="127404" y="49106"/>
                  </a:cubicBezTo>
                  <a:lnTo>
                    <a:pt x="126593" y="36279"/>
                  </a:lnTo>
                  <a:cubicBezTo>
                    <a:pt x="126493" y="34657"/>
                    <a:pt x="125334" y="32539"/>
                    <a:pt x="124027" y="31581"/>
                  </a:cubicBezTo>
                  <a:lnTo>
                    <a:pt x="116968" y="26399"/>
                  </a:lnTo>
                  <a:cubicBezTo>
                    <a:pt x="115655" y="25440"/>
                    <a:pt x="114211" y="23375"/>
                    <a:pt x="113761" y="21807"/>
                  </a:cubicBezTo>
                  <a:lnTo>
                    <a:pt x="1074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8"/>
            <p:cNvSpPr/>
            <p:nvPr/>
          </p:nvSpPr>
          <p:spPr>
            <a:xfrm>
              <a:off x="491496" y="1010841"/>
              <a:ext cx="2320181" cy="221380"/>
            </a:xfrm>
            <a:custGeom>
              <a:avLst/>
              <a:gdLst/>
              <a:ahLst/>
              <a:cxnLst/>
              <a:rect l="l" t="t" r="r" b="b"/>
              <a:pathLst>
                <a:path w="107478" h="10255" extrusionOk="0">
                  <a:moveTo>
                    <a:pt x="2960" y="1"/>
                  </a:moveTo>
                  <a:cubicBezTo>
                    <a:pt x="1332" y="1"/>
                    <a:pt x="1" y="1332"/>
                    <a:pt x="1" y="2960"/>
                  </a:cubicBezTo>
                  <a:lnTo>
                    <a:pt x="1" y="10255"/>
                  </a:lnTo>
                  <a:lnTo>
                    <a:pt x="107478" y="10255"/>
                  </a:lnTo>
                  <a:lnTo>
                    <a:pt x="105341" y="2840"/>
                  </a:lnTo>
                  <a:cubicBezTo>
                    <a:pt x="104892" y="1280"/>
                    <a:pt x="103195" y="1"/>
                    <a:pt x="1015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8"/>
            <p:cNvSpPr/>
            <p:nvPr/>
          </p:nvSpPr>
          <p:spPr>
            <a:xfrm>
              <a:off x="491496" y="1232199"/>
              <a:ext cx="2752644" cy="1123694"/>
            </a:xfrm>
            <a:custGeom>
              <a:avLst/>
              <a:gdLst/>
              <a:ahLst/>
              <a:cxnLst/>
              <a:rect l="l" t="t" r="r" b="b"/>
              <a:pathLst>
                <a:path w="127511" h="52053" extrusionOk="0">
                  <a:moveTo>
                    <a:pt x="1" y="1"/>
                  </a:moveTo>
                  <a:lnTo>
                    <a:pt x="1" y="49100"/>
                  </a:lnTo>
                  <a:cubicBezTo>
                    <a:pt x="1" y="50722"/>
                    <a:pt x="1332" y="52052"/>
                    <a:pt x="2960" y="52052"/>
                  </a:cubicBezTo>
                  <a:lnTo>
                    <a:pt x="124635" y="52052"/>
                  </a:lnTo>
                  <a:cubicBezTo>
                    <a:pt x="126261" y="52052"/>
                    <a:pt x="127510" y="50728"/>
                    <a:pt x="127404" y="49106"/>
                  </a:cubicBezTo>
                  <a:lnTo>
                    <a:pt x="126593" y="36279"/>
                  </a:lnTo>
                  <a:cubicBezTo>
                    <a:pt x="126493" y="34657"/>
                    <a:pt x="125334" y="32539"/>
                    <a:pt x="124027" y="31581"/>
                  </a:cubicBezTo>
                  <a:lnTo>
                    <a:pt x="116968" y="26399"/>
                  </a:lnTo>
                  <a:cubicBezTo>
                    <a:pt x="115655" y="25440"/>
                    <a:pt x="114211" y="23375"/>
                    <a:pt x="113761" y="21807"/>
                  </a:cubicBezTo>
                  <a:lnTo>
                    <a:pt x="1074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8"/>
            <p:cNvSpPr/>
            <p:nvPr/>
          </p:nvSpPr>
          <p:spPr>
            <a:xfrm>
              <a:off x="461123" y="1832008"/>
              <a:ext cx="1137165" cy="294799"/>
            </a:xfrm>
            <a:custGeom>
              <a:avLst/>
              <a:gdLst/>
              <a:ahLst/>
              <a:cxnLst/>
              <a:rect l="l" t="t" r="r" b="b"/>
              <a:pathLst>
                <a:path w="52677" h="13656" extrusionOk="0">
                  <a:moveTo>
                    <a:pt x="8158" y="0"/>
                  </a:moveTo>
                  <a:cubicBezTo>
                    <a:pt x="4552" y="0"/>
                    <a:pt x="1398" y="2329"/>
                    <a:pt x="275" y="6043"/>
                  </a:cubicBezTo>
                  <a:cubicBezTo>
                    <a:pt x="0" y="6955"/>
                    <a:pt x="797" y="7643"/>
                    <a:pt x="1572" y="7643"/>
                  </a:cubicBezTo>
                  <a:cubicBezTo>
                    <a:pt x="1974" y="7643"/>
                    <a:pt x="2370" y="7458"/>
                    <a:pt x="2607" y="7024"/>
                  </a:cubicBezTo>
                  <a:cubicBezTo>
                    <a:pt x="3815" y="4823"/>
                    <a:pt x="5717" y="3407"/>
                    <a:pt x="8150" y="3407"/>
                  </a:cubicBezTo>
                  <a:cubicBezTo>
                    <a:pt x="8459" y="3407"/>
                    <a:pt x="8777" y="3429"/>
                    <a:pt x="9102" y="3476"/>
                  </a:cubicBezTo>
                  <a:cubicBezTo>
                    <a:pt x="11795" y="3866"/>
                    <a:pt x="13700" y="5889"/>
                    <a:pt x="15759" y="7460"/>
                  </a:cubicBezTo>
                  <a:cubicBezTo>
                    <a:pt x="17391" y="8706"/>
                    <a:pt x="19376" y="9864"/>
                    <a:pt x="21487" y="9864"/>
                  </a:cubicBezTo>
                  <a:cubicBezTo>
                    <a:pt x="21806" y="9864"/>
                    <a:pt x="22128" y="9838"/>
                    <a:pt x="22452" y="9781"/>
                  </a:cubicBezTo>
                  <a:cubicBezTo>
                    <a:pt x="24943" y="9344"/>
                    <a:pt x="26193" y="7511"/>
                    <a:pt x="28096" y="6058"/>
                  </a:cubicBezTo>
                  <a:cubicBezTo>
                    <a:pt x="28789" y="5529"/>
                    <a:pt x="29494" y="5250"/>
                    <a:pt x="30118" y="5250"/>
                  </a:cubicBezTo>
                  <a:cubicBezTo>
                    <a:pt x="31059" y="5250"/>
                    <a:pt x="31814" y="5884"/>
                    <a:pt x="32064" y="7250"/>
                  </a:cubicBezTo>
                  <a:cubicBezTo>
                    <a:pt x="32253" y="8278"/>
                    <a:pt x="32309" y="9428"/>
                    <a:pt x="32856" y="10352"/>
                  </a:cubicBezTo>
                  <a:cubicBezTo>
                    <a:pt x="33929" y="12163"/>
                    <a:pt x="35741" y="13458"/>
                    <a:pt x="37885" y="13626"/>
                  </a:cubicBezTo>
                  <a:cubicBezTo>
                    <a:pt x="38133" y="13646"/>
                    <a:pt x="38377" y="13655"/>
                    <a:pt x="38618" y="13655"/>
                  </a:cubicBezTo>
                  <a:cubicBezTo>
                    <a:pt x="40560" y="13655"/>
                    <a:pt x="42276" y="13021"/>
                    <a:pt x="43745" y="11646"/>
                  </a:cubicBezTo>
                  <a:cubicBezTo>
                    <a:pt x="46112" y="9433"/>
                    <a:pt x="46709" y="6583"/>
                    <a:pt x="50611" y="6349"/>
                  </a:cubicBezTo>
                  <a:cubicBezTo>
                    <a:pt x="52658" y="6226"/>
                    <a:pt x="52677" y="3243"/>
                    <a:pt x="50611" y="3161"/>
                  </a:cubicBezTo>
                  <a:cubicBezTo>
                    <a:pt x="50499" y="3156"/>
                    <a:pt x="50388" y="3154"/>
                    <a:pt x="50278" y="3154"/>
                  </a:cubicBezTo>
                  <a:cubicBezTo>
                    <a:pt x="47496" y="3154"/>
                    <a:pt x="45079" y="4551"/>
                    <a:pt x="43281" y="6666"/>
                  </a:cubicBezTo>
                  <a:cubicBezTo>
                    <a:pt x="42581" y="7489"/>
                    <a:pt x="42076" y="8454"/>
                    <a:pt x="41375" y="9278"/>
                  </a:cubicBezTo>
                  <a:cubicBezTo>
                    <a:pt x="40754" y="10007"/>
                    <a:pt x="39788" y="10360"/>
                    <a:pt x="38816" y="10360"/>
                  </a:cubicBezTo>
                  <a:cubicBezTo>
                    <a:pt x="37487" y="10360"/>
                    <a:pt x="36149" y="9698"/>
                    <a:pt x="35677" y="8433"/>
                  </a:cubicBezTo>
                  <a:cubicBezTo>
                    <a:pt x="34888" y="6319"/>
                    <a:pt x="35354" y="3794"/>
                    <a:pt x="33118" y="2419"/>
                  </a:cubicBezTo>
                  <a:cubicBezTo>
                    <a:pt x="32233" y="1875"/>
                    <a:pt x="31358" y="1643"/>
                    <a:pt x="30495" y="1643"/>
                  </a:cubicBezTo>
                  <a:cubicBezTo>
                    <a:pt x="29092" y="1643"/>
                    <a:pt x="27721" y="2257"/>
                    <a:pt x="26391" y="3142"/>
                  </a:cubicBezTo>
                  <a:cubicBezTo>
                    <a:pt x="25429" y="3782"/>
                    <a:pt x="24617" y="4624"/>
                    <a:pt x="23783" y="5417"/>
                  </a:cubicBezTo>
                  <a:cubicBezTo>
                    <a:pt x="23045" y="6119"/>
                    <a:pt x="22274" y="6397"/>
                    <a:pt x="21496" y="6397"/>
                  </a:cubicBezTo>
                  <a:cubicBezTo>
                    <a:pt x="20362" y="6397"/>
                    <a:pt x="19215" y="5806"/>
                    <a:pt x="18134" y="5072"/>
                  </a:cubicBezTo>
                  <a:cubicBezTo>
                    <a:pt x="15793" y="3482"/>
                    <a:pt x="14013" y="1600"/>
                    <a:pt x="11305" y="586"/>
                  </a:cubicBezTo>
                  <a:cubicBezTo>
                    <a:pt x="10243" y="188"/>
                    <a:pt x="9182" y="0"/>
                    <a:pt x="81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8"/>
            <p:cNvSpPr/>
            <p:nvPr/>
          </p:nvSpPr>
          <p:spPr>
            <a:xfrm>
              <a:off x="1694330" y="1835052"/>
              <a:ext cx="429181" cy="496383"/>
            </a:xfrm>
            <a:custGeom>
              <a:avLst/>
              <a:gdLst/>
              <a:ahLst/>
              <a:cxnLst/>
              <a:rect l="l" t="t" r="r" b="b"/>
              <a:pathLst>
                <a:path w="19881" h="22994" extrusionOk="0">
                  <a:moveTo>
                    <a:pt x="12884" y="0"/>
                  </a:moveTo>
                  <a:cubicBezTo>
                    <a:pt x="11674" y="0"/>
                    <a:pt x="10487" y="336"/>
                    <a:pt x="9455" y="1123"/>
                  </a:cubicBezTo>
                  <a:cubicBezTo>
                    <a:pt x="6315" y="3517"/>
                    <a:pt x="8273" y="7128"/>
                    <a:pt x="9900" y="9727"/>
                  </a:cubicBezTo>
                  <a:cubicBezTo>
                    <a:pt x="10493" y="10676"/>
                    <a:pt x="10892" y="11508"/>
                    <a:pt x="10963" y="12645"/>
                  </a:cubicBezTo>
                  <a:cubicBezTo>
                    <a:pt x="11015" y="13492"/>
                    <a:pt x="10077" y="13569"/>
                    <a:pt x="9356" y="13569"/>
                  </a:cubicBezTo>
                  <a:cubicBezTo>
                    <a:pt x="9196" y="13569"/>
                    <a:pt x="9047" y="13565"/>
                    <a:pt x="8922" y="13565"/>
                  </a:cubicBezTo>
                  <a:cubicBezTo>
                    <a:pt x="8879" y="13565"/>
                    <a:pt x="8840" y="13565"/>
                    <a:pt x="8803" y="13566"/>
                  </a:cubicBezTo>
                  <a:cubicBezTo>
                    <a:pt x="6863" y="13626"/>
                    <a:pt x="5146" y="13774"/>
                    <a:pt x="3408" y="14720"/>
                  </a:cubicBezTo>
                  <a:cubicBezTo>
                    <a:pt x="294" y="16413"/>
                    <a:pt x="1" y="21267"/>
                    <a:pt x="3262" y="22854"/>
                  </a:cubicBezTo>
                  <a:cubicBezTo>
                    <a:pt x="3457" y="22949"/>
                    <a:pt x="3678" y="22993"/>
                    <a:pt x="3903" y="22993"/>
                  </a:cubicBezTo>
                  <a:cubicBezTo>
                    <a:pt x="4818" y="22993"/>
                    <a:pt x="5804" y="22264"/>
                    <a:pt x="5372" y="21234"/>
                  </a:cubicBezTo>
                  <a:cubicBezTo>
                    <a:pt x="4648" y="19511"/>
                    <a:pt x="3721" y="18130"/>
                    <a:pt x="6140" y="17230"/>
                  </a:cubicBezTo>
                  <a:cubicBezTo>
                    <a:pt x="7294" y="16800"/>
                    <a:pt x="8746" y="16988"/>
                    <a:pt x="9957" y="16891"/>
                  </a:cubicBezTo>
                  <a:cubicBezTo>
                    <a:pt x="12025" y="16729"/>
                    <a:pt x="13604" y="15791"/>
                    <a:pt x="14183" y="13741"/>
                  </a:cubicBezTo>
                  <a:cubicBezTo>
                    <a:pt x="14811" y="11524"/>
                    <a:pt x="13449" y="9260"/>
                    <a:pt x="12290" y="7511"/>
                  </a:cubicBezTo>
                  <a:cubicBezTo>
                    <a:pt x="11301" y="6017"/>
                    <a:pt x="9416" y="3135"/>
                    <a:pt x="12835" y="2749"/>
                  </a:cubicBezTo>
                  <a:cubicBezTo>
                    <a:pt x="12966" y="2734"/>
                    <a:pt x="13097" y="2727"/>
                    <a:pt x="13227" y="2727"/>
                  </a:cubicBezTo>
                  <a:cubicBezTo>
                    <a:pt x="14851" y="2727"/>
                    <a:pt x="16405" y="3825"/>
                    <a:pt x="17775" y="4536"/>
                  </a:cubicBezTo>
                  <a:cubicBezTo>
                    <a:pt x="17954" y="4629"/>
                    <a:pt x="18134" y="4670"/>
                    <a:pt x="18306" y="4670"/>
                  </a:cubicBezTo>
                  <a:cubicBezTo>
                    <a:pt x="19197" y="4670"/>
                    <a:pt x="19880" y="3566"/>
                    <a:pt x="19120" y="2795"/>
                  </a:cubicBezTo>
                  <a:cubicBezTo>
                    <a:pt x="17537" y="1193"/>
                    <a:pt x="15167" y="0"/>
                    <a:pt x="128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446940" y="1293572"/>
              <a:ext cx="177751" cy="477386"/>
            </a:xfrm>
            <a:custGeom>
              <a:avLst/>
              <a:gdLst/>
              <a:ahLst/>
              <a:cxnLst/>
              <a:rect l="l" t="t" r="r" b="b"/>
              <a:pathLst>
                <a:path w="8234" h="22114" extrusionOk="0">
                  <a:moveTo>
                    <a:pt x="2170" y="0"/>
                  </a:moveTo>
                  <a:cubicBezTo>
                    <a:pt x="1693" y="0"/>
                    <a:pt x="1286" y="590"/>
                    <a:pt x="1564" y="1057"/>
                  </a:cubicBezTo>
                  <a:cubicBezTo>
                    <a:pt x="2627" y="2838"/>
                    <a:pt x="4073" y="4455"/>
                    <a:pt x="4860" y="6386"/>
                  </a:cubicBezTo>
                  <a:cubicBezTo>
                    <a:pt x="5867" y="8854"/>
                    <a:pt x="4085" y="11033"/>
                    <a:pt x="2790" y="12944"/>
                  </a:cubicBezTo>
                  <a:cubicBezTo>
                    <a:pt x="1002" y="15584"/>
                    <a:pt x="1" y="18775"/>
                    <a:pt x="2039" y="21563"/>
                  </a:cubicBezTo>
                  <a:cubicBezTo>
                    <a:pt x="2319" y="21946"/>
                    <a:pt x="2689" y="22113"/>
                    <a:pt x="3044" y="22113"/>
                  </a:cubicBezTo>
                  <a:cubicBezTo>
                    <a:pt x="3707" y="22113"/>
                    <a:pt x="4316" y="21526"/>
                    <a:pt x="4180" y="20660"/>
                  </a:cubicBezTo>
                  <a:cubicBezTo>
                    <a:pt x="3772" y="18066"/>
                    <a:pt x="3985" y="16671"/>
                    <a:pt x="5411" y="14474"/>
                  </a:cubicBezTo>
                  <a:cubicBezTo>
                    <a:pt x="6459" y="12858"/>
                    <a:pt x="7732" y="11141"/>
                    <a:pt x="7900" y="9153"/>
                  </a:cubicBezTo>
                  <a:cubicBezTo>
                    <a:pt x="8233" y="5174"/>
                    <a:pt x="5640" y="2202"/>
                    <a:pt x="2513" y="109"/>
                  </a:cubicBezTo>
                  <a:cubicBezTo>
                    <a:pt x="2400" y="34"/>
                    <a:pt x="2283" y="0"/>
                    <a:pt x="2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2421203" y="1805628"/>
              <a:ext cx="802148" cy="391295"/>
            </a:xfrm>
            <a:custGeom>
              <a:avLst/>
              <a:gdLst/>
              <a:ahLst/>
              <a:cxnLst/>
              <a:rect l="l" t="t" r="r" b="b"/>
              <a:pathLst>
                <a:path w="37158" h="18126" extrusionOk="0">
                  <a:moveTo>
                    <a:pt x="29578" y="1"/>
                  </a:moveTo>
                  <a:cubicBezTo>
                    <a:pt x="27816" y="1"/>
                    <a:pt x="26182" y="716"/>
                    <a:pt x="24982" y="2674"/>
                  </a:cubicBezTo>
                  <a:cubicBezTo>
                    <a:pt x="23811" y="4585"/>
                    <a:pt x="24033" y="6969"/>
                    <a:pt x="24070" y="9100"/>
                  </a:cubicBezTo>
                  <a:cubicBezTo>
                    <a:pt x="24083" y="9832"/>
                    <a:pt x="24245" y="11226"/>
                    <a:pt x="23373" y="11515"/>
                  </a:cubicBezTo>
                  <a:cubicBezTo>
                    <a:pt x="23101" y="11605"/>
                    <a:pt x="22820" y="11646"/>
                    <a:pt x="22532" y="11646"/>
                  </a:cubicBezTo>
                  <a:cubicBezTo>
                    <a:pt x="20873" y="11646"/>
                    <a:pt x="19024" y="10303"/>
                    <a:pt x="17902" y="9397"/>
                  </a:cubicBezTo>
                  <a:cubicBezTo>
                    <a:pt x="15328" y="7321"/>
                    <a:pt x="11523" y="3665"/>
                    <a:pt x="7835" y="3665"/>
                  </a:cubicBezTo>
                  <a:cubicBezTo>
                    <a:pt x="6590" y="3665"/>
                    <a:pt x="5358" y="4082"/>
                    <a:pt x="4191" y="5118"/>
                  </a:cubicBezTo>
                  <a:cubicBezTo>
                    <a:pt x="1186" y="7785"/>
                    <a:pt x="0" y="14599"/>
                    <a:pt x="2960" y="17701"/>
                  </a:cubicBezTo>
                  <a:cubicBezTo>
                    <a:pt x="3240" y="17993"/>
                    <a:pt x="3622" y="18126"/>
                    <a:pt x="4007" y="18126"/>
                  </a:cubicBezTo>
                  <a:cubicBezTo>
                    <a:pt x="4819" y="18126"/>
                    <a:pt x="5645" y="17537"/>
                    <a:pt x="5565" y="16622"/>
                  </a:cubicBezTo>
                  <a:cubicBezTo>
                    <a:pt x="5304" y="13646"/>
                    <a:pt x="3839" y="7325"/>
                    <a:pt x="8008" y="7325"/>
                  </a:cubicBezTo>
                  <a:cubicBezTo>
                    <a:pt x="8444" y="7325"/>
                    <a:pt x="8941" y="7394"/>
                    <a:pt x="9508" y="7543"/>
                  </a:cubicBezTo>
                  <a:cubicBezTo>
                    <a:pt x="12061" y="8216"/>
                    <a:pt x="14061" y="10702"/>
                    <a:pt x="16052" y="12296"/>
                  </a:cubicBezTo>
                  <a:cubicBezTo>
                    <a:pt x="18044" y="13891"/>
                    <a:pt x="20155" y="14773"/>
                    <a:pt x="22696" y="14972"/>
                  </a:cubicBezTo>
                  <a:cubicBezTo>
                    <a:pt x="22859" y="14985"/>
                    <a:pt x="23016" y="14991"/>
                    <a:pt x="23169" y="14991"/>
                  </a:cubicBezTo>
                  <a:cubicBezTo>
                    <a:pt x="26973" y="14991"/>
                    <a:pt x="27489" y="11106"/>
                    <a:pt x="27305" y="8031"/>
                  </a:cubicBezTo>
                  <a:cubicBezTo>
                    <a:pt x="27175" y="5898"/>
                    <a:pt x="27130" y="2813"/>
                    <a:pt x="29936" y="2602"/>
                  </a:cubicBezTo>
                  <a:cubicBezTo>
                    <a:pt x="30087" y="2590"/>
                    <a:pt x="30239" y="2585"/>
                    <a:pt x="30391" y="2585"/>
                  </a:cubicBezTo>
                  <a:cubicBezTo>
                    <a:pt x="32382" y="2585"/>
                    <a:pt x="34472" y="3510"/>
                    <a:pt x="36428" y="3758"/>
                  </a:cubicBezTo>
                  <a:cubicBezTo>
                    <a:pt x="36453" y="3761"/>
                    <a:pt x="36478" y="3763"/>
                    <a:pt x="36501" y="3763"/>
                  </a:cubicBezTo>
                  <a:cubicBezTo>
                    <a:pt x="37057" y="3763"/>
                    <a:pt x="37157" y="2931"/>
                    <a:pt x="36725" y="2660"/>
                  </a:cubicBezTo>
                  <a:cubicBezTo>
                    <a:pt x="34623" y="1333"/>
                    <a:pt x="31982" y="1"/>
                    <a:pt x="295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1150066" y="1904520"/>
              <a:ext cx="33374" cy="40369"/>
            </a:xfrm>
            <a:custGeom>
              <a:avLst/>
              <a:gdLst/>
              <a:ahLst/>
              <a:cxnLst/>
              <a:rect l="l" t="t" r="r" b="b"/>
              <a:pathLst>
                <a:path w="1546" h="1870" extrusionOk="0">
                  <a:moveTo>
                    <a:pt x="457" y="1"/>
                  </a:moveTo>
                  <a:cubicBezTo>
                    <a:pt x="451" y="1"/>
                    <a:pt x="445" y="1"/>
                    <a:pt x="439" y="1"/>
                  </a:cubicBezTo>
                  <a:cubicBezTo>
                    <a:pt x="114" y="8"/>
                    <a:pt x="1" y="433"/>
                    <a:pt x="275" y="602"/>
                  </a:cubicBezTo>
                  <a:cubicBezTo>
                    <a:pt x="395" y="676"/>
                    <a:pt x="446" y="864"/>
                    <a:pt x="491" y="988"/>
                  </a:cubicBezTo>
                  <a:cubicBezTo>
                    <a:pt x="582" y="1237"/>
                    <a:pt x="702" y="1476"/>
                    <a:pt x="847" y="1699"/>
                  </a:cubicBezTo>
                  <a:cubicBezTo>
                    <a:pt x="922" y="1817"/>
                    <a:pt x="1034" y="1869"/>
                    <a:pt x="1144" y="1869"/>
                  </a:cubicBezTo>
                  <a:cubicBezTo>
                    <a:pt x="1320" y="1869"/>
                    <a:pt x="1491" y="1736"/>
                    <a:pt x="1504" y="1520"/>
                  </a:cubicBezTo>
                  <a:cubicBezTo>
                    <a:pt x="1545" y="913"/>
                    <a:pt x="1182" y="1"/>
                    <a:pt x="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>
              <a:off x="1171761" y="1962828"/>
              <a:ext cx="26725" cy="31734"/>
            </a:xfrm>
            <a:custGeom>
              <a:avLst/>
              <a:gdLst/>
              <a:ahLst/>
              <a:cxnLst/>
              <a:rect l="l" t="t" r="r" b="b"/>
              <a:pathLst>
                <a:path w="1238" h="1470" extrusionOk="0">
                  <a:moveTo>
                    <a:pt x="601" y="1"/>
                  </a:moveTo>
                  <a:cubicBezTo>
                    <a:pt x="284" y="1"/>
                    <a:pt x="0" y="328"/>
                    <a:pt x="196" y="677"/>
                  </a:cubicBezTo>
                  <a:cubicBezTo>
                    <a:pt x="233" y="745"/>
                    <a:pt x="236" y="860"/>
                    <a:pt x="249" y="936"/>
                  </a:cubicBezTo>
                  <a:cubicBezTo>
                    <a:pt x="279" y="1097"/>
                    <a:pt x="428" y="1190"/>
                    <a:pt x="492" y="1330"/>
                  </a:cubicBezTo>
                  <a:cubicBezTo>
                    <a:pt x="536" y="1422"/>
                    <a:pt x="638" y="1469"/>
                    <a:pt x="739" y="1469"/>
                  </a:cubicBezTo>
                  <a:cubicBezTo>
                    <a:pt x="840" y="1469"/>
                    <a:pt x="941" y="1423"/>
                    <a:pt x="983" y="1330"/>
                  </a:cubicBezTo>
                  <a:cubicBezTo>
                    <a:pt x="1082" y="1111"/>
                    <a:pt x="1238" y="986"/>
                    <a:pt x="1209" y="718"/>
                  </a:cubicBezTo>
                  <a:cubicBezTo>
                    <a:pt x="1186" y="485"/>
                    <a:pt x="1092" y="280"/>
                    <a:pt x="915" y="124"/>
                  </a:cubicBezTo>
                  <a:cubicBezTo>
                    <a:pt x="818" y="38"/>
                    <a:pt x="707" y="1"/>
                    <a:pt x="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8"/>
            <p:cNvSpPr/>
            <p:nvPr/>
          </p:nvSpPr>
          <p:spPr>
            <a:xfrm>
              <a:off x="1489745" y="1918746"/>
              <a:ext cx="41016" cy="14248"/>
            </a:xfrm>
            <a:custGeom>
              <a:avLst/>
              <a:gdLst/>
              <a:ahLst/>
              <a:cxnLst/>
              <a:rect l="l" t="t" r="r" b="b"/>
              <a:pathLst>
                <a:path w="1900" h="660" extrusionOk="0">
                  <a:moveTo>
                    <a:pt x="1255" y="1"/>
                  </a:moveTo>
                  <a:cubicBezTo>
                    <a:pt x="891" y="1"/>
                    <a:pt x="540" y="145"/>
                    <a:pt x="164" y="256"/>
                  </a:cubicBezTo>
                  <a:cubicBezTo>
                    <a:pt x="9" y="302"/>
                    <a:pt x="0" y="535"/>
                    <a:pt x="164" y="577"/>
                  </a:cubicBezTo>
                  <a:cubicBezTo>
                    <a:pt x="377" y="631"/>
                    <a:pt x="589" y="660"/>
                    <a:pt x="797" y="660"/>
                  </a:cubicBezTo>
                  <a:cubicBezTo>
                    <a:pt x="1133" y="660"/>
                    <a:pt x="1462" y="585"/>
                    <a:pt x="1779" y="424"/>
                  </a:cubicBezTo>
                  <a:cubicBezTo>
                    <a:pt x="1892" y="367"/>
                    <a:pt x="1900" y="170"/>
                    <a:pt x="1779" y="114"/>
                  </a:cubicBezTo>
                  <a:cubicBezTo>
                    <a:pt x="1599" y="32"/>
                    <a:pt x="1426" y="1"/>
                    <a:pt x="1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1900512" y="1860179"/>
              <a:ext cx="54249" cy="37476"/>
            </a:xfrm>
            <a:custGeom>
              <a:avLst/>
              <a:gdLst/>
              <a:ahLst/>
              <a:cxnLst/>
              <a:rect l="l" t="t" r="r" b="b"/>
              <a:pathLst>
                <a:path w="2513" h="1736" extrusionOk="0">
                  <a:moveTo>
                    <a:pt x="1693" y="0"/>
                  </a:moveTo>
                  <a:cubicBezTo>
                    <a:pt x="1348" y="0"/>
                    <a:pt x="981" y="128"/>
                    <a:pt x="706" y="272"/>
                  </a:cubicBezTo>
                  <a:cubicBezTo>
                    <a:pt x="203" y="538"/>
                    <a:pt x="1" y="1156"/>
                    <a:pt x="180" y="1673"/>
                  </a:cubicBezTo>
                  <a:cubicBezTo>
                    <a:pt x="193" y="1710"/>
                    <a:pt x="229" y="1735"/>
                    <a:pt x="265" y="1735"/>
                  </a:cubicBezTo>
                  <a:cubicBezTo>
                    <a:pt x="285" y="1735"/>
                    <a:pt x="304" y="1728"/>
                    <a:pt x="319" y="1710"/>
                  </a:cubicBezTo>
                  <a:cubicBezTo>
                    <a:pt x="564" y="1432"/>
                    <a:pt x="833" y="1220"/>
                    <a:pt x="1147" y="1026"/>
                  </a:cubicBezTo>
                  <a:cubicBezTo>
                    <a:pt x="1511" y="804"/>
                    <a:pt x="1964" y="945"/>
                    <a:pt x="2326" y="715"/>
                  </a:cubicBezTo>
                  <a:cubicBezTo>
                    <a:pt x="2484" y="618"/>
                    <a:pt x="2513" y="400"/>
                    <a:pt x="2385" y="268"/>
                  </a:cubicBezTo>
                  <a:cubicBezTo>
                    <a:pt x="2200" y="73"/>
                    <a:pt x="1953" y="0"/>
                    <a:pt x="16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2562817" y="1899490"/>
              <a:ext cx="83285" cy="41189"/>
            </a:xfrm>
            <a:custGeom>
              <a:avLst/>
              <a:gdLst/>
              <a:ahLst/>
              <a:cxnLst/>
              <a:rect l="l" t="t" r="r" b="b"/>
              <a:pathLst>
                <a:path w="3858" h="1908" extrusionOk="0">
                  <a:moveTo>
                    <a:pt x="1434" y="0"/>
                  </a:moveTo>
                  <a:cubicBezTo>
                    <a:pt x="971" y="0"/>
                    <a:pt x="527" y="112"/>
                    <a:pt x="41" y="241"/>
                  </a:cubicBezTo>
                  <a:cubicBezTo>
                    <a:pt x="1" y="251"/>
                    <a:pt x="12" y="306"/>
                    <a:pt x="49" y="309"/>
                  </a:cubicBezTo>
                  <a:cubicBezTo>
                    <a:pt x="805" y="362"/>
                    <a:pt x="1845" y="614"/>
                    <a:pt x="2432" y="1117"/>
                  </a:cubicBezTo>
                  <a:cubicBezTo>
                    <a:pt x="2667" y="1318"/>
                    <a:pt x="3020" y="1908"/>
                    <a:pt x="3389" y="1908"/>
                  </a:cubicBezTo>
                  <a:cubicBezTo>
                    <a:pt x="3487" y="1908"/>
                    <a:pt x="3586" y="1866"/>
                    <a:pt x="3684" y="1764"/>
                  </a:cubicBezTo>
                  <a:cubicBezTo>
                    <a:pt x="3789" y="1656"/>
                    <a:pt x="3857" y="1471"/>
                    <a:pt x="3801" y="1322"/>
                  </a:cubicBezTo>
                  <a:cubicBezTo>
                    <a:pt x="3536" y="622"/>
                    <a:pt x="2897" y="313"/>
                    <a:pt x="2213" y="113"/>
                  </a:cubicBezTo>
                  <a:cubicBezTo>
                    <a:pt x="1941" y="33"/>
                    <a:pt x="1685" y="0"/>
                    <a:pt x="1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2978484" y="1847896"/>
              <a:ext cx="48097" cy="46823"/>
            </a:xfrm>
            <a:custGeom>
              <a:avLst/>
              <a:gdLst/>
              <a:ahLst/>
              <a:cxnLst/>
              <a:rect l="l" t="t" r="r" b="b"/>
              <a:pathLst>
                <a:path w="2228" h="2169" extrusionOk="0">
                  <a:moveTo>
                    <a:pt x="1460" y="0"/>
                  </a:moveTo>
                  <a:cubicBezTo>
                    <a:pt x="1086" y="0"/>
                    <a:pt x="736" y="173"/>
                    <a:pt x="434" y="456"/>
                  </a:cubicBezTo>
                  <a:cubicBezTo>
                    <a:pt x="0" y="863"/>
                    <a:pt x="39" y="1477"/>
                    <a:pt x="226" y="1991"/>
                  </a:cubicBezTo>
                  <a:cubicBezTo>
                    <a:pt x="270" y="2111"/>
                    <a:pt x="365" y="2169"/>
                    <a:pt x="462" y="2169"/>
                  </a:cubicBezTo>
                  <a:cubicBezTo>
                    <a:pt x="560" y="2169"/>
                    <a:pt x="660" y="2108"/>
                    <a:pt x="707" y="1991"/>
                  </a:cubicBezTo>
                  <a:cubicBezTo>
                    <a:pt x="825" y="1696"/>
                    <a:pt x="1030" y="1493"/>
                    <a:pt x="1251" y="1272"/>
                  </a:cubicBezTo>
                  <a:cubicBezTo>
                    <a:pt x="1306" y="1215"/>
                    <a:pt x="1444" y="1144"/>
                    <a:pt x="1572" y="1089"/>
                  </a:cubicBezTo>
                  <a:cubicBezTo>
                    <a:pt x="1730" y="1023"/>
                    <a:pt x="1946" y="836"/>
                    <a:pt x="2067" y="716"/>
                  </a:cubicBezTo>
                  <a:cubicBezTo>
                    <a:pt x="2228" y="558"/>
                    <a:pt x="2218" y="217"/>
                    <a:pt x="1990" y="117"/>
                  </a:cubicBezTo>
                  <a:cubicBezTo>
                    <a:pt x="1810" y="37"/>
                    <a:pt x="1632" y="0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956875" y="1906614"/>
              <a:ext cx="21954" cy="30093"/>
            </a:xfrm>
            <a:custGeom>
              <a:avLst/>
              <a:gdLst/>
              <a:ahLst/>
              <a:cxnLst/>
              <a:rect l="l" t="t" r="r" b="b"/>
              <a:pathLst>
                <a:path w="1017" h="1394" extrusionOk="0">
                  <a:moveTo>
                    <a:pt x="620" y="1"/>
                  </a:moveTo>
                  <a:cubicBezTo>
                    <a:pt x="559" y="1"/>
                    <a:pt x="500" y="16"/>
                    <a:pt x="449" y="49"/>
                  </a:cubicBezTo>
                  <a:cubicBezTo>
                    <a:pt x="108" y="269"/>
                    <a:pt x="5" y="582"/>
                    <a:pt x="3" y="979"/>
                  </a:cubicBezTo>
                  <a:cubicBezTo>
                    <a:pt x="0" y="1258"/>
                    <a:pt x="197" y="1394"/>
                    <a:pt x="403" y="1394"/>
                  </a:cubicBezTo>
                  <a:cubicBezTo>
                    <a:pt x="614" y="1394"/>
                    <a:pt x="834" y="1252"/>
                    <a:pt x="862" y="979"/>
                  </a:cubicBezTo>
                  <a:cubicBezTo>
                    <a:pt x="883" y="771"/>
                    <a:pt x="966" y="571"/>
                    <a:pt x="991" y="359"/>
                  </a:cubicBezTo>
                  <a:cubicBezTo>
                    <a:pt x="1016" y="152"/>
                    <a:pt x="812" y="1"/>
                    <a:pt x="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514573" y="1583298"/>
              <a:ext cx="43995" cy="49025"/>
            </a:xfrm>
            <a:custGeom>
              <a:avLst/>
              <a:gdLst/>
              <a:ahLst/>
              <a:cxnLst/>
              <a:rect l="l" t="t" r="r" b="b"/>
              <a:pathLst>
                <a:path w="2038" h="2271" extrusionOk="0">
                  <a:moveTo>
                    <a:pt x="1446" y="1"/>
                  </a:moveTo>
                  <a:cubicBezTo>
                    <a:pt x="1379" y="1"/>
                    <a:pt x="1309" y="19"/>
                    <a:pt x="1239" y="61"/>
                  </a:cubicBezTo>
                  <a:cubicBezTo>
                    <a:pt x="876" y="277"/>
                    <a:pt x="599" y="620"/>
                    <a:pt x="346" y="950"/>
                  </a:cubicBezTo>
                  <a:cubicBezTo>
                    <a:pt x="218" y="1117"/>
                    <a:pt x="150" y="1317"/>
                    <a:pt x="80" y="1513"/>
                  </a:cubicBezTo>
                  <a:cubicBezTo>
                    <a:pt x="0" y="1731"/>
                    <a:pt x="111" y="1964"/>
                    <a:pt x="54" y="2183"/>
                  </a:cubicBezTo>
                  <a:cubicBezTo>
                    <a:pt x="41" y="2233"/>
                    <a:pt x="83" y="2270"/>
                    <a:pt x="124" y="2270"/>
                  </a:cubicBezTo>
                  <a:cubicBezTo>
                    <a:pt x="146" y="2270"/>
                    <a:pt x="167" y="2260"/>
                    <a:pt x="181" y="2237"/>
                  </a:cubicBezTo>
                  <a:cubicBezTo>
                    <a:pt x="276" y="2073"/>
                    <a:pt x="440" y="2034"/>
                    <a:pt x="575" y="1917"/>
                  </a:cubicBezTo>
                  <a:cubicBezTo>
                    <a:pt x="706" y="1800"/>
                    <a:pt x="827" y="1675"/>
                    <a:pt x="939" y="1541"/>
                  </a:cubicBezTo>
                  <a:cubicBezTo>
                    <a:pt x="1195" y="1244"/>
                    <a:pt x="1473" y="999"/>
                    <a:pt x="1751" y="726"/>
                  </a:cubicBezTo>
                  <a:cubicBezTo>
                    <a:pt x="2038" y="446"/>
                    <a:pt x="1779" y="1"/>
                    <a:pt x="14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637320" y="1276907"/>
              <a:ext cx="1366618" cy="504500"/>
            </a:xfrm>
            <a:custGeom>
              <a:avLst/>
              <a:gdLst/>
              <a:ahLst/>
              <a:cxnLst/>
              <a:rect l="l" t="t" r="r" b="b"/>
              <a:pathLst>
                <a:path w="63306" h="23370" extrusionOk="0">
                  <a:moveTo>
                    <a:pt x="0" y="1"/>
                  </a:moveTo>
                  <a:lnTo>
                    <a:pt x="0" y="23369"/>
                  </a:lnTo>
                  <a:lnTo>
                    <a:pt x="63305" y="23369"/>
                  </a:lnTo>
                  <a:lnTo>
                    <a:pt x="63305" y="1"/>
                  </a:lnTo>
                  <a:close/>
                </a:path>
              </a:pathLst>
            </a:custGeom>
            <a:solidFill>
              <a:srgbClr val="3F2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2141213" y="1278396"/>
              <a:ext cx="367225" cy="471190"/>
            </a:xfrm>
            <a:custGeom>
              <a:avLst/>
              <a:gdLst/>
              <a:ahLst/>
              <a:cxnLst/>
              <a:rect l="l" t="t" r="r" b="b"/>
              <a:pathLst>
                <a:path w="17011" h="21827" extrusionOk="0">
                  <a:moveTo>
                    <a:pt x="1" y="0"/>
                  </a:moveTo>
                  <a:lnTo>
                    <a:pt x="1" y="21826"/>
                  </a:lnTo>
                  <a:lnTo>
                    <a:pt x="17010" y="21826"/>
                  </a:lnTo>
                  <a:lnTo>
                    <a:pt x="17010" y="0"/>
                  </a:lnTo>
                  <a:close/>
                </a:path>
              </a:pathLst>
            </a:custGeom>
            <a:solidFill>
              <a:srgbClr val="D5E9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2135017" y="1775082"/>
              <a:ext cx="370442" cy="454438"/>
            </a:xfrm>
            <a:custGeom>
              <a:avLst/>
              <a:gdLst/>
              <a:ahLst/>
              <a:cxnLst/>
              <a:rect l="l" t="t" r="r" b="b"/>
              <a:pathLst>
                <a:path w="17160" h="21051" extrusionOk="0">
                  <a:moveTo>
                    <a:pt x="3074" y="449"/>
                  </a:moveTo>
                  <a:cubicBezTo>
                    <a:pt x="4906" y="449"/>
                    <a:pt x="6738" y="507"/>
                    <a:pt x="8570" y="517"/>
                  </a:cubicBezTo>
                  <a:lnTo>
                    <a:pt x="12712" y="536"/>
                  </a:lnTo>
                  <a:cubicBezTo>
                    <a:pt x="12763" y="535"/>
                    <a:pt x="12814" y="535"/>
                    <a:pt x="12864" y="535"/>
                  </a:cubicBezTo>
                  <a:cubicBezTo>
                    <a:pt x="14095" y="535"/>
                    <a:pt x="15326" y="565"/>
                    <a:pt x="16557" y="582"/>
                  </a:cubicBezTo>
                  <a:lnTo>
                    <a:pt x="16557" y="582"/>
                  </a:lnTo>
                  <a:cubicBezTo>
                    <a:pt x="16549" y="1632"/>
                    <a:pt x="16566" y="2680"/>
                    <a:pt x="16600" y="3731"/>
                  </a:cubicBezTo>
                  <a:cubicBezTo>
                    <a:pt x="16644" y="4876"/>
                    <a:pt x="16685" y="6022"/>
                    <a:pt x="16697" y="7169"/>
                  </a:cubicBezTo>
                  <a:cubicBezTo>
                    <a:pt x="16712" y="9399"/>
                    <a:pt x="16690" y="11630"/>
                    <a:pt x="16679" y="13860"/>
                  </a:cubicBezTo>
                  <a:lnTo>
                    <a:pt x="16679" y="13860"/>
                  </a:lnTo>
                  <a:cubicBezTo>
                    <a:pt x="16633" y="13859"/>
                    <a:pt x="16586" y="13858"/>
                    <a:pt x="16539" y="13858"/>
                  </a:cubicBezTo>
                  <a:cubicBezTo>
                    <a:pt x="16407" y="13858"/>
                    <a:pt x="16275" y="13864"/>
                    <a:pt x="16143" y="13876"/>
                  </a:cubicBezTo>
                  <a:cubicBezTo>
                    <a:pt x="15903" y="13889"/>
                    <a:pt x="15668" y="13932"/>
                    <a:pt x="15434" y="13972"/>
                  </a:cubicBezTo>
                  <a:cubicBezTo>
                    <a:pt x="14967" y="14068"/>
                    <a:pt x="14503" y="14195"/>
                    <a:pt x="14068" y="14388"/>
                  </a:cubicBezTo>
                  <a:cubicBezTo>
                    <a:pt x="13843" y="14472"/>
                    <a:pt x="13633" y="14583"/>
                    <a:pt x="13424" y="14699"/>
                  </a:cubicBezTo>
                  <a:cubicBezTo>
                    <a:pt x="13210" y="14805"/>
                    <a:pt x="13012" y="14938"/>
                    <a:pt x="12818" y="15075"/>
                  </a:cubicBezTo>
                  <a:cubicBezTo>
                    <a:pt x="12618" y="15205"/>
                    <a:pt x="12425" y="15344"/>
                    <a:pt x="12250" y="15504"/>
                  </a:cubicBezTo>
                  <a:cubicBezTo>
                    <a:pt x="12074" y="15663"/>
                    <a:pt x="11877" y="15800"/>
                    <a:pt x="11719" y="15977"/>
                  </a:cubicBezTo>
                  <a:lnTo>
                    <a:pt x="11230" y="16492"/>
                  </a:lnTo>
                  <a:cubicBezTo>
                    <a:pt x="11073" y="16669"/>
                    <a:pt x="10938" y="16862"/>
                    <a:pt x="10793" y="17050"/>
                  </a:cubicBezTo>
                  <a:cubicBezTo>
                    <a:pt x="10648" y="17236"/>
                    <a:pt x="10503" y="17423"/>
                    <a:pt x="10388" y="17628"/>
                  </a:cubicBezTo>
                  <a:lnTo>
                    <a:pt x="10018" y="18229"/>
                  </a:lnTo>
                  <a:cubicBezTo>
                    <a:pt x="9890" y="18427"/>
                    <a:pt x="9805" y="18650"/>
                    <a:pt x="9695" y="18858"/>
                  </a:cubicBezTo>
                  <a:lnTo>
                    <a:pt x="9392" y="19497"/>
                  </a:lnTo>
                  <a:lnTo>
                    <a:pt x="8937" y="20733"/>
                  </a:lnTo>
                  <a:cubicBezTo>
                    <a:pt x="6139" y="20642"/>
                    <a:pt x="3341" y="20580"/>
                    <a:pt x="543" y="20545"/>
                  </a:cubicBezTo>
                  <a:lnTo>
                    <a:pt x="543" y="20545"/>
                  </a:lnTo>
                  <a:cubicBezTo>
                    <a:pt x="560" y="18921"/>
                    <a:pt x="567" y="17296"/>
                    <a:pt x="514" y="15672"/>
                  </a:cubicBezTo>
                  <a:cubicBezTo>
                    <a:pt x="458" y="13963"/>
                    <a:pt x="470" y="12253"/>
                    <a:pt x="480" y="10545"/>
                  </a:cubicBezTo>
                  <a:lnTo>
                    <a:pt x="519" y="5419"/>
                  </a:lnTo>
                  <a:cubicBezTo>
                    <a:pt x="533" y="3779"/>
                    <a:pt x="570" y="2138"/>
                    <a:pt x="509" y="497"/>
                  </a:cubicBezTo>
                  <a:lnTo>
                    <a:pt x="509" y="497"/>
                  </a:lnTo>
                  <a:cubicBezTo>
                    <a:pt x="1364" y="461"/>
                    <a:pt x="2219" y="449"/>
                    <a:pt x="3074" y="449"/>
                  </a:cubicBezTo>
                  <a:close/>
                  <a:moveTo>
                    <a:pt x="16856" y="1"/>
                  </a:moveTo>
                  <a:cubicBezTo>
                    <a:pt x="16855" y="1"/>
                    <a:pt x="16854" y="1"/>
                    <a:pt x="16853" y="1"/>
                  </a:cubicBezTo>
                  <a:cubicBezTo>
                    <a:pt x="15523" y="16"/>
                    <a:pt x="14194" y="51"/>
                    <a:pt x="12864" y="51"/>
                  </a:cubicBezTo>
                  <a:cubicBezTo>
                    <a:pt x="12814" y="51"/>
                    <a:pt x="12763" y="51"/>
                    <a:pt x="12712" y="50"/>
                  </a:cubicBezTo>
                  <a:lnTo>
                    <a:pt x="8570" y="69"/>
                  </a:lnTo>
                  <a:cubicBezTo>
                    <a:pt x="6738" y="79"/>
                    <a:pt x="4906" y="137"/>
                    <a:pt x="3074" y="137"/>
                  </a:cubicBezTo>
                  <a:cubicBezTo>
                    <a:pt x="2145" y="137"/>
                    <a:pt x="1216" y="122"/>
                    <a:pt x="288" y="79"/>
                  </a:cubicBezTo>
                  <a:lnTo>
                    <a:pt x="286" y="79"/>
                  </a:lnTo>
                  <a:cubicBezTo>
                    <a:pt x="283" y="79"/>
                    <a:pt x="279" y="79"/>
                    <a:pt x="276" y="79"/>
                  </a:cubicBezTo>
                  <a:cubicBezTo>
                    <a:pt x="168" y="79"/>
                    <a:pt x="78" y="165"/>
                    <a:pt x="73" y="275"/>
                  </a:cubicBezTo>
                  <a:lnTo>
                    <a:pt x="73" y="294"/>
                  </a:lnTo>
                  <a:cubicBezTo>
                    <a:pt x="0" y="2002"/>
                    <a:pt x="40" y="3711"/>
                    <a:pt x="54" y="5419"/>
                  </a:cubicBezTo>
                  <a:lnTo>
                    <a:pt x="94" y="10546"/>
                  </a:lnTo>
                  <a:cubicBezTo>
                    <a:pt x="104" y="12255"/>
                    <a:pt x="114" y="13963"/>
                    <a:pt x="60" y="15672"/>
                  </a:cubicBezTo>
                  <a:cubicBezTo>
                    <a:pt x="7" y="17380"/>
                    <a:pt x="16" y="19089"/>
                    <a:pt x="33" y="20797"/>
                  </a:cubicBezTo>
                  <a:lnTo>
                    <a:pt x="33" y="20801"/>
                  </a:lnTo>
                  <a:cubicBezTo>
                    <a:pt x="34" y="20939"/>
                    <a:pt x="148" y="21050"/>
                    <a:pt x="286" y="21050"/>
                  </a:cubicBezTo>
                  <a:cubicBezTo>
                    <a:pt x="3194" y="21050"/>
                    <a:pt x="6103" y="21019"/>
                    <a:pt x="9014" y="20955"/>
                  </a:cubicBezTo>
                  <a:cubicBezTo>
                    <a:pt x="9059" y="20955"/>
                    <a:pt x="9099" y="20926"/>
                    <a:pt x="9117" y="20885"/>
                  </a:cubicBezTo>
                  <a:lnTo>
                    <a:pt x="9644" y="19596"/>
                  </a:lnTo>
                  <a:lnTo>
                    <a:pt x="9961" y="18986"/>
                  </a:lnTo>
                  <a:cubicBezTo>
                    <a:pt x="10069" y="18786"/>
                    <a:pt x="10154" y="18572"/>
                    <a:pt x="10283" y="18382"/>
                  </a:cubicBezTo>
                  <a:lnTo>
                    <a:pt x="10651" y="17803"/>
                  </a:lnTo>
                  <a:cubicBezTo>
                    <a:pt x="10766" y="17603"/>
                    <a:pt x="10908" y="17423"/>
                    <a:pt x="11052" y="17248"/>
                  </a:cubicBezTo>
                  <a:cubicBezTo>
                    <a:pt x="11197" y="17071"/>
                    <a:pt x="11330" y="16884"/>
                    <a:pt x="11483" y="16716"/>
                  </a:cubicBezTo>
                  <a:lnTo>
                    <a:pt x="11960" y="16229"/>
                  </a:lnTo>
                  <a:cubicBezTo>
                    <a:pt x="12113" y="16060"/>
                    <a:pt x="12305" y="15935"/>
                    <a:pt x="12475" y="15784"/>
                  </a:cubicBezTo>
                  <a:cubicBezTo>
                    <a:pt x="12645" y="15632"/>
                    <a:pt x="12832" y="15505"/>
                    <a:pt x="13024" y="15383"/>
                  </a:cubicBezTo>
                  <a:cubicBezTo>
                    <a:pt x="13210" y="15255"/>
                    <a:pt x="13401" y="15132"/>
                    <a:pt x="13606" y="15034"/>
                  </a:cubicBezTo>
                  <a:cubicBezTo>
                    <a:pt x="13805" y="14928"/>
                    <a:pt x="14001" y="14817"/>
                    <a:pt x="14213" y="14737"/>
                  </a:cubicBezTo>
                  <a:cubicBezTo>
                    <a:pt x="14624" y="14548"/>
                    <a:pt x="15062" y="14425"/>
                    <a:pt x="15502" y="14329"/>
                  </a:cubicBezTo>
                  <a:cubicBezTo>
                    <a:pt x="15724" y="14289"/>
                    <a:pt x="15947" y="14246"/>
                    <a:pt x="16170" y="14232"/>
                  </a:cubicBezTo>
                  <a:cubicBezTo>
                    <a:pt x="16306" y="14218"/>
                    <a:pt x="16442" y="14211"/>
                    <a:pt x="16578" y="14211"/>
                  </a:cubicBezTo>
                  <a:cubicBezTo>
                    <a:pt x="16664" y="14211"/>
                    <a:pt x="16749" y="14214"/>
                    <a:pt x="16833" y="14219"/>
                  </a:cubicBezTo>
                  <a:lnTo>
                    <a:pt x="16855" y="14219"/>
                  </a:lnTo>
                  <a:cubicBezTo>
                    <a:pt x="16950" y="14219"/>
                    <a:pt x="17027" y="14141"/>
                    <a:pt x="17027" y="14044"/>
                  </a:cubicBezTo>
                  <a:cubicBezTo>
                    <a:pt x="17017" y="11752"/>
                    <a:pt x="16993" y="9461"/>
                    <a:pt x="17008" y="7169"/>
                  </a:cubicBezTo>
                  <a:cubicBezTo>
                    <a:pt x="17021" y="6024"/>
                    <a:pt x="17062" y="4877"/>
                    <a:pt x="17105" y="3732"/>
                  </a:cubicBezTo>
                  <a:cubicBezTo>
                    <a:pt x="17144" y="2585"/>
                    <a:pt x="17159" y="1439"/>
                    <a:pt x="17145" y="294"/>
                  </a:cubicBezTo>
                  <a:lnTo>
                    <a:pt x="17145" y="287"/>
                  </a:lnTo>
                  <a:cubicBezTo>
                    <a:pt x="17144" y="128"/>
                    <a:pt x="17014" y="1"/>
                    <a:pt x="16856" y="1"/>
                  </a:cubicBez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2418224" y="1806858"/>
              <a:ext cx="48658" cy="21372"/>
            </a:xfrm>
            <a:custGeom>
              <a:avLst/>
              <a:gdLst/>
              <a:ahLst/>
              <a:cxnLst/>
              <a:rect l="l" t="t" r="r" b="b"/>
              <a:pathLst>
                <a:path w="2254" h="990" extrusionOk="0">
                  <a:moveTo>
                    <a:pt x="1035" y="0"/>
                  </a:moveTo>
                  <a:cubicBezTo>
                    <a:pt x="628" y="0"/>
                    <a:pt x="163" y="104"/>
                    <a:pt x="47" y="505"/>
                  </a:cubicBezTo>
                  <a:cubicBezTo>
                    <a:pt x="0" y="662"/>
                    <a:pt x="80" y="808"/>
                    <a:pt x="206" y="896"/>
                  </a:cubicBezTo>
                  <a:cubicBezTo>
                    <a:pt x="303" y="964"/>
                    <a:pt x="418" y="989"/>
                    <a:pt x="541" y="989"/>
                  </a:cubicBezTo>
                  <a:cubicBezTo>
                    <a:pt x="786" y="989"/>
                    <a:pt x="1059" y="889"/>
                    <a:pt x="1268" y="836"/>
                  </a:cubicBezTo>
                  <a:cubicBezTo>
                    <a:pt x="1575" y="758"/>
                    <a:pt x="1882" y="849"/>
                    <a:pt x="2182" y="739"/>
                  </a:cubicBezTo>
                  <a:cubicBezTo>
                    <a:pt x="2224" y="726"/>
                    <a:pt x="2252" y="690"/>
                    <a:pt x="2253" y="645"/>
                  </a:cubicBezTo>
                  <a:cubicBezTo>
                    <a:pt x="2253" y="186"/>
                    <a:pt x="1726" y="69"/>
                    <a:pt x="1356" y="21"/>
                  </a:cubicBezTo>
                  <a:cubicBezTo>
                    <a:pt x="1260" y="9"/>
                    <a:pt x="1149" y="0"/>
                    <a:pt x="1035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2535530" y="1279951"/>
              <a:ext cx="364052" cy="469701"/>
            </a:xfrm>
            <a:custGeom>
              <a:avLst/>
              <a:gdLst/>
              <a:ahLst/>
              <a:cxnLst/>
              <a:rect l="l" t="t" r="r" b="b"/>
              <a:pathLst>
                <a:path w="16864" h="21758" extrusionOk="0">
                  <a:moveTo>
                    <a:pt x="0" y="1"/>
                  </a:moveTo>
                  <a:lnTo>
                    <a:pt x="0" y="21757"/>
                  </a:lnTo>
                  <a:lnTo>
                    <a:pt x="16863" y="21757"/>
                  </a:lnTo>
                  <a:lnTo>
                    <a:pt x="9985" y="1"/>
                  </a:lnTo>
                  <a:close/>
                </a:path>
              </a:pathLst>
            </a:custGeom>
            <a:solidFill>
              <a:srgbClr val="D5E9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742667" y="1308813"/>
              <a:ext cx="303348" cy="408738"/>
            </a:xfrm>
            <a:custGeom>
              <a:avLst/>
              <a:gdLst/>
              <a:ahLst/>
              <a:cxnLst/>
              <a:rect l="l" t="t" r="r" b="b"/>
              <a:pathLst>
                <a:path w="14052" h="18934" extrusionOk="0">
                  <a:moveTo>
                    <a:pt x="1" y="1"/>
                  </a:moveTo>
                  <a:lnTo>
                    <a:pt x="1" y="18934"/>
                  </a:lnTo>
                  <a:lnTo>
                    <a:pt x="14052" y="18934"/>
                  </a:lnTo>
                  <a:lnTo>
                    <a:pt x="140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780121" y="1349268"/>
              <a:ext cx="155344" cy="12801"/>
            </a:xfrm>
            <a:custGeom>
              <a:avLst/>
              <a:gdLst/>
              <a:ahLst/>
              <a:cxnLst/>
              <a:rect l="l" t="t" r="r" b="b"/>
              <a:pathLst>
                <a:path w="7196" h="593" extrusionOk="0">
                  <a:moveTo>
                    <a:pt x="6898" y="0"/>
                  </a:moveTo>
                  <a:cubicBezTo>
                    <a:pt x="6896" y="0"/>
                    <a:pt x="6894" y="0"/>
                    <a:pt x="6892" y="0"/>
                  </a:cubicBezTo>
                  <a:lnTo>
                    <a:pt x="289" y="0"/>
                  </a:lnTo>
                  <a:cubicBezTo>
                    <a:pt x="128" y="5"/>
                    <a:pt x="0" y="136"/>
                    <a:pt x="0" y="296"/>
                  </a:cubicBezTo>
                  <a:cubicBezTo>
                    <a:pt x="0" y="457"/>
                    <a:pt x="128" y="588"/>
                    <a:pt x="289" y="592"/>
                  </a:cubicBezTo>
                  <a:lnTo>
                    <a:pt x="6892" y="592"/>
                  </a:lnTo>
                  <a:cubicBezTo>
                    <a:pt x="6895" y="592"/>
                    <a:pt x="6897" y="592"/>
                    <a:pt x="6900" y="592"/>
                  </a:cubicBezTo>
                  <a:cubicBezTo>
                    <a:pt x="7063" y="592"/>
                    <a:pt x="7195" y="460"/>
                    <a:pt x="7195" y="296"/>
                  </a:cubicBezTo>
                  <a:cubicBezTo>
                    <a:pt x="7195" y="132"/>
                    <a:pt x="7062" y="0"/>
                    <a:pt x="6898" y="0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779948" y="1410987"/>
              <a:ext cx="155365" cy="12801"/>
            </a:xfrm>
            <a:custGeom>
              <a:avLst/>
              <a:gdLst/>
              <a:ahLst/>
              <a:cxnLst/>
              <a:rect l="l" t="t" r="r" b="b"/>
              <a:pathLst>
                <a:path w="7197" h="593" extrusionOk="0">
                  <a:moveTo>
                    <a:pt x="297" y="1"/>
                  </a:moveTo>
                  <a:cubicBezTo>
                    <a:pt x="133" y="1"/>
                    <a:pt x="1" y="133"/>
                    <a:pt x="1" y="297"/>
                  </a:cubicBezTo>
                  <a:cubicBezTo>
                    <a:pt x="1" y="460"/>
                    <a:pt x="133" y="593"/>
                    <a:pt x="297" y="593"/>
                  </a:cubicBezTo>
                  <a:lnTo>
                    <a:pt x="6900" y="593"/>
                  </a:lnTo>
                  <a:cubicBezTo>
                    <a:pt x="7064" y="593"/>
                    <a:pt x="7196" y="460"/>
                    <a:pt x="7196" y="297"/>
                  </a:cubicBezTo>
                  <a:cubicBezTo>
                    <a:pt x="7196" y="133"/>
                    <a:pt x="7064" y="1"/>
                    <a:pt x="6900" y="1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780121" y="1472749"/>
              <a:ext cx="155344" cy="12780"/>
            </a:xfrm>
            <a:custGeom>
              <a:avLst/>
              <a:gdLst/>
              <a:ahLst/>
              <a:cxnLst/>
              <a:rect l="l" t="t" r="r" b="b"/>
              <a:pathLst>
                <a:path w="7196" h="592" extrusionOk="0">
                  <a:moveTo>
                    <a:pt x="6900" y="0"/>
                  </a:moveTo>
                  <a:cubicBezTo>
                    <a:pt x="6897" y="0"/>
                    <a:pt x="6895" y="0"/>
                    <a:pt x="6892" y="1"/>
                  </a:cubicBezTo>
                  <a:lnTo>
                    <a:pt x="289" y="1"/>
                  </a:lnTo>
                  <a:cubicBezTo>
                    <a:pt x="128" y="3"/>
                    <a:pt x="0" y="136"/>
                    <a:pt x="0" y="295"/>
                  </a:cubicBezTo>
                  <a:cubicBezTo>
                    <a:pt x="0" y="456"/>
                    <a:pt x="128" y="588"/>
                    <a:pt x="289" y="591"/>
                  </a:cubicBezTo>
                  <a:lnTo>
                    <a:pt x="6892" y="591"/>
                  </a:lnTo>
                  <a:cubicBezTo>
                    <a:pt x="6895" y="591"/>
                    <a:pt x="6897" y="591"/>
                    <a:pt x="6900" y="591"/>
                  </a:cubicBezTo>
                  <a:cubicBezTo>
                    <a:pt x="7063" y="591"/>
                    <a:pt x="7195" y="459"/>
                    <a:pt x="7195" y="295"/>
                  </a:cubicBezTo>
                  <a:cubicBezTo>
                    <a:pt x="7195" y="133"/>
                    <a:pt x="7063" y="0"/>
                    <a:pt x="6900" y="0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780121" y="1534467"/>
              <a:ext cx="155344" cy="12780"/>
            </a:xfrm>
            <a:custGeom>
              <a:avLst/>
              <a:gdLst/>
              <a:ahLst/>
              <a:cxnLst/>
              <a:rect l="l" t="t" r="r" b="b"/>
              <a:pathLst>
                <a:path w="7196" h="592" extrusionOk="0">
                  <a:moveTo>
                    <a:pt x="6900" y="1"/>
                  </a:moveTo>
                  <a:cubicBezTo>
                    <a:pt x="6897" y="1"/>
                    <a:pt x="6895" y="1"/>
                    <a:pt x="6892" y="1"/>
                  </a:cubicBezTo>
                  <a:lnTo>
                    <a:pt x="289" y="1"/>
                  </a:lnTo>
                  <a:cubicBezTo>
                    <a:pt x="128" y="4"/>
                    <a:pt x="0" y="136"/>
                    <a:pt x="0" y="295"/>
                  </a:cubicBezTo>
                  <a:cubicBezTo>
                    <a:pt x="0" y="456"/>
                    <a:pt x="128" y="588"/>
                    <a:pt x="289" y="591"/>
                  </a:cubicBezTo>
                  <a:lnTo>
                    <a:pt x="6892" y="591"/>
                  </a:lnTo>
                  <a:cubicBezTo>
                    <a:pt x="6895" y="591"/>
                    <a:pt x="6897" y="591"/>
                    <a:pt x="6900" y="591"/>
                  </a:cubicBezTo>
                  <a:cubicBezTo>
                    <a:pt x="7063" y="591"/>
                    <a:pt x="7195" y="459"/>
                    <a:pt x="7195" y="295"/>
                  </a:cubicBezTo>
                  <a:cubicBezTo>
                    <a:pt x="7195" y="133"/>
                    <a:pt x="7063" y="1"/>
                    <a:pt x="6900" y="1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780121" y="1596208"/>
              <a:ext cx="155344" cy="12758"/>
            </a:xfrm>
            <a:custGeom>
              <a:avLst/>
              <a:gdLst/>
              <a:ahLst/>
              <a:cxnLst/>
              <a:rect l="l" t="t" r="r" b="b"/>
              <a:pathLst>
                <a:path w="7196" h="591" extrusionOk="0">
                  <a:moveTo>
                    <a:pt x="6900" y="0"/>
                  </a:moveTo>
                  <a:cubicBezTo>
                    <a:pt x="6897" y="0"/>
                    <a:pt x="6895" y="0"/>
                    <a:pt x="6892" y="0"/>
                  </a:cubicBezTo>
                  <a:lnTo>
                    <a:pt x="289" y="0"/>
                  </a:lnTo>
                  <a:cubicBezTo>
                    <a:pt x="128" y="3"/>
                    <a:pt x="0" y="135"/>
                    <a:pt x="0" y="295"/>
                  </a:cubicBezTo>
                  <a:cubicBezTo>
                    <a:pt x="0" y="455"/>
                    <a:pt x="128" y="588"/>
                    <a:pt x="289" y="591"/>
                  </a:cubicBezTo>
                  <a:lnTo>
                    <a:pt x="6892" y="591"/>
                  </a:lnTo>
                  <a:cubicBezTo>
                    <a:pt x="6895" y="591"/>
                    <a:pt x="6897" y="591"/>
                    <a:pt x="6900" y="591"/>
                  </a:cubicBezTo>
                  <a:cubicBezTo>
                    <a:pt x="7063" y="591"/>
                    <a:pt x="7195" y="459"/>
                    <a:pt x="7195" y="295"/>
                  </a:cubicBezTo>
                  <a:cubicBezTo>
                    <a:pt x="7195" y="132"/>
                    <a:pt x="7063" y="0"/>
                    <a:pt x="6900" y="0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779948" y="1657926"/>
              <a:ext cx="155365" cy="12801"/>
            </a:xfrm>
            <a:custGeom>
              <a:avLst/>
              <a:gdLst/>
              <a:ahLst/>
              <a:cxnLst/>
              <a:rect l="l" t="t" r="r" b="b"/>
              <a:pathLst>
                <a:path w="7197" h="593" extrusionOk="0">
                  <a:moveTo>
                    <a:pt x="297" y="1"/>
                  </a:moveTo>
                  <a:cubicBezTo>
                    <a:pt x="133" y="1"/>
                    <a:pt x="1" y="133"/>
                    <a:pt x="1" y="296"/>
                  </a:cubicBezTo>
                  <a:cubicBezTo>
                    <a:pt x="1" y="460"/>
                    <a:pt x="133" y="592"/>
                    <a:pt x="297" y="592"/>
                  </a:cubicBezTo>
                  <a:lnTo>
                    <a:pt x="6900" y="592"/>
                  </a:lnTo>
                  <a:cubicBezTo>
                    <a:pt x="7064" y="592"/>
                    <a:pt x="7196" y="460"/>
                    <a:pt x="7196" y="296"/>
                  </a:cubicBezTo>
                  <a:cubicBezTo>
                    <a:pt x="7196" y="133"/>
                    <a:pt x="7064" y="1"/>
                    <a:pt x="6900" y="1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952584" y="1349268"/>
              <a:ext cx="58848" cy="12801"/>
            </a:xfrm>
            <a:custGeom>
              <a:avLst/>
              <a:gdLst/>
              <a:ahLst/>
              <a:cxnLst/>
              <a:rect l="l" t="t" r="r" b="b"/>
              <a:pathLst>
                <a:path w="2726" h="593" extrusionOk="0">
                  <a:moveTo>
                    <a:pt x="299" y="0"/>
                  </a:moveTo>
                  <a:cubicBezTo>
                    <a:pt x="135" y="0"/>
                    <a:pt x="0" y="132"/>
                    <a:pt x="0" y="296"/>
                  </a:cubicBezTo>
                  <a:cubicBezTo>
                    <a:pt x="0" y="460"/>
                    <a:pt x="134" y="592"/>
                    <a:pt x="297" y="592"/>
                  </a:cubicBezTo>
                  <a:cubicBezTo>
                    <a:pt x="299" y="592"/>
                    <a:pt x="302" y="592"/>
                    <a:pt x="305" y="592"/>
                  </a:cubicBezTo>
                  <a:lnTo>
                    <a:pt x="2437" y="592"/>
                  </a:lnTo>
                  <a:cubicBezTo>
                    <a:pt x="2596" y="588"/>
                    <a:pt x="2726" y="457"/>
                    <a:pt x="2726" y="296"/>
                  </a:cubicBezTo>
                  <a:cubicBezTo>
                    <a:pt x="2726" y="136"/>
                    <a:pt x="2596" y="5"/>
                    <a:pt x="2437" y="0"/>
                  </a:cubicBezTo>
                  <a:lnTo>
                    <a:pt x="305" y="0"/>
                  </a:lnTo>
                  <a:cubicBezTo>
                    <a:pt x="303" y="0"/>
                    <a:pt x="301" y="0"/>
                    <a:pt x="299" y="0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952756" y="1410987"/>
              <a:ext cx="58826" cy="12801"/>
            </a:xfrm>
            <a:custGeom>
              <a:avLst/>
              <a:gdLst/>
              <a:ahLst/>
              <a:cxnLst/>
              <a:rect l="l" t="t" r="r" b="b"/>
              <a:pathLst>
                <a:path w="2725" h="593" extrusionOk="0">
                  <a:moveTo>
                    <a:pt x="297" y="1"/>
                  </a:moveTo>
                  <a:cubicBezTo>
                    <a:pt x="133" y="1"/>
                    <a:pt x="1" y="133"/>
                    <a:pt x="1" y="297"/>
                  </a:cubicBezTo>
                  <a:cubicBezTo>
                    <a:pt x="1" y="460"/>
                    <a:pt x="133" y="593"/>
                    <a:pt x="297" y="593"/>
                  </a:cubicBezTo>
                  <a:lnTo>
                    <a:pt x="2429" y="593"/>
                  </a:lnTo>
                  <a:cubicBezTo>
                    <a:pt x="2593" y="593"/>
                    <a:pt x="2725" y="460"/>
                    <a:pt x="2725" y="297"/>
                  </a:cubicBezTo>
                  <a:cubicBezTo>
                    <a:pt x="2725" y="133"/>
                    <a:pt x="2593" y="1"/>
                    <a:pt x="2429" y="1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952584" y="1472749"/>
              <a:ext cx="58848" cy="12780"/>
            </a:xfrm>
            <a:custGeom>
              <a:avLst/>
              <a:gdLst/>
              <a:ahLst/>
              <a:cxnLst/>
              <a:rect l="l" t="t" r="r" b="b"/>
              <a:pathLst>
                <a:path w="2726" h="592" extrusionOk="0">
                  <a:moveTo>
                    <a:pt x="297" y="0"/>
                  </a:moveTo>
                  <a:cubicBezTo>
                    <a:pt x="134" y="0"/>
                    <a:pt x="0" y="133"/>
                    <a:pt x="0" y="295"/>
                  </a:cubicBezTo>
                  <a:cubicBezTo>
                    <a:pt x="0" y="459"/>
                    <a:pt x="134" y="591"/>
                    <a:pt x="297" y="591"/>
                  </a:cubicBezTo>
                  <a:cubicBezTo>
                    <a:pt x="299" y="591"/>
                    <a:pt x="302" y="591"/>
                    <a:pt x="305" y="591"/>
                  </a:cubicBezTo>
                  <a:lnTo>
                    <a:pt x="2437" y="591"/>
                  </a:lnTo>
                  <a:cubicBezTo>
                    <a:pt x="2596" y="588"/>
                    <a:pt x="2726" y="456"/>
                    <a:pt x="2726" y="295"/>
                  </a:cubicBezTo>
                  <a:cubicBezTo>
                    <a:pt x="2726" y="136"/>
                    <a:pt x="2596" y="3"/>
                    <a:pt x="2437" y="1"/>
                  </a:cubicBezTo>
                  <a:lnTo>
                    <a:pt x="305" y="1"/>
                  </a:lnTo>
                  <a:cubicBezTo>
                    <a:pt x="302" y="0"/>
                    <a:pt x="299" y="0"/>
                    <a:pt x="297" y="0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952584" y="1534467"/>
              <a:ext cx="58848" cy="12780"/>
            </a:xfrm>
            <a:custGeom>
              <a:avLst/>
              <a:gdLst/>
              <a:ahLst/>
              <a:cxnLst/>
              <a:rect l="l" t="t" r="r" b="b"/>
              <a:pathLst>
                <a:path w="2726" h="592" extrusionOk="0">
                  <a:moveTo>
                    <a:pt x="297" y="1"/>
                  </a:moveTo>
                  <a:cubicBezTo>
                    <a:pt x="134" y="1"/>
                    <a:pt x="0" y="133"/>
                    <a:pt x="0" y="295"/>
                  </a:cubicBezTo>
                  <a:cubicBezTo>
                    <a:pt x="0" y="459"/>
                    <a:pt x="134" y="591"/>
                    <a:pt x="297" y="591"/>
                  </a:cubicBezTo>
                  <a:cubicBezTo>
                    <a:pt x="299" y="591"/>
                    <a:pt x="302" y="591"/>
                    <a:pt x="305" y="591"/>
                  </a:cubicBezTo>
                  <a:lnTo>
                    <a:pt x="2437" y="591"/>
                  </a:lnTo>
                  <a:cubicBezTo>
                    <a:pt x="2596" y="588"/>
                    <a:pt x="2726" y="456"/>
                    <a:pt x="2726" y="295"/>
                  </a:cubicBezTo>
                  <a:cubicBezTo>
                    <a:pt x="2726" y="136"/>
                    <a:pt x="2596" y="4"/>
                    <a:pt x="2437" y="1"/>
                  </a:cubicBezTo>
                  <a:lnTo>
                    <a:pt x="305" y="1"/>
                  </a:lnTo>
                  <a:cubicBezTo>
                    <a:pt x="302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952584" y="1596208"/>
              <a:ext cx="58848" cy="12758"/>
            </a:xfrm>
            <a:custGeom>
              <a:avLst/>
              <a:gdLst/>
              <a:ahLst/>
              <a:cxnLst/>
              <a:rect l="l" t="t" r="r" b="b"/>
              <a:pathLst>
                <a:path w="2726" h="591" extrusionOk="0">
                  <a:moveTo>
                    <a:pt x="297" y="0"/>
                  </a:moveTo>
                  <a:cubicBezTo>
                    <a:pt x="134" y="0"/>
                    <a:pt x="0" y="132"/>
                    <a:pt x="0" y="295"/>
                  </a:cubicBezTo>
                  <a:cubicBezTo>
                    <a:pt x="0" y="459"/>
                    <a:pt x="134" y="591"/>
                    <a:pt x="297" y="591"/>
                  </a:cubicBezTo>
                  <a:cubicBezTo>
                    <a:pt x="299" y="591"/>
                    <a:pt x="302" y="591"/>
                    <a:pt x="305" y="591"/>
                  </a:cubicBezTo>
                  <a:lnTo>
                    <a:pt x="2437" y="591"/>
                  </a:lnTo>
                  <a:cubicBezTo>
                    <a:pt x="2596" y="588"/>
                    <a:pt x="2726" y="455"/>
                    <a:pt x="2726" y="295"/>
                  </a:cubicBezTo>
                  <a:cubicBezTo>
                    <a:pt x="2726" y="135"/>
                    <a:pt x="2596" y="3"/>
                    <a:pt x="2437" y="0"/>
                  </a:cubicBezTo>
                  <a:lnTo>
                    <a:pt x="305" y="0"/>
                  </a:lnTo>
                  <a:cubicBezTo>
                    <a:pt x="302" y="0"/>
                    <a:pt x="299" y="0"/>
                    <a:pt x="297" y="0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952756" y="1657926"/>
              <a:ext cx="58826" cy="12801"/>
            </a:xfrm>
            <a:custGeom>
              <a:avLst/>
              <a:gdLst/>
              <a:ahLst/>
              <a:cxnLst/>
              <a:rect l="l" t="t" r="r" b="b"/>
              <a:pathLst>
                <a:path w="2725" h="593" extrusionOk="0">
                  <a:moveTo>
                    <a:pt x="297" y="1"/>
                  </a:moveTo>
                  <a:cubicBezTo>
                    <a:pt x="133" y="1"/>
                    <a:pt x="1" y="133"/>
                    <a:pt x="1" y="296"/>
                  </a:cubicBezTo>
                  <a:cubicBezTo>
                    <a:pt x="1" y="460"/>
                    <a:pt x="133" y="592"/>
                    <a:pt x="297" y="592"/>
                  </a:cubicBezTo>
                  <a:lnTo>
                    <a:pt x="2429" y="592"/>
                  </a:lnTo>
                  <a:cubicBezTo>
                    <a:pt x="2593" y="592"/>
                    <a:pt x="2725" y="460"/>
                    <a:pt x="2725" y="296"/>
                  </a:cubicBezTo>
                  <a:cubicBezTo>
                    <a:pt x="2725" y="133"/>
                    <a:pt x="2593" y="1"/>
                    <a:pt x="2429" y="1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1891402" y="1544333"/>
              <a:ext cx="14572" cy="52436"/>
            </a:xfrm>
            <a:custGeom>
              <a:avLst/>
              <a:gdLst/>
              <a:ahLst/>
              <a:cxnLst/>
              <a:rect l="l" t="t" r="r" b="b"/>
              <a:pathLst>
                <a:path w="675" h="2429" extrusionOk="0">
                  <a:moveTo>
                    <a:pt x="441" y="1"/>
                  </a:moveTo>
                  <a:lnTo>
                    <a:pt x="179" y="3"/>
                  </a:lnTo>
                  <a:cubicBezTo>
                    <a:pt x="130" y="3"/>
                    <a:pt x="90" y="52"/>
                    <a:pt x="87" y="110"/>
                  </a:cubicBezTo>
                  <a:lnTo>
                    <a:pt x="3" y="2312"/>
                  </a:lnTo>
                  <a:cubicBezTo>
                    <a:pt x="0" y="2376"/>
                    <a:pt x="44" y="2429"/>
                    <a:pt x="98" y="2429"/>
                  </a:cubicBezTo>
                  <a:lnTo>
                    <a:pt x="578" y="2425"/>
                  </a:lnTo>
                  <a:cubicBezTo>
                    <a:pt x="632" y="2423"/>
                    <a:pt x="674" y="2369"/>
                    <a:pt x="669" y="2304"/>
                  </a:cubicBezTo>
                  <a:lnTo>
                    <a:pt x="536" y="104"/>
                  </a:lnTo>
                  <a:cubicBezTo>
                    <a:pt x="532" y="46"/>
                    <a:pt x="491" y="1"/>
                    <a:pt x="441" y="1"/>
                  </a:cubicBezTo>
                  <a:close/>
                </a:path>
              </a:pathLst>
            </a:custGeom>
            <a:solidFill>
              <a:srgbClr val="E6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1855351" y="1614838"/>
              <a:ext cx="90236" cy="143902"/>
            </a:xfrm>
            <a:custGeom>
              <a:avLst/>
              <a:gdLst/>
              <a:ahLst/>
              <a:cxnLst/>
              <a:rect l="l" t="t" r="r" b="b"/>
              <a:pathLst>
                <a:path w="4180" h="6666" extrusionOk="0">
                  <a:moveTo>
                    <a:pt x="3502" y="1"/>
                  </a:moveTo>
                  <a:cubicBezTo>
                    <a:pt x="3501" y="1"/>
                    <a:pt x="3500" y="1"/>
                    <a:pt x="3500" y="1"/>
                  </a:cubicBezTo>
                  <a:lnTo>
                    <a:pt x="536" y="33"/>
                  </a:lnTo>
                  <a:cubicBezTo>
                    <a:pt x="423" y="35"/>
                    <a:pt x="330" y="124"/>
                    <a:pt x="323" y="240"/>
                  </a:cubicBezTo>
                  <a:lnTo>
                    <a:pt x="6" y="6256"/>
                  </a:lnTo>
                  <a:cubicBezTo>
                    <a:pt x="0" y="6379"/>
                    <a:pt x="98" y="6483"/>
                    <a:pt x="222" y="6483"/>
                  </a:cubicBezTo>
                  <a:cubicBezTo>
                    <a:pt x="223" y="6483"/>
                    <a:pt x="224" y="6483"/>
                    <a:pt x="225" y="6483"/>
                  </a:cubicBezTo>
                  <a:cubicBezTo>
                    <a:pt x="225" y="6483"/>
                    <a:pt x="1029" y="6666"/>
                    <a:pt x="1931" y="6666"/>
                  </a:cubicBezTo>
                  <a:cubicBezTo>
                    <a:pt x="1955" y="6666"/>
                    <a:pt x="1978" y="6666"/>
                    <a:pt x="2002" y="6665"/>
                  </a:cubicBezTo>
                  <a:cubicBezTo>
                    <a:pt x="2932" y="6654"/>
                    <a:pt x="3958" y="6441"/>
                    <a:pt x="3958" y="6441"/>
                  </a:cubicBezTo>
                  <a:cubicBezTo>
                    <a:pt x="4081" y="6439"/>
                    <a:pt x="4180" y="6333"/>
                    <a:pt x="4170" y="6207"/>
                  </a:cubicBezTo>
                  <a:lnTo>
                    <a:pt x="3717" y="201"/>
                  </a:lnTo>
                  <a:cubicBezTo>
                    <a:pt x="3709" y="88"/>
                    <a:pt x="3615" y="1"/>
                    <a:pt x="3502" y="1"/>
                  </a:cubicBezTo>
                  <a:close/>
                </a:path>
              </a:pathLst>
            </a:custGeom>
            <a:solidFill>
              <a:srgbClr val="B419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1866879" y="1591631"/>
              <a:ext cx="63640" cy="24113"/>
            </a:xfrm>
            <a:custGeom>
              <a:avLst/>
              <a:gdLst/>
              <a:ahLst/>
              <a:cxnLst/>
              <a:rect l="l" t="t" r="r" b="b"/>
              <a:pathLst>
                <a:path w="2948" h="1117" extrusionOk="0">
                  <a:moveTo>
                    <a:pt x="2924" y="0"/>
                  </a:moveTo>
                  <a:lnTo>
                    <a:pt x="14" y="33"/>
                  </a:lnTo>
                  <a:cubicBezTo>
                    <a:pt x="7" y="33"/>
                    <a:pt x="1" y="39"/>
                    <a:pt x="1" y="46"/>
                  </a:cubicBezTo>
                  <a:lnTo>
                    <a:pt x="14" y="1117"/>
                  </a:lnTo>
                  <a:lnTo>
                    <a:pt x="2947" y="1084"/>
                  </a:lnTo>
                  <a:lnTo>
                    <a:pt x="2936" y="12"/>
                  </a:lnTo>
                  <a:cubicBezTo>
                    <a:pt x="2936" y="6"/>
                    <a:pt x="2930" y="0"/>
                    <a:pt x="2924" y="0"/>
                  </a:cubicBezTo>
                  <a:close/>
                </a:path>
              </a:pathLst>
            </a:custGeom>
            <a:solidFill>
              <a:srgbClr val="D818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1923265" y="1594114"/>
              <a:ext cx="1338" cy="18760"/>
            </a:xfrm>
            <a:custGeom>
              <a:avLst/>
              <a:gdLst/>
              <a:ahLst/>
              <a:cxnLst/>
              <a:rect l="l" t="t" r="r" b="b"/>
              <a:pathLst>
                <a:path w="62" h="869" extrusionOk="0">
                  <a:moveTo>
                    <a:pt x="32" y="1"/>
                  </a:moveTo>
                  <a:cubicBezTo>
                    <a:pt x="23" y="1"/>
                    <a:pt x="15" y="8"/>
                    <a:pt x="15" y="18"/>
                  </a:cubicBezTo>
                  <a:lnTo>
                    <a:pt x="1" y="434"/>
                  </a:lnTo>
                  <a:lnTo>
                    <a:pt x="15" y="851"/>
                  </a:lnTo>
                  <a:cubicBezTo>
                    <a:pt x="15" y="863"/>
                    <a:pt x="23" y="868"/>
                    <a:pt x="31" y="868"/>
                  </a:cubicBezTo>
                  <a:cubicBezTo>
                    <a:pt x="39" y="868"/>
                    <a:pt x="48" y="863"/>
                    <a:pt x="48" y="851"/>
                  </a:cubicBezTo>
                  <a:cubicBezTo>
                    <a:pt x="48" y="851"/>
                    <a:pt x="55" y="643"/>
                    <a:pt x="62" y="434"/>
                  </a:cubicBezTo>
                  <a:cubicBezTo>
                    <a:pt x="55" y="225"/>
                    <a:pt x="48" y="18"/>
                    <a:pt x="48" y="18"/>
                  </a:cubicBezTo>
                  <a:cubicBezTo>
                    <a:pt x="48" y="9"/>
                    <a:pt x="41" y="2"/>
                    <a:pt x="32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1918257" y="1594114"/>
              <a:ext cx="1360" cy="18760"/>
            </a:xfrm>
            <a:custGeom>
              <a:avLst/>
              <a:gdLst/>
              <a:ahLst/>
              <a:cxnLst/>
              <a:rect l="l" t="t" r="r" b="b"/>
              <a:pathLst>
                <a:path w="63" h="869" extrusionOk="0">
                  <a:moveTo>
                    <a:pt x="32" y="1"/>
                  </a:moveTo>
                  <a:cubicBezTo>
                    <a:pt x="24" y="1"/>
                    <a:pt x="15" y="8"/>
                    <a:pt x="15" y="18"/>
                  </a:cubicBezTo>
                  <a:cubicBezTo>
                    <a:pt x="15" y="18"/>
                    <a:pt x="8" y="225"/>
                    <a:pt x="1" y="434"/>
                  </a:cubicBezTo>
                  <a:cubicBezTo>
                    <a:pt x="8" y="643"/>
                    <a:pt x="15" y="851"/>
                    <a:pt x="15" y="851"/>
                  </a:cubicBezTo>
                  <a:cubicBezTo>
                    <a:pt x="15" y="863"/>
                    <a:pt x="23" y="868"/>
                    <a:pt x="31" y="868"/>
                  </a:cubicBezTo>
                  <a:cubicBezTo>
                    <a:pt x="40" y="868"/>
                    <a:pt x="48" y="863"/>
                    <a:pt x="48" y="851"/>
                  </a:cubicBezTo>
                  <a:cubicBezTo>
                    <a:pt x="48" y="851"/>
                    <a:pt x="55" y="643"/>
                    <a:pt x="62" y="434"/>
                  </a:cubicBezTo>
                  <a:cubicBezTo>
                    <a:pt x="55" y="225"/>
                    <a:pt x="48" y="18"/>
                    <a:pt x="48" y="18"/>
                  </a:cubicBezTo>
                  <a:cubicBezTo>
                    <a:pt x="48" y="9"/>
                    <a:pt x="41" y="2"/>
                    <a:pt x="32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1913249" y="1594114"/>
              <a:ext cx="1360" cy="18760"/>
            </a:xfrm>
            <a:custGeom>
              <a:avLst/>
              <a:gdLst/>
              <a:ahLst/>
              <a:cxnLst/>
              <a:rect l="l" t="t" r="r" b="b"/>
              <a:pathLst>
                <a:path w="63" h="869" extrusionOk="0">
                  <a:moveTo>
                    <a:pt x="32" y="1"/>
                  </a:moveTo>
                  <a:cubicBezTo>
                    <a:pt x="24" y="1"/>
                    <a:pt x="17" y="8"/>
                    <a:pt x="15" y="18"/>
                  </a:cubicBezTo>
                  <a:cubicBezTo>
                    <a:pt x="15" y="18"/>
                    <a:pt x="8" y="225"/>
                    <a:pt x="1" y="434"/>
                  </a:cubicBezTo>
                  <a:cubicBezTo>
                    <a:pt x="8" y="643"/>
                    <a:pt x="15" y="851"/>
                    <a:pt x="15" y="851"/>
                  </a:cubicBezTo>
                  <a:cubicBezTo>
                    <a:pt x="15" y="863"/>
                    <a:pt x="23" y="868"/>
                    <a:pt x="32" y="868"/>
                  </a:cubicBezTo>
                  <a:cubicBezTo>
                    <a:pt x="40" y="868"/>
                    <a:pt x="48" y="863"/>
                    <a:pt x="48" y="851"/>
                  </a:cubicBezTo>
                  <a:cubicBezTo>
                    <a:pt x="48" y="851"/>
                    <a:pt x="55" y="643"/>
                    <a:pt x="62" y="434"/>
                  </a:cubicBezTo>
                  <a:cubicBezTo>
                    <a:pt x="55" y="225"/>
                    <a:pt x="48" y="18"/>
                    <a:pt x="48" y="18"/>
                  </a:cubicBezTo>
                  <a:cubicBezTo>
                    <a:pt x="48" y="9"/>
                    <a:pt x="41" y="2"/>
                    <a:pt x="32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1908262" y="1594114"/>
              <a:ext cx="1338" cy="18760"/>
            </a:xfrm>
            <a:custGeom>
              <a:avLst/>
              <a:gdLst/>
              <a:ahLst/>
              <a:cxnLst/>
              <a:rect l="l" t="t" r="r" b="b"/>
              <a:pathLst>
                <a:path w="62" h="869" extrusionOk="0">
                  <a:moveTo>
                    <a:pt x="31" y="1"/>
                  </a:moveTo>
                  <a:cubicBezTo>
                    <a:pt x="23" y="1"/>
                    <a:pt x="14" y="8"/>
                    <a:pt x="14" y="18"/>
                  </a:cubicBezTo>
                  <a:lnTo>
                    <a:pt x="0" y="434"/>
                  </a:lnTo>
                  <a:lnTo>
                    <a:pt x="14" y="851"/>
                  </a:lnTo>
                  <a:cubicBezTo>
                    <a:pt x="14" y="863"/>
                    <a:pt x="23" y="868"/>
                    <a:pt x="31" y="868"/>
                  </a:cubicBezTo>
                  <a:cubicBezTo>
                    <a:pt x="39" y="868"/>
                    <a:pt x="47" y="863"/>
                    <a:pt x="47" y="851"/>
                  </a:cubicBezTo>
                  <a:cubicBezTo>
                    <a:pt x="47" y="851"/>
                    <a:pt x="54" y="643"/>
                    <a:pt x="61" y="434"/>
                  </a:cubicBezTo>
                  <a:cubicBezTo>
                    <a:pt x="54" y="225"/>
                    <a:pt x="47" y="18"/>
                    <a:pt x="47" y="18"/>
                  </a:cubicBezTo>
                  <a:cubicBezTo>
                    <a:pt x="47" y="9"/>
                    <a:pt x="40" y="2"/>
                    <a:pt x="31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1903254" y="1594114"/>
              <a:ext cx="1338" cy="18760"/>
            </a:xfrm>
            <a:custGeom>
              <a:avLst/>
              <a:gdLst/>
              <a:ahLst/>
              <a:cxnLst/>
              <a:rect l="l" t="t" r="r" b="b"/>
              <a:pathLst>
                <a:path w="62" h="869" extrusionOk="0">
                  <a:moveTo>
                    <a:pt x="32" y="1"/>
                  </a:moveTo>
                  <a:cubicBezTo>
                    <a:pt x="23" y="1"/>
                    <a:pt x="14" y="8"/>
                    <a:pt x="14" y="18"/>
                  </a:cubicBezTo>
                  <a:lnTo>
                    <a:pt x="0" y="434"/>
                  </a:lnTo>
                  <a:lnTo>
                    <a:pt x="14" y="851"/>
                  </a:lnTo>
                  <a:cubicBezTo>
                    <a:pt x="14" y="863"/>
                    <a:pt x="23" y="868"/>
                    <a:pt x="31" y="868"/>
                  </a:cubicBezTo>
                  <a:cubicBezTo>
                    <a:pt x="39" y="868"/>
                    <a:pt x="47" y="863"/>
                    <a:pt x="47" y="851"/>
                  </a:cubicBezTo>
                  <a:cubicBezTo>
                    <a:pt x="47" y="851"/>
                    <a:pt x="54" y="643"/>
                    <a:pt x="61" y="434"/>
                  </a:cubicBezTo>
                  <a:cubicBezTo>
                    <a:pt x="54" y="225"/>
                    <a:pt x="47" y="18"/>
                    <a:pt x="47" y="18"/>
                  </a:cubicBezTo>
                  <a:cubicBezTo>
                    <a:pt x="47" y="9"/>
                    <a:pt x="40" y="2"/>
                    <a:pt x="32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1898246" y="1594114"/>
              <a:ext cx="1338" cy="18760"/>
            </a:xfrm>
            <a:custGeom>
              <a:avLst/>
              <a:gdLst/>
              <a:ahLst/>
              <a:cxnLst/>
              <a:rect l="l" t="t" r="r" b="b"/>
              <a:pathLst>
                <a:path w="62" h="869" extrusionOk="0">
                  <a:moveTo>
                    <a:pt x="31" y="1"/>
                  </a:moveTo>
                  <a:cubicBezTo>
                    <a:pt x="23" y="1"/>
                    <a:pt x="15" y="6"/>
                    <a:pt x="15" y="18"/>
                  </a:cubicBezTo>
                  <a:cubicBezTo>
                    <a:pt x="15" y="18"/>
                    <a:pt x="7" y="225"/>
                    <a:pt x="0" y="434"/>
                  </a:cubicBezTo>
                  <a:cubicBezTo>
                    <a:pt x="7" y="643"/>
                    <a:pt x="15" y="851"/>
                    <a:pt x="15" y="851"/>
                  </a:cubicBezTo>
                  <a:cubicBezTo>
                    <a:pt x="15" y="860"/>
                    <a:pt x="22" y="867"/>
                    <a:pt x="30" y="868"/>
                  </a:cubicBezTo>
                  <a:cubicBezTo>
                    <a:pt x="39" y="868"/>
                    <a:pt x="47" y="861"/>
                    <a:pt x="47" y="851"/>
                  </a:cubicBezTo>
                  <a:lnTo>
                    <a:pt x="62" y="434"/>
                  </a:lnTo>
                  <a:lnTo>
                    <a:pt x="47" y="18"/>
                  </a:lnTo>
                  <a:cubicBezTo>
                    <a:pt x="47" y="6"/>
                    <a:pt x="39" y="1"/>
                    <a:pt x="31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1893237" y="1594114"/>
              <a:ext cx="1338" cy="18760"/>
            </a:xfrm>
            <a:custGeom>
              <a:avLst/>
              <a:gdLst/>
              <a:ahLst/>
              <a:cxnLst/>
              <a:rect l="l" t="t" r="r" b="b"/>
              <a:pathLst>
                <a:path w="62" h="869" extrusionOk="0">
                  <a:moveTo>
                    <a:pt x="31" y="1"/>
                  </a:moveTo>
                  <a:cubicBezTo>
                    <a:pt x="23" y="1"/>
                    <a:pt x="15" y="6"/>
                    <a:pt x="15" y="18"/>
                  </a:cubicBezTo>
                  <a:cubicBezTo>
                    <a:pt x="15" y="18"/>
                    <a:pt x="8" y="225"/>
                    <a:pt x="0" y="434"/>
                  </a:cubicBezTo>
                  <a:cubicBezTo>
                    <a:pt x="8" y="643"/>
                    <a:pt x="15" y="851"/>
                    <a:pt x="15" y="851"/>
                  </a:cubicBezTo>
                  <a:cubicBezTo>
                    <a:pt x="15" y="860"/>
                    <a:pt x="22" y="867"/>
                    <a:pt x="30" y="868"/>
                  </a:cubicBezTo>
                  <a:cubicBezTo>
                    <a:pt x="39" y="868"/>
                    <a:pt x="46" y="861"/>
                    <a:pt x="47" y="851"/>
                  </a:cubicBezTo>
                  <a:cubicBezTo>
                    <a:pt x="47" y="851"/>
                    <a:pt x="55" y="643"/>
                    <a:pt x="62" y="434"/>
                  </a:cubicBezTo>
                  <a:lnTo>
                    <a:pt x="47" y="18"/>
                  </a:lnTo>
                  <a:cubicBezTo>
                    <a:pt x="47" y="6"/>
                    <a:pt x="39" y="1"/>
                    <a:pt x="31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1888229" y="1594114"/>
              <a:ext cx="1338" cy="18760"/>
            </a:xfrm>
            <a:custGeom>
              <a:avLst/>
              <a:gdLst/>
              <a:ahLst/>
              <a:cxnLst/>
              <a:rect l="l" t="t" r="r" b="b"/>
              <a:pathLst>
                <a:path w="62" h="869" extrusionOk="0">
                  <a:moveTo>
                    <a:pt x="32" y="1"/>
                  </a:moveTo>
                  <a:cubicBezTo>
                    <a:pt x="23" y="1"/>
                    <a:pt x="15" y="8"/>
                    <a:pt x="15" y="18"/>
                  </a:cubicBezTo>
                  <a:cubicBezTo>
                    <a:pt x="15" y="18"/>
                    <a:pt x="8" y="225"/>
                    <a:pt x="1" y="434"/>
                  </a:cubicBezTo>
                  <a:cubicBezTo>
                    <a:pt x="8" y="643"/>
                    <a:pt x="15" y="851"/>
                    <a:pt x="15" y="851"/>
                  </a:cubicBezTo>
                  <a:cubicBezTo>
                    <a:pt x="15" y="863"/>
                    <a:pt x="23" y="868"/>
                    <a:pt x="31" y="868"/>
                  </a:cubicBezTo>
                  <a:cubicBezTo>
                    <a:pt x="39" y="868"/>
                    <a:pt x="48" y="863"/>
                    <a:pt x="48" y="851"/>
                  </a:cubicBezTo>
                  <a:cubicBezTo>
                    <a:pt x="48" y="851"/>
                    <a:pt x="55" y="643"/>
                    <a:pt x="62" y="434"/>
                  </a:cubicBezTo>
                  <a:cubicBezTo>
                    <a:pt x="55" y="225"/>
                    <a:pt x="48" y="18"/>
                    <a:pt x="48" y="18"/>
                  </a:cubicBezTo>
                  <a:cubicBezTo>
                    <a:pt x="48" y="9"/>
                    <a:pt x="40" y="2"/>
                    <a:pt x="32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1883264" y="1594114"/>
              <a:ext cx="1338" cy="18760"/>
            </a:xfrm>
            <a:custGeom>
              <a:avLst/>
              <a:gdLst/>
              <a:ahLst/>
              <a:cxnLst/>
              <a:rect l="l" t="t" r="r" b="b"/>
              <a:pathLst>
                <a:path w="62" h="869" extrusionOk="0">
                  <a:moveTo>
                    <a:pt x="31" y="1"/>
                  </a:moveTo>
                  <a:cubicBezTo>
                    <a:pt x="21" y="1"/>
                    <a:pt x="14" y="8"/>
                    <a:pt x="14" y="18"/>
                  </a:cubicBezTo>
                  <a:cubicBezTo>
                    <a:pt x="14" y="18"/>
                    <a:pt x="7" y="225"/>
                    <a:pt x="0" y="434"/>
                  </a:cubicBezTo>
                  <a:cubicBezTo>
                    <a:pt x="7" y="643"/>
                    <a:pt x="14" y="851"/>
                    <a:pt x="14" y="851"/>
                  </a:cubicBezTo>
                  <a:cubicBezTo>
                    <a:pt x="14" y="863"/>
                    <a:pt x="22" y="868"/>
                    <a:pt x="30" y="868"/>
                  </a:cubicBezTo>
                  <a:cubicBezTo>
                    <a:pt x="38" y="868"/>
                    <a:pt x="46" y="863"/>
                    <a:pt x="47" y="851"/>
                  </a:cubicBezTo>
                  <a:cubicBezTo>
                    <a:pt x="47" y="851"/>
                    <a:pt x="54" y="643"/>
                    <a:pt x="61" y="434"/>
                  </a:cubicBezTo>
                  <a:cubicBezTo>
                    <a:pt x="54" y="225"/>
                    <a:pt x="47" y="18"/>
                    <a:pt x="47" y="18"/>
                  </a:cubicBezTo>
                  <a:cubicBezTo>
                    <a:pt x="46" y="9"/>
                    <a:pt x="39" y="2"/>
                    <a:pt x="31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1878212" y="1594114"/>
              <a:ext cx="1360" cy="18760"/>
            </a:xfrm>
            <a:custGeom>
              <a:avLst/>
              <a:gdLst/>
              <a:ahLst/>
              <a:cxnLst/>
              <a:rect l="l" t="t" r="r" b="b"/>
              <a:pathLst>
                <a:path w="63" h="869" extrusionOk="0">
                  <a:moveTo>
                    <a:pt x="31" y="1"/>
                  </a:moveTo>
                  <a:cubicBezTo>
                    <a:pt x="23" y="1"/>
                    <a:pt x="15" y="6"/>
                    <a:pt x="15" y="18"/>
                  </a:cubicBezTo>
                  <a:cubicBezTo>
                    <a:pt x="15" y="18"/>
                    <a:pt x="8" y="225"/>
                    <a:pt x="1" y="434"/>
                  </a:cubicBezTo>
                  <a:cubicBezTo>
                    <a:pt x="8" y="643"/>
                    <a:pt x="15" y="851"/>
                    <a:pt x="15" y="851"/>
                  </a:cubicBezTo>
                  <a:cubicBezTo>
                    <a:pt x="15" y="860"/>
                    <a:pt x="22" y="867"/>
                    <a:pt x="31" y="868"/>
                  </a:cubicBezTo>
                  <a:cubicBezTo>
                    <a:pt x="41" y="868"/>
                    <a:pt x="48" y="861"/>
                    <a:pt x="48" y="851"/>
                  </a:cubicBezTo>
                  <a:lnTo>
                    <a:pt x="62" y="434"/>
                  </a:lnTo>
                  <a:lnTo>
                    <a:pt x="48" y="18"/>
                  </a:lnTo>
                  <a:cubicBezTo>
                    <a:pt x="48" y="6"/>
                    <a:pt x="40" y="1"/>
                    <a:pt x="31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1873377" y="1594114"/>
              <a:ext cx="1338" cy="18760"/>
            </a:xfrm>
            <a:custGeom>
              <a:avLst/>
              <a:gdLst/>
              <a:ahLst/>
              <a:cxnLst/>
              <a:rect l="l" t="t" r="r" b="b"/>
              <a:pathLst>
                <a:path w="62" h="869" extrusionOk="0">
                  <a:moveTo>
                    <a:pt x="31" y="1"/>
                  </a:moveTo>
                  <a:cubicBezTo>
                    <a:pt x="23" y="1"/>
                    <a:pt x="16" y="8"/>
                    <a:pt x="16" y="18"/>
                  </a:cubicBezTo>
                  <a:cubicBezTo>
                    <a:pt x="16" y="18"/>
                    <a:pt x="7" y="225"/>
                    <a:pt x="0" y="434"/>
                  </a:cubicBezTo>
                  <a:cubicBezTo>
                    <a:pt x="7" y="643"/>
                    <a:pt x="16" y="851"/>
                    <a:pt x="16" y="851"/>
                  </a:cubicBezTo>
                  <a:cubicBezTo>
                    <a:pt x="16" y="860"/>
                    <a:pt x="23" y="867"/>
                    <a:pt x="31" y="868"/>
                  </a:cubicBezTo>
                  <a:cubicBezTo>
                    <a:pt x="40" y="868"/>
                    <a:pt x="47" y="861"/>
                    <a:pt x="47" y="851"/>
                  </a:cubicBezTo>
                  <a:cubicBezTo>
                    <a:pt x="47" y="851"/>
                    <a:pt x="54" y="643"/>
                    <a:pt x="61" y="434"/>
                  </a:cubicBezTo>
                  <a:cubicBezTo>
                    <a:pt x="54" y="225"/>
                    <a:pt x="47" y="18"/>
                    <a:pt x="47" y="18"/>
                  </a:cubicBezTo>
                  <a:cubicBezTo>
                    <a:pt x="47" y="9"/>
                    <a:pt x="40" y="2"/>
                    <a:pt x="31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1798447" y="1544333"/>
              <a:ext cx="14528" cy="52479"/>
            </a:xfrm>
            <a:custGeom>
              <a:avLst/>
              <a:gdLst/>
              <a:ahLst/>
              <a:cxnLst/>
              <a:rect l="l" t="t" r="r" b="b"/>
              <a:pathLst>
                <a:path w="673" h="2431" extrusionOk="0">
                  <a:moveTo>
                    <a:pt x="440" y="1"/>
                  </a:moveTo>
                  <a:lnTo>
                    <a:pt x="178" y="3"/>
                  </a:lnTo>
                  <a:cubicBezTo>
                    <a:pt x="128" y="3"/>
                    <a:pt x="88" y="52"/>
                    <a:pt x="85" y="110"/>
                  </a:cubicBezTo>
                  <a:lnTo>
                    <a:pt x="1" y="2312"/>
                  </a:lnTo>
                  <a:cubicBezTo>
                    <a:pt x="0" y="2376"/>
                    <a:pt x="44" y="2430"/>
                    <a:pt x="97" y="2430"/>
                  </a:cubicBezTo>
                  <a:lnTo>
                    <a:pt x="576" y="2425"/>
                  </a:lnTo>
                  <a:cubicBezTo>
                    <a:pt x="630" y="2423"/>
                    <a:pt x="673" y="2369"/>
                    <a:pt x="669" y="2304"/>
                  </a:cubicBezTo>
                  <a:lnTo>
                    <a:pt x="535" y="104"/>
                  </a:lnTo>
                  <a:cubicBezTo>
                    <a:pt x="531" y="46"/>
                    <a:pt x="489" y="1"/>
                    <a:pt x="440" y="1"/>
                  </a:cubicBezTo>
                  <a:close/>
                </a:path>
              </a:pathLst>
            </a:custGeom>
            <a:solidFill>
              <a:srgbClr val="F2D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1762352" y="1614838"/>
              <a:ext cx="90236" cy="143902"/>
            </a:xfrm>
            <a:custGeom>
              <a:avLst/>
              <a:gdLst/>
              <a:ahLst/>
              <a:cxnLst/>
              <a:rect l="l" t="t" r="r" b="b"/>
              <a:pathLst>
                <a:path w="4180" h="6666" extrusionOk="0">
                  <a:moveTo>
                    <a:pt x="3503" y="1"/>
                  </a:moveTo>
                  <a:cubicBezTo>
                    <a:pt x="3502" y="1"/>
                    <a:pt x="3501" y="1"/>
                    <a:pt x="3500" y="1"/>
                  </a:cubicBezTo>
                  <a:lnTo>
                    <a:pt x="537" y="35"/>
                  </a:lnTo>
                  <a:cubicBezTo>
                    <a:pt x="423" y="36"/>
                    <a:pt x="329" y="126"/>
                    <a:pt x="323" y="240"/>
                  </a:cubicBezTo>
                  <a:lnTo>
                    <a:pt x="8" y="6256"/>
                  </a:lnTo>
                  <a:cubicBezTo>
                    <a:pt x="1" y="6379"/>
                    <a:pt x="99" y="6483"/>
                    <a:pt x="223" y="6483"/>
                  </a:cubicBezTo>
                  <a:cubicBezTo>
                    <a:pt x="224" y="6483"/>
                    <a:pt x="224" y="6483"/>
                    <a:pt x="225" y="6483"/>
                  </a:cubicBezTo>
                  <a:cubicBezTo>
                    <a:pt x="225" y="6483"/>
                    <a:pt x="1029" y="6666"/>
                    <a:pt x="1932" y="6666"/>
                  </a:cubicBezTo>
                  <a:cubicBezTo>
                    <a:pt x="1955" y="6666"/>
                    <a:pt x="1979" y="6666"/>
                    <a:pt x="2002" y="6665"/>
                  </a:cubicBezTo>
                  <a:cubicBezTo>
                    <a:pt x="2932" y="6654"/>
                    <a:pt x="3958" y="6441"/>
                    <a:pt x="3958" y="6441"/>
                  </a:cubicBezTo>
                  <a:cubicBezTo>
                    <a:pt x="4083" y="6439"/>
                    <a:pt x="4180" y="6333"/>
                    <a:pt x="4170" y="6207"/>
                  </a:cubicBezTo>
                  <a:lnTo>
                    <a:pt x="3718" y="201"/>
                  </a:lnTo>
                  <a:cubicBezTo>
                    <a:pt x="3709" y="88"/>
                    <a:pt x="3615" y="1"/>
                    <a:pt x="3503" y="1"/>
                  </a:cubicBezTo>
                  <a:close/>
                </a:path>
              </a:pathLst>
            </a:custGeom>
            <a:solidFill>
              <a:srgbClr val="F5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1773902" y="1591631"/>
              <a:ext cx="63618" cy="24156"/>
            </a:xfrm>
            <a:custGeom>
              <a:avLst/>
              <a:gdLst/>
              <a:ahLst/>
              <a:cxnLst/>
              <a:rect l="l" t="t" r="r" b="b"/>
              <a:pathLst>
                <a:path w="2947" h="1119" extrusionOk="0">
                  <a:moveTo>
                    <a:pt x="2924" y="0"/>
                  </a:moveTo>
                  <a:lnTo>
                    <a:pt x="13" y="33"/>
                  </a:lnTo>
                  <a:cubicBezTo>
                    <a:pt x="6" y="33"/>
                    <a:pt x="0" y="39"/>
                    <a:pt x="0" y="46"/>
                  </a:cubicBezTo>
                  <a:lnTo>
                    <a:pt x="13" y="1118"/>
                  </a:lnTo>
                  <a:lnTo>
                    <a:pt x="2947" y="1086"/>
                  </a:lnTo>
                  <a:lnTo>
                    <a:pt x="2935" y="12"/>
                  </a:lnTo>
                  <a:cubicBezTo>
                    <a:pt x="2935" y="6"/>
                    <a:pt x="2929" y="0"/>
                    <a:pt x="2924" y="0"/>
                  </a:cubicBezTo>
                  <a:close/>
                </a:path>
              </a:pathLst>
            </a:custGeom>
            <a:solidFill>
              <a:srgbClr val="F4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1831260" y="1595215"/>
              <a:ext cx="1338" cy="18738"/>
            </a:xfrm>
            <a:custGeom>
              <a:avLst/>
              <a:gdLst/>
              <a:ahLst/>
              <a:cxnLst/>
              <a:rect l="l" t="t" r="r" b="b"/>
              <a:pathLst>
                <a:path w="62" h="868" extrusionOk="0">
                  <a:moveTo>
                    <a:pt x="31" y="0"/>
                  </a:moveTo>
                  <a:cubicBezTo>
                    <a:pt x="23" y="0"/>
                    <a:pt x="15" y="6"/>
                    <a:pt x="15" y="16"/>
                  </a:cubicBezTo>
                  <a:lnTo>
                    <a:pt x="1" y="435"/>
                  </a:lnTo>
                  <a:cubicBezTo>
                    <a:pt x="8" y="642"/>
                    <a:pt x="15" y="851"/>
                    <a:pt x="15" y="851"/>
                  </a:cubicBezTo>
                  <a:cubicBezTo>
                    <a:pt x="15" y="860"/>
                    <a:pt x="22" y="867"/>
                    <a:pt x="31" y="867"/>
                  </a:cubicBezTo>
                  <a:cubicBezTo>
                    <a:pt x="39" y="867"/>
                    <a:pt x="46" y="860"/>
                    <a:pt x="48" y="851"/>
                  </a:cubicBezTo>
                  <a:lnTo>
                    <a:pt x="62" y="435"/>
                  </a:lnTo>
                  <a:lnTo>
                    <a:pt x="48" y="16"/>
                  </a:lnTo>
                  <a:cubicBezTo>
                    <a:pt x="48" y="6"/>
                    <a:pt x="40" y="0"/>
                    <a:pt x="31" y="0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1826251" y="1595215"/>
              <a:ext cx="1360" cy="18738"/>
            </a:xfrm>
            <a:custGeom>
              <a:avLst/>
              <a:gdLst/>
              <a:ahLst/>
              <a:cxnLst/>
              <a:rect l="l" t="t" r="r" b="b"/>
              <a:pathLst>
                <a:path w="63" h="868" extrusionOk="0">
                  <a:moveTo>
                    <a:pt x="30" y="1"/>
                  </a:moveTo>
                  <a:cubicBezTo>
                    <a:pt x="21" y="1"/>
                    <a:pt x="15" y="8"/>
                    <a:pt x="15" y="16"/>
                  </a:cubicBezTo>
                  <a:cubicBezTo>
                    <a:pt x="15" y="16"/>
                    <a:pt x="8" y="225"/>
                    <a:pt x="1" y="435"/>
                  </a:cubicBezTo>
                  <a:cubicBezTo>
                    <a:pt x="8" y="642"/>
                    <a:pt x="15" y="851"/>
                    <a:pt x="15" y="851"/>
                  </a:cubicBezTo>
                  <a:cubicBezTo>
                    <a:pt x="15" y="862"/>
                    <a:pt x="23" y="867"/>
                    <a:pt x="31" y="867"/>
                  </a:cubicBezTo>
                  <a:cubicBezTo>
                    <a:pt x="40" y="867"/>
                    <a:pt x="48" y="862"/>
                    <a:pt x="48" y="851"/>
                  </a:cubicBezTo>
                  <a:cubicBezTo>
                    <a:pt x="48" y="851"/>
                    <a:pt x="55" y="642"/>
                    <a:pt x="62" y="435"/>
                  </a:cubicBezTo>
                  <a:lnTo>
                    <a:pt x="48" y="16"/>
                  </a:lnTo>
                  <a:cubicBezTo>
                    <a:pt x="46" y="8"/>
                    <a:pt x="41" y="1"/>
                    <a:pt x="32" y="1"/>
                  </a:cubicBezTo>
                  <a:cubicBezTo>
                    <a:pt x="31" y="1"/>
                    <a:pt x="31" y="1"/>
                    <a:pt x="30" y="1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1821243" y="1595215"/>
              <a:ext cx="1360" cy="18716"/>
            </a:xfrm>
            <a:custGeom>
              <a:avLst/>
              <a:gdLst/>
              <a:ahLst/>
              <a:cxnLst/>
              <a:rect l="l" t="t" r="r" b="b"/>
              <a:pathLst>
                <a:path w="63" h="867" extrusionOk="0">
                  <a:moveTo>
                    <a:pt x="30" y="1"/>
                  </a:moveTo>
                  <a:cubicBezTo>
                    <a:pt x="21" y="1"/>
                    <a:pt x="15" y="7"/>
                    <a:pt x="15" y="16"/>
                  </a:cubicBezTo>
                  <a:lnTo>
                    <a:pt x="1" y="435"/>
                  </a:lnTo>
                  <a:lnTo>
                    <a:pt x="15" y="851"/>
                  </a:lnTo>
                  <a:cubicBezTo>
                    <a:pt x="16" y="861"/>
                    <a:pt x="23" y="866"/>
                    <a:pt x="31" y="866"/>
                  </a:cubicBezTo>
                  <a:cubicBezTo>
                    <a:pt x="39" y="866"/>
                    <a:pt x="47" y="861"/>
                    <a:pt x="48" y="851"/>
                  </a:cubicBezTo>
                  <a:lnTo>
                    <a:pt x="62" y="435"/>
                  </a:lnTo>
                  <a:lnTo>
                    <a:pt x="48" y="16"/>
                  </a:lnTo>
                  <a:cubicBezTo>
                    <a:pt x="47" y="8"/>
                    <a:pt x="41" y="1"/>
                    <a:pt x="32" y="1"/>
                  </a:cubicBezTo>
                  <a:cubicBezTo>
                    <a:pt x="31" y="1"/>
                    <a:pt x="31" y="1"/>
                    <a:pt x="30" y="1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1816256" y="1595215"/>
              <a:ext cx="1338" cy="18738"/>
            </a:xfrm>
            <a:custGeom>
              <a:avLst/>
              <a:gdLst/>
              <a:ahLst/>
              <a:cxnLst/>
              <a:rect l="l" t="t" r="r" b="b"/>
              <a:pathLst>
                <a:path w="62" h="868" extrusionOk="0">
                  <a:moveTo>
                    <a:pt x="29" y="1"/>
                  </a:moveTo>
                  <a:cubicBezTo>
                    <a:pt x="20" y="1"/>
                    <a:pt x="14" y="7"/>
                    <a:pt x="14" y="16"/>
                  </a:cubicBezTo>
                  <a:lnTo>
                    <a:pt x="0" y="435"/>
                  </a:lnTo>
                  <a:lnTo>
                    <a:pt x="14" y="851"/>
                  </a:lnTo>
                  <a:cubicBezTo>
                    <a:pt x="14" y="860"/>
                    <a:pt x="21" y="867"/>
                    <a:pt x="30" y="867"/>
                  </a:cubicBezTo>
                  <a:cubicBezTo>
                    <a:pt x="39" y="867"/>
                    <a:pt x="46" y="860"/>
                    <a:pt x="47" y="851"/>
                  </a:cubicBezTo>
                  <a:lnTo>
                    <a:pt x="61" y="435"/>
                  </a:lnTo>
                  <a:lnTo>
                    <a:pt x="47" y="16"/>
                  </a:lnTo>
                  <a:cubicBezTo>
                    <a:pt x="47" y="8"/>
                    <a:pt x="40" y="1"/>
                    <a:pt x="31" y="1"/>
                  </a:cubicBezTo>
                  <a:cubicBezTo>
                    <a:pt x="31" y="1"/>
                    <a:pt x="30" y="1"/>
                    <a:pt x="29" y="1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1811248" y="1595215"/>
              <a:ext cx="1338" cy="18738"/>
            </a:xfrm>
            <a:custGeom>
              <a:avLst/>
              <a:gdLst/>
              <a:ahLst/>
              <a:cxnLst/>
              <a:rect l="l" t="t" r="r" b="b"/>
              <a:pathLst>
                <a:path w="62" h="868" extrusionOk="0">
                  <a:moveTo>
                    <a:pt x="29" y="1"/>
                  </a:moveTo>
                  <a:cubicBezTo>
                    <a:pt x="21" y="1"/>
                    <a:pt x="14" y="8"/>
                    <a:pt x="14" y="16"/>
                  </a:cubicBezTo>
                  <a:cubicBezTo>
                    <a:pt x="14" y="16"/>
                    <a:pt x="7" y="225"/>
                    <a:pt x="0" y="435"/>
                  </a:cubicBezTo>
                  <a:cubicBezTo>
                    <a:pt x="7" y="642"/>
                    <a:pt x="14" y="851"/>
                    <a:pt x="14" y="851"/>
                  </a:cubicBezTo>
                  <a:cubicBezTo>
                    <a:pt x="14" y="860"/>
                    <a:pt x="22" y="867"/>
                    <a:pt x="30" y="867"/>
                  </a:cubicBezTo>
                  <a:cubicBezTo>
                    <a:pt x="39" y="867"/>
                    <a:pt x="46" y="860"/>
                    <a:pt x="47" y="851"/>
                  </a:cubicBezTo>
                  <a:cubicBezTo>
                    <a:pt x="47" y="851"/>
                    <a:pt x="54" y="642"/>
                    <a:pt x="61" y="435"/>
                  </a:cubicBezTo>
                  <a:cubicBezTo>
                    <a:pt x="54" y="225"/>
                    <a:pt x="47" y="16"/>
                    <a:pt x="47" y="16"/>
                  </a:cubicBezTo>
                  <a:cubicBezTo>
                    <a:pt x="46" y="8"/>
                    <a:pt x="40" y="1"/>
                    <a:pt x="32" y="1"/>
                  </a:cubicBezTo>
                  <a:cubicBezTo>
                    <a:pt x="31" y="1"/>
                    <a:pt x="30" y="1"/>
                    <a:pt x="29" y="1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1806240" y="1595215"/>
              <a:ext cx="1338" cy="18738"/>
            </a:xfrm>
            <a:custGeom>
              <a:avLst/>
              <a:gdLst/>
              <a:ahLst/>
              <a:cxnLst/>
              <a:rect l="l" t="t" r="r" b="b"/>
              <a:pathLst>
                <a:path w="62" h="868" extrusionOk="0">
                  <a:moveTo>
                    <a:pt x="29" y="1"/>
                  </a:moveTo>
                  <a:cubicBezTo>
                    <a:pt x="21" y="1"/>
                    <a:pt x="15" y="8"/>
                    <a:pt x="15" y="16"/>
                  </a:cubicBezTo>
                  <a:cubicBezTo>
                    <a:pt x="15" y="16"/>
                    <a:pt x="7" y="225"/>
                    <a:pt x="0" y="435"/>
                  </a:cubicBezTo>
                  <a:cubicBezTo>
                    <a:pt x="7" y="642"/>
                    <a:pt x="15" y="851"/>
                    <a:pt x="15" y="851"/>
                  </a:cubicBezTo>
                  <a:cubicBezTo>
                    <a:pt x="15" y="862"/>
                    <a:pt x="23" y="867"/>
                    <a:pt x="31" y="867"/>
                  </a:cubicBezTo>
                  <a:cubicBezTo>
                    <a:pt x="39" y="867"/>
                    <a:pt x="47" y="862"/>
                    <a:pt x="47" y="851"/>
                  </a:cubicBezTo>
                  <a:cubicBezTo>
                    <a:pt x="47" y="851"/>
                    <a:pt x="54" y="642"/>
                    <a:pt x="62" y="435"/>
                  </a:cubicBezTo>
                  <a:cubicBezTo>
                    <a:pt x="54" y="225"/>
                    <a:pt x="47" y="16"/>
                    <a:pt x="47" y="16"/>
                  </a:cubicBezTo>
                  <a:cubicBezTo>
                    <a:pt x="47" y="8"/>
                    <a:pt x="40" y="1"/>
                    <a:pt x="32" y="1"/>
                  </a:cubicBezTo>
                  <a:cubicBezTo>
                    <a:pt x="31" y="1"/>
                    <a:pt x="30" y="1"/>
                    <a:pt x="29" y="1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1801210" y="1595215"/>
              <a:ext cx="1360" cy="18738"/>
            </a:xfrm>
            <a:custGeom>
              <a:avLst/>
              <a:gdLst/>
              <a:ahLst/>
              <a:cxnLst/>
              <a:rect l="l" t="t" r="r" b="b"/>
              <a:pathLst>
                <a:path w="63" h="868" extrusionOk="0">
                  <a:moveTo>
                    <a:pt x="29" y="1"/>
                  </a:moveTo>
                  <a:cubicBezTo>
                    <a:pt x="21" y="1"/>
                    <a:pt x="14" y="7"/>
                    <a:pt x="14" y="16"/>
                  </a:cubicBezTo>
                  <a:lnTo>
                    <a:pt x="0" y="435"/>
                  </a:lnTo>
                  <a:lnTo>
                    <a:pt x="14" y="851"/>
                  </a:lnTo>
                  <a:cubicBezTo>
                    <a:pt x="16" y="860"/>
                    <a:pt x="21" y="867"/>
                    <a:pt x="30" y="867"/>
                  </a:cubicBezTo>
                  <a:cubicBezTo>
                    <a:pt x="31" y="867"/>
                    <a:pt x="32" y="867"/>
                    <a:pt x="32" y="867"/>
                  </a:cubicBezTo>
                  <a:cubicBezTo>
                    <a:pt x="41" y="867"/>
                    <a:pt x="48" y="861"/>
                    <a:pt x="48" y="851"/>
                  </a:cubicBezTo>
                  <a:cubicBezTo>
                    <a:pt x="48" y="851"/>
                    <a:pt x="56" y="642"/>
                    <a:pt x="63" y="435"/>
                  </a:cubicBezTo>
                  <a:lnTo>
                    <a:pt x="48" y="16"/>
                  </a:lnTo>
                  <a:cubicBezTo>
                    <a:pt x="47" y="8"/>
                    <a:pt x="40" y="1"/>
                    <a:pt x="31" y="1"/>
                  </a:cubicBezTo>
                  <a:cubicBezTo>
                    <a:pt x="31" y="1"/>
                    <a:pt x="30" y="1"/>
                    <a:pt x="29" y="1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1796223" y="1595215"/>
              <a:ext cx="1338" cy="18738"/>
            </a:xfrm>
            <a:custGeom>
              <a:avLst/>
              <a:gdLst/>
              <a:ahLst/>
              <a:cxnLst/>
              <a:rect l="l" t="t" r="r" b="b"/>
              <a:pathLst>
                <a:path w="62" h="868" extrusionOk="0">
                  <a:moveTo>
                    <a:pt x="30" y="1"/>
                  </a:moveTo>
                  <a:cubicBezTo>
                    <a:pt x="21" y="1"/>
                    <a:pt x="15" y="8"/>
                    <a:pt x="15" y="16"/>
                  </a:cubicBezTo>
                  <a:lnTo>
                    <a:pt x="1" y="435"/>
                  </a:lnTo>
                  <a:cubicBezTo>
                    <a:pt x="8" y="642"/>
                    <a:pt x="15" y="851"/>
                    <a:pt x="15" y="851"/>
                  </a:cubicBezTo>
                  <a:cubicBezTo>
                    <a:pt x="15" y="862"/>
                    <a:pt x="23" y="867"/>
                    <a:pt x="31" y="867"/>
                  </a:cubicBezTo>
                  <a:cubicBezTo>
                    <a:pt x="39" y="867"/>
                    <a:pt x="48" y="862"/>
                    <a:pt x="48" y="851"/>
                  </a:cubicBezTo>
                  <a:cubicBezTo>
                    <a:pt x="48" y="851"/>
                    <a:pt x="55" y="642"/>
                    <a:pt x="62" y="435"/>
                  </a:cubicBezTo>
                  <a:lnTo>
                    <a:pt x="48" y="16"/>
                  </a:lnTo>
                  <a:cubicBezTo>
                    <a:pt x="46" y="8"/>
                    <a:pt x="40" y="1"/>
                    <a:pt x="32" y="1"/>
                  </a:cubicBezTo>
                  <a:cubicBezTo>
                    <a:pt x="31" y="1"/>
                    <a:pt x="30" y="1"/>
                    <a:pt x="30" y="1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1791215" y="1595215"/>
              <a:ext cx="1338" cy="18738"/>
            </a:xfrm>
            <a:custGeom>
              <a:avLst/>
              <a:gdLst/>
              <a:ahLst/>
              <a:cxnLst/>
              <a:rect l="l" t="t" r="r" b="b"/>
              <a:pathLst>
                <a:path w="62" h="868" extrusionOk="0">
                  <a:moveTo>
                    <a:pt x="31" y="0"/>
                  </a:moveTo>
                  <a:cubicBezTo>
                    <a:pt x="23" y="0"/>
                    <a:pt x="15" y="6"/>
                    <a:pt x="15" y="16"/>
                  </a:cubicBezTo>
                  <a:cubicBezTo>
                    <a:pt x="15" y="16"/>
                    <a:pt x="8" y="225"/>
                    <a:pt x="1" y="435"/>
                  </a:cubicBezTo>
                  <a:cubicBezTo>
                    <a:pt x="8" y="642"/>
                    <a:pt x="15" y="851"/>
                    <a:pt x="15" y="851"/>
                  </a:cubicBezTo>
                  <a:cubicBezTo>
                    <a:pt x="15" y="860"/>
                    <a:pt x="22" y="867"/>
                    <a:pt x="31" y="867"/>
                  </a:cubicBezTo>
                  <a:cubicBezTo>
                    <a:pt x="39" y="867"/>
                    <a:pt x="46" y="860"/>
                    <a:pt x="48" y="851"/>
                  </a:cubicBezTo>
                  <a:lnTo>
                    <a:pt x="62" y="435"/>
                  </a:lnTo>
                  <a:lnTo>
                    <a:pt x="48" y="16"/>
                  </a:lnTo>
                  <a:cubicBezTo>
                    <a:pt x="48" y="6"/>
                    <a:pt x="40" y="0"/>
                    <a:pt x="31" y="0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1786206" y="1595215"/>
              <a:ext cx="1360" cy="18738"/>
            </a:xfrm>
            <a:custGeom>
              <a:avLst/>
              <a:gdLst/>
              <a:ahLst/>
              <a:cxnLst/>
              <a:rect l="l" t="t" r="r" b="b"/>
              <a:pathLst>
                <a:path w="63" h="868" extrusionOk="0">
                  <a:moveTo>
                    <a:pt x="31" y="0"/>
                  </a:moveTo>
                  <a:cubicBezTo>
                    <a:pt x="23" y="0"/>
                    <a:pt x="15" y="6"/>
                    <a:pt x="15" y="16"/>
                  </a:cubicBezTo>
                  <a:lnTo>
                    <a:pt x="1" y="435"/>
                  </a:lnTo>
                  <a:cubicBezTo>
                    <a:pt x="8" y="642"/>
                    <a:pt x="15" y="851"/>
                    <a:pt x="15" y="851"/>
                  </a:cubicBezTo>
                  <a:cubicBezTo>
                    <a:pt x="15" y="860"/>
                    <a:pt x="22" y="867"/>
                    <a:pt x="31" y="867"/>
                  </a:cubicBezTo>
                  <a:cubicBezTo>
                    <a:pt x="39" y="867"/>
                    <a:pt x="46" y="860"/>
                    <a:pt x="48" y="851"/>
                  </a:cubicBezTo>
                  <a:lnTo>
                    <a:pt x="62" y="435"/>
                  </a:lnTo>
                  <a:lnTo>
                    <a:pt x="48" y="16"/>
                  </a:lnTo>
                  <a:cubicBezTo>
                    <a:pt x="48" y="6"/>
                    <a:pt x="40" y="0"/>
                    <a:pt x="31" y="0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1781371" y="1595215"/>
              <a:ext cx="1338" cy="18738"/>
            </a:xfrm>
            <a:custGeom>
              <a:avLst/>
              <a:gdLst/>
              <a:ahLst/>
              <a:cxnLst/>
              <a:rect l="l" t="t" r="r" b="b"/>
              <a:pathLst>
                <a:path w="62" h="868" extrusionOk="0">
                  <a:moveTo>
                    <a:pt x="30" y="1"/>
                  </a:moveTo>
                  <a:cubicBezTo>
                    <a:pt x="22" y="1"/>
                    <a:pt x="16" y="8"/>
                    <a:pt x="14" y="16"/>
                  </a:cubicBezTo>
                  <a:lnTo>
                    <a:pt x="0" y="435"/>
                  </a:lnTo>
                  <a:cubicBezTo>
                    <a:pt x="7" y="642"/>
                    <a:pt x="14" y="851"/>
                    <a:pt x="14" y="851"/>
                  </a:cubicBezTo>
                  <a:cubicBezTo>
                    <a:pt x="14" y="862"/>
                    <a:pt x="23" y="867"/>
                    <a:pt x="31" y="867"/>
                  </a:cubicBezTo>
                  <a:cubicBezTo>
                    <a:pt x="39" y="867"/>
                    <a:pt x="47" y="862"/>
                    <a:pt x="47" y="851"/>
                  </a:cubicBezTo>
                  <a:cubicBezTo>
                    <a:pt x="47" y="851"/>
                    <a:pt x="54" y="642"/>
                    <a:pt x="61" y="435"/>
                  </a:cubicBezTo>
                  <a:cubicBezTo>
                    <a:pt x="54" y="225"/>
                    <a:pt x="47" y="16"/>
                    <a:pt x="47" y="16"/>
                  </a:cubicBezTo>
                  <a:cubicBezTo>
                    <a:pt x="47" y="8"/>
                    <a:pt x="40" y="1"/>
                    <a:pt x="31" y="1"/>
                  </a:cubicBezTo>
                  <a:cubicBezTo>
                    <a:pt x="31" y="1"/>
                    <a:pt x="30" y="1"/>
                    <a:pt x="30" y="1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2163275" y="1947803"/>
              <a:ext cx="61611" cy="88725"/>
            </a:xfrm>
            <a:custGeom>
              <a:avLst/>
              <a:gdLst/>
              <a:ahLst/>
              <a:cxnLst/>
              <a:rect l="l" t="t" r="r" b="b"/>
              <a:pathLst>
                <a:path w="2854" h="4110" extrusionOk="0">
                  <a:moveTo>
                    <a:pt x="585" y="1"/>
                  </a:moveTo>
                  <a:cubicBezTo>
                    <a:pt x="290" y="1"/>
                    <a:pt x="1" y="191"/>
                    <a:pt x="9" y="573"/>
                  </a:cubicBezTo>
                  <a:cubicBezTo>
                    <a:pt x="36" y="1808"/>
                    <a:pt x="367" y="3026"/>
                    <a:pt x="1229" y="3941"/>
                  </a:cubicBezTo>
                  <a:cubicBezTo>
                    <a:pt x="1339" y="4057"/>
                    <a:pt x="1482" y="4110"/>
                    <a:pt x="1626" y="4110"/>
                  </a:cubicBezTo>
                  <a:cubicBezTo>
                    <a:pt x="1828" y="4110"/>
                    <a:pt x="2031" y="4005"/>
                    <a:pt x="2142" y="3824"/>
                  </a:cubicBezTo>
                  <a:cubicBezTo>
                    <a:pt x="2854" y="2667"/>
                    <a:pt x="2198" y="1172"/>
                    <a:pt x="1161" y="390"/>
                  </a:cubicBezTo>
                  <a:cubicBezTo>
                    <a:pt x="1076" y="131"/>
                    <a:pt x="828" y="1"/>
                    <a:pt x="5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2040399" y="1337006"/>
              <a:ext cx="74973" cy="75491"/>
            </a:xfrm>
            <a:custGeom>
              <a:avLst/>
              <a:gdLst/>
              <a:ahLst/>
              <a:cxnLst/>
              <a:rect l="l" t="t" r="r" b="b"/>
              <a:pathLst>
                <a:path w="3473" h="3497" extrusionOk="0">
                  <a:moveTo>
                    <a:pt x="2734" y="0"/>
                  </a:moveTo>
                  <a:cubicBezTo>
                    <a:pt x="2073" y="0"/>
                    <a:pt x="1372" y="500"/>
                    <a:pt x="924" y="921"/>
                  </a:cubicBezTo>
                  <a:cubicBezTo>
                    <a:pt x="346" y="1463"/>
                    <a:pt x="36" y="2202"/>
                    <a:pt x="10" y="2985"/>
                  </a:cubicBezTo>
                  <a:cubicBezTo>
                    <a:pt x="0" y="3301"/>
                    <a:pt x="270" y="3497"/>
                    <a:pt x="552" y="3497"/>
                  </a:cubicBezTo>
                  <a:cubicBezTo>
                    <a:pt x="590" y="3497"/>
                    <a:pt x="628" y="3493"/>
                    <a:pt x="666" y="3486"/>
                  </a:cubicBezTo>
                  <a:cubicBezTo>
                    <a:pt x="1941" y="3237"/>
                    <a:pt x="2520" y="1896"/>
                    <a:pt x="3258" y="982"/>
                  </a:cubicBezTo>
                  <a:cubicBezTo>
                    <a:pt x="3473" y="718"/>
                    <a:pt x="3379" y="398"/>
                    <a:pt x="3184" y="220"/>
                  </a:cubicBezTo>
                  <a:cubicBezTo>
                    <a:pt x="3127" y="113"/>
                    <a:pt x="3010" y="26"/>
                    <a:pt x="2895" y="11"/>
                  </a:cubicBezTo>
                  <a:cubicBezTo>
                    <a:pt x="2842" y="4"/>
                    <a:pt x="2788" y="0"/>
                    <a:pt x="2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3146910" y="2189670"/>
              <a:ext cx="90991" cy="48075"/>
            </a:xfrm>
            <a:custGeom>
              <a:avLst/>
              <a:gdLst/>
              <a:ahLst/>
              <a:cxnLst/>
              <a:rect l="l" t="t" r="r" b="b"/>
              <a:pathLst>
                <a:path w="4215" h="2227" extrusionOk="0">
                  <a:moveTo>
                    <a:pt x="2604" y="1"/>
                  </a:moveTo>
                  <a:cubicBezTo>
                    <a:pt x="1615" y="1"/>
                    <a:pt x="462" y="110"/>
                    <a:pt x="297" y="605"/>
                  </a:cubicBezTo>
                  <a:cubicBezTo>
                    <a:pt x="1" y="1492"/>
                    <a:pt x="375" y="1901"/>
                    <a:pt x="519" y="2084"/>
                  </a:cubicBezTo>
                  <a:cubicBezTo>
                    <a:pt x="589" y="2172"/>
                    <a:pt x="1293" y="2226"/>
                    <a:pt x="2079" y="2226"/>
                  </a:cubicBezTo>
                  <a:cubicBezTo>
                    <a:pt x="2927" y="2226"/>
                    <a:pt x="3870" y="2163"/>
                    <a:pt x="4215" y="2010"/>
                  </a:cubicBezTo>
                  <a:lnTo>
                    <a:pt x="4072" y="70"/>
                  </a:lnTo>
                  <a:cubicBezTo>
                    <a:pt x="4072" y="70"/>
                    <a:pt x="3390" y="1"/>
                    <a:pt x="26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3111808" y="2006241"/>
              <a:ext cx="121020" cy="153206"/>
            </a:xfrm>
            <a:custGeom>
              <a:avLst/>
              <a:gdLst/>
              <a:ahLst/>
              <a:cxnLst/>
              <a:rect l="l" t="t" r="r" b="b"/>
              <a:pathLst>
                <a:path w="5606" h="7097" extrusionOk="0">
                  <a:moveTo>
                    <a:pt x="3866" y="0"/>
                  </a:moveTo>
                  <a:cubicBezTo>
                    <a:pt x="2930" y="0"/>
                    <a:pt x="1730" y="256"/>
                    <a:pt x="1109" y="1414"/>
                  </a:cubicBezTo>
                  <a:cubicBezTo>
                    <a:pt x="1" y="3484"/>
                    <a:pt x="815" y="6442"/>
                    <a:pt x="2515" y="6884"/>
                  </a:cubicBezTo>
                  <a:cubicBezTo>
                    <a:pt x="3133" y="7045"/>
                    <a:pt x="3710" y="7097"/>
                    <a:pt x="4195" y="7097"/>
                  </a:cubicBezTo>
                  <a:cubicBezTo>
                    <a:pt x="5042" y="7097"/>
                    <a:pt x="5606" y="6939"/>
                    <a:pt x="5606" y="6939"/>
                  </a:cubicBezTo>
                  <a:lnTo>
                    <a:pt x="5175" y="158"/>
                  </a:lnTo>
                  <a:cubicBezTo>
                    <a:pt x="5175" y="158"/>
                    <a:pt x="4602" y="0"/>
                    <a:pt x="3866" y="0"/>
                  </a:cubicBezTo>
                  <a:close/>
                </a:path>
              </a:pathLst>
            </a:custGeom>
            <a:solidFill>
              <a:srgbClr val="F2A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3145809" y="2029879"/>
              <a:ext cx="85961" cy="105325"/>
            </a:xfrm>
            <a:custGeom>
              <a:avLst/>
              <a:gdLst/>
              <a:ahLst/>
              <a:cxnLst/>
              <a:rect l="l" t="t" r="r" b="b"/>
              <a:pathLst>
                <a:path w="3982" h="4879" extrusionOk="0">
                  <a:moveTo>
                    <a:pt x="2763" y="0"/>
                  </a:moveTo>
                  <a:cubicBezTo>
                    <a:pt x="2080" y="0"/>
                    <a:pt x="1196" y="175"/>
                    <a:pt x="763" y="984"/>
                  </a:cubicBezTo>
                  <a:cubicBezTo>
                    <a:pt x="1" y="2408"/>
                    <a:pt x="558" y="4440"/>
                    <a:pt x="1729" y="4745"/>
                  </a:cubicBezTo>
                  <a:cubicBezTo>
                    <a:pt x="2112" y="4845"/>
                    <a:pt x="2485" y="4879"/>
                    <a:pt x="2814" y="4879"/>
                  </a:cubicBezTo>
                  <a:cubicBezTo>
                    <a:pt x="3491" y="4879"/>
                    <a:pt x="3981" y="4736"/>
                    <a:pt x="3981" y="4736"/>
                  </a:cubicBezTo>
                  <a:cubicBezTo>
                    <a:pt x="3981" y="4736"/>
                    <a:pt x="3899" y="3530"/>
                    <a:pt x="3836" y="2442"/>
                  </a:cubicBezTo>
                  <a:cubicBezTo>
                    <a:pt x="3772" y="1352"/>
                    <a:pt x="3687" y="102"/>
                    <a:pt x="3687" y="102"/>
                  </a:cubicBezTo>
                  <a:cubicBezTo>
                    <a:pt x="3687" y="102"/>
                    <a:pt x="3283" y="0"/>
                    <a:pt x="2763" y="0"/>
                  </a:cubicBezTo>
                  <a:close/>
                </a:path>
              </a:pathLst>
            </a:custGeom>
            <a:solidFill>
              <a:srgbClr val="FFF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866104" y="284789"/>
              <a:ext cx="1458192" cy="423892"/>
            </a:xfrm>
            <a:custGeom>
              <a:avLst/>
              <a:gdLst/>
              <a:ahLst/>
              <a:cxnLst/>
              <a:rect l="l" t="t" r="r" b="b"/>
              <a:pathLst>
                <a:path w="67548" h="19636" extrusionOk="0">
                  <a:moveTo>
                    <a:pt x="4806" y="0"/>
                  </a:moveTo>
                  <a:cubicBezTo>
                    <a:pt x="4714" y="0"/>
                    <a:pt x="4625" y="2"/>
                    <a:pt x="4540" y="6"/>
                  </a:cubicBezTo>
                  <a:cubicBezTo>
                    <a:pt x="0" y="207"/>
                    <a:pt x="202" y="4348"/>
                    <a:pt x="202" y="4348"/>
                  </a:cubicBezTo>
                  <a:cubicBezTo>
                    <a:pt x="869" y="3993"/>
                    <a:pt x="1744" y="3836"/>
                    <a:pt x="2788" y="3836"/>
                  </a:cubicBezTo>
                  <a:cubicBezTo>
                    <a:pt x="9306" y="3836"/>
                    <a:pt x="22401" y="9954"/>
                    <a:pt x="32345" y="12334"/>
                  </a:cubicBezTo>
                  <a:cubicBezTo>
                    <a:pt x="38260" y="13748"/>
                    <a:pt x="43916" y="13997"/>
                    <a:pt x="48542" y="13997"/>
                  </a:cubicBezTo>
                  <a:cubicBezTo>
                    <a:pt x="51055" y="13997"/>
                    <a:pt x="53264" y="13924"/>
                    <a:pt x="55045" y="13924"/>
                  </a:cubicBezTo>
                  <a:cubicBezTo>
                    <a:pt x="56380" y="13924"/>
                    <a:pt x="57474" y="13965"/>
                    <a:pt x="58277" y="14109"/>
                  </a:cubicBezTo>
                  <a:cubicBezTo>
                    <a:pt x="60927" y="14583"/>
                    <a:pt x="64057" y="16464"/>
                    <a:pt x="64146" y="19636"/>
                  </a:cubicBezTo>
                  <a:lnTo>
                    <a:pt x="64294" y="19629"/>
                  </a:lnTo>
                  <a:cubicBezTo>
                    <a:pt x="64294" y="19629"/>
                    <a:pt x="67547" y="16276"/>
                    <a:pt x="65281" y="12826"/>
                  </a:cubicBezTo>
                  <a:cubicBezTo>
                    <a:pt x="64880" y="12216"/>
                    <a:pt x="64152" y="11731"/>
                    <a:pt x="63140" y="11335"/>
                  </a:cubicBezTo>
                  <a:cubicBezTo>
                    <a:pt x="58016" y="9300"/>
                    <a:pt x="45758" y="9502"/>
                    <a:pt x="33725" y="7105"/>
                  </a:cubicBezTo>
                  <a:cubicBezTo>
                    <a:pt x="22799" y="4940"/>
                    <a:pt x="9585" y="0"/>
                    <a:pt x="48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964068" y="238095"/>
              <a:ext cx="1270187" cy="291410"/>
            </a:xfrm>
            <a:custGeom>
              <a:avLst/>
              <a:gdLst/>
              <a:ahLst/>
              <a:cxnLst/>
              <a:rect l="l" t="t" r="r" b="b"/>
              <a:pathLst>
                <a:path w="58839" h="13499" extrusionOk="0">
                  <a:moveTo>
                    <a:pt x="4872" y="0"/>
                  </a:moveTo>
                  <a:cubicBezTo>
                    <a:pt x="4824" y="0"/>
                    <a:pt x="4778" y="1"/>
                    <a:pt x="4733" y="2"/>
                  </a:cubicBezTo>
                  <a:cubicBezTo>
                    <a:pt x="1285" y="98"/>
                    <a:pt x="0" y="2169"/>
                    <a:pt x="0" y="2169"/>
                  </a:cubicBezTo>
                  <a:cubicBezTo>
                    <a:pt x="86" y="2165"/>
                    <a:pt x="174" y="2163"/>
                    <a:pt x="266" y="2163"/>
                  </a:cubicBezTo>
                  <a:cubicBezTo>
                    <a:pt x="5047" y="2163"/>
                    <a:pt x="18262" y="7103"/>
                    <a:pt x="29185" y="9268"/>
                  </a:cubicBezTo>
                  <a:cubicBezTo>
                    <a:pt x="41220" y="11665"/>
                    <a:pt x="53478" y="11463"/>
                    <a:pt x="58602" y="13498"/>
                  </a:cubicBezTo>
                  <a:cubicBezTo>
                    <a:pt x="58685" y="13084"/>
                    <a:pt x="58839" y="11605"/>
                    <a:pt x="56992" y="10653"/>
                  </a:cubicBezTo>
                  <a:cubicBezTo>
                    <a:pt x="54136" y="9174"/>
                    <a:pt x="38458" y="8185"/>
                    <a:pt x="28889" y="5919"/>
                  </a:cubicBezTo>
                  <a:cubicBezTo>
                    <a:pt x="19455" y="3678"/>
                    <a:pt x="8474" y="0"/>
                    <a:pt x="4872" y="0"/>
                  </a:cubicBezTo>
                  <a:close/>
                </a:path>
              </a:pathLst>
            </a:custGeom>
            <a:solidFill>
              <a:srgbClr val="A97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997723" y="275873"/>
              <a:ext cx="1162552" cy="335275"/>
            </a:xfrm>
            <a:custGeom>
              <a:avLst/>
              <a:gdLst/>
              <a:ahLst/>
              <a:cxnLst/>
              <a:rect l="l" t="t" r="r" b="b"/>
              <a:pathLst>
                <a:path w="53853" h="15531" extrusionOk="0">
                  <a:moveTo>
                    <a:pt x="8091" y="0"/>
                  </a:moveTo>
                  <a:cubicBezTo>
                    <a:pt x="5197" y="0"/>
                    <a:pt x="3183" y="2998"/>
                    <a:pt x="740" y="4512"/>
                  </a:cubicBezTo>
                  <a:cubicBezTo>
                    <a:pt x="1" y="4968"/>
                    <a:pt x="256" y="6218"/>
                    <a:pt x="1168" y="6218"/>
                  </a:cubicBezTo>
                  <a:cubicBezTo>
                    <a:pt x="1180" y="6218"/>
                    <a:pt x="1191" y="6218"/>
                    <a:pt x="1202" y="6217"/>
                  </a:cubicBezTo>
                  <a:cubicBezTo>
                    <a:pt x="3200" y="6148"/>
                    <a:pt x="4397" y="4978"/>
                    <a:pt x="5922" y="3808"/>
                  </a:cubicBezTo>
                  <a:cubicBezTo>
                    <a:pt x="6297" y="3520"/>
                    <a:pt x="7237" y="2924"/>
                    <a:pt x="7859" y="2924"/>
                  </a:cubicBezTo>
                  <a:cubicBezTo>
                    <a:pt x="8208" y="2924"/>
                    <a:pt x="8458" y="3112"/>
                    <a:pt x="8449" y="3650"/>
                  </a:cubicBezTo>
                  <a:cubicBezTo>
                    <a:pt x="8435" y="4496"/>
                    <a:pt x="8150" y="5230"/>
                    <a:pt x="8298" y="6078"/>
                  </a:cubicBezTo>
                  <a:cubicBezTo>
                    <a:pt x="8601" y="7807"/>
                    <a:pt x="9627" y="8900"/>
                    <a:pt x="11192" y="8900"/>
                  </a:cubicBezTo>
                  <a:cubicBezTo>
                    <a:pt x="11487" y="8900"/>
                    <a:pt x="11801" y="8862"/>
                    <a:pt x="12133" y="8781"/>
                  </a:cubicBezTo>
                  <a:cubicBezTo>
                    <a:pt x="14456" y="8215"/>
                    <a:pt x="16205" y="6220"/>
                    <a:pt x="18475" y="5499"/>
                  </a:cubicBezTo>
                  <a:cubicBezTo>
                    <a:pt x="18562" y="5471"/>
                    <a:pt x="18644" y="5458"/>
                    <a:pt x="18719" y="5458"/>
                  </a:cubicBezTo>
                  <a:cubicBezTo>
                    <a:pt x="20178" y="5458"/>
                    <a:pt x="19574" y="10379"/>
                    <a:pt x="20903" y="11457"/>
                  </a:cubicBezTo>
                  <a:cubicBezTo>
                    <a:pt x="21437" y="11890"/>
                    <a:pt x="21997" y="12066"/>
                    <a:pt x="22563" y="12066"/>
                  </a:cubicBezTo>
                  <a:cubicBezTo>
                    <a:pt x="24450" y="12066"/>
                    <a:pt x="26410" y="10100"/>
                    <a:pt x="27719" y="9101"/>
                  </a:cubicBezTo>
                  <a:cubicBezTo>
                    <a:pt x="28277" y="8675"/>
                    <a:pt x="28678" y="8500"/>
                    <a:pt x="28971" y="8500"/>
                  </a:cubicBezTo>
                  <a:cubicBezTo>
                    <a:pt x="30054" y="8500"/>
                    <a:pt x="29679" y="10883"/>
                    <a:pt x="30302" y="11947"/>
                  </a:cubicBezTo>
                  <a:cubicBezTo>
                    <a:pt x="30863" y="12903"/>
                    <a:pt x="32004" y="13529"/>
                    <a:pt x="33126" y="13529"/>
                  </a:cubicBezTo>
                  <a:cubicBezTo>
                    <a:pt x="33380" y="13529"/>
                    <a:pt x="33632" y="13497"/>
                    <a:pt x="33877" y="13430"/>
                  </a:cubicBezTo>
                  <a:cubicBezTo>
                    <a:pt x="35783" y="12903"/>
                    <a:pt x="37237" y="11653"/>
                    <a:pt x="38937" y="10701"/>
                  </a:cubicBezTo>
                  <a:cubicBezTo>
                    <a:pt x="39181" y="10564"/>
                    <a:pt x="39411" y="10503"/>
                    <a:pt x="39628" y="10503"/>
                  </a:cubicBezTo>
                  <a:cubicBezTo>
                    <a:pt x="41215" y="10503"/>
                    <a:pt x="42123" y="13786"/>
                    <a:pt x="43178" y="14737"/>
                  </a:cubicBezTo>
                  <a:cubicBezTo>
                    <a:pt x="43811" y="15306"/>
                    <a:pt x="44460" y="15530"/>
                    <a:pt x="45117" y="15530"/>
                  </a:cubicBezTo>
                  <a:cubicBezTo>
                    <a:pt x="47491" y="15530"/>
                    <a:pt x="49971" y="12610"/>
                    <a:pt x="52181" y="12508"/>
                  </a:cubicBezTo>
                  <a:cubicBezTo>
                    <a:pt x="53836" y="12431"/>
                    <a:pt x="53853" y="9949"/>
                    <a:pt x="52181" y="9929"/>
                  </a:cubicBezTo>
                  <a:cubicBezTo>
                    <a:pt x="52149" y="9928"/>
                    <a:pt x="52116" y="9928"/>
                    <a:pt x="52084" y="9928"/>
                  </a:cubicBezTo>
                  <a:cubicBezTo>
                    <a:pt x="50386" y="9928"/>
                    <a:pt x="49191" y="10481"/>
                    <a:pt x="47756" y="11395"/>
                  </a:cubicBezTo>
                  <a:cubicBezTo>
                    <a:pt x="47199" y="11750"/>
                    <a:pt x="46239" y="12560"/>
                    <a:pt x="45388" y="12560"/>
                  </a:cubicBezTo>
                  <a:cubicBezTo>
                    <a:pt x="45034" y="12560"/>
                    <a:pt x="44698" y="12420"/>
                    <a:pt x="44418" y="12048"/>
                  </a:cubicBezTo>
                  <a:cubicBezTo>
                    <a:pt x="43824" y="11257"/>
                    <a:pt x="43583" y="10252"/>
                    <a:pt x="42949" y="9468"/>
                  </a:cubicBezTo>
                  <a:cubicBezTo>
                    <a:pt x="42009" y="8306"/>
                    <a:pt x="40977" y="7866"/>
                    <a:pt x="39912" y="7866"/>
                  </a:cubicBezTo>
                  <a:cubicBezTo>
                    <a:pt x="38287" y="7866"/>
                    <a:pt x="36587" y="8891"/>
                    <a:pt x="35024" y="9939"/>
                  </a:cubicBezTo>
                  <a:cubicBezTo>
                    <a:pt x="34425" y="10339"/>
                    <a:pt x="33987" y="10505"/>
                    <a:pt x="33659" y="10505"/>
                  </a:cubicBezTo>
                  <a:cubicBezTo>
                    <a:pt x="32423" y="10505"/>
                    <a:pt x="32744" y="8155"/>
                    <a:pt x="31904" y="7139"/>
                  </a:cubicBezTo>
                  <a:cubicBezTo>
                    <a:pt x="31237" y="6335"/>
                    <a:pt x="30381" y="5752"/>
                    <a:pt x="29351" y="5752"/>
                  </a:cubicBezTo>
                  <a:cubicBezTo>
                    <a:pt x="29176" y="5752"/>
                    <a:pt x="28995" y="5769"/>
                    <a:pt x="28810" y="5805"/>
                  </a:cubicBezTo>
                  <a:cubicBezTo>
                    <a:pt x="27369" y="6082"/>
                    <a:pt x="26218" y="6919"/>
                    <a:pt x="25087" y="7816"/>
                  </a:cubicBezTo>
                  <a:cubicBezTo>
                    <a:pt x="24369" y="8385"/>
                    <a:pt x="23738" y="8964"/>
                    <a:pt x="22855" y="9266"/>
                  </a:cubicBezTo>
                  <a:cubicBezTo>
                    <a:pt x="22796" y="9286"/>
                    <a:pt x="22742" y="9296"/>
                    <a:pt x="22693" y="9296"/>
                  </a:cubicBezTo>
                  <a:cubicBezTo>
                    <a:pt x="22084" y="9296"/>
                    <a:pt x="22230" y="7825"/>
                    <a:pt x="22202" y="7317"/>
                  </a:cubicBezTo>
                  <a:cubicBezTo>
                    <a:pt x="22036" y="4276"/>
                    <a:pt x="20759" y="3279"/>
                    <a:pt x="19071" y="3279"/>
                  </a:cubicBezTo>
                  <a:cubicBezTo>
                    <a:pt x="17093" y="3279"/>
                    <a:pt x="14551" y="4647"/>
                    <a:pt x="12567" y="5701"/>
                  </a:cubicBezTo>
                  <a:cubicBezTo>
                    <a:pt x="12042" y="5979"/>
                    <a:pt x="11693" y="6109"/>
                    <a:pt x="11469" y="6109"/>
                  </a:cubicBezTo>
                  <a:cubicBezTo>
                    <a:pt x="10919" y="6109"/>
                    <a:pt x="11118" y="5327"/>
                    <a:pt x="11308" y="4037"/>
                  </a:cubicBezTo>
                  <a:cubicBezTo>
                    <a:pt x="11472" y="2924"/>
                    <a:pt x="11368" y="1042"/>
                    <a:pt x="10130" y="477"/>
                  </a:cubicBezTo>
                  <a:cubicBezTo>
                    <a:pt x="9399" y="144"/>
                    <a:pt x="8724" y="0"/>
                    <a:pt x="80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781028" y="367598"/>
              <a:ext cx="1470735" cy="544437"/>
            </a:xfrm>
            <a:custGeom>
              <a:avLst/>
              <a:gdLst/>
              <a:ahLst/>
              <a:cxnLst/>
              <a:rect l="l" t="t" r="r" b="b"/>
              <a:pathLst>
                <a:path w="68129" h="25220" extrusionOk="0">
                  <a:moveTo>
                    <a:pt x="6730" y="0"/>
                  </a:moveTo>
                  <a:cubicBezTo>
                    <a:pt x="5685" y="0"/>
                    <a:pt x="4810" y="157"/>
                    <a:pt x="4143" y="512"/>
                  </a:cubicBezTo>
                  <a:cubicBezTo>
                    <a:pt x="611" y="2382"/>
                    <a:pt x="1" y="8003"/>
                    <a:pt x="5522" y="13528"/>
                  </a:cubicBezTo>
                  <a:cubicBezTo>
                    <a:pt x="11041" y="19048"/>
                    <a:pt x="25637" y="22497"/>
                    <a:pt x="36482" y="23881"/>
                  </a:cubicBezTo>
                  <a:cubicBezTo>
                    <a:pt x="41425" y="24509"/>
                    <a:pt x="47002" y="25220"/>
                    <a:pt x="52065" y="25220"/>
                  </a:cubicBezTo>
                  <a:cubicBezTo>
                    <a:pt x="58117" y="25220"/>
                    <a:pt x="63436" y="24205"/>
                    <a:pt x="66064" y="20823"/>
                  </a:cubicBezTo>
                  <a:cubicBezTo>
                    <a:pt x="67561" y="18900"/>
                    <a:pt x="68128" y="17220"/>
                    <a:pt x="68087" y="15800"/>
                  </a:cubicBezTo>
                  <a:cubicBezTo>
                    <a:pt x="67999" y="12629"/>
                    <a:pt x="64869" y="10747"/>
                    <a:pt x="62218" y="10275"/>
                  </a:cubicBezTo>
                  <a:cubicBezTo>
                    <a:pt x="61413" y="10130"/>
                    <a:pt x="60316" y="10088"/>
                    <a:pt x="58978" y="10088"/>
                  </a:cubicBezTo>
                  <a:cubicBezTo>
                    <a:pt x="57198" y="10088"/>
                    <a:pt x="54993" y="10161"/>
                    <a:pt x="52484" y="10161"/>
                  </a:cubicBezTo>
                  <a:cubicBezTo>
                    <a:pt x="47859" y="10161"/>
                    <a:pt x="42203" y="9913"/>
                    <a:pt x="36287" y="8499"/>
                  </a:cubicBezTo>
                  <a:cubicBezTo>
                    <a:pt x="26343" y="6118"/>
                    <a:pt x="13248" y="0"/>
                    <a:pt x="6730" y="0"/>
                  </a:cubicBezTo>
                  <a:close/>
                </a:path>
              </a:pathLst>
            </a:custGeom>
            <a:solidFill>
              <a:srgbClr val="C58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930284" y="592842"/>
              <a:ext cx="36850" cy="29122"/>
            </a:xfrm>
            <a:custGeom>
              <a:avLst/>
              <a:gdLst/>
              <a:ahLst/>
              <a:cxnLst/>
              <a:rect l="l" t="t" r="r" b="b"/>
              <a:pathLst>
                <a:path w="1707" h="1349" extrusionOk="0">
                  <a:moveTo>
                    <a:pt x="640" y="0"/>
                  </a:moveTo>
                  <a:cubicBezTo>
                    <a:pt x="598" y="0"/>
                    <a:pt x="557" y="4"/>
                    <a:pt x="515" y="13"/>
                  </a:cubicBezTo>
                  <a:cubicBezTo>
                    <a:pt x="490" y="10"/>
                    <a:pt x="465" y="9"/>
                    <a:pt x="440" y="9"/>
                  </a:cubicBezTo>
                  <a:cubicBezTo>
                    <a:pt x="396" y="9"/>
                    <a:pt x="352" y="13"/>
                    <a:pt x="309" y="20"/>
                  </a:cubicBezTo>
                  <a:cubicBezTo>
                    <a:pt x="215" y="38"/>
                    <a:pt x="118" y="135"/>
                    <a:pt x="101" y="229"/>
                  </a:cubicBezTo>
                  <a:cubicBezTo>
                    <a:pt x="89" y="296"/>
                    <a:pt x="86" y="366"/>
                    <a:pt x="94" y="435"/>
                  </a:cubicBezTo>
                  <a:cubicBezTo>
                    <a:pt x="0" y="881"/>
                    <a:pt x="433" y="1349"/>
                    <a:pt x="859" y="1349"/>
                  </a:cubicBezTo>
                  <a:cubicBezTo>
                    <a:pt x="1000" y="1349"/>
                    <a:pt x="1140" y="1298"/>
                    <a:pt x="1259" y="1178"/>
                  </a:cubicBezTo>
                  <a:cubicBezTo>
                    <a:pt x="1707" y="731"/>
                    <a:pt x="1191" y="0"/>
                    <a:pt x="640" y="0"/>
                  </a:cubicBezTo>
                  <a:close/>
                </a:path>
              </a:pathLst>
            </a:custGeom>
            <a:solidFill>
              <a:srgbClr val="966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997291" y="646703"/>
              <a:ext cx="36008" cy="30697"/>
            </a:xfrm>
            <a:custGeom>
              <a:avLst/>
              <a:gdLst/>
              <a:ahLst/>
              <a:cxnLst/>
              <a:rect l="l" t="t" r="r" b="b"/>
              <a:pathLst>
                <a:path w="1668" h="1422" extrusionOk="0">
                  <a:moveTo>
                    <a:pt x="848" y="1"/>
                  </a:moveTo>
                  <a:cubicBezTo>
                    <a:pt x="774" y="1"/>
                    <a:pt x="701" y="13"/>
                    <a:pt x="633" y="40"/>
                  </a:cubicBezTo>
                  <a:cubicBezTo>
                    <a:pt x="431" y="121"/>
                    <a:pt x="0" y="225"/>
                    <a:pt x="116" y="551"/>
                  </a:cubicBezTo>
                  <a:cubicBezTo>
                    <a:pt x="143" y="627"/>
                    <a:pt x="185" y="687"/>
                    <a:pt x="225" y="751"/>
                  </a:cubicBezTo>
                  <a:cubicBezTo>
                    <a:pt x="308" y="1138"/>
                    <a:pt x="601" y="1422"/>
                    <a:pt x="1002" y="1422"/>
                  </a:cubicBezTo>
                  <a:cubicBezTo>
                    <a:pt x="1067" y="1422"/>
                    <a:pt x="1135" y="1414"/>
                    <a:pt x="1205" y="1399"/>
                  </a:cubicBezTo>
                  <a:cubicBezTo>
                    <a:pt x="1389" y="1357"/>
                    <a:pt x="1572" y="1181"/>
                    <a:pt x="1609" y="995"/>
                  </a:cubicBezTo>
                  <a:cubicBezTo>
                    <a:pt x="1668" y="701"/>
                    <a:pt x="1612" y="445"/>
                    <a:pt x="1396" y="229"/>
                  </a:cubicBezTo>
                  <a:cubicBezTo>
                    <a:pt x="1259" y="92"/>
                    <a:pt x="1049" y="1"/>
                    <a:pt x="848" y="1"/>
                  </a:cubicBezTo>
                  <a:close/>
                </a:path>
              </a:pathLst>
            </a:custGeom>
            <a:solidFill>
              <a:srgbClr val="966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1062788" y="671874"/>
              <a:ext cx="43089" cy="34195"/>
            </a:xfrm>
            <a:custGeom>
              <a:avLst/>
              <a:gdLst/>
              <a:ahLst/>
              <a:cxnLst/>
              <a:rect l="l" t="t" r="r" b="b"/>
              <a:pathLst>
                <a:path w="1996" h="1584" extrusionOk="0">
                  <a:moveTo>
                    <a:pt x="970" y="0"/>
                  </a:moveTo>
                  <a:cubicBezTo>
                    <a:pt x="763" y="0"/>
                    <a:pt x="551" y="68"/>
                    <a:pt x="358" y="208"/>
                  </a:cubicBezTo>
                  <a:cubicBezTo>
                    <a:pt x="112" y="389"/>
                    <a:pt x="1" y="757"/>
                    <a:pt x="257" y="994"/>
                  </a:cubicBezTo>
                  <a:cubicBezTo>
                    <a:pt x="440" y="1160"/>
                    <a:pt x="481" y="1292"/>
                    <a:pt x="730" y="1452"/>
                  </a:cubicBezTo>
                  <a:cubicBezTo>
                    <a:pt x="867" y="1539"/>
                    <a:pt x="1017" y="1583"/>
                    <a:pt x="1166" y="1583"/>
                  </a:cubicBezTo>
                  <a:cubicBezTo>
                    <a:pt x="1355" y="1583"/>
                    <a:pt x="1541" y="1512"/>
                    <a:pt x="1691" y="1368"/>
                  </a:cubicBezTo>
                  <a:cubicBezTo>
                    <a:pt x="1918" y="1149"/>
                    <a:pt x="1995" y="730"/>
                    <a:pt x="1807" y="462"/>
                  </a:cubicBezTo>
                  <a:cubicBezTo>
                    <a:pt x="1600" y="162"/>
                    <a:pt x="1291" y="0"/>
                    <a:pt x="970" y="0"/>
                  </a:cubicBezTo>
                  <a:close/>
                </a:path>
              </a:pathLst>
            </a:custGeom>
            <a:solidFill>
              <a:srgbClr val="966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987124" y="590424"/>
              <a:ext cx="28064" cy="23293"/>
            </a:xfrm>
            <a:custGeom>
              <a:avLst/>
              <a:gdLst/>
              <a:ahLst/>
              <a:cxnLst/>
              <a:rect l="l" t="t" r="r" b="b"/>
              <a:pathLst>
                <a:path w="1300" h="1079" extrusionOk="0">
                  <a:moveTo>
                    <a:pt x="635" y="0"/>
                  </a:moveTo>
                  <a:cubicBezTo>
                    <a:pt x="524" y="0"/>
                    <a:pt x="414" y="31"/>
                    <a:pt x="323" y="98"/>
                  </a:cubicBezTo>
                  <a:cubicBezTo>
                    <a:pt x="130" y="240"/>
                    <a:pt x="0" y="512"/>
                    <a:pt x="156" y="738"/>
                  </a:cubicBezTo>
                  <a:cubicBezTo>
                    <a:pt x="268" y="903"/>
                    <a:pt x="385" y="998"/>
                    <a:pt x="578" y="1055"/>
                  </a:cubicBezTo>
                  <a:cubicBezTo>
                    <a:pt x="632" y="1071"/>
                    <a:pt x="684" y="1079"/>
                    <a:pt x="733" y="1079"/>
                  </a:cubicBezTo>
                  <a:cubicBezTo>
                    <a:pt x="1103" y="1079"/>
                    <a:pt x="1299" y="647"/>
                    <a:pt x="1150" y="313"/>
                  </a:cubicBezTo>
                  <a:cubicBezTo>
                    <a:pt x="1062" y="114"/>
                    <a:pt x="847" y="0"/>
                    <a:pt x="635" y="0"/>
                  </a:cubicBezTo>
                  <a:close/>
                </a:path>
              </a:pathLst>
            </a:custGeom>
            <a:solidFill>
              <a:srgbClr val="966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2063714" y="613696"/>
              <a:ext cx="32554" cy="29057"/>
            </a:xfrm>
            <a:custGeom>
              <a:avLst/>
              <a:gdLst/>
              <a:ahLst/>
              <a:cxnLst/>
              <a:rect l="l" t="t" r="r" b="b"/>
              <a:pathLst>
                <a:path w="1508" h="1346" extrusionOk="0">
                  <a:moveTo>
                    <a:pt x="825" y="0"/>
                  </a:moveTo>
                  <a:cubicBezTo>
                    <a:pt x="714" y="0"/>
                    <a:pt x="602" y="29"/>
                    <a:pt x="497" y="92"/>
                  </a:cubicBezTo>
                  <a:lnTo>
                    <a:pt x="387" y="158"/>
                  </a:lnTo>
                  <a:cubicBezTo>
                    <a:pt x="0" y="390"/>
                    <a:pt x="0" y="956"/>
                    <a:pt x="387" y="1188"/>
                  </a:cubicBezTo>
                  <a:cubicBezTo>
                    <a:pt x="423" y="1209"/>
                    <a:pt x="460" y="1232"/>
                    <a:pt x="497" y="1253"/>
                  </a:cubicBezTo>
                  <a:cubicBezTo>
                    <a:pt x="602" y="1317"/>
                    <a:pt x="714" y="1345"/>
                    <a:pt x="825" y="1345"/>
                  </a:cubicBezTo>
                  <a:cubicBezTo>
                    <a:pt x="1177" y="1345"/>
                    <a:pt x="1508" y="1057"/>
                    <a:pt x="1508" y="673"/>
                  </a:cubicBezTo>
                  <a:cubicBezTo>
                    <a:pt x="1508" y="289"/>
                    <a:pt x="1177" y="0"/>
                    <a:pt x="825" y="0"/>
                  </a:cubicBezTo>
                  <a:close/>
                </a:path>
              </a:pathLst>
            </a:custGeom>
            <a:solidFill>
              <a:srgbClr val="966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2109393" y="638910"/>
              <a:ext cx="29510" cy="27632"/>
            </a:xfrm>
            <a:custGeom>
              <a:avLst/>
              <a:gdLst/>
              <a:ahLst/>
              <a:cxnLst/>
              <a:rect l="l" t="t" r="r" b="b"/>
              <a:pathLst>
                <a:path w="1367" h="1280" extrusionOk="0">
                  <a:moveTo>
                    <a:pt x="693" y="1"/>
                  </a:moveTo>
                  <a:cubicBezTo>
                    <a:pt x="639" y="1"/>
                    <a:pt x="584" y="7"/>
                    <a:pt x="533" y="18"/>
                  </a:cubicBezTo>
                  <a:cubicBezTo>
                    <a:pt x="263" y="78"/>
                    <a:pt x="35" y="252"/>
                    <a:pt x="14" y="543"/>
                  </a:cubicBezTo>
                  <a:cubicBezTo>
                    <a:pt x="1" y="708"/>
                    <a:pt x="76" y="819"/>
                    <a:pt x="152" y="954"/>
                  </a:cubicBezTo>
                  <a:cubicBezTo>
                    <a:pt x="240" y="1112"/>
                    <a:pt x="408" y="1223"/>
                    <a:pt x="588" y="1256"/>
                  </a:cubicBezTo>
                  <a:cubicBezTo>
                    <a:pt x="641" y="1270"/>
                    <a:pt x="696" y="1279"/>
                    <a:pt x="751" y="1279"/>
                  </a:cubicBezTo>
                  <a:cubicBezTo>
                    <a:pt x="803" y="1279"/>
                    <a:pt x="855" y="1271"/>
                    <a:pt x="904" y="1252"/>
                  </a:cubicBezTo>
                  <a:cubicBezTo>
                    <a:pt x="1149" y="1156"/>
                    <a:pt x="1367" y="954"/>
                    <a:pt x="1351" y="666"/>
                  </a:cubicBezTo>
                  <a:cubicBezTo>
                    <a:pt x="1344" y="523"/>
                    <a:pt x="1312" y="437"/>
                    <a:pt x="1253" y="311"/>
                  </a:cubicBezTo>
                  <a:cubicBezTo>
                    <a:pt x="1151" y="99"/>
                    <a:pt x="917" y="1"/>
                    <a:pt x="693" y="1"/>
                  </a:cubicBezTo>
                  <a:close/>
                </a:path>
              </a:pathLst>
            </a:custGeom>
            <a:solidFill>
              <a:srgbClr val="966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2128908" y="607932"/>
              <a:ext cx="23142" cy="21415"/>
            </a:xfrm>
            <a:custGeom>
              <a:avLst/>
              <a:gdLst/>
              <a:ahLst/>
              <a:cxnLst/>
              <a:rect l="l" t="t" r="r" b="b"/>
              <a:pathLst>
                <a:path w="1072" h="992" extrusionOk="0">
                  <a:moveTo>
                    <a:pt x="594" y="0"/>
                  </a:moveTo>
                  <a:cubicBezTo>
                    <a:pt x="586" y="0"/>
                    <a:pt x="578" y="0"/>
                    <a:pt x="571" y="1"/>
                  </a:cubicBezTo>
                  <a:cubicBezTo>
                    <a:pt x="554" y="2"/>
                    <a:pt x="536" y="4"/>
                    <a:pt x="519" y="5"/>
                  </a:cubicBezTo>
                  <a:cubicBezTo>
                    <a:pt x="360" y="18"/>
                    <a:pt x="167" y="86"/>
                    <a:pt x="95" y="248"/>
                  </a:cubicBezTo>
                  <a:cubicBezTo>
                    <a:pt x="105" y="228"/>
                    <a:pt x="108" y="219"/>
                    <a:pt x="107" y="219"/>
                  </a:cubicBezTo>
                  <a:lnTo>
                    <a:pt x="107" y="219"/>
                  </a:lnTo>
                  <a:cubicBezTo>
                    <a:pt x="105" y="219"/>
                    <a:pt x="22" y="395"/>
                    <a:pt x="20" y="395"/>
                  </a:cubicBezTo>
                  <a:cubicBezTo>
                    <a:pt x="20" y="395"/>
                    <a:pt x="20" y="395"/>
                    <a:pt x="20" y="395"/>
                  </a:cubicBezTo>
                  <a:lnTo>
                    <a:pt x="20" y="395"/>
                  </a:lnTo>
                  <a:cubicBezTo>
                    <a:pt x="2" y="456"/>
                    <a:pt x="0" y="522"/>
                    <a:pt x="16" y="583"/>
                  </a:cubicBezTo>
                  <a:cubicBezTo>
                    <a:pt x="18" y="590"/>
                    <a:pt x="103" y="768"/>
                    <a:pt x="105" y="768"/>
                  </a:cubicBezTo>
                  <a:cubicBezTo>
                    <a:pt x="105" y="768"/>
                    <a:pt x="103" y="762"/>
                    <a:pt x="97" y="748"/>
                  </a:cubicBezTo>
                  <a:lnTo>
                    <a:pt x="97" y="748"/>
                  </a:lnTo>
                  <a:cubicBezTo>
                    <a:pt x="169" y="906"/>
                    <a:pt x="360" y="975"/>
                    <a:pt x="519" y="988"/>
                  </a:cubicBezTo>
                  <a:cubicBezTo>
                    <a:pt x="536" y="990"/>
                    <a:pt x="554" y="990"/>
                    <a:pt x="571" y="991"/>
                  </a:cubicBezTo>
                  <a:cubicBezTo>
                    <a:pt x="579" y="992"/>
                    <a:pt x="588" y="992"/>
                    <a:pt x="596" y="992"/>
                  </a:cubicBezTo>
                  <a:cubicBezTo>
                    <a:pt x="754" y="992"/>
                    <a:pt x="925" y="883"/>
                    <a:pt x="997" y="746"/>
                  </a:cubicBezTo>
                  <a:cubicBezTo>
                    <a:pt x="1000" y="742"/>
                    <a:pt x="1003" y="738"/>
                    <a:pt x="1005" y="733"/>
                  </a:cubicBezTo>
                  <a:cubicBezTo>
                    <a:pt x="1071" y="583"/>
                    <a:pt x="1071" y="411"/>
                    <a:pt x="1005" y="260"/>
                  </a:cubicBezTo>
                  <a:cubicBezTo>
                    <a:pt x="1003" y="256"/>
                    <a:pt x="1000" y="251"/>
                    <a:pt x="997" y="247"/>
                  </a:cubicBezTo>
                  <a:cubicBezTo>
                    <a:pt x="924" y="110"/>
                    <a:pt x="753" y="0"/>
                    <a:pt x="594" y="0"/>
                  </a:cubicBezTo>
                  <a:close/>
                </a:path>
              </a:pathLst>
            </a:custGeom>
            <a:solidFill>
              <a:srgbClr val="966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465958" y="2262290"/>
              <a:ext cx="2809721" cy="127690"/>
            </a:xfrm>
            <a:custGeom>
              <a:avLst/>
              <a:gdLst/>
              <a:ahLst/>
              <a:cxnLst/>
              <a:rect l="l" t="t" r="r" b="b"/>
              <a:pathLst>
                <a:path w="130155" h="5915" extrusionOk="0">
                  <a:moveTo>
                    <a:pt x="1184" y="1"/>
                  </a:moveTo>
                  <a:cubicBezTo>
                    <a:pt x="531" y="3"/>
                    <a:pt x="2" y="531"/>
                    <a:pt x="0" y="1184"/>
                  </a:cubicBezTo>
                  <a:lnTo>
                    <a:pt x="0" y="4732"/>
                  </a:lnTo>
                  <a:cubicBezTo>
                    <a:pt x="2" y="5385"/>
                    <a:pt x="531" y="5913"/>
                    <a:pt x="1184" y="5914"/>
                  </a:cubicBezTo>
                  <a:lnTo>
                    <a:pt x="128972" y="5914"/>
                  </a:lnTo>
                  <a:cubicBezTo>
                    <a:pt x="129624" y="5913"/>
                    <a:pt x="130151" y="5383"/>
                    <a:pt x="130154" y="4732"/>
                  </a:cubicBezTo>
                  <a:lnTo>
                    <a:pt x="130154" y="1184"/>
                  </a:lnTo>
                  <a:cubicBezTo>
                    <a:pt x="130151" y="531"/>
                    <a:pt x="129624" y="3"/>
                    <a:pt x="128972" y="1"/>
                  </a:cubicBezTo>
                  <a:close/>
                </a:path>
              </a:pathLst>
            </a:custGeom>
            <a:solidFill>
              <a:srgbClr val="C4C2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585143" y="2087820"/>
              <a:ext cx="485373" cy="485157"/>
            </a:xfrm>
            <a:custGeom>
              <a:avLst/>
              <a:gdLst/>
              <a:ahLst/>
              <a:cxnLst/>
              <a:rect l="l" t="t" r="r" b="b"/>
              <a:pathLst>
                <a:path w="22484" h="22474" extrusionOk="0">
                  <a:moveTo>
                    <a:pt x="11243" y="1"/>
                  </a:moveTo>
                  <a:cubicBezTo>
                    <a:pt x="5033" y="1"/>
                    <a:pt x="0" y="5031"/>
                    <a:pt x="0" y="11236"/>
                  </a:cubicBezTo>
                  <a:cubicBezTo>
                    <a:pt x="0" y="17442"/>
                    <a:pt x="5033" y="22473"/>
                    <a:pt x="11243" y="22473"/>
                  </a:cubicBezTo>
                  <a:cubicBezTo>
                    <a:pt x="17451" y="22473"/>
                    <a:pt x="22484" y="17442"/>
                    <a:pt x="22484" y="11236"/>
                  </a:cubicBezTo>
                  <a:cubicBezTo>
                    <a:pt x="22484" y="5031"/>
                    <a:pt x="17451" y="1"/>
                    <a:pt x="11243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705428" y="2208062"/>
              <a:ext cx="244802" cy="244651"/>
            </a:xfrm>
            <a:custGeom>
              <a:avLst/>
              <a:gdLst/>
              <a:ahLst/>
              <a:cxnLst/>
              <a:rect l="l" t="t" r="r" b="b"/>
              <a:pathLst>
                <a:path w="11340" h="11333" extrusionOk="0">
                  <a:moveTo>
                    <a:pt x="5671" y="0"/>
                  </a:moveTo>
                  <a:cubicBezTo>
                    <a:pt x="2540" y="0"/>
                    <a:pt x="0" y="2537"/>
                    <a:pt x="0" y="5666"/>
                  </a:cubicBezTo>
                  <a:cubicBezTo>
                    <a:pt x="0" y="8796"/>
                    <a:pt x="2540" y="11332"/>
                    <a:pt x="5671" y="11332"/>
                  </a:cubicBezTo>
                  <a:cubicBezTo>
                    <a:pt x="8802" y="11332"/>
                    <a:pt x="11340" y="8796"/>
                    <a:pt x="11340" y="5666"/>
                  </a:cubicBezTo>
                  <a:cubicBezTo>
                    <a:pt x="11340" y="2537"/>
                    <a:pt x="8800" y="0"/>
                    <a:pt x="5671" y="0"/>
                  </a:cubicBezTo>
                  <a:close/>
                </a:path>
              </a:pathLst>
            </a:custGeom>
            <a:solidFill>
              <a:srgbClr val="C3C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760800" y="2263391"/>
              <a:ext cx="134058" cy="134015"/>
            </a:xfrm>
            <a:custGeom>
              <a:avLst/>
              <a:gdLst/>
              <a:ahLst/>
              <a:cxnLst/>
              <a:rect l="l" t="t" r="r" b="b"/>
              <a:pathLst>
                <a:path w="6210" h="6208" extrusionOk="0">
                  <a:moveTo>
                    <a:pt x="3106" y="1"/>
                  </a:moveTo>
                  <a:cubicBezTo>
                    <a:pt x="1390" y="1"/>
                    <a:pt x="0" y="1389"/>
                    <a:pt x="0" y="3103"/>
                  </a:cubicBezTo>
                  <a:cubicBezTo>
                    <a:pt x="0" y="4818"/>
                    <a:pt x="1390" y="6207"/>
                    <a:pt x="3106" y="6207"/>
                  </a:cubicBezTo>
                  <a:cubicBezTo>
                    <a:pt x="4820" y="6207"/>
                    <a:pt x="6210" y="4818"/>
                    <a:pt x="6210" y="3103"/>
                  </a:cubicBezTo>
                  <a:cubicBezTo>
                    <a:pt x="6210" y="1389"/>
                    <a:pt x="4820" y="1"/>
                    <a:pt x="3106" y="1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2347676" y="2087820"/>
              <a:ext cx="485352" cy="485157"/>
            </a:xfrm>
            <a:custGeom>
              <a:avLst/>
              <a:gdLst/>
              <a:ahLst/>
              <a:cxnLst/>
              <a:rect l="l" t="t" r="r" b="b"/>
              <a:pathLst>
                <a:path w="22483" h="22474" extrusionOk="0">
                  <a:moveTo>
                    <a:pt x="11242" y="1"/>
                  </a:moveTo>
                  <a:cubicBezTo>
                    <a:pt x="5033" y="1"/>
                    <a:pt x="0" y="5031"/>
                    <a:pt x="0" y="11236"/>
                  </a:cubicBezTo>
                  <a:cubicBezTo>
                    <a:pt x="0" y="17442"/>
                    <a:pt x="5033" y="22473"/>
                    <a:pt x="11242" y="22473"/>
                  </a:cubicBezTo>
                  <a:cubicBezTo>
                    <a:pt x="17451" y="22473"/>
                    <a:pt x="22483" y="17442"/>
                    <a:pt x="22483" y="11236"/>
                  </a:cubicBezTo>
                  <a:cubicBezTo>
                    <a:pt x="22483" y="5031"/>
                    <a:pt x="17451" y="1"/>
                    <a:pt x="11242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2467961" y="2208062"/>
              <a:ext cx="244781" cy="244651"/>
            </a:xfrm>
            <a:custGeom>
              <a:avLst/>
              <a:gdLst/>
              <a:ahLst/>
              <a:cxnLst/>
              <a:rect l="l" t="t" r="r" b="b"/>
              <a:pathLst>
                <a:path w="11339" h="11333" extrusionOk="0">
                  <a:moveTo>
                    <a:pt x="5670" y="0"/>
                  </a:moveTo>
                  <a:cubicBezTo>
                    <a:pt x="2538" y="0"/>
                    <a:pt x="1" y="2537"/>
                    <a:pt x="1" y="5666"/>
                  </a:cubicBezTo>
                  <a:cubicBezTo>
                    <a:pt x="1" y="8796"/>
                    <a:pt x="2538" y="11332"/>
                    <a:pt x="5670" y="11332"/>
                  </a:cubicBezTo>
                  <a:cubicBezTo>
                    <a:pt x="8801" y="11332"/>
                    <a:pt x="11338" y="8796"/>
                    <a:pt x="11338" y="5666"/>
                  </a:cubicBezTo>
                  <a:cubicBezTo>
                    <a:pt x="11338" y="2537"/>
                    <a:pt x="8801" y="0"/>
                    <a:pt x="5670" y="0"/>
                  </a:cubicBezTo>
                  <a:close/>
                </a:path>
              </a:pathLst>
            </a:custGeom>
            <a:solidFill>
              <a:srgbClr val="C3C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2192634" y="1975219"/>
              <a:ext cx="19645" cy="29337"/>
            </a:xfrm>
            <a:custGeom>
              <a:avLst/>
              <a:gdLst/>
              <a:ahLst/>
              <a:cxnLst/>
              <a:rect l="l" t="t" r="r" b="b"/>
              <a:pathLst>
                <a:path w="910" h="1359" extrusionOk="0">
                  <a:moveTo>
                    <a:pt x="189" y="1"/>
                  </a:moveTo>
                  <a:cubicBezTo>
                    <a:pt x="96" y="1"/>
                    <a:pt x="1" y="62"/>
                    <a:pt x="14" y="170"/>
                  </a:cubicBezTo>
                  <a:cubicBezTo>
                    <a:pt x="57" y="496"/>
                    <a:pt x="151" y="827"/>
                    <a:pt x="257" y="1140"/>
                  </a:cubicBezTo>
                  <a:cubicBezTo>
                    <a:pt x="309" y="1292"/>
                    <a:pt x="430" y="1359"/>
                    <a:pt x="550" y="1359"/>
                  </a:cubicBezTo>
                  <a:cubicBezTo>
                    <a:pt x="730" y="1359"/>
                    <a:pt x="910" y="1210"/>
                    <a:pt x="859" y="973"/>
                  </a:cubicBezTo>
                  <a:cubicBezTo>
                    <a:pt x="785" y="625"/>
                    <a:pt x="562" y="291"/>
                    <a:pt x="310" y="46"/>
                  </a:cubicBezTo>
                  <a:cubicBezTo>
                    <a:pt x="279" y="15"/>
                    <a:pt x="234" y="1"/>
                    <a:pt x="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2049639" y="1368416"/>
              <a:ext cx="19083" cy="24351"/>
            </a:xfrm>
            <a:custGeom>
              <a:avLst/>
              <a:gdLst/>
              <a:ahLst/>
              <a:cxnLst/>
              <a:rect l="l" t="t" r="r" b="b"/>
              <a:pathLst>
                <a:path w="884" h="1128" extrusionOk="0">
                  <a:moveTo>
                    <a:pt x="458" y="0"/>
                  </a:moveTo>
                  <a:cubicBezTo>
                    <a:pt x="354" y="0"/>
                    <a:pt x="255" y="51"/>
                    <a:pt x="201" y="173"/>
                  </a:cubicBezTo>
                  <a:cubicBezTo>
                    <a:pt x="89" y="429"/>
                    <a:pt x="48" y="638"/>
                    <a:pt x="15" y="914"/>
                  </a:cubicBezTo>
                  <a:cubicBezTo>
                    <a:pt x="1" y="1038"/>
                    <a:pt x="123" y="1128"/>
                    <a:pt x="238" y="1128"/>
                  </a:cubicBezTo>
                  <a:cubicBezTo>
                    <a:pt x="274" y="1128"/>
                    <a:pt x="309" y="1119"/>
                    <a:pt x="339" y="1099"/>
                  </a:cubicBezTo>
                  <a:cubicBezTo>
                    <a:pt x="609" y="926"/>
                    <a:pt x="739" y="747"/>
                    <a:pt x="821" y="434"/>
                  </a:cubicBezTo>
                  <a:cubicBezTo>
                    <a:pt x="884" y="195"/>
                    <a:pt x="661" y="0"/>
                    <a:pt x="4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602175" y="1752674"/>
              <a:ext cx="1433669" cy="67051"/>
            </a:xfrm>
            <a:custGeom>
              <a:avLst/>
              <a:gdLst/>
              <a:ahLst/>
              <a:cxnLst/>
              <a:rect l="l" t="t" r="r" b="b"/>
              <a:pathLst>
                <a:path w="66412" h="3106" extrusionOk="0">
                  <a:moveTo>
                    <a:pt x="593" y="0"/>
                  </a:moveTo>
                  <a:cubicBezTo>
                    <a:pt x="264" y="0"/>
                    <a:pt x="1" y="263"/>
                    <a:pt x="1" y="591"/>
                  </a:cubicBezTo>
                  <a:lnTo>
                    <a:pt x="1" y="2514"/>
                  </a:lnTo>
                  <a:cubicBezTo>
                    <a:pt x="1" y="2842"/>
                    <a:pt x="264" y="3106"/>
                    <a:pt x="593" y="3106"/>
                  </a:cubicBezTo>
                  <a:lnTo>
                    <a:pt x="65820" y="3106"/>
                  </a:lnTo>
                  <a:cubicBezTo>
                    <a:pt x="66148" y="3106"/>
                    <a:pt x="66411" y="2842"/>
                    <a:pt x="66411" y="2514"/>
                  </a:cubicBezTo>
                  <a:lnTo>
                    <a:pt x="66411" y="591"/>
                  </a:lnTo>
                  <a:cubicBezTo>
                    <a:pt x="66411" y="263"/>
                    <a:pt x="66148" y="0"/>
                    <a:pt x="65820" y="0"/>
                  </a:cubicBez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2260397" y="1373036"/>
              <a:ext cx="161993" cy="164562"/>
            </a:xfrm>
            <a:custGeom>
              <a:avLst/>
              <a:gdLst/>
              <a:ahLst/>
              <a:cxnLst/>
              <a:rect l="l" t="t" r="r" b="b"/>
              <a:pathLst>
                <a:path w="7504" h="7623" extrusionOk="0">
                  <a:moveTo>
                    <a:pt x="6301" y="1"/>
                  </a:moveTo>
                  <a:cubicBezTo>
                    <a:pt x="4929" y="1"/>
                    <a:pt x="3584" y="1947"/>
                    <a:pt x="2814" y="2847"/>
                  </a:cubicBezTo>
                  <a:cubicBezTo>
                    <a:pt x="1925" y="3886"/>
                    <a:pt x="1" y="5722"/>
                    <a:pt x="353" y="7209"/>
                  </a:cubicBezTo>
                  <a:cubicBezTo>
                    <a:pt x="403" y="7423"/>
                    <a:pt x="630" y="7623"/>
                    <a:pt x="859" y="7623"/>
                  </a:cubicBezTo>
                  <a:cubicBezTo>
                    <a:pt x="871" y="7623"/>
                    <a:pt x="883" y="7622"/>
                    <a:pt x="895" y="7621"/>
                  </a:cubicBezTo>
                  <a:cubicBezTo>
                    <a:pt x="2257" y="7495"/>
                    <a:pt x="3270" y="5684"/>
                    <a:pt x="4142" y="4755"/>
                  </a:cubicBezTo>
                  <a:cubicBezTo>
                    <a:pt x="4790" y="4066"/>
                    <a:pt x="5486" y="3427"/>
                    <a:pt x="6203" y="2810"/>
                  </a:cubicBezTo>
                  <a:cubicBezTo>
                    <a:pt x="6854" y="2247"/>
                    <a:pt x="7503" y="1959"/>
                    <a:pt x="7465" y="996"/>
                  </a:cubicBezTo>
                  <a:cubicBezTo>
                    <a:pt x="7448" y="548"/>
                    <a:pt x="7183" y="225"/>
                    <a:pt x="6768" y="80"/>
                  </a:cubicBezTo>
                  <a:cubicBezTo>
                    <a:pt x="6612" y="26"/>
                    <a:pt x="6457" y="1"/>
                    <a:pt x="6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2349662" y="1448700"/>
              <a:ext cx="109017" cy="93733"/>
            </a:xfrm>
            <a:custGeom>
              <a:avLst/>
              <a:gdLst/>
              <a:ahLst/>
              <a:cxnLst/>
              <a:rect l="l" t="t" r="r" b="b"/>
              <a:pathLst>
                <a:path w="5050" h="4342" extrusionOk="0">
                  <a:moveTo>
                    <a:pt x="3550" y="0"/>
                  </a:moveTo>
                  <a:cubicBezTo>
                    <a:pt x="3310" y="0"/>
                    <a:pt x="3070" y="84"/>
                    <a:pt x="2875" y="282"/>
                  </a:cubicBezTo>
                  <a:cubicBezTo>
                    <a:pt x="2311" y="854"/>
                    <a:pt x="1860" y="1553"/>
                    <a:pt x="1317" y="2149"/>
                  </a:cubicBezTo>
                  <a:cubicBezTo>
                    <a:pt x="906" y="2600"/>
                    <a:pt x="214" y="3137"/>
                    <a:pt x="49" y="3739"/>
                  </a:cubicBezTo>
                  <a:cubicBezTo>
                    <a:pt x="1" y="3917"/>
                    <a:pt x="79" y="4126"/>
                    <a:pt x="244" y="4216"/>
                  </a:cubicBezTo>
                  <a:cubicBezTo>
                    <a:pt x="406" y="4304"/>
                    <a:pt x="575" y="4342"/>
                    <a:pt x="747" y="4342"/>
                  </a:cubicBezTo>
                  <a:cubicBezTo>
                    <a:pt x="1353" y="4342"/>
                    <a:pt x="1993" y="3876"/>
                    <a:pt x="2435" y="3529"/>
                  </a:cubicBezTo>
                  <a:cubicBezTo>
                    <a:pt x="3173" y="2947"/>
                    <a:pt x="3930" y="2287"/>
                    <a:pt x="4500" y="1537"/>
                  </a:cubicBezTo>
                  <a:cubicBezTo>
                    <a:pt x="5050" y="816"/>
                    <a:pt x="4297" y="0"/>
                    <a:pt x="3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2571581" y="1353046"/>
              <a:ext cx="125143" cy="103685"/>
            </a:xfrm>
            <a:custGeom>
              <a:avLst/>
              <a:gdLst/>
              <a:ahLst/>
              <a:cxnLst/>
              <a:rect l="l" t="t" r="r" b="b"/>
              <a:pathLst>
                <a:path w="5797" h="4803" extrusionOk="0">
                  <a:moveTo>
                    <a:pt x="3994" y="0"/>
                  </a:moveTo>
                  <a:cubicBezTo>
                    <a:pt x="3736" y="0"/>
                    <a:pt x="3480" y="109"/>
                    <a:pt x="3272" y="373"/>
                  </a:cubicBezTo>
                  <a:cubicBezTo>
                    <a:pt x="2362" y="1530"/>
                    <a:pt x="1285" y="2538"/>
                    <a:pt x="366" y="3679"/>
                  </a:cubicBezTo>
                  <a:cubicBezTo>
                    <a:pt x="0" y="4134"/>
                    <a:pt x="312" y="4803"/>
                    <a:pt x="815" y="4803"/>
                  </a:cubicBezTo>
                  <a:cubicBezTo>
                    <a:pt x="922" y="4803"/>
                    <a:pt x="1037" y="4773"/>
                    <a:pt x="1157" y="4703"/>
                  </a:cubicBezTo>
                  <a:cubicBezTo>
                    <a:pt x="2476" y="3941"/>
                    <a:pt x="3689" y="2924"/>
                    <a:pt x="4891" y="1991"/>
                  </a:cubicBezTo>
                  <a:cubicBezTo>
                    <a:pt x="5797" y="1287"/>
                    <a:pt x="4881" y="0"/>
                    <a:pt x="39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2623499" y="1414031"/>
              <a:ext cx="95007" cy="88185"/>
            </a:xfrm>
            <a:custGeom>
              <a:avLst/>
              <a:gdLst/>
              <a:ahLst/>
              <a:cxnLst/>
              <a:rect l="l" t="t" r="r" b="b"/>
              <a:pathLst>
                <a:path w="4401" h="4085" extrusionOk="0">
                  <a:moveTo>
                    <a:pt x="3162" y="1"/>
                  </a:moveTo>
                  <a:cubicBezTo>
                    <a:pt x="2768" y="1"/>
                    <a:pt x="2408" y="286"/>
                    <a:pt x="2180" y="585"/>
                  </a:cubicBezTo>
                  <a:cubicBezTo>
                    <a:pt x="1842" y="1029"/>
                    <a:pt x="1514" y="1483"/>
                    <a:pt x="1180" y="1931"/>
                  </a:cubicBezTo>
                  <a:cubicBezTo>
                    <a:pt x="1042" y="2115"/>
                    <a:pt x="900" y="2294"/>
                    <a:pt x="758" y="2473"/>
                  </a:cubicBezTo>
                  <a:cubicBezTo>
                    <a:pt x="566" y="2716"/>
                    <a:pt x="460" y="2989"/>
                    <a:pt x="293" y="3244"/>
                  </a:cubicBezTo>
                  <a:cubicBezTo>
                    <a:pt x="1" y="3683"/>
                    <a:pt x="406" y="4084"/>
                    <a:pt x="826" y="4084"/>
                  </a:cubicBezTo>
                  <a:cubicBezTo>
                    <a:pt x="911" y="4084"/>
                    <a:pt x="998" y="4067"/>
                    <a:pt x="1079" y="4031"/>
                  </a:cubicBezTo>
                  <a:cubicBezTo>
                    <a:pt x="1298" y="3933"/>
                    <a:pt x="1524" y="3866"/>
                    <a:pt x="1744" y="3750"/>
                  </a:cubicBezTo>
                  <a:cubicBezTo>
                    <a:pt x="2011" y="3610"/>
                    <a:pt x="2257" y="3362"/>
                    <a:pt x="2495" y="3173"/>
                  </a:cubicBezTo>
                  <a:cubicBezTo>
                    <a:pt x="2993" y="2777"/>
                    <a:pt x="3473" y="2362"/>
                    <a:pt x="3970" y="1967"/>
                  </a:cubicBezTo>
                  <a:cubicBezTo>
                    <a:pt x="4251" y="1742"/>
                    <a:pt x="4401" y="1191"/>
                    <a:pt x="4263" y="857"/>
                  </a:cubicBezTo>
                  <a:cubicBezTo>
                    <a:pt x="4085" y="425"/>
                    <a:pt x="3902" y="234"/>
                    <a:pt x="3468" y="60"/>
                  </a:cubicBezTo>
                  <a:cubicBezTo>
                    <a:pt x="3365" y="19"/>
                    <a:pt x="3263" y="1"/>
                    <a:pt x="3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2522383" y="2263391"/>
              <a:ext cx="134102" cy="134015"/>
            </a:xfrm>
            <a:custGeom>
              <a:avLst/>
              <a:gdLst/>
              <a:ahLst/>
              <a:cxnLst/>
              <a:rect l="l" t="t" r="r" b="b"/>
              <a:pathLst>
                <a:path w="6212" h="6208" extrusionOk="0">
                  <a:moveTo>
                    <a:pt x="3106" y="1"/>
                  </a:moveTo>
                  <a:cubicBezTo>
                    <a:pt x="1392" y="1"/>
                    <a:pt x="0" y="1389"/>
                    <a:pt x="0" y="3103"/>
                  </a:cubicBezTo>
                  <a:cubicBezTo>
                    <a:pt x="0" y="4818"/>
                    <a:pt x="1392" y="6207"/>
                    <a:pt x="3106" y="6207"/>
                  </a:cubicBezTo>
                  <a:cubicBezTo>
                    <a:pt x="4820" y="6207"/>
                    <a:pt x="6211" y="4818"/>
                    <a:pt x="6211" y="3103"/>
                  </a:cubicBezTo>
                  <a:cubicBezTo>
                    <a:pt x="6211" y="1389"/>
                    <a:pt x="4821" y="1"/>
                    <a:pt x="3106" y="1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494842" y="2326988"/>
              <a:ext cx="22149" cy="18846"/>
            </a:xfrm>
            <a:custGeom>
              <a:avLst/>
              <a:gdLst/>
              <a:ahLst/>
              <a:cxnLst/>
              <a:rect l="l" t="t" r="r" b="b"/>
              <a:pathLst>
                <a:path w="1026" h="873" extrusionOk="0">
                  <a:moveTo>
                    <a:pt x="531" y="1"/>
                  </a:moveTo>
                  <a:cubicBezTo>
                    <a:pt x="492" y="1"/>
                    <a:pt x="453" y="6"/>
                    <a:pt x="413" y="18"/>
                  </a:cubicBezTo>
                  <a:cubicBezTo>
                    <a:pt x="447" y="8"/>
                    <a:pt x="458" y="4"/>
                    <a:pt x="457" y="4"/>
                  </a:cubicBezTo>
                  <a:cubicBezTo>
                    <a:pt x="453" y="4"/>
                    <a:pt x="391" y="21"/>
                    <a:pt x="369" y="24"/>
                  </a:cubicBezTo>
                  <a:lnTo>
                    <a:pt x="354" y="26"/>
                  </a:lnTo>
                  <a:cubicBezTo>
                    <a:pt x="18" y="75"/>
                    <a:pt x="1" y="504"/>
                    <a:pt x="173" y="709"/>
                  </a:cubicBezTo>
                  <a:cubicBezTo>
                    <a:pt x="211" y="753"/>
                    <a:pt x="257" y="789"/>
                    <a:pt x="308" y="816"/>
                  </a:cubicBezTo>
                  <a:cubicBezTo>
                    <a:pt x="376" y="854"/>
                    <a:pt x="451" y="873"/>
                    <a:pt x="524" y="873"/>
                  </a:cubicBezTo>
                  <a:cubicBezTo>
                    <a:pt x="713" y="873"/>
                    <a:pt x="895" y="752"/>
                    <a:pt x="950" y="554"/>
                  </a:cubicBezTo>
                  <a:cubicBezTo>
                    <a:pt x="1026" y="277"/>
                    <a:pt x="802" y="1"/>
                    <a:pt x="531" y="1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524741" y="2344409"/>
              <a:ext cx="25020" cy="16040"/>
            </a:xfrm>
            <a:custGeom>
              <a:avLst/>
              <a:gdLst/>
              <a:ahLst/>
              <a:cxnLst/>
              <a:rect l="l" t="t" r="r" b="b"/>
              <a:pathLst>
                <a:path w="1159" h="743" extrusionOk="0">
                  <a:moveTo>
                    <a:pt x="684" y="1"/>
                  </a:moveTo>
                  <a:cubicBezTo>
                    <a:pt x="653" y="1"/>
                    <a:pt x="621" y="4"/>
                    <a:pt x="586" y="10"/>
                  </a:cubicBezTo>
                  <a:cubicBezTo>
                    <a:pt x="492" y="29"/>
                    <a:pt x="398" y="46"/>
                    <a:pt x="304" y="64"/>
                  </a:cubicBezTo>
                  <a:cubicBezTo>
                    <a:pt x="0" y="123"/>
                    <a:pt x="0" y="621"/>
                    <a:pt x="304" y="679"/>
                  </a:cubicBezTo>
                  <a:cubicBezTo>
                    <a:pt x="398" y="698"/>
                    <a:pt x="492" y="715"/>
                    <a:pt x="586" y="733"/>
                  </a:cubicBezTo>
                  <a:cubicBezTo>
                    <a:pt x="621" y="740"/>
                    <a:pt x="653" y="743"/>
                    <a:pt x="684" y="743"/>
                  </a:cubicBezTo>
                  <a:cubicBezTo>
                    <a:pt x="1158" y="743"/>
                    <a:pt x="1158" y="1"/>
                    <a:pt x="684" y="1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2204745" y="2346481"/>
              <a:ext cx="26358" cy="15802"/>
            </a:xfrm>
            <a:custGeom>
              <a:avLst/>
              <a:gdLst/>
              <a:ahLst/>
              <a:cxnLst/>
              <a:rect l="l" t="t" r="r" b="b"/>
              <a:pathLst>
                <a:path w="1221" h="732" extrusionOk="0">
                  <a:moveTo>
                    <a:pt x="367" y="0"/>
                  </a:moveTo>
                  <a:cubicBezTo>
                    <a:pt x="158" y="0"/>
                    <a:pt x="1" y="288"/>
                    <a:pt x="176" y="466"/>
                  </a:cubicBezTo>
                  <a:cubicBezTo>
                    <a:pt x="352" y="649"/>
                    <a:pt x="590" y="731"/>
                    <a:pt x="838" y="731"/>
                  </a:cubicBezTo>
                  <a:cubicBezTo>
                    <a:pt x="860" y="731"/>
                    <a:pt x="882" y="731"/>
                    <a:pt x="904" y="730"/>
                  </a:cubicBezTo>
                  <a:cubicBezTo>
                    <a:pt x="1004" y="725"/>
                    <a:pt x="1126" y="678"/>
                    <a:pt x="1169" y="579"/>
                  </a:cubicBezTo>
                  <a:cubicBezTo>
                    <a:pt x="1220" y="459"/>
                    <a:pt x="1220" y="387"/>
                    <a:pt x="1169" y="269"/>
                  </a:cubicBezTo>
                  <a:cubicBezTo>
                    <a:pt x="1125" y="166"/>
                    <a:pt x="1004" y="126"/>
                    <a:pt x="904" y="116"/>
                  </a:cubicBezTo>
                  <a:cubicBezTo>
                    <a:pt x="770" y="104"/>
                    <a:pt x="620" y="116"/>
                    <a:pt x="503" y="42"/>
                  </a:cubicBezTo>
                  <a:cubicBezTo>
                    <a:pt x="457" y="13"/>
                    <a:pt x="411" y="0"/>
                    <a:pt x="367" y="0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8"/>
            <p:cNvSpPr/>
            <p:nvPr/>
          </p:nvSpPr>
          <p:spPr>
            <a:xfrm>
              <a:off x="2232506" y="2323318"/>
              <a:ext cx="30460" cy="13514"/>
            </a:xfrm>
            <a:custGeom>
              <a:avLst/>
              <a:gdLst/>
              <a:ahLst/>
              <a:cxnLst/>
              <a:rect l="l" t="t" r="r" b="b"/>
              <a:pathLst>
                <a:path w="1411" h="626" extrusionOk="0">
                  <a:moveTo>
                    <a:pt x="986" y="1"/>
                  </a:moveTo>
                  <a:cubicBezTo>
                    <a:pt x="964" y="1"/>
                    <a:pt x="942" y="3"/>
                    <a:pt x="918" y="6"/>
                  </a:cubicBezTo>
                  <a:lnTo>
                    <a:pt x="207" y="107"/>
                  </a:lnTo>
                  <a:cubicBezTo>
                    <a:pt x="1" y="135"/>
                    <a:pt x="1" y="491"/>
                    <a:pt x="207" y="521"/>
                  </a:cubicBezTo>
                  <a:lnTo>
                    <a:pt x="918" y="620"/>
                  </a:lnTo>
                  <a:cubicBezTo>
                    <a:pt x="942" y="624"/>
                    <a:pt x="964" y="625"/>
                    <a:pt x="986" y="625"/>
                  </a:cubicBezTo>
                  <a:cubicBezTo>
                    <a:pt x="1411" y="625"/>
                    <a:pt x="1411" y="1"/>
                    <a:pt x="986" y="1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8"/>
            <p:cNvSpPr/>
            <p:nvPr/>
          </p:nvSpPr>
          <p:spPr>
            <a:xfrm>
              <a:off x="2274278" y="2344085"/>
              <a:ext cx="25516" cy="16709"/>
            </a:xfrm>
            <a:custGeom>
              <a:avLst/>
              <a:gdLst/>
              <a:ahLst/>
              <a:cxnLst/>
              <a:rect l="l" t="t" r="r" b="b"/>
              <a:pathLst>
                <a:path w="1182" h="774" extrusionOk="0">
                  <a:moveTo>
                    <a:pt x="702" y="0"/>
                  </a:moveTo>
                  <a:cubicBezTo>
                    <a:pt x="668" y="0"/>
                    <a:pt x="631" y="4"/>
                    <a:pt x="592" y="13"/>
                  </a:cubicBezTo>
                  <a:lnTo>
                    <a:pt x="314" y="72"/>
                  </a:lnTo>
                  <a:cubicBezTo>
                    <a:pt x="1" y="139"/>
                    <a:pt x="1" y="634"/>
                    <a:pt x="314" y="701"/>
                  </a:cubicBezTo>
                  <a:lnTo>
                    <a:pt x="592" y="761"/>
                  </a:lnTo>
                  <a:cubicBezTo>
                    <a:pt x="631" y="769"/>
                    <a:pt x="668" y="773"/>
                    <a:pt x="702" y="773"/>
                  </a:cubicBezTo>
                  <a:cubicBezTo>
                    <a:pt x="1182" y="773"/>
                    <a:pt x="1182" y="0"/>
                    <a:pt x="702" y="0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872662" y="2341753"/>
              <a:ext cx="39376" cy="21350"/>
            </a:xfrm>
            <a:custGeom>
              <a:avLst/>
              <a:gdLst/>
              <a:ahLst/>
              <a:cxnLst/>
              <a:rect l="l" t="t" r="r" b="b"/>
              <a:pathLst>
                <a:path w="1824" h="989" extrusionOk="0">
                  <a:moveTo>
                    <a:pt x="1265" y="1"/>
                  </a:moveTo>
                  <a:cubicBezTo>
                    <a:pt x="1214" y="1"/>
                    <a:pt x="1158" y="9"/>
                    <a:pt x="1098" y="27"/>
                  </a:cubicBezTo>
                  <a:cubicBezTo>
                    <a:pt x="821" y="109"/>
                    <a:pt x="553" y="187"/>
                    <a:pt x="266" y="227"/>
                  </a:cubicBezTo>
                  <a:cubicBezTo>
                    <a:pt x="0" y="264"/>
                    <a:pt x="0" y="725"/>
                    <a:pt x="266" y="762"/>
                  </a:cubicBezTo>
                  <a:cubicBezTo>
                    <a:pt x="553" y="802"/>
                    <a:pt x="821" y="880"/>
                    <a:pt x="1098" y="963"/>
                  </a:cubicBezTo>
                  <a:cubicBezTo>
                    <a:pt x="1158" y="981"/>
                    <a:pt x="1214" y="989"/>
                    <a:pt x="1265" y="989"/>
                  </a:cubicBezTo>
                  <a:cubicBezTo>
                    <a:pt x="1824" y="989"/>
                    <a:pt x="1824" y="1"/>
                    <a:pt x="1265" y="1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2941872" y="2344819"/>
              <a:ext cx="42894" cy="21588"/>
            </a:xfrm>
            <a:custGeom>
              <a:avLst/>
              <a:gdLst/>
              <a:ahLst/>
              <a:cxnLst/>
              <a:rect l="l" t="t" r="r" b="b"/>
              <a:pathLst>
                <a:path w="1987" h="1000" extrusionOk="0">
                  <a:moveTo>
                    <a:pt x="1237" y="1"/>
                  </a:moveTo>
                  <a:cubicBezTo>
                    <a:pt x="1003" y="1"/>
                    <a:pt x="749" y="63"/>
                    <a:pt x="535" y="84"/>
                  </a:cubicBezTo>
                  <a:cubicBezTo>
                    <a:pt x="1" y="138"/>
                    <a:pt x="1" y="862"/>
                    <a:pt x="535" y="916"/>
                  </a:cubicBezTo>
                  <a:cubicBezTo>
                    <a:pt x="749" y="937"/>
                    <a:pt x="1003" y="999"/>
                    <a:pt x="1237" y="999"/>
                  </a:cubicBezTo>
                  <a:cubicBezTo>
                    <a:pt x="1347" y="999"/>
                    <a:pt x="1452" y="986"/>
                    <a:pt x="1547" y="947"/>
                  </a:cubicBezTo>
                  <a:cubicBezTo>
                    <a:pt x="1986" y="771"/>
                    <a:pt x="1986" y="230"/>
                    <a:pt x="1547" y="53"/>
                  </a:cubicBezTo>
                  <a:cubicBezTo>
                    <a:pt x="1452" y="14"/>
                    <a:pt x="1347" y="1"/>
                    <a:pt x="1237" y="1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2909447" y="2322260"/>
              <a:ext cx="28236" cy="15673"/>
            </a:xfrm>
            <a:custGeom>
              <a:avLst/>
              <a:gdLst/>
              <a:ahLst/>
              <a:cxnLst/>
              <a:rect l="l" t="t" r="r" b="b"/>
              <a:pathLst>
                <a:path w="1308" h="726" extrusionOk="0">
                  <a:moveTo>
                    <a:pt x="889" y="1"/>
                  </a:moveTo>
                  <a:cubicBezTo>
                    <a:pt x="878" y="1"/>
                    <a:pt x="866" y="1"/>
                    <a:pt x="854" y="2"/>
                  </a:cubicBezTo>
                  <a:lnTo>
                    <a:pt x="411" y="43"/>
                  </a:lnTo>
                  <a:cubicBezTo>
                    <a:pt x="0" y="82"/>
                    <a:pt x="0" y="642"/>
                    <a:pt x="411" y="681"/>
                  </a:cubicBezTo>
                  <a:lnTo>
                    <a:pt x="854" y="723"/>
                  </a:lnTo>
                  <a:cubicBezTo>
                    <a:pt x="866" y="725"/>
                    <a:pt x="878" y="725"/>
                    <a:pt x="889" y="725"/>
                  </a:cubicBezTo>
                  <a:cubicBezTo>
                    <a:pt x="1307" y="725"/>
                    <a:pt x="1307" y="1"/>
                    <a:pt x="889" y="1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38"/>
          <p:cNvGrpSpPr/>
          <p:nvPr/>
        </p:nvGrpSpPr>
        <p:grpSpPr>
          <a:xfrm>
            <a:off x="-773903" y="-249867"/>
            <a:ext cx="4156002" cy="1804947"/>
            <a:chOff x="6577073" y="1154992"/>
            <a:chExt cx="1766783" cy="767311"/>
          </a:xfrm>
        </p:grpSpPr>
        <p:sp>
          <p:nvSpPr>
            <p:cNvPr id="392" name="Google Shape;392;p38"/>
            <p:cNvSpPr/>
            <p:nvPr/>
          </p:nvSpPr>
          <p:spPr>
            <a:xfrm>
              <a:off x="6602935" y="1665734"/>
              <a:ext cx="107724" cy="162779"/>
            </a:xfrm>
            <a:custGeom>
              <a:avLst/>
              <a:gdLst/>
              <a:ahLst/>
              <a:cxnLst/>
              <a:rect l="l" t="t" r="r" b="b"/>
              <a:pathLst>
                <a:path w="9347" h="14124" extrusionOk="0">
                  <a:moveTo>
                    <a:pt x="1" y="0"/>
                  </a:moveTo>
                  <a:cubicBezTo>
                    <a:pt x="1" y="0"/>
                    <a:pt x="205" y="3516"/>
                    <a:pt x="537" y="7069"/>
                  </a:cubicBezTo>
                  <a:cubicBezTo>
                    <a:pt x="696" y="8854"/>
                    <a:pt x="896" y="10587"/>
                    <a:pt x="1052" y="11918"/>
                  </a:cubicBezTo>
                  <a:cubicBezTo>
                    <a:pt x="1216" y="13242"/>
                    <a:pt x="1325" y="14123"/>
                    <a:pt x="1325" y="14123"/>
                  </a:cubicBezTo>
                  <a:cubicBezTo>
                    <a:pt x="1325" y="14123"/>
                    <a:pt x="3448" y="11246"/>
                    <a:pt x="5443" y="8337"/>
                  </a:cubicBezTo>
                  <a:cubicBezTo>
                    <a:pt x="6442" y="6893"/>
                    <a:pt x="7426" y="5402"/>
                    <a:pt x="8150" y="4287"/>
                  </a:cubicBezTo>
                  <a:lnTo>
                    <a:pt x="9347" y="2427"/>
                  </a:lnTo>
                  <a:lnTo>
                    <a:pt x="7870" y="2111"/>
                  </a:lnTo>
                  <a:cubicBezTo>
                    <a:pt x="6988" y="1904"/>
                    <a:pt x="5822" y="1592"/>
                    <a:pt x="4652" y="1298"/>
                  </a:cubicBezTo>
                  <a:lnTo>
                    <a:pt x="2932" y="860"/>
                  </a:lnTo>
                  <a:cubicBezTo>
                    <a:pt x="2386" y="715"/>
                    <a:pt x="1882" y="553"/>
                    <a:pt x="1448" y="42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6767592" y="1706049"/>
              <a:ext cx="144166" cy="208868"/>
            </a:xfrm>
            <a:custGeom>
              <a:avLst/>
              <a:gdLst/>
              <a:ahLst/>
              <a:cxnLst/>
              <a:rect l="l" t="t" r="r" b="b"/>
              <a:pathLst>
                <a:path w="12509" h="1812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767" y="4526"/>
                    <a:pt x="1751" y="9088"/>
                  </a:cubicBezTo>
                  <a:cubicBezTo>
                    <a:pt x="2721" y="13600"/>
                    <a:pt x="3915" y="18122"/>
                    <a:pt x="3915" y="18122"/>
                  </a:cubicBezTo>
                  <a:lnTo>
                    <a:pt x="5357" y="15594"/>
                  </a:lnTo>
                  <a:lnTo>
                    <a:pt x="6798" y="12999"/>
                  </a:lnTo>
                  <a:cubicBezTo>
                    <a:pt x="7318" y="12043"/>
                    <a:pt x="7866" y="11005"/>
                    <a:pt x="8404" y="9976"/>
                  </a:cubicBezTo>
                  <a:cubicBezTo>
                    <a:pt x="10566" y="5850"/>
                    <a:pt x="12508" y="1703"/>
                    <a:pt x="12508" y="1703"/>
                  </a:cubicBezTo>
                  <a:lnTo>
                    <a:pt x="10545" y="1504"/>
                  </a:lnTo>
                  <a:lnTo>
                    <a:pt x="8531" y="1301"/>
                  </a:lnTo>
                  <a:cubicBezTo>
                    <a:pt x="7796" y="1216"/>
                    <a:pt x="7016" y="1094"/>
                    <a:pt x="6234" y="990"/>
                  </a:cubicBezTo>
                  <a:cubicBezTo>
                    <a:pt x="4672" y="770"/>
                    <a:pt x="3103" y="576"/>
                    <a:pt x="1943" y="3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6970801" y="1729007"/>
              <a:ext cx="111527" cy="154562"/>
            </a:xfrm>
            <a:custGeom>
              <a:avLst/>
              <a:gdLst/>
              <a:ahLst/>
              <a:cxnLst/>
              <a:rect l="l" t="t" r="r" b="b"/>
              <a:pathLst>
                <a:path w="9677" h="13411" extrusionOk="0">
                  <a:moveTo>
                    <a:pt x="1" y="1"/>
                  </a:moveTo>
                  <a:lnTo>
                    <a:pt x="659" y="2118"/>
                  </a:lnTo>
                  <a:cubicBezTo>
                    <a:pt x="1063" y="3375"/>
                    <a:pt x="1614" y="5043"/>
                    <a:pt x="2192" y="6717"/>
                  </a:cubicBezTo>
                  <a:cubicBezTo>
                    <a:pt x="3340" y="10062"/>
                    <a:pt x="4616" y="13410"/>
                    <a:pt x="4616" y="13410"/>
                  </a:cubicBezTo>
                  <a:lnTo>
                    <a:pt x="5468" y="11362"/>
                  </a:lnTo>
                  <a:cubicBezTo>
                    <a:pt x="5973" y="10139"/>
                    <a:pt x="6630" y="8460"/>
                    <a:pt x="7262" y="6803"/>
                  </a:cubicBezTo>
                  <a:cubicBezTo>
                    <a:pt x="8533" y="3479"/>
                    <a:pt x="9677" y="157"/>
                    <a:pt x="9677" y="157"/>
                  </a:cubicBezTo>
                  <a:lnTo>
                    <a:pt x="9677" y="157"/>
                  </a:lnTo>
                  <a:lnTo>
                    <a:pt x="8164" y="169"/>
                  </a:lnTo>
                  <a:cubicBezTo>
                    <a:pt x="8150" y="169"/>
                    <a:pt x="8136" y="169"/>
                    <a:pt x="8122" y="169"/>
                  </a:cubicBezTo>
                  <a:cubicBezTo>
                    <a:pt x="7545" y="169"/>
                    <a:pt x="6850" y="189"/>
                    <a:pt x="6113" y="189"/>
                  </a:cubicBezTo>
                  <a:cubicBezTo>
                    <a:pt x="5697" y="189"/>
                    <a:pt x="5267" y="182"/>
                    <a:pt x="4837" y="163"/>
                  </a:cubicBezTo>
                  <a:lnTo>
                    <a:pt x="1511" y="71"/>
                  </a:lnTo>
                  <a:cubicBezTo>
                    <a:pt x="1058" y="62"/>
                    <a:pt x="680" y="49"/>
                    <a:pt x="416" y="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7140645" y="1714888"/>
              <a:ext cx="144754" cy="207415"/>
            </a:xfrm>
            <a:custGeom>
              <a:avLst/>
              <a:gdLst/>
              <a:ahLst/>
              <a:cxnLst/>
              <a:rect l="l" t="t" r="r" b="b"/>
              <a:pathLst>
                <a:path w="12560" h="17997" extrusionOk="0">
                  <a:moveTo>
                    <a:pt x="12559" y="0"/>
                  </a:moveTo>
                  <a:lnTo>
                    <a:pt x="12025" y="86"/>
                  </a:lnTo>
                  <a:cubicBezTo>
                    <a:pt x="11684" y="145"/>
                    <a:pt x="11196" y="215"/>
                    <a:pt x="10608" y="279"/>
                  </a:cubicBezTo>
                  <a:lnTo>
                    <a:pt x="6298" y="794"/>
                  </a:lnTo>
                  <a:lnTo>
                    <a:pt x="1971" y="1153"/>
                  </a:lnTo>
                  <a:cubicBezTo>
                    <a:pt x="1380" y="1210"/>
                    <a:pt x="887" y="1228"/>
                    <a:pt x="542" y="1243"/>
                  </a:cubicBezTo>
                  <a:lnTo>
                    <a:pt x="0" y="1268"/>
                  </a:lnTo>
                  <a:lnTo>
                    <a:pt x="1153" y="3919"/>
                  </a:lnTo>
                  <a:cubicBezTo>
                    <a:pt x="1854" y="5513"/>
                    <a:pt x="2815" y="7583"/>
                    <a:pt x="3821" y="9673"/>
                  </a:cubicBezTo>
                  <a:cubicBezTo>
                    <a:pt x="5818" y="13844"/>
                    <a:pt x="8033" y="17997"/>
                    <a:pt x="8033" y="17997"/>
                  </a:cubicBezTo>
                  <a:cubicBezTo>
                    <a:pt x="8033" y="17997"/>
                    <a:pt x="8358" y="16871"/>
                    <a:pt x="8846" y="15182"/>
                  </a:cubicBezTo>
                  <a:cubicBezTo>
                    <a:pt x="9323" y="13492"/>
                    <a:pt x="9932" y="11243"/>
                    <a:pt x="10497" y="8998"/>
                  </a:cubicBezTo>
                  <a:cubicBezTo>
                    <a:pt x="11066" y="6749"/>
                    <a:pt x="11589" y="4520"/>
                    <a:pt x="11961" y="2830"/>
                  </a:cubicBezTo>
                  <a:cubicBezTo>
                    <a:pt x="12319" y="1133"/>
                    <a:pt x="12559" y="0"/>
                    <a:pt x="12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7343531" y="1680094"/>
              <a:ext cx="108669" cy="162134"/>
            </a:xfrm>
            <a:custGeom>
              <a:avLst/>
              <a:gdLst/>
              <a:ahLst/>
              <a:cxnLst/>
              <a:rect l="l" t="t" r="r" b="b"/>
              <a:pathLst>
                <a:path w="9429" h="14068" extrusionOk="0">
                  <a:moveTo>
                    <a:pt x="9429" y="0"/>
                  </a:moveTo>
                  <a:lnTo>
                    <a:pt x="9028" y="111"/>
                  </a:lnTo>
                  <a:cubicBezTo>
                    <a:pt x="8776" y="187"/>
                    <a:pt x="8407" y="270"/>
                    <a:pt x="7966" y="374"/>
                  </a:cubicBezTo>
                  <a:lnTo>
                    <a:pt x="4734" y="1136"/>
                  </a:lnTo>
                  <a:cubicBezTo>
                    <a:pt x="3564" y="1437"/>
                    <a:pt x="2370" y="1623"/>
                    <a:pt x="1483" y="1812"/>
                  </a:cubicBezTo>
                  <a:lnTo>
                    <a:pt x="0" y="2103"/>
                  </a:lnTo>
                  <a:cubicBezTo>
                    <a:pt x="0" y="2103"/>
                    <a:pt x="1787" y="5128"/>
                    <a:pt x="3701" y="8128"/>
                  </a:cubicBezTo>
                  <a:cubicBezTo>
                    <a:pt x="4655" y="9625"/>
                    <a:pt x="5636" y="11131"/>
                    <a:pt x="6379" y="12234"/>
                  </a:cubicBezTo>
                  <a:lnTo>
                    <a:pt x="7627" y="14067"/>
                  </a:lnTo>
                  <a:cubicBezTo>
                    <a:pt x="7627" y="14067"/>
                    <a:pt x="8201" y="10528"/>
                    <a:pt x="8647" y="7019"/>
                  </a:cubicBezTo>
                  <a:cubicBezTo>
                    <a:pt x="8874" y="5264"/>
                    <a:pt x="9075" y="3516"/>
                    <a:pt x="9215" y="2208"/>
                  </a:cubicBezTo>
                  <a:lnTo>
                    <a:pt x="9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7508419" y="1616361"/>
              <a:ext cx="138991" cy="213697"/>
            </a:xfrm>
            <a:custGeom>
              <a:avLst/>
              <a:gdLst/>
              <a:ahLst/>
              <a:cxnLst/>
              <a:rect l="l" t="t" r="r" b="b"/>
              <a:pathLst>
                <a:path w="12060" h="18542" extrusionOk="0">
                  <a:moveTo>
                    <a:pt x="11877" y="1"/>
                  </a:moveTo>
                  <a:lnTo>
                    <a:pt x="10048" y="738"/>
                  </a:lnTo>
                  <a:cubicBezTo>
                    <a:pt x="8960" y="1206"/>
                    <a:pt x="7464" y="1706"/>
                    <a:pt x="5985" y="2249"/>
                  </a:cubicBezTo>
                  <a:cubicBezTo>
                    <a:pt x="5240" y="2510"/>
                    <a:pt x="4506" y="2798"/>
                    <a:pt x="3801" y="3021"/>
                  </a:cubicBezTo>
                  <a:lnTo>
                    <a:pt x="1877" y="3632"/>
                  </a:lnTo>
                  <a:lnTo>
                    <a:pt x="0" y="4228"/>
                  </a:lnTo>
                  <a:cubicBezTo>
                    <a:pt x="0" y="4228"/>
                    <a:pt x="2745" y="7892"/>
                    <a:pt x="5704" y="11487"/>
                  </a:cubicBezTo>
                  <a:cubicBezTo>
                    <a:pt x="6441" y="12386"/>
                    <a:pt x="7187" y="13283"/>
                    <a:pt x="7896" y="14119"/>
                  </a:cubicBezTo>
                  <a:lnTo>
                    <a:pt x="9838" y="16365"/>
                  </a:lnTo>
                  <a:lnTo>
                    <a:pt x="11770" y="18541"/>
                  </a:lnTo>
                  <a:cubicBezTo>
                    <a:pt x="11770" y="18541"/>
                    <a:pt x="12008" y="13862"/>
                    <a:pt x="12034" y="9258"/>
                  </a:cubicBezTo>
                  <a:cubicBezTo>
                    <a:pt x="12059" y="4588"/>
                    <a:pt x="11877" y="1"/>
                    <a:pt x="118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8"/>
            <p:cNvSpPr/>
            <p:nvPr/>
          </p:nvSpPr>
          <p:spPr>
            <a:xfrm>
              <a:off x="7699239" y="1542636"/>
              <a:ext cx="118258" cy="162445"/>
            </a:xfrm>
            <a:custGeom>
              <a:avLst/>
              <a:gdLst/>
              <a:ahLst/>
              <a:cxnLst/>
              <a:rect l="l" t="t" r="r" b="b"/>
              <a:pathLst>
                <a:path w="10261" h="14095" extrusionOk="0">
                  <a:moveTo>
                    <a:pt x="8661" y="1"/>
                  </a:moveTo>
                  <a:lnTo>
                    <a:pt x="7329" y="717"/>
                  </a:lnTo>
                  <a:cubicBezTo>
                    <a:pt x="6927" y="929"/>
                    <a:pt x="6469" y="1195"/>
                    <a:pt x="5962" y="1445"/>
                  </a:cubicBezTo>
                  <a:lnTo>
                    <a:pt x="4367" y="2228"/>
                  </a:lnTo>
                  <a:cubicBezTo>
                    <a:pt x="3279" y="2756"/>
                    <a:pt x="2203" y="3308"/>
                    <a:pt x="1379" y="3686"/>
                  </a:cubicBezTo>
                  <a:lnTo>
                    <a:pt x="1" y="4303"/>
                  </a:lnTo>
                  <a:lnTo>
                    <a:pt x="1555" y="5876"/>
                  </a:lnTo>
                  <a:cubicBezTo>
                    <a:pt x="2493" y="6814"/>
                    <a:pt x="3765" y="8075"/>
                    <a:pt x="5040" y="9281"/>
                  </a:cubicBezTo>
                  <a:cubicBezTo>
                    <a:pt x="7593" y="11716"/>
                    <a:pt x="10261" y="14094"/>
                    <a:pt x="10261" y="14094"/>
                  </a:cubicBezTo>
                  <a:cubicBezTo>
                    <a:pt x="10261" y="14094"/>
                    <a:pt x="10186" y="13209"/>
                    <a:pt x="10074" y="11879"/>
                  </a:cubicBezTo>
                  <a:cubicBezTo>
                    <a:pt x="9952" y="10547"/>
                    <a:pt x="9790" y="8803"/>
                    <a:pt x="9583" y="7030"/>
                  </a:cubicBezTo>
                  <a:cubicBezTo>
                    <a:pt x="9178" y="3485"/>
                    <a:pt x="8661" y="1"/>
                    <a:pt x="8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7850228" y="1435303"/>
              <a:ext cx="170824" cy="207911"/>
            </a:xfrm>
            <a:custGeom>
              <a:avLst/>
              <a:gdLst/>
              <a:ahLst/>
              <a:cxnLst/>
              <a:rect l="l" t="t" r="r" b="b"/>
              <a:pathLst>
                <a:path w="14822" h="18040" extrusionOk="0">
                  <a:moveTo>
                    <a:pt x="10586" y="1"/>
                  </a:moveTo>
                  <a:cubicBezTo>
                    <a:pt x="10586" y="1"/>
                    <a:pt x="10429" y="119"/>
                    <a:pt x="10146" y="314"/>
                  </a:cubicBezTo>
                  <a:lnTo>
                    <a:pt x="8966" y="1125"/>
                  </a:lnTo>
                  <a:lnTo>
                    <a:pt x="7303" y="2276"/>
                  </a:lnTo>
                  <a:lnTo>
                    <a:pt x="6364" y="2926"/>
                  </a:lnTo>
                  <a:lnTo>
                    <a:pt x="5370" y="3561"/>
                  </a:lnTo>
                  <a:cubicBezTo>
                    <a:pt x="4035" y="4406"/>
                    <a:pt x="2716" y="5273"/>
                    <a:pt x="1703" y="5887"/>
                  </a:cubicBezTo>
                  <a:lnTo>
                    <a:pt x="1" y="6887"/>
                  </a:lnTo>
                  <a:lnTo>
                    <a:pt x="2239" y="8703"/>
                  </a:lnTo>
                  <a:cubicBezTo>
                    <a:pt x="3591" y="9787"/>
                    <a:pt x="5424" y="11233"/>
                    <a:pt x="7267" y="12605"/>
                  </a:cubicBezTo>
                  <a:cubicBezTo>
                    <a:pt x="10951" y="15382"/>
                    <a:pt x="14822" y="18040"/>
                    <a:pt x="14822" y="18040"/>
                  </a:cubicBezTo>
                  <a:cubicBezTo>
                    <a:pt x="14822" y="18040"/>
                    <a:pt x="14597" y="16899"/>
                    <a:pt x="14264" y="15189"/>
                  </a:cubicBezTo>
                  <a:cubicBezTo>
                    <a:pt x="13912" y="13474"/>
                    <a:pt x="13412" y="11186"/>
                    <a:pt x="12879" y="8929"/>
                  </a:cubicBezTo>
                  <a:cubicBezTo>
                    <a:pt x="12348" y="6669"/>
                    <a:pt x="11781" y="4434"/>
                    <a:pt x="11340" y="2769"/>
                  </a:cubicBezTo>
                  <a:cubicBezTo>
                    <a:pt x="10889" y="1108"/>
                    <a:pt x="10586" y="1"/>
                    <a:pt x="10586" y="1"/>
                  </a:cubicBez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8019104" y="1327683"/>
              <a:ext cx="141366" cy="153720"/>
            </a:xfrm>
            <a:custGeom>
              <a:avLst/>
              <a:gdLst/>
              <a:ahLst/>
              <a:cxnLst/>
              <a:rect l="l" t="t" r="r" b="b"/>
              <a:pathLst>
                <a:path w="12266" h="13338" extrusionOk="0">
                  <a:moveTo>
                    <a:pt x="7421" y="1"/>
                  </a:moveTo>
                  <a:lnTo>
                    <a:pt x="3768" y="3171"/>
                  </a:lnTo>
                  <a:lnTo>
                    <a:pt x="0" y="6205"/>
                  </a:lnTo>
                  <a:cubicBezTo>
                    <a:pt x="0" y="6205"/>
                    <a:pt x="2971" y="8065"/>
                    <a:pt x="6042" y="9843"/>
                  </a:cubicBezTo>
                  <a:cubicBezTo>
                    <a:pt x="9103" y="11632"/>
                    <a:pt x="12265" y="13337"/>
                    <a:pt x="12265" y="13337"/>
                  </a:cubicBezTo>
                  <a:cubicBezTo>
                    <a:pt x="12265" y="13337"/>
                    <a:pt x="11148" y="9923"/>
                    <a:pt x="9932" y="6593"/>
                  </a:cubicBezTo>
                  <a:cubicBezTo>
                    <a:pt x="8726" y="3253"/>
                    <a:pt x="7421" y="1"/>
                    <a:pt x="7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8147838" y="1182652"/>
              <a:ext cx="196017" cy="190773"/>
            </a:xfrm>
            <a:custGeom>
              <a:avLst/>
              <a:gdLst/>
              <a:ahLst/>
              <a:cxnLst/>
              <a:rect l="l" t="t" r="r" b="b"/>
              <a:pathLst>
                <a:path w="17008" h="16553" extrusionOk="0">
                  <a:moveTo>
                    <a:pt x="8632" y="1"/>
                  </a:moveTo>
                  <a:lnTo>
                    <a:pt x="7355" y="1499"/>
                  </a:lnTo>
                  <a:lnTo>
                    <a:pt x="4425" y="4694"/>
                  </a:lnTo>
                  <a:cubicBezTo>
                    <a:pt x="3900" y="5283"/>
                    <a:pt x="3341" y="5839"/>
                    <a:pt x="2819" y="6362"/>
                  </a:cubicBezTo>
                  <a:lnTo>
                    <a:pt x="1396" y="7797"/>
                  </a:lnTo>
                  <a:lnTo>
                    <a:pt x="389" y="8812"/>
                  </a:lnTo>
                  <a:cubicBezTo>
                    <a:pt x="150" y="9062"/>
                    <a:pt x="0" y="9189"/>
                    <a:pt x="0" y="9189"/>
                  </a:cubicBezTo>
                  <a:lnTo>
                    <a:pt x="715" y="9538"/>
                  </a:lnTo>
                  <a:lnTo>
                    <a:pt x="2593" y="10426"/>
                  </a:lnTo>
                  <a:cubicBezTo>
                    <a:pt x="4153" y="11155"/>
                    <a:pt x="6252" y="12107"/>
                    <a:pt x="8380" y="13030"/>
                  </a:cubicBezTo>
                  <a:cubicBezTo>
                    <a:pt x="10508" y="13956"/>
                    <a:pt x="12667" y="14846"/>
                    <a:pt x="14301" y="15501"/>
                  </a:cubicBezTo>
                  <a:lnTo>
                    <a:pt x="17008" y="16552"/>
                  </a:lnTo>
                  <a:cubicBezTo>
                    <a:pt x="17008" y="16552"/>
                    <a:pt x="15075" y="12270"/>
                    <a:pt x="12989" y="8153"/>
                  </a:cubicBezTo>
                  <a:cubicBezTo>
                    <a:pt x="11959" y="6099"/>
                    <a:pt x="10868" y="4048"/>
                    <a:pt x="10033" y="2523"/>
                  </a:cubicBezTo>
                  <a:cubicBezTo>
                    <a:pt x="9193" y="1010"/>
                    <a:pt x="8632" y="1"/>
                    <a:pt x="8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6577073" y="1154992"/>
              <a:ext cx="1694694" cy="580572"/>
            </a:xfrm>
            <a:custGeom>
              <a:avLst/>
              <a:gdLst/>
              <a:ahLst/>
              <a:cxnLst/>
              <a:rect l="l" t="t" r="r" b="b"/>
              <a:pathLst>
                <a:path w="147045" h="50375" extrusionOk="0">
                  <a:moveTo>
                    <a:pt x="146571" y="1"/>
                  </a:moveTo>
                  <a:lnTo>
                    <a:pt x="143290" y="3849"/>
                  </a:lnTo>
                  <a:lnTo>
                    <a:pt x="139775" y="7662"/>
                  </a:lnTo>
                  <a:lnTo>
                    <a:pt x="137713" y="9739"/>
                  </a:lnTo>
                  <a:cubicBezTo>
                    <a:pt x="137007" y="10443"/>
                    <a:pt x="136311" y="11180"/>
                    <a:pt x="135558" y="11857"/>
                  </a:cubicBezTo>
                  <a:cubicBezTo>
                    <a:pt x="134071" y="13234"/>
                    <a:pt x="132622" y="14652"/>
                    <a:pt x="131164" y="15871"/>
                  </a:cubicBezTo>
                  <a:lnTo>
                    <a:pt x="129096" y="17667"/>
                  </a:lnTo>
                  <a:cubicBezTo>
                    <a:pt x="128439" y="18239"/>
                    <a:pt x="127781" y="18736"/>
                    <a:pt x="127194" y="19218"/>
                  </a:cubicBezTo>
                  <a:cubicBezTo>
                    <a:pt x="126002" y="20162"/>
                    <a:pt x="125040" y="20986"/>
                    <a:pt x="124319" y="21505"/>
                  </a:cubicBezTo>
                  <a:lnTo>
                    <a:pt x="123202" y="22338"/>
                  </a:lnTo>
                  <a:lnTo>
                    <a:pt x="122085" y="23173"/>
                  </a:lnTo>
                  <a:lnTo>
                    <a:pt x="120803" y="24131"/>
                  </a:lnTo>
                  <a:lnTo>
                    <a:pt x="119096" y="25310"/>
                  </a:lnTo>
                  <a:lnTo>
                    <a:pt x="117076" y="26707"/>
                  </a:lnTo>
                  <a:cubicBezTo>
                    <a:pt x="116365" y="27214"/>
                    <a:pt x="115573" y="27679"/>
                    <a:pt x="114777" y="28198"/>
                  </a:cubicBezTo>
                  <a:lnTo>
                    <a:pt x="112306" y="29776"/>
                  </a:lnTo>
                  <a:lnTo>
                    <a:pt x="109697" y="31307"/>
                  </a:lnTo>
                  <a:cubicBezTo>
                    <a:pt x="106208" y="33374"/>
                    <a:pt x="102588" y="35207"/>
                    <a:pt x="99853" y="36530"/>
                  </a:cubicBezTo>
                  <a:lnTo>
                    <a:pt x="98873" y="37010"/>
                  </a:lnTo>
                  <a:lnTo>
                    <a:pt x="97975" y="37410"/>
                  </a:lnTo>
                  <a:lnTo>
                    <a:pt x="96515" y="38063"/>
                  </a:lnTo>
                  <a:lnTo>
                    <a:pt x="95244" y="38631"/>
                  </a:lnTo>
                  <a:lnTo>
                    <a:pt x="94912" y="38781"/>
                  </a:lnTo>
                  <a:cubicBezTo>
                    <a:pt x="94694" y="38874"/>
                    <a:pt x="94381" y="39028"/>
                    <a:pt x="93967" y="39187"/>
                  </a:cubicBezTo>
                  <a:lnTo>
                    <a:pt x="90562" y="40559"/>
                  </a:lnTo>
                  <a:cubicBezTo>
                    <a:pt x="90210" y="40698"/>
                    <a:pt x="89847" y="40855"/>
                    <a:pt x="89462" y="40997"/>
                  </a:cubicBezTo>
                  <a:lnTo>
                    <a:pt x="88269" y="41425"/>
                  </a:lnTo>
                  <a:lnTo>
                    <a:pt x="85696" y="42352"/>
                  </a:lnTo>
                  <a:cubicBezTo>
                    <a:pt x="84810" y="42692"/>
                    <a:pt x="83866" y="42961"/>
                    <a:pt x="82920" y="43268"/>
                  </a:cubicBezTo>
                  <a:lnTo>
                    <a:pt x="80043" y="44184"/>
                  </a:lnTo>
                  <a:lnTo>
                    <a:pt x="77134" y="44986"/>
                  </a:lnTo>
                  <a:cubicBezTo>
                    <a:pt x="76173" y="45245"/>
                    <a:pt x="75235" y="45533"/>
                    <a:pt x="74307" y="45732"/>
                  </a:cubicBezTo>
                  <a:lnTo>
                    <a:pt x="71645" y="46360"/>
                  </a:lnTo>
                  <a:lnTo>
                    <a:pt x="70413" y="46653"/>
                  </a:lnTo>
                  <a:cubicBezTo>
                    <a:pt x="70014" y="46745"/>
                    <a:pt x="69623" y="46810"/>
                    <a:pt x="69251" y="46886"/>
                  </a:cubicBezTo>
                  <a:lnTo>
                    <a:pt x="65649" y="47595"/>
                  </a:lnTo>
                  <a:cubicBezTo>
                    <a:pt x="65215" y="47687"/>
                    <a:pt x="64869" y="47729"/>
                    <a:pt x="64635" y="47768"/>
                  </a:cubicBezTo>
                  <a:lnTo>
                    <a:pt x="64275" y="47826"/>
                  </a:lnTo>
                  <a:lnTo>
                    <a:pt x="62900" y="48044"/>
                  </a:lnTo>
                  <a:lnTo>
                    <a:pt x="61321" y="48293"/>
                  </a:lnTo>
                  <a:lnTo>
                    <a:pt x="60350" y="48449"/>
                  </a:lnTo>
                  <a:lnTo>
                    <a:pt x="59268" y="48580"/>
                  </a:lnTo>
                  <a:cubicBezTo>
                    <a:pt x="56254" y="48964"/>
                    <a:pt x="52220" y="49404"/>
                    <a:pt x="48168" y="49576"/>
                  </a:cubicBezTo>
                  <a:lnTo>
                    <a:pt x="45145" y="49717"/>
                  </a:lnTo>
                  <a:lnTo>
                    <a:pt x="42215" y="49743"/>
                  </a:lnTo>
                  <a:cubicBezTo>
                    <a:pt x="42198" y="49743"/>
                    <a:pt x="42180" y="49743"/>
                    <a:pt x="42163" y="49743"/>
                  </a:cubicBezTo>
                  <a:cubicBezTo>
                    <a:pt x="41516" y="49743"/>
                    <a:pt x="40884" y="49762"/>
                    <a:pt x="40272" y="49762"/>
                  </a:cubicBezTo>
                  <a:cubicBezTo>
                    <a:pt x="40003" y="49762"/>
                    <a:pt x="39737" y="49759"/>
                    <a:pt x="39475" y="49748"/>
                  </a:cubicBezTo>
                  <a:lnTo>
                    <a:pt x="37020" y="49681"/>
                  </a:lnTo>
                  <a:lnTo>
                    <a:pt x="34946" y="49623"/>
                  </a:lnTo>
                  <a:lnTo>
                    <a:pt x="33349" y="49519"/>
                  </a:lnTo>
                  <a:lnTo>
                    <a:pt x="31958" y="49430"/>
                  </a:lnTo>
                  <a:lnTo>
                    <a:pt x="30567" y="49341"/>
                  </a:lnTo>
                  <a:cubicBezTo>
                    <a:pt x="29681" y="49301"/>
                    <a:pt x="28422" y="49136"/>
                    <a:pt x="26910" y="48994"/>
                  </a:cubicBezTo>
                  <a:cubicBezTo>
                    <a:pt x="26154" y="48910"/>
                    <a:pt x="25332" y="48852"/>
                    <a:pt x="24469" y="48732"/>
                  </a:cubicBezTo>
                  <a:lnTo>
                    <a:pt x="21756" y="48355"/>
                  </a:lnTo>
                  <a:cubicBezTo>
                    <a:pt x="19866" y="48129"/>
                    <a:pt x="17880" y="47732"/>
                    <a:pt x="15883" y="47391"/>
                  </a:cubicBezTo>
                  <a:cubicBezTo>
                    <a:pt x="14882" y="47232"/>
                    <a:pt x="13897" y="46997"/>
                    <a:pt x="12922" y="46791"/>
                  </a:cubicBezTo>
                  <a:lnTo>
                    <a:pt x="10059" y="46176"/>
                  </a:lnTo>
                  <a:lnTo>
                    <a:pt x="5035" y="44899"/>
                  </a:lnTo>
                  <a:lnTo>
                    <a:pt x="186" y="43464"/>
                  </a:lnTo>
                  <a:lnTo>
                    <a:pt x="0" y="44047"/>
                  </a:lnTo>
                  <a:lnTo>
                    <a:pt x="4873" y="45488"/>
                  </a:lnTo>
                  <a:lnTo>
                    <a:pt x="9922" y="46771"/>
                  </a:lnTo>
                  <a:lnTo>
                    <a:pt x="12796" y="47388"/>
                  </a:lnTo>
                  <a:cubicBezTo>
                    <a:pt x="13776" y="47595"/>
                    <a:pt x="14765" y="47832"/>
                    <a:pt x="15771" y="47991"/>
                  </a:cubicBezTo>
                  <a:cubicBezTo>
                    <a:pt x="17776" y="48333"/>
                    <a:pt x="19773" y="48734"/>
                    <a:pt x="21670" y="48960"/>
                  </a:cubicBezTo>
                  <a:lnTo>
                    <a:pt x="24396" y="49338"/>
                  </a:lnTo>
                  <a:cubicBezTo>
                    <a:pt x="25262" y="49458"/>
                    <a:pt x="26087" y="49517"/>
                    <a:pt x="26847" y="49601"/>
                  </a:cubicBezTo>
                  <a:cubicBezTo>
                    <a:pt x="28368" y="49743"/>
                    <a:pt x="29631" y="49908"/>
                    <a:pt x="30520" y="49950"/>
                  </a:cubicBezTo>
                  <a:lnTo>
                    <a:pt x="31917" y="50039"/>
                  </a:lnTo>
                  <a:lnTo>
                    <a:pt x="33315" y="50129"/>
                  </a:lnTo>
                  <a:lnTo>
                    <a:pt x="34919" y="50232"/>
                  </a:lnTo>
                  <a:lnTo>
                    <a:pt x="37002" y="50291"/>
                  </a:lnTo>
                  <a:lnTo>
                    <a:pt x="39467" y="50360"/>
                  </a:lnTo>
                  <a:cubicBezTo>
                    <a:pt x="39730" y="50371"/>
                    <a:pt x="39997" y="50374"/>
                    <a:pt x="40268" y="50374"/>
                  </a:cubicBezTo>
                  <a:cubicBezTo>
                    <a:pt x="40883" y="50374"/>
                    <a:pt x="41517" y="50355"/>
                    <a:pt x="42167" y="50355"/>
                  </a:cubicBezTo>
                  <a:cubicBezTo>
                    <a:pt x="42185" y="50355"/>
                    <a:pt x="42202" y="50355"/>
                    <a:pt x="42220" y="50355"/>
                  </a:cubicBezTo>
                  <a:lnTo>
                    <a:pt x="45163" y="50327"/>
                  </a:lnTo>
                  <a:lnTo>
                    <a:pt x="48199" y="50185"/>
                  </a:lnTo>
                  <a:cubicBezTo>
                    <a:pt x="52268" y="50013"/>
                    <a:pt x="56321" y="49572"/>
                    <a:pt x="59349" y="49185"/>
                  </a:cubicBezTo>
                  <a:lnTo>
                    <a:pt x="60436" y="49053"/>
                  </a:lnTo>
                  <a:lnTo>
                    <a:pt x="61411" y="48897"/>
                  </a:lnTo>
                  <a:lnTo>
                    <a:pt x="62997" y="48647"/>
                  </a:lnTo>
                  <a:lnTo>
                    <a:pt x="64380" y="48428"/>
                  </a:lnTo>
                  <a:lnTo>
                    <a:pt x="64741" y="48372"/>
                  </a:lnTo>
                  <a:cubicBezTo>
                    <a:pt x="64975" y="48332"/>
                    <a:pt x="65324" y="48290"/>
                    <a:pt x="65758" y="48196"/>
                  </a:cubicBezTo>
                  <a:lnTo>
                    <a:pt x="69377" y="47485"/>
                  </a:lnTo>
                  <a:cubicBezTo>
                    <a:pt x="69751" y="47408"/>
                    <a:pt x="70141" y="47343"/>
                    <a:pt x="70543" y="47249"/>
                  </a:cubicBezTo>
                  <a:lnTo>
                    <a:pt x="71782" y="46957"/>
                  </a:lnTo>
                  <a:lnTo>
                    <a:pt x="74456" y="46326"/>
                  </a:lnTo>
                  <a:cubicBezTo>
                    <a:pt x="75389" y="46126"/>
                    <a:pt x="76330" y="45837"/>
                    <a:pt x="77296" y="45576"/>
                  </a:cubicBezTo>
                  <a:lnTo>
                    <a:pt x="80219" y="44770"/>
                  </a:lnTo>
                  <a:lnTo>
                    <a:pt x="83109" y="43851"/>
                  </a:lnTo>
                  <a:cubicBezTo>
                    <a:pt x="84059" y="43541"/>
                    <a:pt x="85006" y="43270"/>
                    <a:pt x="85897" y="42929"/>
                  </a:cubicBezTo>
                  <a:lnTo>
                    <a:pt x="88482" y="41999"/>
                  </a:lnTo>
                  <a:lnTo>
                    <a:pt x="89680" y="41567"/>
                  </a:lnTo>
                  <a:cubicBezTo>
                    <a:pt x="90067" y="41427"/>
                    <a:pt x="90431" y="41268"/>
                    <a:pt x="90786" y="41128"/>
                  </a:cubicBezTo>
                  <a:lnTo>
                    <a:pt x="94205" y="39751"/>
                  </a:lnTo>
                  <a:cubicBezTo>
                    <a:pt x="94621" y="39591"/>
                    <a:pt x="94936" y="39436"/>
                    <a:pt x="95154" y="39341"/>
                  </a:cubicBezTo>
                  <a:lnTo>
                    <a:pt x="95489" y="39192"/>
                  </a:lnTo>
                  <a:lnTo>
                    <a:pt x="96764" y="38620"/>
                  </a:lnTo>
                  <a:lnTo>
                    <a:pt x="98232" y="37966"/>
                  </a:lnTo>
                  <a:lnTo>
                    <a:pt x="99133" y="37563"/>
                  </a:lnTo>
                  <a:lnTo>
                    <a:pt x="100116" y="37081"/>
                  </a:lnTo>
                  <a:cubicBezTo>
                    <a:pt x="102866" y="35753"/>
                    <a:pt x="106499" y="33910"/>
                    <a:pt x="110006" y="31834"/>
                  </a:cubicBezTo>
                  <a:lnTo>
                    <a:pt x="112627" y="30296"/>
                  </a:lnTo>
                  <a:lnTo>
                    <a:pt x="115107" y="28712"/>
                  </a:lnTo>
                  <a:cubicBezTo>
                    <a:pt x="115907" y="28190"/>
                    <a:pt x="116703" y="27721"/>
                    <a:pt x="117417" y="27214"/>
                  </a:cubicBezTo>
                  <a:lnTo>
                    <a:pt x="119445" y="25812"/>
                  </a:lnTo>
                  <a:lnTo>
                    <a:pt x="121160" y="24626"/>
                  </a:lnTo>
                  <a:lnTo>
                    <a:pt x="122446" y="23664"/>
                  </a:lnTo>
                  <a:lnTo>
                    <a:pt x="123569" y="22827"/>
                  </a:lnTo>
                  <a:lnTo>
                    <a:pt x="124691" y="21989"/>
                  </a:lnTo>
                  <a:cubicBezTo>
                    <a:pt x="125415" y="21469"/>
                    <a:pt x="126384" y="20642"/>
                    <a:pt x="127580" y="19692"/>
                  </a:cubicBezTo>
                  <a:cubicBezTo>
                    <a:pt x="128169" y="19208"/>
                    <a:pt x="128829" y="18708"/>
                    <a:pt x="129490" y="18134"/>
                  </a:cubicBezTo>
                  <a:lnTo>
                    <a:pt x="131568" y="16331"/>
                  </a:lnTo>
                  <a:cubicBezTo>
                    <a:pt x="133032" y="15106"/>
                    <a:pt x="134488" y="13681"/>
                    <a:pt x="135981" y="12300"/>
                  </a:cubicBezTo>
                  <a:cubicBezTo>
                    <a:pt x="136738" y="11619"/>
                    <a:pt x="137437" y="10881"/>
                    <a:pt x="138146" y="10172"/>
                  </a:cubicBezTo>
                  <a:lnTo>
                    <a:pt x="140217" y="8085"/>
                  </a:lnTo>
                  <a:lnTo>
                    <a:pt x="143748" y="4254"/>
                  </a:lnTo>
                  <a:lnTo>
                    <a:pt x="147044" y="388"/>
                  </a:lnTo>
                  <a:lnTo>
                    <a:pt x="146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38"/>
          <p:cNvGrpSpPr/>
          <p:nvPr/>
        </p:nvGrpSpPr>
        <p:grpSpPr>
          <a:xfrm rot="1056518">
            <a:off x="5160788" y="208897"/>
            <a:ext cx="4610848" cy="1396690"/>
            <a:chOff x="7728651" y="357232"/>
            <a:chExt cx="2090013" cy="730754"/>
          </a:xfrm>
        </p:grpSpPr>
        <p:sp>
          <p:nvSpPr>
            <p:cNvPr id="404" name="Google Shape;404;p38"/>
            <p:cNvSpPr/>
            <p:nvPr/>
          </p:nvSpPr>
          <p:spPr>
            <a:xfrm>
              <a:off x="7728651" y="444522"/>
              <a:ext cx="237288" cy="237876"/>
            </a:xfrm>
            <a:custGeom>
              <a:avLst/>
              <a:gdLst/>
              <a:ahLst/>
              <a:cxnLst/>
              <a:rect l="l" t="t" r="r" b="b"/>
              <a:pathLst>
                <a:path w="20589" h="20640" extrusionOk="0">
                  <a:moveTo>
                    <a:pt x="12586" y="1"/>
                  </a:moveTo>
                  <a:lnTo>
                    <a:pt x="0" y="11742"/>
                  </a:lnTo>
                  <a:lnTo>
                    <a:pt x="1154" y="12015"/>
                  </a:lnTo>
                  <a:cubicBezTo>
                    <a:pt x="1844" y="12178"/>
                    <a:pt x="2760" y="12392"/>
                    <a:pt x="3706" y="12561"/>
                  </a:cubicBezTo>
                  <a:lnTo>
                    <a:pt x="7421" y="13247"/>
                  </a:lnTo>
                  <a:lnTo>
                    <a:pt x="7639" y="14402"/>
                  </a:lnTo>
                  <a:cubicBezTo>
                    <a:pt x="7777" y="15094"/>
                    <a:pt x="7944" y="16041"/>
                    <a:pt x="8154" y="16957"/>
                  </a:cubicBezTo>
                  <a:cubicBezTo>
                    <a:pt x="8598" y="18798"/>
                    <a:pt x="9042" y="20639"/>
                    <a:pt x="9042" y="20639"/>
                  </a:cubicBezTo>
                  <a:lnTo>
                    <a:pt x="20589" y="7873"/>
                  </a:lnTo>
                  <a:lnTo>
                    <a:pt x="19287" y="6695"/>
                  </a:lnTo>
                  <a:cubicBezTo>
                    <a:pt x="18903" y="6336"/>
                    <a:pt x="18425" y="5948"/>
                    <a:pt x="17967" y="5474"/>
                  </a:cubicBezTo>
                  <a:lnTo>
                    <a:pt x="16505" y="4021"/>
                  </a:lnTo>
                  <a:cubicBezTo>
                    <a:pt x="15512" y="3027"/>
                    <a:pt x="14505" y="2049"/>
                    <a:pt x="13771" y="1295"/>
                  </a:cubicBezTo>
                  <a:lnTo>
                    <a:pt x="12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7974029" y="589518"/>
              <a:ext cx="180724" cy="208268"/>
            </a:xfrm>
            <a:custGeom>
              <a:avLst/>
              <a:gdLst/>
              <a:ahLst/>
              <a:cxnLst/>
              <a:rect l="l" t="t" r="r" b="b"/>
              <a:pathLst>
                <a:path w="15681" h="18071" extrusionOk="0">
                  <a:moveTo>
                    <a:pt x="4849" y="1"/>
                  </a:moveTo>
                  <a:cubicBezTo>
                    <a:pt x="4849" y="1"/>
                    <a:pt x="4500" y="1113"/>
                    <a:pt x="3977" y="2781"/>
                  </a:cubicBezTo>
                  <a:cubicBezTo>
                    <a:pt x="3721" y="3614"/>
                    <a:pt x="3418" y="4608"/>
                    <a:pt x="3122" y="5652"/>
                  </a:cubicBezTo>
                  <a:cubicBezTo>
                    <a:pt x="2826" y="6694"/>
                    <a:pt x="2517" y="7812"/>
                    <a:pt x="2218" y="8938"/>
                  </a:cubicBezTo>
                  <a:cubicBezTo>
                    <a:pt x="1010" y="13430"/>
                    <a:pt x="0" y="18071"/>
                    <a:pt x="0" y="18071"/>
                  </a:cubicBezTo>
                  <a:lnTo>
                    <a:pt x="2524" y="16583"/>
                  </a:lnTo>
                  <a:cubicBezTo>
                    <a:pt x="4027" y="15686"/>
                    <a:pt x="6047" y="14413"/>
                    <a:pt x="8006" y="13138"/>
                  </a:cubicBezTo>
                  <a:cubicBezTo>
                    <a:pt x="11949" y="10583"/>
                    <a:pt x="15681" y="7890"/>
                    <a:pt x="15681" y="7890"/>
                  </a:cubicBezTo>
                  <a:lnTo>
                    <a:pt x="13947" y="6717"/>
                  </a:lnTo>
                  <a:lnTo>
                    <a:pt x="12167" y="5518"/>
                  </a:lnTo>
                  <a:cubicBezTo>
                    <a:pt x="11844" y="5295"/>
                    <a:pt x="11502" y="5077"/>
                    <a:pt x="11167" y="4835"/>
                  </a:cubicBezTo>
                  <a:lnTo>
                    <a:pt x="10167" y="4086"/>
                  </a:lnTo>
                  <a:lnTo>
                    <a:pt x="6472" y="1329"/>
                  </a:lnTo>
                  <a:lnTo>
                    <a:pt x="48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8127658" y="724407"/>
              <a:ext cx="212786" cy="239086"/>
            </a:xfrm>
            <a:custGeom>
              <a:avLst/>
              <a:gdLst/>
              <a:ahLst/>
              <a:cxnLst/>
              <a:rect l="l" t="t" r="r" b="b"/>
              <a:pathLst>
                <a:path w="18463" h="20745" extrusionOk="0">
                  <a:moveTo>
                    <a:pt x="8520" y="1"/>
                  </a:moveTo>
                  <a:lnTo>
                    <a:pt x="0" y="14957"/>
                  </a:lnTo>
                  <a:cubicBezTo>
                    <a:pt x="0" y="14957"/>
                    <a:pt x="1932" y="14792"/>
                    <a:pt x="3818" y="14597"/>
                  </a:cubicBezTo>
                  <a:cubicBezTo>
                    <a:pt x="5707" y="14407"/>
                    <a:pt x="7550" y="14189"/>
                    <a:pt x="7550" y="14189"/>
                  </a:cubicBezTo>
                  <a:lnTo>
                    <a:pt x="7701" y="14477"/>
                  </a:lnTo>
                  <a:lnTo>
                    <a:pt x="8119" y="15212"/>
                  </a:lnTo>
                  <a:lnTo>
                    <a:pt x="9415" y="17452"/>
                  </a:lnTo>
                  <a:cubicBezTo>
                    <a:pt x="10368" y="19088"/>
                    <a:pt x="11374" y="20745"/>
                    <a:pt x="11374" y="20745"/>
                  </a:cubicBezTo>
                  <a:lnTo>
                    <a:pt x="18463" y="5058"/>
                  </a:lnTo>
                  <a:lnTo>
                    <a:pt x="13435" y="2653"/>
                  </a:lnTo>
                  <a:lnTo>
                    <a:pt x="8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8417327" y="814187"/>
              <a:ext cx="145768" cy="215033"/>
            </a:xfrm>
            <a:custGeom>
              <a:avLst/>
              <a:gdLst/>
              <a:ahLst/>
              <a:cxnLst/>
              <a:rect l="l" t="t" r="r" b="b"/>
              <a:pathLst>
                <a:path w="12648" h="18658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7" y="4587"/>
                    <a:pt x="324" y="9273"/>
                  </a:cubicBezTo>
                  <a:cubicBezTo>
                    <a:pt x="464" y="11612"/>
                    <a:pt x="659" y="13970"/>
                    <a:pt x="832" y="15746"/>
                  </a:cubicBezTo>
                  <a:cubicBezTo>
                    <a:pt x="1012" y="17491"/>
                    <a:pt x="1160" y="18657"/>
                    <a:pt x="1160" y="18657"/>
                  </a:cubicBezTo>
                  <a:cubicBezTo>
                    <a:pt x="1160" y="18657"/>
                    <a:pt x="4301" y="15067"/>
                    <a:pt x="7153" y="11393"/>
                  </a:cubicBezTo>
                  <a:cubicBezTo>
                    <a:pt x="8590" y="9548"/>
                    <a:pt x="9959" y="7734"/>
                    <a:pt x="10980" y="6280"/>
                  </a:cubicBezTo>
                  <a:cubicBezTo>
                    <a:pt x="11997" y="4849"/>
                    <a:pt x="12648" y="3888"/>
                    <a:pt x="12648" y="3888"/>
                  </a:cubicBezTo>
                  <a:lnTo>
                    <a:pt x="12097" y="3763"/>
                  </a:lnTo>
                  <a:cubicBezTo>
                    <a:pt x="11746" y="3673"/>
                    <a:pt x="11237" y="3597"/>
                    <a:pt x="10643" y="3407"/>
                  </a:cubicBezTo>
                  <a:lnTo>
                    <a:pt x="6274" y="2140"/>
                  </a:lnTo>
                  <a:cubicBezTo>
                    <a:pt x="5878" y="2020"/>
                    <a:pt x="5477" y="1927"/>
                    <a:pt x="5092" y="1787"/>
                  </a:cubicBezTo>
                  <a:lnTo>
                    <a:pt x="3963" y="1388"/>
                  </a:lnTo>
                  <a:lnTo>
                    <a:pt x="1958" y="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8610786" y="875845"/>
              <a:ext cx="158665" cy="212141"/>
            </a:xfrm>
            <a:custGeom>
              <a:avLst/>
              <a:gdLst/>
              <a:ahLst/>
              <a:cxnLst/>
              <a:rect l="l" t="t" r="r" b="b"/>
              <a:pathLst>
                <a:path w="13767" h="18407" extrusionOk="0">
                  <a:moveTo>
                    <a:pt x="2857" y="1"/>
                  </a:moveTo>
                  <a:lnTo>
                    <a:pt x="0" y="16974"/>
                  </a:lnTo>
                  <a:cubicBezTo>
                    <a:pt x="0" y="16974"/>
                    <a:pt x="1775" y="16189"/>
                    <a:pt x="3483" y="15390"/>
                  </a:cubicBezTo>
                  <a:cubicBezTo>
                    <a:pt x="3910" y="15198"/>
                    <a:pt x="4338" y="14980"/>
                    <a:pt x="4739" y="14767"/>
                  </a:cubicBezTo>
                  <a:lnTo>
                    <a:pt x="5824" y="14194"/>
                  </a:lnTo>
                  <a:lnTo>
                    <a:pt x="6873" y="13633"/>
                  </a:lnTo>
                  <a:cubicBezTo>
                    <a:pt x="6873" y="13633"/>
                    <a:pt x="8301" y="14854"/>
                    <a:pt x="9796" y="16080"/>
                  </a:cubicBezTo>
                  <a:cubicBezTo>
                    <a:pt x="10169" y="16384"/>
                    <a:pt x="10544" y="16697"/>
                    <a:pt x="10901" y="16976"/>
                  </a:cubicBezTo>
                  <a:lnTo>
                    <a:pt x="11884" y="17700"/>
                  </a:lnTo>
                  <a:lnTo>
                    <a:pt x="12854" y="18407"/>
                  </a:lnTo>
                  <a:lnTo>
                    <a:pt x="13767" y="1217"/>
                  </a:lnTo>
                  <a:lnTo>
                    <a:pt x="12056" y="1150"/>
                  </a:lnTo>
                  <a:lnTo>
                    <a:pt x="8301" y="762"/>
                  </a:lnTo>
                  <a:lnTo>
                    <a:pt x="6295" y="558"/>
                  </a:lnTo>
                  <a:cubicBezTo>
                    <a:pt x="5655" y="487"/>
                    <a:pt x="5064" y="360"/>
                    <a:pt x="4555" y="283"/>
                  </a:cubicBezTo>
                  <a:lnTo>
                    <a:pt x="2857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8850955" y="875684"/>
              <a:ext cx="149018" cy="208752"/>
            </a:xfrm>
            <a:custGeom>
              <a:avLst/>
              <a:gdLst/>
              <a:ahLst/>
              <a:cxnLst/>
              <a:rect l="l" t="t" r="r" b="b"/>
              <a:pathLst>
                <a:path w="12930" h="18113" extrusionOk="0">
                  <a:moveTo>
                    <a:pt x="12929" y="1"/>
                  </a:moveTo>
                  <a:lnTo>
                    <a:pt x="12379" y="102"/>
                  </a:lnTo>
                  <a:cubicBezTo>
                    <a:pt x="12030" y="173"/>
                    <a:pt x="11526" y="245"/>
                    <a:pt x="10921" y="335"/>
                  </a:cubicBezTo>
                  <a:lnTo>
                    <a:pt x="8858" y="641"/>
                  </a:lnTo>
                  <a:lnTo>
                    <a:pt x="6482" y="913"/>
                  </a:lnTo>
                  <a:cubicBezTo>
                    <a:pt x="5675" y="1013"/>
                    <a:pt x="4864" y="1050"/>
                    <a:pt x="4104" y="1120"/>
                  </a:cubicBezTo>
                  <a:lnTo>
                    <a:pt x="3009" y="1208"/>
                  </a:lnTo>
                  <a:lnTo>
                    <a:pt x="2027" y="1250"/>
                  </a:lnTo>
                  <a:lnTo>
                    <a:pt x="1" y="1340"/>
                  </a:lnTo>
                  <a:cubicBezTo>
                    <a:pt x="1" y="1340"/>
                    <a:pt x="428" y="2402"/>
                    <a:pt x="1118" y="3996"/>
                  </a:cubicBezTo>
                  <a:cubicBezTo>
                    <a:pt x="1805" y="5585"/>
                    <a:pt x="2769" y="7717"/>
                    <a:pt x="3803" y="9817"/>
                  </a:cubicBezTo>
                  <a:cubicBezTo>
                    <a:pt x="4833" y="11902"/>
                    <a:pt x="5935" y="13983"/>
                    <a:pt x="6795" y="15539"/>
                  </a:cubicBezTo>
                  <a:cubicBezTo>
                    <a:pt x="7655" y="17105"/>
                    <a:pt x="8255" y="18113"/>
                    <a:pt x="8255" y="18113"/>
                  </a:cubicBezTo>
                  <a:cubicBezTo>
                    <a:pt x="8255" y="18113"/>
                    <a:pt x="8635" y="16982"/>
                    <a:pt x="9158" y="15290"/>
                  </a:cubicBezTo>
                  <a:cubicBezTo>
                    <a:pt x="9683" y="13594"/>
                    <a:pt x="10342" y="11362"/>
                    <a:pt x="10920" y="9077"/>
                  </a:cubicBezTo>
                  <a:cubicBezTo>
                    <a:pt x="11505" y="6803"/>
                    <a:pt x="12019" y="4543"/>
                    <a:pt x="12373" y="2851"/>
                  </a:cubicBezTo>
                  <a:cubicBezTo>
                    <a:pt x="12725" y="1136"/>
                    <a:pt x="12929" y="1"/>
                    <a:pt x="129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9079680" y="819315"/>
              <a:ext cx="192744" cy="231157"/>
            </a:xfrm>
            <a:custGeom>
              <a:avLst/>
              <a:gdLst/>
              <a:ahLst/>
              <a:cxnLst/>
              <a:rect l="l" t="t" r="r" b="b"/>
              <a:pathLst>
                <a:path w="16724" h="20057" extrusionOk="0">
                  <a:moveTo>
                    <a:pt x="10370" y="1"/>
                  </a:moveTo>
                  <a:lnTo>
                    <a:pt x="9935" y="175"/>
                  </a:lnTo>
                  <a:cubicBezTo>
                    <a:pt x="9659" y="290"/>
                    <a:pt x="9262" y="448"/>
                    <a:pt x="8779" y="617"/>
                  </a:cubicBezTo>
                  <a:cubicBezTo>
                    <a:pt x="7815" y="963"/>
                    <a:pt x="6541" y="1454"/>
                    <a:pt x="5236" y="1859"/>
                  </a:cubicBezTo>
                  <a:cubicBezTo>
                    <a:pt x="3944" y="2303"/>
                    <a:pt x="2630" y="2674"/>
                    <a:pt x="1647" y="2959"/>
                  </a:cubicBezTo>
                  <a:cubicBezTo>
                    <a:pt x="1156" y="3103"/>
                    <a:pt x="747" y="3223"/>
                    <a:pt x="455" y="3292"/>
                  </a:cubicBezTo>
                  <a:lnTo>
                    <a:pt x="1" y="3407"/>
                  </a:lnTo>
                  <a:lnTo>
                    <a:pt x="4368" y="20057"/>
                  </a:lnTo>
                  <a:lnTo>
                    <a:pt x="5178" y="19161"/>
                  </a:lnTo>
                  <a:lnTo>
                    <a:pt x="6898" y="17136"/>
                  </a:lnTo>
                  <a:cubicBezTo>
                    <a:pt x="7514" y="16405"/>
                    <a:pt x="8114" y="15672"/>
                    <a:pt x="8550" y="15099"/>
                  </a:cubicBezTo>
                  <a:lnTo>
                    <a:pt x="9276" y="14161"/>
                  </a:lnTo>
                  <a:lnTo>
                    <a:pt x="10418" y="14488"/>
                  </a:lnTo>
                  <a:cubicBezTo>
                    <a:pt x="11109" y="14692"/>
                    <a:pt x="12024" y="14916"/>
                    <a:pt x="12955" y="15147"/>
                  </a:cubicBezTo>
                  <a:cubicBezTo>
                    <a:pt x="13884" y="15371"/>
                    <a:pt x="14831" y="15603"/>
                    <a:pt x="15539" y="15756"/>
                  </a:cubicBezTo>
                  <a:lnTo>
                    <a:pt x="16723" y="15997"/>
                  </a:lnTo>
                  <a:lnTo>
                    <a:pt x="16723" y="15997"/>
                  </a:lnTo>
                  <a:lnTo>
                    <a:pt x="103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9273508" y="709920"/>
              <a:ext cx="167159" cy="212141"/>
            </a:xfrm>
            <a:custGeom>
              <a:avLst/>
              <a:gdLst/>
              <a:ahLst/>
              <a:cxnLst/>
              <a:rect l="l" t="t" r="r" b="b"/>
              <a:pathLst>
                <a:path w="14504" h="18407" extrusionOk="0">
                  <a:moveTo>
                    <a:pt x="11207" y="1"/>
                  </a:moveTo>
                  <a:cubicBezTo>
                    <a:pt x="11207" y="1"/>
                    <a:pt x="11047" y="125"/>
                    <a:pt x="10748" y="318"/>
                  </a:cubicBezTo>
                  <a:lnTo>
                    <a:pt x="9522" y="1133"/>
                  </a:lnTo>
                  <a:cubicBezTo>
                    <a:pt x="8522" y="1824"/>
                    <a:pt x="7125" y="2659"/>
                    <a:pt x="5735" y="3505"/>
                  </a:cubicBezTo>
                  <a:lnTo>
                    <a:pt x="3659" y="4689"/>
                  </a:lnTo>
                  <a:cubicBezTo>
                    <a:pt x="2994" y="5061"/>
                    <a:pt x="2355" y="5379"/>
                    <a:pt x="1816" y="5667"/>
                  </a:cubicBezTo>
                  <a:cubicBezTo>
                    <a:pt x="742" y="6248"/>
                    <a:pt x="0" y="6589"/>
                    <a:pt x="0" y="6589"/>
                  </a:cubicBezTo>
                  <a:cubicBezTo>
                    <a:pt x="0" y="6589"/>
                    <a:pt x="843" y="7390"/>
                    <a:pt x="2137" y="8552"/>
                  </a:cubicBezTo>
                  <a:cubicBezTo>
                    <a:pt x="3425" y="9704"/>
                    <a:pt x="5181" y="11223"/>
                    <a:pt x="7000" y="12709"/>
                  </a:cubicBezTo>
                  <a:cubicBezTo>
                    <a:pt x="8822" y="14208"/>
                    <a:pt x="10671" y="15606"/>
                    <a:pt x="12101" y="16667"/>
                  </a:cubicBezTo>
                  <a:cubicBezTo>
                    <a:pt x="13527" y="17720"/>
                    <a:pt x="14503" y="18407"/>
                    <a:pt x="14503" y="18407"/>
                  </a:cubicBezTo>
                  <a:cubicBezTo>
                    <a:pt x="14503" y="18407"/>
                    <a:pt x="14470" y="18114"/>
                    <a:pt x="14416" y="17600"/>
                  </a:cubicBezTo>
                  <a:cubicBezTo>
                    <a:pt x="14352" y="17084"/>
                    <a:pt x="14260" y="16349"/>
                    <a:pt x="14151" y="15465"/>
                  </a:cubicBezTo>
                  <a:cubicBezTo>
                    <a:pt x="13922" y="13703"/>
                    <a:pt x="13578" y="11376"/>
                    <a:pt x="13171" y="9088"/>
                  </a:cubicBezTo>
                  <a:cubicBezTo>
                    <a:pt x="12752" y="6771"/>
                    <a:pt x="12273" y="4494"/>
                    <a:pt x="11883" y="2806"/>
                  </a:cubicBezTo>
                  <a:cubicBezTo>
                    <a:pt x="11685" y="1965"/>
                    <a:pt x="11520" y="1265"/>
                    <a:pt x="11403" y="775"/>
                  </a:cubicBezTo>
                  <a:cubicBezTo>
                    <a:pt x="11277" y="282"/>
                    <a:pt x="11207" y="1"/>
                    <a:pt x="112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9467255" y="575573"/>
              <a:ext cx="236528" cy="238176"/>
            </a:xfrm>
            <a:custGeom>
              <a:avLst/>
              <a:gdLst/>
              <a:ahLst/>
              <a:cxnLst/>
              <a:rect l="l" t="t" r="r" b="b"/>
              <a:pathLst>
                <a:path w="20523" h="20666" extrusionOk="0">
                  <a:moveTo>
                    <a:pt x="7790" y="0"/>
                  </a:moveTo>
                  <a:lnTo>
                    <a:pt x="7485" y="346"/>
                  </a:lnTo>
                  <a:lnTo>
                    <a:pt x="6642" y="1225"/>
                  </a:lnTo>
                  <a:lnTo>
                    <a:pt x="5452" y="2468"/>
                  </a:lnTo>
                  <a:lnTo>
                    <a:pt x="4030" y="3841"/>
                  </a:lnTo>
                  <a:lnTo>
                    <a:pt x="3306" y="4539"/>
                  </a:lnTo>
                  <a:lnTo>
                    <a:pt x="2580" y="5189"/>
                  </a:lnTo>
                  <a:lnTo>
                    <a:pt x="1295" y="6344"/>
                  </a:lnTo>
                  <a:lnTo>
                    <a:pt x="1" y="7429"/>
                  </a:lnTo>
                  <a:lnTo>
                    <a:pt x="11005" y="20665"/>
                  </a:lnTo>
                  <a:lnTo>
                    <a:pt x="11360" y="19500"/>
                  </a:lnTo>
                  <a:cubicBezTo>
                    <a:pt x="11578" y="18812"/>
                    <a:pt x="11832" y="17866"/>
                    <a:pt x="12075" y="16930"/>
                  </a:cubicBezTo>
                  <a:cubicBezTo>
                    <a:pt x="12318" y="15994"/>
                    <a:pt x="12553" y="15075"/>
                    <a:pt x="12715" y="14380"/>
                  </a:cubicBezTo>
                  <a:cubicBezTo>
                    <a:pt x="12868" y="13678"/>
                    <a:pt x="12968" y="13210"/>
                    <a:pt x="12968" y="13210"/>
                  </a:cubicBezTo>
                  <a:lnTo>
                    <a:pt x="14139" y="13005"/>
                  </a:lnTo>
                  <a:cubicBezTo>
                    <a:pt x="14845" y="12877"/>
                    <a:pt x="15799" y="12710"/>
                    <a:pt x="16731" y="12492"/>
                  </a:cubicBezTo>
                  <a:lnTo>
                    <a:pt x="19337" y="11893"/>
                  </a:lnTo>
                  <a:cubicBezTo>
                    <a:pt x="19698" y="11810"/>
                    <a:pt x="19994" y="11732"/>
                    <a:pt x="20198" y="11675"/>
                  </a:cubicBezTo>
                  <a:lnTo>
                    <a:pt x="20522" y="11586"/>
                  </a:lnTo>
                  <a:lnTo>
                    <a:pt x="77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9607652" y="389075"/>
              <a:ext cx="211011" cy="168426"/>
            </a:xfrm>
            <a:custGeom>
              <a:avLst/>
              <a:gdLst/>
              <a:ahLst/>
              <a:cxnLst/>
              <a:rect l="l" t="t" r="r" b="b"/>
              <a:pathLst>
                <a:path w="18309" h="14614" extrusionOk="0">
                  <a:moveTo>
                    <a:pt x="6669" y="0"/>
                  </a:moveTo>
                  <a:lnTo>
                    <a:pt x="5755" y="1759"/>
                  </a:lnTo>
                  <a:lnTo>
                    <a:pt x="5311" y="2609"/>
                  </a:lnTo>
                  <a:lnTo>
                    <a:pt x="4775" y="3539"/>
                  </a:lnTo>
                  <a:cubicBezTo>
                    <a:pt x="4393" y="4178"/>
                    <a:pt x="4032" y="4885"/>
                    <a:pt x="3589" y="5547"/>
                  </a:cubicBezTo>
                  <a:lnTo>
                    <a:pt x="2339" y="7520"/>
                  </a:lnTo>
                  <a:cubicBezTo>
                    <a:pt x="1913" y="8134"/>
                    <a:pt x="1516" y="8707"/>
                    <a:pt x="1177" y="9198"/>
                  </a:cubicBezTo>
                  <a:cubicBezTo>
                    <a:pt x="843" y="9693"/>
                    <a:pt x="546" y="10094"/>
                    <a:pt x="331" y="10369"/>
                  </a:cubicBezTo>
                  <a:lnTo>
                    <a:pt x="1" y="10809"/>
                  </a:lnTo>
                  <a:cubicBezTo>
                    <a:pt x="1" y="10809"/>
                    <a:pt x="1100" y="11142"/>
                    <a:pt x="2784" y="11603"/>
                  </a:cubicBezTo>
                  <a:cubicBezTo>
                    <a:pt x="4462" y="12058"/>
                    <a:pt x="6698" y="12600"/>
                    <a:pt x="8999" y="13083"/>
                  </a:cubicBezTo>
                  <a:cubicBezTo>
                    <a:pt x="11306" y="13573"/>
                    <a:pt x="13611" y="13956"/>
                    <a:pt x="15365" y="14215"/>
                  </a:cubicBezTo>
                  <a:cubicBezTo>
                    <a:pt x="17120" y="14474"/>
                    <a:pt x="18309" y="14614"/>
                    <a:pt x="18309" y="14614"/>
                  </a:cubicBezTo>
                  <a:lnTo>
                    <a:pt x="17857" y="13938"/>
                  </a:lnTo>
                  <a:cubicBezTo>
                    <a:pt x="17571" y="13511"/>
                    <a:pt x="17156" y="12900"/>
                    <a:pt x="16636" y="12168"/>
                  </a:cubicBezTo>
                  <a:cubicBezTo>
                    <a:pt x="15606" y="10710"/>
                    <a:pt x="14205" y="8812"/>
                    <a:pt x="12759" y="6992"/>
                  </a:cubicBezTo>
                  <a:cubicBezTo>
                    <a:pt x="11309" y="5164"/>
                    <a:pt x="9769" y="3391"/>
                    <a:pt x="8616" y="2109"/>
                  </a:cubicBezTo>
                  <a:cubicBezTo>
                    <a:pt x="7457" y="823"/>
                    <a:pt x="6669" y="0"/>
                    <a:pt x="6669" y="0"/>
                  </a:cubicBezTo>
                  <a:close/>
                </a:path>
              </a:pathLst>
            </a:custGeom>
            <a:solidFill>
              <a:srgbClr val="3BDAD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8"/>
            <p:cNvSpPr/>
            <p:nvPr/>
          </p:nvSpPr>
          <p:spPr>
            <a:xfrm>
              <a:off x="7838691" y="357232"/>
              <a:ext cx="1863224" cy="537757"/>
            </a:xfrm>
            <a:custGeom>
              <a:avLst/>
              <a:gdLst/>
              <a:ahLst/>
              <a:cxnLst/>
              <a:rect l="l" t="t" r="r" b="b"/>
              <a:pathLst>
                <a:path w="161668" h="46660" extrusionOk="0">
                  <a:moveTo>
                    <a:pt x="161110" y="0"/>
                  </a:moveTo>
                  <a:cubicBezTo>
                    <a:pt x="161110" y="0"/>
                    <a:pt x="160865" y="522"/>
                    <a:pt x="160440" y="1433"/>
                  </a:cubicBezTo>
                  <a:cubicBezTo>
                    <a:pt x="160039" y="2357"/>
                    <a:pt x="159362" y="3628"/>
                    <a:pt x="158568" y="5162"/>
                  </a:cubicBezTo>
                  <a:lnTo>
                    <a:pt x="157173" y="7584"/>
                  </a:lnTo>
                  <a:cubicBezTo>
                    <a:pt x="156641" y="8422"/>
                    <a:pt x="156089" y="9313"/>
                    <a:pt x="155497" y="10221"/>
                  </a:cubicBezTo>
                  <a:cubicBezTo>
                    <a:pt x="154272" y="12012"/>
                    <a:pt x="152929" y="13905"/>
                    <a:pt x="151440" y="15693"/>
                  </a:cubicBezTo>
                  <a:cubicBezTo>
                    <a:pt x="148507" y="19305"/>
                    <a:pt x="145174" y="22612"/>
                    <a:pt x="142507" y="24911"/>
                  </a:cubicBezTo>
                  <a:cubicBezTo>
                    <a:pt x="141846" y="25494"/>
                    <a:pt x="141213" y="25997"/>
                    <a:pt x="140666" y="26459"/>
                  </a:cubicBezTo>
                  <a:cubicBezTo>
                    <a:pt x="140124" y="26927"/>
                    <a:pt x="139627" y="27305"/>
                    <a:pt x="139217" y="27618"/>
                  </a:cubicBezTo>
                  <a:lnTo>
                    <a:pt x="137937" y="28609"/>
                  </a:lnTo>
                  <a:cubicBezTo>
                    <a:pt x="137937" y="28609"/>
                    <a:pt x="137823" y="28702"/>
                    <a:pt x="137599" y="28864"/>
                  </a:cubicBezTo>
                  <a:lnTo>
                    <a:pt x="136625" y="29562"/>
                  </a:lnTo>
                  <a:cubicBezTo>
                    <a:pt x="136205" y="29860"/>
                    <a:pt x="135703" y="30236"/>
                    <a:pt x="135110" y="30641"/>
                  </a:cubicBezTo>
                  <a:lnTo>
                    <a:pt x="133097" y="31981"/>
                  </a:lnTo>
                  <a:cubicBezTo>
                    <a:pt x="132354" y="32464"/>
                    <a:pt x="131526" y="32955"/>
                    <a:pt x="130664" y="33492"/>
                  </a:cubicBezTo>
                  <a:cubicBezTo>
                    <a:pt x="129795" y="34018"/>
                    <a:pt x="128851" y="34532"/>
                    <a:pt x="127892" y="35088"/>
                  </a:cubicBezTo>
                  <a:cubicBezTo>
                    <a:pt x="126910" y="35609"/>
                    <a:pt x="125898" y="36151"/>
                    <a:pt x="124858" y="36677"/>
                  </a:cubicBezTo>
                  <a:lnTo>
                    <a:pt x="123269" y="37445"/>
                  </a:lnTo>
                  <a:lnTo>
                    <a:pt x="122471" y="37831"/>
                  </a:lnTo>
                  <a:lnTo>
                    <a:pt x="121658" y="38191"/>
                  </a:lnTo>
                  <a:cubicBezTo>
                    <a:pt x="117331" y="40148"/>
                    <a:pt x="112830" y="41708"/>
                    <a:pt x="109400" y="42671"/>
                  </a:cubicBezTo>
                  <a:cubicBezTo>
                    <a:pt x="108548" y="42933"/>
                    <a:pt x="107755" y="43126"/>
                    <a:pt x="107054" y="43303"/>
                  </a:cubicBezTo>
                  <a:cubicBezTo>
                    <a:pt x="106351" y="43478"/>
                    <a:pt x="105744" y="43651"/>
                    <a:pt x="105236" y="43757"/>
                  </a:cubicBezTo>
                  <a:lnTo>
                    <a:pt x="103643" y="44107"/>
                  </a:lnTo>
                  <a:lnTo>
                    <a:pt x="103225" y="44199"/>
                  </a:lnTo>
                  <a:cubicBezTo>
                    <a:pt x="102954" y="44260"/>
                    <a:pt x="102557" y="44350"/>
                    <a:pt x="102045" y="44437"/>
                  </a:cubicBezTo>
                  <a:cubicBezTo>
                    <a:pt x="101024" y="44624"/>
                    <a:pt x="99570" y="44912"/>
                    <a:pt x="97808" y="45152"/>
                  </a:cubicBezTo>
                  <a:cubicBezTo>
                    <a:pt x="94477" y="45642"/>
                    <a:pt x="90060" y="46047"/>
                    <a:pt x="85593" y="46047"/>
                  </a:cubicBezTo>
                  <a:cubicBezTo>
                    <a:pt x="85346" y="46047"/>
                    <a:pt x="85099" y="46046"/>
                    <a:pt x="84852" y="46043"/>
                  </a:cubicBezTo>
                  <a:lnTo>
                    <a:pt x="81297" y="45894"/>
                  </a:lnTo>
                  <a:cubicBezTo>
                    <a:pt x="80126" y="45839"/>
                    <a:pt x="78970" y="45838"/>
                    <a:pt x="77858" y="45685"/>
                  </a:cubicBezTo>
                  <a:lnTo>
                    <a:pt x="74645" y="45350"/>
                  </a:lnTo>
                  <a:lnTo>
                    <a:pt x="73157" y="45199"/>
                  </a:lnTo>
                  <a:cubicBezTo>
                    <a:pt x="72679" y="45130"/>
                    <a:pt x="72218" y="45043"/>
                    <a:pt x="71774" y="44973"/>
                  </a:cubicBezTo>
                  <a:lnTo>
                    <a:pt x="67490" y="44263"/>
                  </a:lnTo>
                  <a:cubicBezTo>
                    <a:pt x="66973" y="44183"/>
                    <a:pt x="66576" y="44063"/>
                    <a:pt x="66299" y="44009"/>
                  </a:cubicBezTo>
                  <a:lnTo>
                    <a:pt x="65878" y="43911"/>
                  </a:lnTo>
                  <a:lnTo>
                    <a:pt x="64269" y="43543"/>
                  </a:lnTo>
                  <a:lnTo>
                    <a:pt x="62422" y="43127"/>
                  </a:lnTo>
                  <a:cubicBezTo>
                    <a:pt x="62065" y="43043"/>
                    <a:pt x="61684" y="42965"/>
                    <a:pt x="61286" y="42864"/>
                  </a:cubicBezTo>
                  <a:lnTo>
                    <a:pt x="60042" y="42503"/>
                  </a:lnTo>
                  <a:cubicBezTo>
                    <a:pt x="56565" y="41535"/>
                    <a:pt x="51952" y="40104"/>
                    <a:pt x="47487" y="38219"/>
                  </a:cubicBezTo>
                  <a:cubicBezTo>
                    <a:pt x="46372" y="37752"/>
                    <a:pt x="45246" y="37308"/>
                    <a:pt x="44153" y="36833"/>
                  </a:cubicBezTo>
                  <a:lnTo>
                    <a:pt x="40986" y="35324"/>
                  </a:lnTo>
                  <a:cubicBezTo>
                    <a:pt x="38911" y="34394"/>
                    <a:pt x="37062" y="33331"/>
                    <a:pt x="35455" y="32473"/>
                  </a:cubicBezTo>
                  <a:cubicBezTo>
                    <a:pt x="34656" y="32034"/>
                    <a:pt x="33910" y="31657"/>
                    <a:pt x="33271" y="31280"/>
                  </a:cubicBezTo>
                  <a:lnTo>
                    <a:pt x="31628" y="30282"/>
                  </a:lnTo>
                  <a:lnTo>
                    <a:pt x="30196" y="29414"/>
                  </a:lnTo>
                  <a:lnTo>
                    <a:pt x="28763" y="28546"/>
                  </a:lnTo>
                  <a:cubicBezTo>
                    <a:pt x="28299" y="28283"/>
                    <a:pt x="27771" y="27906"/>
                    <a:pt x="27154" y="27494"/>
                  </a:cubicBezTo>
                  <a:lnTo>
                    <a:pt x="25084" y="26096"/>
                  </a:lnTo>
                  <a:lnTo>
                    <a:pt x="23902" y="25297"/>
                  </a:lnTo>
                  <a:cubicBezTo>
                    <a:pt x="23489" y="25025"/>
                    <a:pt x="23069" y="24738"/>
                    <a:pt x="22654" y="24416"/>
                  </a:cubicBezTo>
                  <a:lnTo>
                    <a:pt x="20009" y="22439"/>
                  </a:lnTo>
                  <a:cubicBezTo>
                    <a:pt x="18140" y="21115"/>
                    <a:pt x="16305" y="19494"/>
                    <a:pt x="14405" y="17958"/>
                  </a:cubicBezTo>
                  <a:cubicBezTo>
                    <a:pt x="13443" y="17202"/>
                    <a:pt x="12564" y="16349"/>
                    <a:pt x="11665" y="15548"/>
                  </a:cubicBezTo>
                  <a:lnTo>
                    <a:pt x="9044" y="13179"/>
                  </a:lnTo>
                  <a:lnTo>
                    <a:pt x="4594" y="8765"/>
                  </a:lnTo>
                  <a:lnTo>
                    <a:pt x="460" y="4259"/>
                  </a:lnTo>
                  <a:lnTo>
                    <a:pt x="0" y="4662"/>
                  </a:lnTo>
                  <a:lnTo>
                    <a:pt x="4153" y="9188"/>
                  </a:lnTo>
                  <a:lnTo>
                    <a:pt x="8623" y="13623"/>
                  </a:lnTo>
                  <a:lnTo>
                    <a:pt x="11257" y="16005"/>
                  </a:lnTo>
                  <a:cubicBezTo>
                    <a:pt x="12161" y="16808"/>
                    <a:pt x="13044" y="17667"/>
                    <a:pt x="14010" y="18425"/>
                  </a:cubicBezTo>
                  <a:cubicBezTo>
                    <a:pt x="15919" y="19967"/>
                    <a:pt x="17763" y="21596"/>
                    <a:pt x="19642" y="22928"/>
                  </a:cubicBezTo>
                  <a:lnTo>
                    <a:pt x="22298" y="24914"/>
                  </a:lnTo>
                  <a:cubicBezTo>
                    <a:pt x="22713" y="25238"/>
                    <a:pt x="23137" y="25526"/>
                    <a:pt x="23551" y="25799"/>
                  </a:cubicBezTo>
                  <a:lnTo>
                    <a:pt x="24740" y="26601"/>
                  </a:lnTo>
                  <a:lnTo>
                    <a:pt x="26819" y="28004"/>
                  </a:lnTo>
                  <a:cubicBezTo>
                    <a:pt x="27439" y="28420"/>
                    <a:pt x="27970" y="28799"/>
                    <a:pt x="28435" y="29064"/>
                  </a:cubicBezTo>
                  <a:lnTo>
                    <a:pt x="29875" y="29934"/>
                  </a:lnTo>
                  <a:lnTo>
                    <a:pt x="31313" y="30807"/>
                  </a:lnTo>
                  <a:lnTo>
                    <a:pt x="32964" y="31810"/>
                  </a:lnTo>
                  <a:cubicBezTo>
                    <a:pt x="33606" y="32190"/>
                    <a:pt x="34357" y="32568"/>
                    <a:pt x="35159" y="33009"/>
                  </a:cubicBezTo>
                  <a:cubicBezTo>
                    <a:pt x="36776" y="33870"/>
                    <a:pt x="38634" y="34939"/>
                    <a:pt x="40720" y="35874"/>
                  </a:cubicBezTo>
                  <a:lnTo>
                    <a:pt x="43902" y="37391"/>
                  </a:lnTo>
                  <a:cubicBezTo>
                    <a:pt x="45001" y="37869"/>
                    <a:pt x="46134" y="38314"/>
                    <a:pt x="47255" y="38785"/>
                  </a:cubicBezTo>
                  <a:cubicBezTo>
                    <a:pt x="51743" y="40679"/>
                    <a:pt x="56383" y="42120"/>
                    <a:pt x="59880" y="43092"/>
                  </a:cubicBezTo>
                  <a:lnTo>
                    <a:pt x="61132" y="43456"/>
                  </a:lnTo>
                  <a:cubicBezTo>
                    <a:pt x="61532" y="43557"/>
                    <a:pt x="61916" y="43635"/>
                    <a:pt x="62274" y="43719"/>
                  </a:cubicBezTo>
                  <a:lnTo>
                    <a:pt x="64134" y="44141"/>
                  </a:lnTo>
                  <a:lnTo>
                    <a:pt x="65752" y="44510"/>
                  </a:lnTo>
                  <a:lnTo>
                    <a:pt x="66176" y="44609"/>
                  </a:lnTo>
                  <a:cubicBezTo>
                    <a:pt x="66453" y="44663"/>
                    <a:pt x="66853" y="44783"/>
                    <a:pt x="67375" y="44864"/>
                  </a:cubicBezTo>
                  <a:lnTo>
                    <a:pt x="71683" y="45579"/>
                  </a:lnTo>
                  <a:cubicBezTo>
                    <a:pt x="72131" y="45651"/>
                    <a:pt x="72593" y="45738"/>
                    <a:pt x="73074" y="45806"/>
                  </a:cubicBezTo>
                  <a:lnTo>
                    <a:pt x="74573" y="45959"/>
                  </a:lnTo>
                  <a:lnTo>
                    <a:pt x="77805" y="46296"/>
                  </a:lnTo>
                  <a:cubicBezTo>
                    <a:pt x="78925" y="46448"/>
                    <a:pt x="80087" y="46451"/>
                    <a:pt x="81268" y="46506"/>
                  </a:cubicBezTo>
                  <a:lnTo>
                    <a:pt x="84845" y="46655"/>
                  </a:lnTo>
                  <a:cubicBezTo>
                    <a:pt x="85099" y="46658"/>
                    <a:pt x="85353" y="46659"/>
                    <a:pt x="85607" y="46659"/>
                  </a:cubicBezTo>
                  <a:cubicBezTo>
                    <a:pt x="90101" y="46659"/>
                    <a:pt x="94544" y="46251"/>
                    <a:pt x="97894" y="45760"/>
                  </a:cubicBezTo>
                  <a:cubicBezTo>
                    <a:pt x="99668" y="45517"/>
                    <a:pt x="101133" y="45227"/>
                    <a:pt x="102160" y="45039"/>
                  </a:cubicBezTo>
                  <a:cubicBezTo>
                    <a:pt x="102675" y="44951"/>
                    <a:pt x="103076" y="44861"/>
                    <a:pt x="103350" y="44799"/>
                  </a:cubicBezTo>
                  <a:lnTo>
                    <a:pt x="103769" y="44707"/>
                  </a:lnTo>
                  <a:lnTo>
                    <a:pt x="105373" y="44355"/>
                  </a:lnTo>
                  <a:cubicBezTo>
                    <a:pt x="105886" y="44247"/>
                    <a:pt x="106496" y="44073"/>
                    <a:pt x="107203" y="43898"/>
                  </a:cubicBezTo>
                  <a:cubicBezTo>
                    <a:pt x="107911" y="43719"/>
                    <a:pt x="108708" y="43525"/>
                    <a:pt x="109566" y="43261"/>
                  </a:cubicBezTo>
                  <a:cubicBezTo>
                    <a:pt x="113020" y="42292"/>
                    <a:pt x="117551" y="40721"/>
                    <a:pt x="121907" y="38750"/>
                  </a:cubicBezTo>
                  <a:lnTo>
                    <a:pt x="122727" y="38389"/>
                  </a:lnTo>
                  <a:lnTo>
                    <a:pt x="123530" y="38000"/>
                  </a:lnTo>
                  <a:lnTo>
                    <a:pt x="125129" y="37227"/>
                  </a:lnTo>
                  <a:cubicBezTo>
                    <a:pt x="126177" y="36696"/>
                    <a:pt x="127197" y="36151"/>
                    <a:pt x="128186" y="35627"/>
                  </a:cubicBezTo>
                  <a:cubicBezTo>
                    <a:pt x="129153" y="35067"/>
                    <a:pt x="130104" y="34550"/>
                    <a:pt x="130979" y="34018"/>
                  </a:cubicBezTo>
                  <a:cubicBezTo>
                    <a:pt x="131847" y="33476"/>
                    <a:pt x="132680" y="32983"/>
                    <a:pt x="133428" y="32497"/>
                  </a:cubicBezTo>
                  <a:lnTo>
                    <a:pt x="135456" y="31148"/>
                  </a:lnTo>
                  <a:cubicBezTo>
                    <a:pt x="136054" y="30740"/>
                    <a:pt x="136558" y="30361"/>
                    <a:pt x="136984" y="30060"/>
                  </a:cubicBezTo>
                  <a:lnTo>
                    <a:pt x="137963" y="29358"/>
                  </a:lnTo>
                  <a:cubicBezTo>
                    <a:pt x="138189" y="29194"/>
                    <a:pt x="138303" y="29101"/>
                    <a:pt x="138303" y="29101"/>
                  </a:cubicBezTo>
                  <a:lnTo>
                    <a:pt x="139593" y="28103"/>
                  </a:lnTo>
                  <a:cubicBezTo>
                    <a:pt x="140005" y="27788"/>
                    <a:pt x="140505" y="27405"/>
                    <a:pt x="141054" y="26934"/>
                  </a:cubicBezTo>
                  <a:cubicBezTo>
                    <a:pt x="141603" y="26467"/>
                    <a:pt x="142244" y="25961"/>
                    <a:pt x="142907" y="25375"/>
                  </a:cubicBezTo>
                  <a:cubicBezTo>
                    <a:pt x="145594" y="23057"/>
                    <a:pt x="148955" y="19724"/>
                    <a:pt x="151913" y="16081"/>
                  </a:cubicBezTo>
                  <a:cubicBezTo>
                    <a:pt x="153415" y="14277"/>
                    <a:pt x="154768" y="12369"/>
                    <a:pt x="156005" y="10562"/>
                  </a:cubicBezTo>
                  <a:cubicBezTo>
                    <a:pt x="156603" y="9646"/>
                    <a:pt x="157159" y="8748"/>
                    <a:pt x="157697" y="7902"/>
                  </a:cubicBezTo>
                  <a:lnTo>
                    <a:pt x="159102" y="5458"/>
                  </a:lnTo>
                  <a:cubicBezTo>
                    <a:pt x="159906" y="3910"/>
                    <a:pt x="160589" y="2626"/>
                    <a:pt x="160993" y="1695"/>
                  </a:cubicBezTo>
                  <a:lnTo>
                    <a:pt x="161667" y="248"/>
                  </a:lnTo>
                  <a:lnTo>
                    <a:pt x="1611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9"/>
          <p:cNvSpPr txBox="1">
            <a:spLocks noGrp="1"/>
          </p:cNvSpPr>
          <p:nvPr>
            <p:ph type="body" idx="1"/>
          </p:nvPr>
        </p:nvSpPr>
        <p:spPr>
          <a:xfrm>
            <a:off x="0" y="1204900"/>
            <a:ext cx="9144000" cy="39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sz="2000" b="1" i="0" dirty="0">
                <a:solidFill>
                  <a:srgbClr val="24292E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I Gusti Ngurah Bagus Pramana Putra		1808561030</a:t>
            </a:r>
            <a:endParaRPr lang="en-ID" sz="2000" b="1" dirty="0">
              <a:latin typeface="Catamaran" panose="020B0604020202020204" charset="0"/>
              <a:cs typeface="Catamaran" panose="020B0604020202020204" charset="0"/>
            </a:endParaRPr>
          </a:p>
          <a:p>
            <a:pPr lvl="0"/>
            <a:endParaRPr lang="en-ID" sz="2000" b="1" dirty="0">
              <a:latin typeface="Catamaran" panose="020B0604020202020204" charset="0"/>
              <a:cs typeface="Catamaran" panose="020B0604020202020204" charset="0"/>
            </a:endParaRPr>
          </a:p>
          <a:p>
            <a:pPr lvl="0"/>
            <a:r>
              <a:rPr lang="en-ID" sz="2000" b="1" dirty="0">
                <a:latin typeface="Catamaran" panose="020B0604020202020204" charset="0"/>
                <a:cs typeface="Catamaran" panose="020B0604020202020204" charset="0"/>
              </a:rPr>
              <a:t>I Kadek Gowinda				1808561033</a:t>
            </a:r>
            <a:br>
              <a:rPr lang="en-ID" sz="2000" b="1" dirty="0">
                <a:latin typeface="Catamaran" panose="020B0604020202020204" charset="0"/>
                <a:cs typeface="Catamaran" panose="020B0604020202020204" charset="0"/>
              </a:rPr>
            </a:br>
            <a:endParaRPr lang="en-ID" sz="2000" b="1" dirty="0">
              <a:latin typeface="Catamaran" panose="020B0604020202020204" charset="0"/>
              <a:cs typeface="Catamaran" panose="020B0604020202020204" charset="0"/>
            </a:endParaRPr>
          </a:p>
          <a:p>
            <a:pPr lvl="0"/>
            <a:r>
              <a:rPr lang="en-ID" sz="2000" b="1" dirty="0">
                <a:latin typeface="Catamaran" panose="020B0604020202020204" charset="0"/>
                <a:cs typeface="Catamaran" panose="020B0604020202020204" charset="0"/>
              </a:rPr>
              <a:t>Muhamad </a:t>
            </a:r>
            <a:r>
              <a:rPr lang="en-ID" sz="2000" b="1" dirty="0" err="1">
                <a:latin typeface="Catamaran" panose="020B0604020202020204" charset="0"/>
                <a:cs typeface="Catamaran" panose="020B0604020202020204" charset="0"/>
              </a:rPr>
              <a:t>Waisul</a:t>
            </a:r>
            <a:r>
              <a:rPr lang="en-ID" sz="2000" b="1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sz="2000" b="1" dirty="0" err="1">
                <a:latin typeface="Catamaran" panose="020B0604020202020204" charset="0"/>
                <a:cs typeface="Catamaran" panose="020B0604020202020204" charset="0"/>
              </a:rPr>
              <a:t>Kuroni</a:t>
            </a:r>
            <a:r>
              <a:rPr lang="en-ID" sz="2000" b="1" dirty="0">
                <a:latin typeface="Catamaran" panose="020B0604020202020204" charset="0"/>
                <a:cs typeface="Catamaran" panose="020B0604020202020204" charset="0"/>
              </a:rPr>
              <a:t>			1808561037</a:t>
            </a:r>
          </a:p>
          <a:p>
            <a:pPr lvl="0"/>
            <a:endParaRPr lang="en-US" sz="2000" dirty="0">
              <a:latin typeface="Catamaran" panose="020B0604020202020204" charset="0"/>
              <a:cs typeface="Catamaran" panose="020B0604020202020204" charset="0"/>
            </a:endParaRPr>
          </a:p>
          <a:p>
            <a:pPr lvl="0"/>
            <a:r>
              <a:rPr lang="en-ID" sz="2000" b="1" dirty="0" err="1">
                <a:latin typeface="Catamaran" panose="020B0604020202020204" charset="0"/>
                <a:cs typeface="Catamaran" panose="020B0604020202020204" charset="0"/>
              </a:rPr>
              <a:t>Nusan</a:t>
            </a:r>
            <a:r>
              <a:rPr lang="en-ID" sz="2000" b="1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sz="2000" b="1" dirty="0" err="1">
                <a:latin typeface="Catamaran" panose="020B0604020202020204" charset="0"/>
                <a:cs typeface="Catamaran" panose="020B0604020202020204" charset="0"/>
              </a:rPr>
              <a:t>Bagus</a:t>
            </a:r>
            <a:r>
              <a:rPr lang="en-ID" sz="2000" b="1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sz="2000" b="1" dirty="0" err="1">
                <a:latin typeface="Catamaran" panose="020B0604020202020204" charset="0"/>
                <a:cs typeface="Catamaran" panose="020B0604020202020204" charset="0"/>
              </a:rPr>
              <a:t>Wibisana</a:t>
            </a:r>
            <a:r>
              <a:rPr lang="en-ID" sz="2000" b="1" dirty="0">
                <a:latin typeface="Catamaran" panose="020B0604020202020204" charset="0"/>
                <a:cs typeface="Catamaran" panose="020B0604020202020204" charset="0"/>
              </a:rPr>
              <a:t>			1808561039</a:t>
            </a:r>
          </a:p>
          <a:p>
            <a:pPr lvl="0"/>
            <a:endParaRPr lang="en-ID" sz="2000" b="1" dirty="0">
              <a:latin typeface="Catamaran" panose="020B0604020202020204" charset="0"/>
              <a:cs typeface="Catamaran" panose="020B0604020202020204" charset="0"/>
            </a:endParaRPr>
          </a:p>
          <a:p>
            <a:pPr lvl="0"/>
            <a:r>
              <a:rPr lang="en-ID" sz="2000" b="1" dirty="0">
                <a:latin typeface="Catamaran" panose="020B0604020202020204" charset="0"/>
                <a:cs typeface="Catamaran" panose="020B0604020202020204" charset="0"/>
              </a:rPr>
              <a:t>I </a:t>
            </a:r>
            <a:r>
              <a:rPr lang="en-ID" sz="2000" b="1" dirty="0" err="1">
                <a:latin typeface="Catamaran" panose="020B0604020202020204" charset="0"/>
                <a:cs typeface="Catamaran" panose="020B0604020202020204" charset="0"/>
              </a:rPr>
              <a:t>Gede</a:t>
            </a:r>
            <a:r>
              <a:rPr lang="en-ID" sz="2000" b="1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sz="2000" b="1" dirty="0" err="1">
                <a:latin typeface="Catamaran" panose="020B0604020202020204" charset="0"/>
                <a:cs typeface="Catamaran" panose="020B0604020202020204" charset="0"/>
              </a:rPr>
              <a:t>Acintia</a:t>
            </a:r>
            <a:r>
              <a:rPr lang="en-ID" sz="2000" b="1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sz="2000" b="1" dirty="0" err="1">
                <a:latin typeface="Catamaran" panose="020B0604020202020204" charset="0"/>
                <a:cs typeface="Catamaran" panose="020B0604020202020204" charset="0"/>
              </a:rPr>
              <a:t>Udayana</a:t>
            </a:r>
            <a:r>
              <a:rPr lang="en-ID" sz="2000" b="1" dirty="0">
                <a:latin typeface="Catamaran" panose="020B0604020202020204" charset="0"/>
                <a:cs typeface="Catamaran" panose="020B0604020202020204" charset="0"/>
              </a:rPr>
              <a:t>			1808561040</a:t>
            </a:r>
          </a:p>
        </p:txBody>
      </p:sp>
      <p:sp>
        <p:nvSpPr>
          <p:cNvPr id="420" name="Google Shape;420;p39"/>
          <p:cNvSpPr txBox="1">
            <a:spLocks noGrp="1"/>
          </p:cNvSpPr>
          <p:nvPr>
            <p:ph type="title"/>
          </p:nvPr>
        </p:nvSpPr>
        <p:spPr>
          <a:xfrm>
            <a:off x="1949550" y="506925"/>
            <a:ext cx="524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Nama </a:t>
            </a:r>
            <a:r>
              <a:rPr lang="en-US" dirty="0" err="1"/>
              <a:t>Kelompok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oogle Shape;461;p41"/>
          <p:cNvGrpSpPr/>
          <p:nvPr/>
        </p:nvGrpSpPr>
        <p:grpSpPr>
          <a:xfrm>
            <a:off x="201847" y="49360"/>
            <a:ext cx="3373602" cy="4679570"/>
            <a:chOff x="2910195" y="547325"/>
            <a:chExt cx="3373602" cy="4679570"/>
          </a:xfrm>
        </p:grpSpPr>
        <p:sp>
          <p:nvSpPr>
            <p:cNvPr id="462" name="Google Shape;462;p41"/>
            <p:cNvSpPr/>
            <p:nvPr/>
          </p:nvSpPr>
          <p:spPr>
            <a:xfrm>
              <a:off x="4462775" y="547325"/>
              <a:ext cx="232882" cy="4679570"/>
            </a:xfrm>
            <a:custGeom>
              <a:avLst/>
              <a:gdLst/>
              <a:ahLst/>
              <a:cxnLst/>
              <a:rect l="l" t="t" r="r" b="b"/>
              <a:pathLst>
                <a:path w="5979" h="116960" extrusionOk="0">
                  <a:moveTo>
                    <a:pt x="2990" y="0"/>
                  </a:moveTo>
                  <a:cubicBezTo>
                    <a:pt x="1338" y="0"/>
                    <a:pt x="0" y="1338"/>
                    <a:pt x="0" y="2990"/>
                  </a:cubicBezTo>
                  <a:lnTo>
                    <a:pt x="0" y="116960"/>
                  </a:lnTo>
                  <a:lnTo>
                    <a:pt x="5979" y="116960"/>
                  </a:lnTo>
                  <a:lnTo>
                    <a:pt x="5979" y="2990"/>
                  </a:lnTo>
                  <a:cubicBezTo>
                    <a:pt x="5979" y="1338"/>
                    <a:pt x="4641" y="0"/>
                    <a:pt x="2990" y="0"/>
                  </a:cubicBezTo>
                  <a:close/>
                </a:path>
              </a:pathLst>
            </a:custGeom>
            <a:solidFill>
              <a:srgbClr val="B7CE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1"/>
            <p:cNvSpPr/>
            <p:nvPr/>
          </p:nvSpPr>
          <p:spPr>
            <a:xfrm>
              <a:off x="2923485" y="560069"/>
              <a:ext cx="3360312" cy="1123908"/>
            </a:xfrm>
            <a:custGeom>
              <a:avLst/>
              <a:gdLst/>
              <a:ahLst/>
              <a:cxnLst/>
              <a:rect l="l" t="t" r="r" b="b"/>
              <a:pathLst>
                <a:path w="86278" h="28857" extrusionOk="0">
                  <a:moveTo>
                    <a:pt x="4658" y="1"/>
                  </a:moveTo>
                  <a:cubicBezTo>
                    <a:pt x="2077" y="1"/>
                    <a:pt x="1" y="2078"/>
                    <a:pt x="1" y="4659"/>
                  </a:cubicBezTo>
                  <a:lnTo>
                    <a:pt x="1" y="24199"/>
                  </a:lnTo>
                  <a:cubicBezTo>
                    <a:pt x="1" y="26779"/>
                    <a:pt x="2077" y="28856"/>
                    <a:pt x="4658" y="28856"/>
                  </a:cubicBezTo>
                  <a:lnTo>
                    <a:pt x="81620" y="28856"/>
                  </a:lnTo>
                  <a:cubicBezTo>
                    <a:pt x="84201" y="28856"/>
                    <a:pt x="86277" y="26779"/>
                    <a:pt x="86277" y="24199"/>
                  </a:cubicBezTo>
                  <a:lnTo>
                    <a:pt x="86277" y="4659"/>
                  </a:lnTo>
                  <a:cubicBezTo>
                    <a:pt x="86277" y="2078"/>
                    <a:pt x="84201" y="1"/>
                    <a:pt x="81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3033897" y="844152"/>
              <a:ext cx="3076229" cy="839825"/>
            </a:xfrm>
            <a:custGeom>
              <a:avLst/>
              <a:gdLst/>
              <a:ahLst/>
              <a:cxnLst/>
              <a:rect l="l" t="t" r="r" b="b"/>
              <a:pathLst>
                <a:path w="78984" h="21563" extrusionOk="0">
                  <a:moveTo>
                    <a:pt x="76724" y="1363"/>
                  </a:moveTo>
                  <a:cubicBezTo>
                    <a:pt x="77218" y="1363"/>
                    <a:pt x="77621" y="1766"/>
                    <a:pt x="77621" y="2260"/>
                  </a:cubicBezTo>
                  <a:lnTo>
                    <a:pt x="77621" y="19301"/>
                  </a:lnTo>
                  <a:cubicBezTo>
                    <a:pt x="77621" y="19797"/>
                    <a:pt x="77218" y="20199"/>
                    <a:pt x="76724" y="20199"/>
                  </a:cubicBezTo>
                  <a:lnTo>
                    <a:pt x="2260" y="20199"/>
                  </a:lnTo>
                  <a:cubicBezTo>
                    <a:pt x="1764" y="20199"/>
                    <a:pt x="1363" y="19797"/>
                    <a:pt x="1363" y="19301"/>
                  </a:cubicBezTo>
                  <a:lnTo>
                    <a:pt x="1363" y="2260"/>
                  </a:lnTo>
                  <a:cubicBezTo>
                    <a:pt x="1363" y="1764"/>
                    <a:pt x="1764" y="1363"/>
                    <a:pt x="2260" y="1363"/>
                  </a:cubicBezTo>
                  <a:close/>
                  <a:moveTo>
                    <a:pt x="2260" y="0"/>
                  </a:moveTo>
                  <a:cubicBezTo>
                    <a:pt x="1012" y="2"/>
                    <a:pt x="2" y="1013"/>
                    <a:pt x="0" y="2260"/>
                  </a:cubicBezTo>
                  <a:lnTo>
                    <a:pt x="0" y="19301"/>
                  </a:lnTo>
                  <a:cubicBezTo>
                    <a:pt x="2" y="20550"/>
                    <a:pt x="1012" y="21561"/>
                    <a:pt x="2260" y="21562"/>
                  </a:cubicBezTo>
                  <a:lnTo>
                    <a:pt x="76724" y="21562"/>
                  </a:lnTo>
                  <a:cubicBezTo>
                    <a:pt x="77972" y="21561"/>
                    <a:pt x="78982" y="20550"/>
                    <a:pt x="78984" y="19301"/>
                  </a:cubicBezTo>
                  <a:lnTo>
                    <a:pt x="78984" y="2260"/>
                  </a:lnTo>
                  <a:cubicBezTo>
                    <a:pt x="78982" y="1013"/>
                    <a:pt x="77972" y="2"/>
                    <a:pt x="76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2910195" y="1960855"/>
              <a:ext cx="3337879" cy="2101607"/>
            </a:xfrm>
            <a:custGeom>
              <a:avLst/>
              <a:gdLst/>
              <a:ahLst/>
              <a:cxnLst/>
              <a:rect l="l" t="t" r="r" b="b"/>
              <a:pathLst>
                <a:path w="85702" h="53960" extrusionOk="0">
                  <a:moveTo>
                    <a:pt x="4369" y="0"/>
                  </a:moveTo>
                  <a:cubicBezTo>
                    <a:pt x="1949" y="0"/>
                    <a:pt x="0" y="1949"/>
                    <a:pt x="0" y="4369"/>
                  </a:cubicBezTo>
                  <a:lnTo>
                    <a:pt x="0" y="49591"/>
                  </a:lnTo>
                  <a:cubicBezTo>
                    <a:pt x="0" y="52010"/>
                    <a:pt x="1949" y="53959"/>
                    <a:pt x="4369" y="53959"/>
                  </a:cubicBezTo>
                  <a:lnTo>
                    <a:pt x="81333" y="53959"/>
                  </a:lnTo>
                  <a:cubicBezTo>
                    <a:pt x="83752" y="53959"/>
                    <a:pt x="85701" y="52010"/>
                    <a:pt x="85701" y="49591"/>
                  </a:cubicBezTo>
                  <a:lnTo>
                    <a:pt x="85701" y="4369"/>
                  </a:lnTo>
                  <a:cubicBezTo>
                    <a:pt x="85701" y="1949"/>
                    <a:pt x="83752" y="0"/>
                    <a:pt x="81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3041024" y="2091645"/>
              <a:ext cx="3076268" cy="1840036"/>
            </a:xfrm>
            <a:custGeom>
              <a:avLst/>
              <a:gdLst/>
              <a:ahLst/>
              <a:cxnLst/>
              <a:rect l="l" t="t" r="r" b="b"/>
              <a:pathLst>
                <a:path w="78985" h="47244" extrusionOk="0">
                  <a:moveTo>
                    <a:pt x="76725" y="1363"/>
                  </a:moveTo>
                  <a:cubicBezTo>
                    <a:pt x="77219" y="1363"/>
                    <a:pt x="77621" y="1766"/>
                    <a:pt x="77621" y="2261"/>
                  </a:cubicBezTo>
                  <a:lnTo>
                    <a:pt x="77621" y="44984"/>
                  </a:lnTo>
                  <a:cubicBezTo>
                    <a:pt x="77621" y="45479"/>
                    <a:pt x="77219" y="45880"/>
                    <a:pt x="76725" y="45880"/>
                  </a:cubicBezTo>
                  <a:lnTo>
                    <a:pt x="2260" y="45880"/>
                  </a:lnTo>
                  <a:cubicBezTo>
                    <a:pt x="1765" y="45880"/>
                    <a:pt x="1364" y="45479"/>
                    <a:pt x="1364" y="44984"/>
                  </a:cubicBezTo>
                  <a:lnTo>
                    <a:pt x="1364" y="2261"/>
                  </a:lnTo>
                  <a:cubicBezTo>
                    <a:pt x="1364" y="1766"/>
                    <a:pt x="1765" y="1363"/>
                    <a:pt x="2260" y="1363"/>
                  </a:cubicBezTo>
                  <a:close/>
                  <a:moveTo>
                    <a:pt x="2260" y="0"/>
                  </a:moveTo>
                  <a:cubicBezTo>
                    <a:pt x="1013" y="2"/>
                    <a:pt x="2" y="1012"/>
                    <a:pt x="1" y="2261"/>
                  </a:cubicBezTo>
                  <a:lnTo>
                    <a:pt x="1" y="44984"/>
                  </a:lnTo>
                  <a:cubicBezTo>
                    <a:pt x="2" y="46231"/>
                    <a:pt x="1013" y="47242"/>
                    <a:pt x="2260" y="47243"/>
                  </a:cubicBezTo>
                  <a:lnTo>
                    <a:pt x="76725" y="47243"/>
                  </a:lnTo>
                  <a:cubicBezTo>
                    <a:pt x="77972" y="47242"/>
                    <a:pt x="78983" y="46231"/>
                    <a:pt x="78984" y="44984"/>
                  </a:cubicBezTo>
                  <a:lnTo>
                    <a:pt x="78984" y="2261"/>
                  </a:lnTo>
                  <a:cubicBezTo>
                    <a:pt x="78983" y="1012"/>
                    <a:pt x="77972" y="2"/>
                    <a:pt x="76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" name="Google Shape;467;p41"/>
          <p:cNvSpPr txBox="1">
            <a:spLocks noGrp="1"/>
          </p:cNvSpPr>
          <p:nvPr>
            <p:ph type="title"/>
          </p:nvPr>
        </p:nvSpPr>
        <p:spPr>
          <a:xfrm>
            <a:off x="358414" y="478964"/>
            <a:ext cx="318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SansCash</a:t>
            </a:r>
            <a:br>
              <a:rPr lang="en-US" dirty="0"/>
            </a:br>
            <a:endParaRPr dirty="0"/>
          </a:p>
        </p:txBody>
      </p:sp>
      <p:grpSp>
        <p:nvGrpSpPr>
          <p:cNvPr id="469" name="Google Shape;469;p41"/>
          <p:cNvGrpSpPr/>
          <p:nvPr/>
        </p:nvGrpSpPr>
        <p:grpSpPr>
          <a:xfrm>
            <a:off x="4114148" y="606963"/>
            <a:ext cx="1543400" cy="1782182"/>
            <a:chOff x="424076" y="2597724"/>
            <a:chExt cx="1543400" cy="1782182"/>
          </a:xfrm>
        </p:grpSpPr>
        <p:sp>
          <p:nvSpPr>
            <p:cNvPr id="470" name="Google Shape;470;p41"/>
            <p:cNvSpPr/>
            <p:nvPr/>
          </p:nvSpPr>
          <p:spPr>
            <a:xfrm>
              <a:off x="1119691" y="2597724"/>
              <a:ext cx="80450" cy="1782182"/>
            </a:xfrm>
            <a:custGeom>
              <a:avLst/>
              <a:gdLst/>
              <a:ahLst/>
              <a:cxnLst/>
              <a:rect l="l" t="t" r="r" b="b"/>
              <a:pathLst>
                <a:path w="5767" h="127755" extrusionOk="0">
                  <a:moveTo>
                    <a:pt x="2884" y="0"/>
                  </a:moveTo>
                  <a:cubicBezTo>
                    <a:pt x="1291" y="0"/>
                    <a:pt x="1" y="1291"/>
                    <a:pt x="1" y="2883"/>
                  </a:cubicBezTo>
                  <a:lnTo>
                    <a:pt x="1" y="127754"/>
                  </a:lnTo>
                  <a:lnTo>
                    <a:pt x="5766" y="127754"/>
                  </a:lnTo>
                  <a:lnTo>
                    <a:pt x="5766" y="2883"/>
                  </a:lnTo>
                  <a:cubicBezTo>
                    <a:pt x="5766" y="1291"/>
                    <a:pt x="4476" y="0"/>
                    <a:pt x="2884" y="0"/>
                  </a:cubicBezTo>
                  <a:close/>
                </a:path>
              </a:pathLst>
            </a:custGeom>
            <a:solidFill>
              <a:srgbClr val="B7CE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433143" y="2654513"/>
              <a:ext cx="1534333" cy="606490"/>
            </a:xfrm>
            <a:custGeom>
              <a:avLst/>
              <a:gdLst/>
              <a:ahLst/>
              <a:cxnLst/>
              <a:rect l="l" t="t" r="r" b="b"/>
              <a:pathLst>
                <a:path w="109988" h="43476" extrusionOk="0">
                  <a:moveTo>
                    <a:pt x="85576" y="1"/>
                  </a:moveTo>
                  <a:cubicBezTo>
                    <a:pt x="84573" y="1"/>
                    <a:pt x="83560" y="219"/>
                    <a:pt x="82601" y="665"/>
                  </a:cubicBezTo>
                  <a:cubicBezTo>
                    <a:pt x="80739" y="1529"/>
                    <a:pt x="79403" y="3098"/>
                    <a:pt x="78838" y="4980"/>
                  </a:cubicBezTo>
                  <a:lnTo>
                    <a:pt x="5156" y="4980"/>
                  </a:lnTo>
                  <a:cubicBezTo>
                    <a:pt x="2307" y="4980"/>
                    <a:pt x="0" y="7289"/>
                    <a:pt x="0" y="10137"/>
                  </a:cubicBezTo>
                  <a:lnTo>
                    <a:pt x="0" y="33340"/>
                  </a:lnTo>
                  <a:cubicBezTo>
                    <a:pt x="0" y="36189"/>
                    <a:pt x="2309" y="38498"/>
                    <a:pt x="5156" y="38498"/>
                  </a:cubicBezTo>
                  <a:lnTo>
                    <a:pt x="78838" y="38498"/>
                  </a:lnTo>
                  <a:cubicBezTo>
                    <a:pt x="79403" y="40380"/>
                    <a:pt x="80739" y="41947"/>
                    <a:pt x="82601" y="42813"/>
                  </a:cubicBezTo>
                  <a:cubicBezTo>
                    <a:pt x="83533" y="43248"/>
                    <a:pt x="84548" y="43474"/>
                    <a:pt x="85575" y="43476"/>
                  </a:cubicBezTo>
                  <a:cubicBezTo>
                    <a:pt x="87191" y="43476"/>
                    <a:pt x="88782" y="42909"/>
                    <a:pt x="90085" y="41808"/>
                  </a:cubicBezTo>
                  <a:lnTo>
                    <a:pt x="107500" y="27098"/>
                  </a:lnTo>
                  <a:cubicBezTo>
                    <a:pt x="109077" y="25765"/>
                    <a:pt x="109987" y="23804"/>
                    <a:pt x="109987" y="21738"/>
                  </a:cubicBezTo>
                  <a:cubicBezTo>
                    <a:pt x="109987" y="19672"/>
                    <a:pt x="109077" y="17711"/>
                    <a:pt x="107500" y="16378"/>
                  </a:cubicBezTo>
                  <a:lnTo>
                    <a:pt x="90085" y="1668"/>
                  </a:lnTo>
                  <a:cubicBezTo>
                    <a:pt x="88783" y="568"/>
                    <a:pt x="87192" y="1"/>
                    <a:pt x="855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1"/>
            <p:cNvSpPr/>
            <p:nvPr/>
          </p:nvSpPr>
          <p:spPr>
            <a:xfrm>
              <a:off x="477976" y="2693934"/>
              <a:ext cx="1452948" cy="527645"/>
            </a:xfrm>
            <a:custGeom>
              <a:avLst/>
              <a:gdLst/>
              <a:ahLst/>
              <a:cxnLst/>
              <a:rect l="l" t="t" r="r" b="b"/>
              <a:pathLst>
                <a:path w="104154" h="37824" extrusionOk="0">
                  <a:moveTo>
                    <a:pt x="82015" y="1361"/>
                  </a:moveTo>
                  <a:cubicBezTo>
                    <a:pt x="82494" y="1361"/>
                    <a:pt x="82961" y="1531"/>
                    <a:pt x="83354" y="1864"/>
                  </a:cubicBezTo>
                  <a:lnTo>
                    <a:pt x="102309" y="17873"/>
                  </a:lnTo>
                  <a:cubicBezTo>
                    <a:pt x="102952" y="18416"/>
                    <a:pt x="102952" y="19408"/>
                    <a:pt x="102309" y="19952"/>
                  </a:cubicBezTo>
                  <a:lnTo>
                    <a:pt x="83354" y="35960"/>
                  </a:lnTo>
                  <a:cubicBezTo>
                    <a:pt x="82961" y="36293"/>
                    <a:pt x="82493" y="36464"/>
                    <a:pt x="82014" y="36464"/>
                  </a:cubicBezTo>
                  <a:cubicBezTo>
                    <a:pt x="81715" y="36464"/>
                    <a:pt x="81411" y="36397"/>
                    <a:pt x="81118" y="36262"/>
                  </a:cubicBezTo>
                  <a:cubicBezTo>
                    <a:pt x="80358" y="35908"/>
                    <a:pt x="79903" y="35197"/>
                    <a:pt x="79903" y="34357"/>
                  </a:cubicBezTo>
                  <a:lnTo>
                    <a:pt x="79903" y="31094"/>
                  </a:lnTo>
                  <a:lnTo>
                    <a:pt x="1942" y="31094"/>
                  </a:lnTo>
                  <a:cubicBezTo>
                    <a:pt x="1622" y="31094"/>
                    <a:pt x="1364" y="30834"/>
                    <a:pt x="1364" y="30514"/>
                  </a:cubicBezTo>
                  <a:lnTo>
                    <a:pt x="1364" y="7311"/>
                  </a:lnTo>
                  <a:cubicBezTo>
                    <a:pt x="1364" y="6990"/>
                    <a:pt x="1622" y="6731"/>
                    <a:pt x="1942" y="6731"/>
                  </a:cubicBezTo>
                  <a:lnTo>
                    <a:pt x="79903" y="6731"/>
                  </a:lnTo>
                  <a:lnTo>
                    <a:pt x="79903" y="3467"/>
                  </a:lnTo>
                  <a:cubicBezTo>
                    <a:pt x="79903" y="2629"/>
                    <a:pt x="80358" y="1916"/>
                    <a:pt x="81118" y="1564"/>
                  </a:cubicBezTo>
                  <a:cubicBezTo>
                    <a:pt x="81411" y="1428"/>
                    <a:pt x="81715" y="1361"/>
                    <a:pt x="82015" y="1361"/>
                  </a:cubicBezTo>
                  <a:close/>
                  <a:moveTo>
                    <a:pt x="82011" y="1"/>
                  </a:moveTo>
                  <a:cubicBezTo>
                    <a:pt x="81517" y="1"/>
                    <a:pt x="81017" y="109"/>
                    <a:pt x="80544" y="328"/>
                  </a:cubicBezTo>
                  <a:cubicBezTo>
                    <a:pt x="79308" y="902"/>
                    <a:pt x="78540" y="2104"/>
                    <a:pt x="78540" y="3467"/>
                  </a:cubicBezTo>
                  <a:lnTo>
                    <a:pt x="78540" y="5368"/>
                  </a:lnTo>
                  <a:lnTo>
                    <a:pt x="1942" y="5368"/>
                  </a:lnTo>
                  <a:cubicBezTo>
                    <a:pt x="871" y="5370"/>
                    <a:pt x="2" y="6239"/>
                    <a:pt x="1" y="7311"/>
                  </a:cubicBezTo>
                  <a:lnTo>
                    <a:pt x="1" y="30514"/>
                  </a:lnTo>
                  <a:cubicBezTo>
                    <a:pt x="2" y="31586"/>
                    <a:pt x="871" y="32456"/>
                    <a:pt x="1942" y="32457"/>
                  </a:cubicBezTo>
                  <a:lnTo>
                    <a:pt x="78540" y="32457"/>
                  </a:lnTo>
                  <a:lnTo>
                    <a:pt x="78540" y="34357"/>
                  </a:lnTo>
                  <a:cubicBezTo>
                    <a:pt x="78540" y="35719"/>
                    <a:pt x="79308" y="36924"/>
                    <a:pt x="80544" y="37496"/>
                  </a:cubicBezTo>
                  <a:cubicBezTo>
                    <a:pt x="81003" y="37711"/>
                    <a:pt x="81503" y="37823"/>
                    <a:pt x="82011" y="37823"/>
                  </a:cubicBezTo>
                  <a:cubicBezTo>
                    <a:pt x="82807" y="37823"/>
                    <a:pt x="83593" y="37544"/>
                    <a:pt x="84235" y="37000"/>
                  </a:cubicBezTo>
                  <a:lnTo>
                    <a:pt x="103189" y="20993"/>
                  </a:lnTo>
                  <a:cubicBezTo>
                    <a:pt x="103800" y="20475"/>
                    <a:pt x="104154" y="19714"/>
                    <a:pt x="104154" y="18912"/>
                  </a:cubicBezTo>
                  <a:cubicBezTo>
                    <a:pt x="104154" y="18110"/>
                    <a:pt x="103800" y="17349"/>
                    <a:pt x="103189" y="16833"/>
                  </a:cubicBezTo>
                  <a:lnTo>
                    <a:pt x="84235" y="824"/>
                  </a:lnTo>
                  <a:cubicBezTo>
                    <a:pt x="83592" y="280"/>
                    <a:pt x="82808" y="1"/>
                    <a:pt x="820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1"/>
            <p:cNvSpPr/>
            <p:nvPr/>
          </p:nvSpPr>
          <p:spPr>
            <a:xfrm>
              <a:off x="424076" y="3248333"/>
              <a:ext cx="1484420" cy="647531"/>
            </a:xfrm>
            <a:custGeom>
              <a:avLst/>
              <a:gdLst/>
              <a:ahLst/>
              <a:cxnLst/>
              <a:rect l="l" t="t" r="r" b="b"/>
              <a:pathLst>
                <a:path w="106410" h="46418" extrusionOk="0">
                  <a:moveTo>
                    <a:pt x="26587" y="0"/>
                  </a:moveTo>
                  <a:cubicBezTo>
                    <a:pt x="26123" y="0"/>
                    <a:pt x="25644" y="35"/>
                    <a:pt x="25153" y="106"/>
                  </a:cubicBezTo>
                  <a:cubicBezTo>
                    <a:pt x="24498" y="201"/>
                    <a:pt x="23886" y="492"/>
                    <a:pt x="23381" y="919"/>
                  </a:cubicBezTo>
                  <a:lnTo>
                    <a:pt x="3000" y="18132"/>
                  </a:lnTo>
                  <a:cubicBezTo>
                    <a:pt x="2741" y="18350"/>
                    <a:pt x="2503" y="18597"/>
                    <a:pt x="2317" y="18878"/>
                  </a:cubicBezTo>
                  <a:cubicBezTo>
                    <a:pt x="1" y="22353"/>
                    <a:pt x="782" y="26471"/>
                    <a:pt x="3530" y="28792"/>
                  </a:cubicBezTo>
                  <a:lnTo>
                    <a:pt x="22353" y="44690"/>
                  </a:lnTo>
                  <a:cubicBezTo>
                    <a:pt x="23702" y="45828"/>
                    <a:pt x="25349" y="46417"/>
                    <a:pt x="27023" y="46417"/>
                  </a:cubicBezTo>
                  <a:cubicBezTo>
                    <a:pt x="28087" y="46414"/>
                    <a:pt x="29139" y="46180"/>
                    <a:pt x="30104" y="45729"/>
                  </a:cubicBezTo>
                  <a:cubicBezTo>
                    <a:pt x="32105" y="44798"/>
                    <a:pt x="33523" y="43084"/>
                    <a:pt x="34066" y="41036"/>
                  </a:cubicBezTo>
                  <a:lnTo>
                    <a:pt x="100827" y="41036"/>
                  </a:lnTo>
                  <a:cubicBezTo>
                    <a:pt x="103911" y="41036"/>
                    <a:pt x="106409" y="38537"/>
                    <a:pt x="106409" y="35454"/>
                  </a:cubicBezTo>
                  <a:lnTo>
                    <a:pt x="106409" y="11023"/>
                  </a:lnTo>
                  <a:cubicBezTo>
                    <a:pt x="106409" y="7941"/>
                    <a:pt x="103910" y="5441"/>
                    <a:pt x="100827" y="5441"/>
                  </a:cubicBezTo>
                  <a:lnTo>
                    <a:pt x="34064" y="5441"/>
                  </a:lnTo>
                  <a:cubicBezTo>
                    <a:pt x="33242" y="2338"/>
                    <a:pt x="30414" y="0"/>
                    <a:pt x="265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1"/>
            <p:cNvSpPr/>
            <p:nvPr/>
          </p:nvSpPr>
          <p:spPr>
            <a:xfrm>
              <a:off x="469969" y="3286945"/>
              <a:ext cx="1393689" cy="571113"/>
            </a:xfrm>
            <a:custGeom>
              <a:avLst/>
              <a:gdLst/>
              <a:ahLst/>
              <a:cxnLst/>
              <a:rect l="l" t="t" r="r" b="b"/>
              <a:pathLst>
                <a:path w="99906" h="40940" extrusionOk="0">
                  <a:moveTo>
                    <a:pt x="24180" y="1362"/>
                  </a:moveTo>
                  <a:cubicBezTo>
                    <a:pt x="24513" y="1362"/>
                    <a:pt x="24841" y="1437"/>
                    <a:pt x="25143" y="1579"/>
                  </a:cubicBezTo>
                  <a:cubicBezTo>
                    <a:pt x="25959" y="1958"/>
                    <a:pt x="26446" y="2720"/>
                    <a:pt x="26446" y="3619"/>
                  </a:cubicBezTo>
                  <a:lnTo>
                    <a:pt x="26446" y="7250"/>
                  </a:lnTo>
                  <a:lnTo>
                    <a:pt x="97537" y="7250"/>
                  </a:lnTo>
                  <a:cubicBezTo>
                    <a:pt x="98092" y="7250"/>
                    <a:pt x="98542" y="7700"/>
                    <a:pt x="98544" y="8255"/>
                  </a:cubicBezTo>
                  <a:lnTo>
                    <a:pt x="98544" y="32685"/>
                  </a:lnTo>
                  <a:cubicBezTo>
                    <a:pt x="98542" y="33240"/>
                    <a:pt x="98092" y="33691"/>
                    <a:pt x="97537" y="33691"/>
                  </a:cubicBezTo>
                  <a:lnTo>
                    <a:pt x="26444" y="33691"/>
                  </a:lnTo>
                  <a:lnTo>
                    <a:pt x="26444" y="37321"/>
                  </a:lnTo>
                  <a:cubicBezTo>
                    <a:pt x="26444" y="38219"/>
                    <a:pt x="25957" y="38983"/>
                    <a:pt x="25142" y="39362"/>
                  </a:cubicBezTo>
                  <a:cubicBezTo>
                    <a:pt x="24828" y="39507"/>
                    <a:pt x="24502" y="39579"/>
                    <a:pt x="24181" y="39579"/>
                  </a:cubicBezTo>
                  <a:cubicBezTo>
                    <a:pt x="23667" y="39579"/>
                    <a:pt x="23165" y="39397"/>
                    <a:pt x="22743" y="39041"/>
                  </a:cubicBezTo>
                  <a:lnTo>
                    <a:pt x="2364" y="21827"/>
                  </a:lnTo>
                  <a:cubicBezTo>
                    <a:pt x="1523" y="21118"/>
                    <a:pt x="1523" y="19823"/>
                    <a:pt x="2364" y="19114"/>
                  </a:cubicBezTo>
                  <a:lnTo>
                    <a:pt x="22743" y="1901"/>
                  </a:lnTo>
                  <a:cubicBezTo>
                    <a:pt x="23165" y="1544"/>
                    <a:pt x="23666" y="1362"/>
                    <a:pt x="24180" y="1362"/>
                  </a:cubicBezTo>
                  <a:close/>
                  <a:moveTo>
                    <a:pt x="24186" y="0"/>
                  </a:moveTo>
                  <a:cubicBezTo>
                    <a:pt x="23354" y="0"/>
                    <a:pt x="22534" y="293"/>
                    <a:pt x="21864" y="860"/>
                  </a:cubicBezTo>
                  <a:lnTo>
                    <a:pt x="1483" y="18074"/>
                  </a:lnTo>
                  <a:cubicBezTo>
                    <a:pt x="0" y="19328"/>
                    <a:pt x="0" y="21614"/>
                    <a:pt x="1483" y="22867"/>
                  </a:cubicBezTo>
                  <a:lnTo>
                    <a:pt x="21864" y="40081"/>
                  </a:lnTo>
                  <a:cubicBezTo>
                    <a:pt x="22534" y="40646"/>
                    <a:pt x="23353" y="40939"/>
                    <a:pt x="24184" y="40939"/>
                  </a:cubicBezTo>
                  <a:cubicBezTo>
                    <a:pt x="24714" y="40938"/>
                    <a:pt x="25237" y="40821"/>
                    <a:pt x="25716" y="40596"/>
                  </a:cubicBezTo>
                  <a:cubicBezTo>
                    <a:pt x="27007" y="39998"/>
                    <a:pt x="27807" y="38743"/>
                    <a:pt x="27807" y="37321"/>
                  </a:cubicBezTo>
                  <a:lnTo>
                    <a:pt x="27807" y="35053"/>
                  </a:lnTo>
                  <a:lnTo>
                    <a:pt x="97537" y="35053"/>
                  </a:lnTo>
                  <a:cubicBezTo>
                    <a:pt x="98844" y="35051"/>
                    <a:pt x="99904" y="33991"/>
                    <a:pt x="99905" y="32685"/>
                  </a:cubicBezTo>
                  <a:lnTo>
                    <a:pt x="99905" y="8255"/>
                  </a:lnTo>
                  <a:cubicBezTo>
                    <a:pt x="99905" y="6950"/>
                    <a:pt x="98844" y="5887"/>
                    <a:pt x="97537" y="5887"/>
                  </a:cubicBezTo>
                  <a:lnTo>
                    <a:pt x="27806" y="5887"/>
                  </a:lnTo>
                  <a:lnTo>
                    <a:pt x="27806" y="3619"/>
                  </a:lnTo>
                  <a:cubicBezTo>
                    <a:pt x="27806" y="2197"/>
                    <a:pt x="27005" y="942"/>
                    <a:pt x="25716" y="342"/>
                  </a:cubicBezTo>
                  <a:cubicBezTo>
                    <a:pt x="25223" y="113"/>
                    <a:pt x="24702" y="0"/>
                    <a:pt x="24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41"/>
          <p:cNvSpPr txBox="1">
            <a:spLocks noGrp="1"/>
          </p:cNvSpPr>
          <p:nvPr>
            <p:ph type="title"/>
          </p:nvPr>
        </p:nvSpPr>
        <p:spPr>
          <a:xfrm>
            <a:off x="4098496" y="723600"/>
            <a:ext cx="157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FFFFFF"/>
                </a:solidFill>
              </a:rPr>
              <a:t>Kegunaan</a:t>
            </a:r>
            <a:r>
              <a:rPr lang="en-US" sz="1800" dirty="0">
                <a:solidFill>
                  <a:srgbClr val="FFFFFF"/>
                </a:solidFill>
              </a:rPr>
              <a:t> ?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476" name="Google Shape;476;p41"/>
          <p:cNvSpPr txBox="1">
            <a:spLocks noGrp="1"/>
          </p:cNvSpPr>
          <p:nvPr>
            <p:ph type="title"/>
          </p:nvPr>
        </p:nvSpPr>
        <p:spPr>
          <a:xfrm>
            <a:off x="4180097" y="1357520"/>
            <a:ext cx="14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FFFFFF"/>
                </a:solidFill>
              </a:rPr>
              <a:t>Apa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itu</a:t>
            </a:r>
            <a:r>
              <a:rPr lang="en-US" sz="1800" dirty="0">
                <a:solidFill>
                  <a:srgbClr val="FFFFFF"/>
                </a:solidFill>
              </a:rPr>
              <a:t>?</a:t>
            </a:r>
            <a:endParaRPr sz="1800" dirty="0">
              <a:solidFill>
                <a:srgbClr val="FFFFFF"/>
              </a:solidFill>
            </a:endParaRPr>
          </a:p>
        </p:txBody>
      </p:sp>
      <p:grpSp>
        <p:nvGrpSpPr>
          <p:cNvPr id="477" name="Google Shape;477;p41"/>
          <p:cNvGrpSpPr/>
          <p:nvPr/>
        </p:nvGrpSpPr>
        <p:grpSpPr>
          <a:xfrm>
            <a:off x="6156162" y="1328009"/>
            <a:ext cx="2772266" cy="2296823"/>
            <a:chOff x="6794925" y="3413858"/>
            <a:chExt cx="885110" cy="1530388"/>
          </a:xfrm>
        </p:grpSpPr>
        <p:sp>
          <p:nvSpPr>
            <p:cNvPr id="478" name="Google Shape;478;p41"/>
            <p:cNvSpPr/>
            <p:nvPr/>
          </p:nvSpPr>
          <p:spPr>
            <a:xfrm>
              <a:off x="7202959" y="3413858"/>
              <a:ext cx="69031" cy="1530388"/>
            </a:xfrm>
            <a:custGeom>
              <a:avLst/>
              <a:gdLst/>
              <a:ahLst/>
              <a:cxnLst/>
              <a:rect l="l" t="t" r="r" b="b"/>
              <a:pathLst>
                <a:path w="5767" h="127852" extrusionOk="0">
                  <a:moveTo>
                    <a:pt x="2884" y="0"/>
                  </a:moveTo>
                  <a:cubicBezTo>
                    <a:pt x="1291" y="0"/>
                    <a:pt x="1" y="1290"/>
                    <a:pt x="1" y="2883"/>
                  </a:cubicBezTo>
                  <a:lnTo>
                    <a:pt x="1" y="127851"/>
                  </a:lnTo>
                  <a:lnTo>
                    <a:pt x="5766" y="127851"/>
                  </a:lnTo>
                  <a:lnTo>
                    <a:pt x="5766" y="2883"/>
                  </a:lnTo>
                  <a:cubicBezTo>
                    <a:pt x="5766" y="1290"/>
                    <a:pt x="4476" y="0"/>
                    <a:pt x="2884" y="0"/>
                  </a:cubicBezTo>
                  <a:close/>
                </a:path>
              </a:pathLst>
            </a:custGeom>
            <a:solidFill>
              <a:srgbClr val="B7CE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6794925" y="3495193"/>
              <a:ext cx="885110" cy="1081226"/>
            </a:xfrm>
            <a:custGeom>
              <a:avLst/>
              <a:gdLst/>
              <a:ahLst/>
              <a:cxnLst/>
              <a:rect l="l" t="t" r="r" b="b"/>
              <a:pathLst>
                <a:path w="73944" h="90328" extrusionOk="0">
                  <a:moveTo>
                    <a:pt x="8031" y="1"/>
                  </a:moveTo>
                  <a:cubicBezTo>
                    <a:pt x="3583" y="1"/>
                    <a:pt x="0" y="3583"/>
                    <a:pt x="0" y="8033"/>
                  </a:cubicBezTo>
                  <a:lnTo>
                    <a:pt x="0" y="82296"/>
                  </a:lnTo>
                  <a:cubicBezTo>
                    <a:pt x="0" y="86746"/>
                    <a:pt x="3583" y="90327"/>
                    <a:pt x="8031" y="90327"/>
                  </a:cubicBezTo>
                  <a:lnTo>
                    <a:pt x="65912" y="90327"/>
                  </a:lnTo>
                  <a:cubicBezTo>
                    <a:pt x="70361" y="90327"/>
                    <a:pt x="73943" y="86746"/>
                    <a:pt x="73943" y="82296"/>
                  </a:cubicBezTo>
                  <a:lnTo>
                    <a:pt x="73943" y="8033"/>
                  </a:lnTo>
                  <a:cubicBezTo>
                    <a:pt x="73943" y="3583"/>
                    <a:pt x="70361" y="1"/>
                    <a:pt x="659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1"/>
            <p:cNvSpPr/>
            <p:nvPr/>
          </p:nvSpPr>
          <p:spPr>
            <a:xfrm>
              <a:off x="6843846" y="3544114"/>
              <a:ext cx="787255" cy="983371"/>
            </a:xfrm>
            <a:custGeom>
              <a:avLst/>
              <a:gdLst/>
              <a:ahLst/>
              <a:cxnLst/>
              <a:rect l="l" t="t" r="r" b="b"/>
              <a:pathLst>
                <a:path w="65769" h="82153" extrusionOk="0">
                  <a:moveTo>
                    <a:pt x="61824" y="1364"/>
                  </a:moveTo>
                  <a:cubicBezTo>
                    <a:pt x="63249" y="1364"/>
                    <a:pt x="64406" y="2521"/>
                    <a:pt x="64406" y="3946"/>
                  </a:cubicBezTo>
                  <a:lnTo>
                    <a:pt x="64406" y="78209"/>
                  </a:lnTo>
                  <a:cubicBezTo>
                    <a:pt x="64406" y="79632"/>
                    <a:pt x="63249" y="80790"/>
                    <a:pt x="61824" y="80790"/>
                  </a:cubicBezTo>
                  <a:lnTo>
                    <a:pt x="3946" y="80790"/>
                  </a:lnTo>
                  <a:cubicBezTo>
                    <a:pt x="2521" y="80790"/>
                    <a:pt x="1363" y="79632"/>
                    <a:pt x="1363" y="78209"/>
                  </a:cubicBezTo>
                  <a:lnTo>
                    <a:pt x="1363" y="3946"/>
                  </a:lnTo>
                  <a:cubicBezTo>
                    <a:pt x="1363" y="2523"/>
                    <a:pt x="2521" y="1364"/>
                    <a:pt x="3946" y="1364"/>
                  </a:cubicBezTo>
                  <a:close/>
                  <a:moveTo>
                    <a:pt x="3946" y="1"/>
                  </a:moveTo>
                  <a:cubicBezTo>
                    <a:pt x="1770" y="1"/>
                    <a:pt x="2" y="1771"/>
                    <a:pt x="0" y="3946"/>
                  </a:cubicBezTo>
                  <a:lnTo>
                    <a:pt x="0" y="78209"/>
                  </a:lnTo>
                  <a:cubicBezTo>
                    <a:pt x="0" y="80383"/>
                    <a:pt x="1770" y="82153"/>
                    <a:pt x="3946" y="82153"/>
                  </a:cubicBezTo>
                  <a:lnTo>
                    <a:pt x="61824" y="82153"/>
                  </a:lnTo>
                  <a:cubicBezTo>
                    <a:pt x="63999" y="82153"/>
                    <a:pt x="65769" y="80383"/>
                    <a:pt x="65769" y="78209"/>
                  </a:cubicBezTo>
                  <a:lnTo>
                    <a:pt x="65769" y="3946"/>
                  </a:lnTo>
                  <a:cubicBezTo>
                    <a:pt x="65769" y="1771"/>
                    <a:pt x="63999" y="1"/>
                    <a:pt x="61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41"/>
          <p:cNvSpPr txBox="1">
            <a:spLocks noGrp="1"/>
          </p:cNvSpPr>
          <p:nvPr>
            <p:ph type="title"/>
          </p:nvPr>
        </p:nvSpPr>
        <p:spPr>
          <a:xfrm>
            <a:off x="6179389" y="1543377"/>
            <a:ext cx="2485734" cy="1367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FFFFFF"/>
                </a:solidFill>
              </a:rPr>
              <a:t>Mempermudah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usaha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dalam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mencatat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pemasukan</a:t>
            </a:r>
            <a:r>
              <a:rPr lang="en-US" sz="1800" dirty="0">
                <a:solidFill>
                  <a:srgbClr val="FFFFFF"/>
                </a:solidFill>
              </a:rPr>
              <a:t> dan </a:t>
            </a:r>
            <a:r>
              <a:rPr lang="en-US" sz="1800" dirty="0" err="1">
                <a:solidFill>
                  <a:srgbClr val="FFFFFF"/>
                </a:solidFill>
              </a:rPr>
              <a:t>pengeluaran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4BC8B9-E518-4056-995D-DCC2CF9FB2D1}"/>
              </a:ext>
            </a:extLst>
          </p:cNvPr>
          <p:cNvSpPr txBox="1"/>
          <p:nvPr/>
        </p:nvSpPr>
        <p:spPr>
          <a:xfrm>
            <a:off x="368839" y="1643870"/>
            <a:ext cx="297797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dirty="0"/>
            </a:br>
            <a:r>
              <a:rPr lang="en-US" sz="2000" dirty="0">
                <a:latin typeface="Catamaran" panose="020B0604020202020204" charset="0"/>
                <a:cs typeface="Catamaran" panose="020B0604020202020204" charset="0"/>
              </a:rPr>
              <a:t>Website </a:t>
            </a:r>
            <a:r>
              <a:rPr lang="en-US" sz="2000" dirty="0" err="1">
                <a:latin typeface="Catamaran" panose="020B0604020202020204" charset="0"/>
                <a:cs typeface="Catamaran" panose="020B0604020202020204" charset="0"/>
              </a:rPr>
              <a:t>Keuangan</a:t>
            </a:r>
            <a:r>
              <a:rPr lang="en-US" sz="2000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sz="2000" dirty="0" err="1">
                <a:latin typeface="Catamaran" panose="020B0604020202020204" charset="0"/>
                <a:cs typeface="Catamaran" panose="020B0604020202020204" charset="0"/>
              </a:rPr>
              <a:t>Praktis</a:t>
            </a:r>
            <a:br>
              <a:rPr lang="en-US" sz="2000" dirty="0">
                <a:latin typeface="Catamaran" panose="020B0604020202020204" charset="0"/>
                <a:cs typeface="Catamaran" panose="020B0604020202020204" charset="0"/>
              </a:rPr>
            </a:br>
            <a:r>
              <a:rPr lang="en-US" sz="2000" dirty="0" err="1">
                <a:latin typeface="Catamaran" panose="020B0604020202020204" charset="0"/>
                <a:cs typeface="Catamaran" panose="020B0604020202020204" charset="0"/>
              </a:rPr>
              <a:t>Gunakan</a:t>
            </a:r>
            <a:r>
              <a:rPr lang="en-US" sz="2000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sz="2000" dirty="0" err="1">
                <a:latin typeface="Catamaran" panose="020B0604020202020204" charset="0"/>
                <a:cs typeface="Catamaran" panose="020B0604020202020204" charset="0"/>
              </a:rPr>
              <a:t>Untuk</a:t>
            </a:r>
            <a:r>
              <a:rPr lang="en-US" sz="2000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sz="2000" dirty="0" err="1">
                <a:latin typeface="Catamaran" panose="020B0604020202020204" charset="0"/>
                <a:cs typeface="Catamaran" panose="020B0604020202020204" charset="0"/>
              </a:rPr>
              <a:t>Berbagai</a:t>
            </a:r>
            <a:br>
              <a:rPr lang="en-US" sz="2000" dirty="0">
                <a:latin typeface="Catamaran" panose="020B0604020202020204" charset="0"/>
                <a:cs typeface="Catamaran" panose="020B0604020202020204" charset="0"/>
              </a:rPr>
            </a:br>
            <a:r>
              <a:rPr lang="en-US" sz="2000" dirty="0" err="1">
                <a:latin typeface="Catamaran" panose="020B0604020202020204" charset="0"/>
                <a:cs typeface="Catamaran" panose="020B0604020202020204" charset="0"/>
              </a:rPr>
              <a:t>Macam</a:t>
            </a:r>
            <a:r>
              <a:rPr lang="en-US" sz="2000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sz="2000" dirty="0" err="1">
                <a:latin typeface="Catamaran" panose="020B0604020202020204" charset="0"/>
                <a:cs typeface="Catamaran" panose="020B0604020202020204" charset="0"/>
              </a:rPr>
              <a:t>Keperluan</a:t>
            </a:r>
            <a:r>
              <a:rPr lang="en-US" sz="2000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sz="2000" dirty="0" err="1">
                <a:latin typeface="Catamaran" panose="020B0604020202020204" charset="0"/>
                <a:cs typeface="Catamaran" panose="020B0604020202020204" charset="0"/>
              </a:rPr>
              <a:t>Pencatatan</a:t>
            </a:r>
            <a:r>
              <a:rPr lang="en-US" sz="2000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sz="2000" dirty="0" err="1">
                <a:latin typeface="Catamaran" panose="020B0604020202020204" charset="0"/>
                <a:cs typeface="Catamaran" panose="020B0604020202020204" charset="0"/>
              </a:rPr>
              <a:t>keuangan</a:t>
            </a:r>
            <a:endParaRPr lang="en-US" dirty="0">
              <a:latin typeface="Catamaran" panose="020B0604020202020204" charset="0"/>
              <a:cs typeface="Catamaran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2"/>
          <p:cNvSpPr txBox="1">
            <a:spLocks noGrp="1"/>
          </p:cNvSpPr>
          <p:nvPr>
            <p:ph type="body" idx="1"/>
          </p:nvPr>
        </p:nvSpPr>
        <p:spPr>
          <a:xfrm>
            <a:off x="4530997" y="2920744"/>
            <a:ext cx="3836271" cy="19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ctr">
              <a:buNone/>
            </a:pPr>
            <a:r>
              <a:rPr lang="en-US" dirty="0" err="1"/>
              <a:t>BukuKas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pembukuan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GRATIS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dipercaya</a:t>
            </a:r>
            <a:r>
              <a:rPr lang="en-US" dirty="0"/>
              <a:t> dan </a:t>
            </a:r>
            <a:r>
              <a:rPr lang="en-US" dirty="0" err="1"/>
              <a:t>digunakan</a:t>
            </a:r>
            <a:r>
              <a:rPr lang="en-US" dirty="0"/>
              <a:t> oleh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</a:t>
            </a:r>
            <a:r>
              <a:rPr lang="en-US" dirty="0" err="1"/>
              <a:t>juta</a:t>
            </a:r>
            <a:endParaRPr lang="en-US" dirty="0"/>
          </a:p>
          <a:p>
            <a:pPr marL="139700" indent="0" algn="ctr">
              <a:buNone/>
            </a:pPr>
            <a:r>
              <a:rPr lang="en-US" dirty="0" err="1"/>
              <a:t>pelaku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mikro</a:t>
            </a:r>
            <a:r>
              <a:rPr lang="en-US" dirty="0"/>
              <a:t>, </a:t>
            </a:r>
            <a:r>
              <a:rPr lang="en-US" dirty="0" err="1"/>
              <a:t>kecil</a:t>
            </a:r>
            <a:r>
              <a:rPr lang="en-US" dirty="0"/>
              <a:t>, dan </a:t>
            </a:r>
            <a:r>
              <a:rPr lang="en-US" dirty="0" err="1"/>
              <a:t>mikro</a:t>
            </a:r>
            <a:r>
              <a:rPr lang="en-US" dirty="0"/>
              <a:t> di </a:t>
            </a:r>
            <a:r>
              <a:rPr lang="en-US" dirty="0" err="1"/>
              <a:t>seluruh</a:t>
            </a:r>
            <a:r>
              <a:rPr lang="en-US" dirty="0"/>
              <a:t> Indonesia</a:t>
            </a:r>
          </a:p>
        </p:txBody>
      </p:sp>
      <p:sp>
        <p:nvSpPr>
          <p:cNvPr id="488" name="Google Shape;488;p42"/>
          <p:cNvSpPr/>
          <p:nvPr/>
        </p:nvSpPr>
        <p:spPr>
          <a:xfrm>
            <a:off x="1208075" y="1177500"/>
            <a:ext cx="2788500" cy="2788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9" name="Google Shape;489;p42"/>
          <p:cNvSpPr/>
          <p:nvPr/>
        </p:nvSpPr>
        <p:spPr>
          <a:xfrm>
            <a:off x="1348236" y="1317661"/>
            <a:ext cx="2508300" cy="25083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42"/>
          <p:cNvSpPr txBox="1">
            <a:spLocks noGrp="1"/>
          </p:cNvSpPr>
          <p:nvPr>
            <p:ph type="ctrTitle" idx="4294967295"/>
          </p:nvPr>
        </p:nvSpPr>
        <p:spPr>
          <a:xfrm>
            <a:off x="1156813" y="2251320"/>
            <a:ext cx="2982900" cy="11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Inspirasi 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500" name="Google Shape;500;p42"/>
          <p:cNvSpPr/>
          <p:nvPr/>
        </p:nvSpPr>
        <p:spPr>
          <a:xfrm>
            <a:off x="1772540" y="2498150"/>
            <a:ext cx="124800" cy="124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42"/>
          <p:cNvSpPr/>
          <p:nvPr/>
        </p:nvSpPr>
        <p:spPr>
          <a:xfrm>
            <a:off x="3389179" y="2498143"/>
            <a:ext cx="124800" cy="124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2" name="Google Shape;502;p42"/>
          <p:cNvGrpSpPr/>
          <p:nvPr/>
        </p:nvGrpSpPr>
        <p:grpSpPr>
          <a:xfrm rot="-253579">
            <a:off x="1331363" y="-364907"/>
            <a:ext cx="6857614" cy="1463338"/>
            <a:chOff x="6526040" y="2010562"/>
            <a:chExt cx="2745140" cy="585735"/>
          </a:xfrm>
        </p:grpSpPr>
        <p:sp>
          <p:nvSpPr>
            <p:cNvPr id="503" name="Google Shape;503;p42"/>
            <p:cNvSpPr/>
            <p:nvPr/>
          </p:nvSpPr>
          <p:spPr>
            <a:xfrm>
              <a:off x="6551971" y="2026524"/>
              <a:ext cx="133148" cy="187892"/>
            </a:xfrm>
            <a:custGeom>
              <a:avLst/>
              <a:gdLst/>
              <a:ahLst/>
              <a:cxnLst/>
              <a:rect l="l" t="t" r="r" b="b"/>
              <a:pathLst>
                <a:path w="11553" h="16303" extrusionOk="0">
                  <a:moveTo>
                    <a:pt x="466" y="0"/>
                  </a:moveTo>
                  <a:cubicBezTo>
                    <a:pt x="466" y="0"/>
                    <a:pt x="280" y="4052"/>
                    <a:pt x="163" y="8136"/>
                  </a:cubicBezTo>
                  <a:cubicBezTo>
                    <a:pt x="104" y="10175"/>
                    <a:pt x="54" y="12231"/>
                    <a:pt x="32" y="13757"/>
                  </a:cubicBezTo>
                  <a:lnTo>
                    <a:pt x="1" y="16302"/>
                  </a:lnTo>
                  <a:cubicBezTo>
                    <a:pt x="1" y="16302"/>
                    <a:pt x="2957" y="13460"/>
                    <a:pt x="5842" y="10584"/>
                  </a:cubicBezTo>
                  <a:cubicBezTo>
                    <a:pt x="8733" y="7714"/>
                    <a:pt x="11552" y="4813"/>
                    <a:pt x="11552" y="4813"/>
                  </a:cubicBezTo>
                  <a:lnTo>
                    <a:pt x="5985" y="2460"/>
                  </a:lnTo>
                  <a:cubicBezTo>
                    <a:pt x="4586" y="1887"/>
                    <a:pt x="3225" y="1234"/>
                    <a:pt x="2188" y="778"/>
                  </a:cubicBezTo>
                  <a:lnTo>
                    <a:pt x="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2"/>
            <p:cNvSpPr/>
            <p:nvPr/>
          </p:nvSpPr>
          <p:spPr>
            <a:xfrm>
              <a:off x="6752472" y="2109723"/>
              <a:ext cx="171112" cy="245287"/>
            </a:xfrm>
            <a:custGeom>
              <a:avLst/>
              <a:gdLst/>
              <a:ahLst/>
              <a:cxnLst/>
              <a:rect l="l" t="t" r="r" b="b"/>
              <a:pathLst>
                <a:path w="14847" h="21283" extrusionOk="0">
                  <a:moveTo>
                    <a:pt x="1" y="1"/>
                  </a:moveTo>
                  <a:cubicBezTo>
                    <a:pt x="1" y="1"/>
                    <a:pt x="18" y="1331"/>
                    <a:pt x="46" y="3326"/>
                  </a:cubicBezTo>
                  <a:cubicBezTo>
                    <a:pt x="79" y="5325"/>
                    <a:pt x="152" y="7959"/>
                    <a:pt x="242" y="10619"/>
                  </a:cubicBezTo>
                  <a:cubicBezTo>
                    <a:pt x="420" y="15928"/>
                    <a:pt x="722" y="21283"/>
                    <a:pt x="722" y="21283"/>
                  </a:cubicBezTo>
                  <a:cubicBezTo>
                    <a:pt x="722" y="21283"/>
                    <a:pt x="1625" y="20304"/>
                    <a:pt x="2981" y="18837"/>
                  </a:cubicBezTo>
                  <a:cubicBezTo>
                    <a:pt x="4333" y="17357"/>
                    <a:pt x="6125" y="15367"/>
                    <a:pt x="7890" y="13372"/>
                  </a:cubicBezTo>
                  <a:cubicBezTo>
                    <a:pt x="11431" y="9384"/>
                    <a:pt x="14846" y="5354"/>
                    <a:pt x="14846" y="5354"/>
                  </a:cubicBezTo>
                  <a:lnTo>
                    <a:pt x="12513" y="4555"/>
                  </a:lnTo>
                  <a:lnTo>
                    <a:pt x="10122" y="3736"/>
                  </a:lnTo>
                  <a:cubicBezTo>
                    <a:pt x="9245" y="3442"/>
                    <a:pt x="8314" y="3116"/>
                    <a:pt x="7392" y="2767"/>
                  </a:cubicBezTo>
                  <a:lnTo>
                    <a:pt x="2300" y="890"/>
                  </a:lnTo>
                  <a:cubicBezTo>
                    <a:pt x="1604" y="640"/>
                    <a:pt x="1032" y="411"/>
                    <a:pt x="630" y="25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2"/>
            <p:cNvSpPr/>
            <p:nvPr/>
          </p:nvSpPr>
          <p:spPr>
            <a:xfrm>
              <a:off x="6994266" y="2193130"/>
              <a:ext cx="133840" cy="186982"/>
            </a:xfrm>
            <a:custGeom>
              <a:avLst/>
              <a:gdLst/>
              <a:ahLst/>
              <a:cxnLst/>
              <a:rect l="l" t="t" r="r" b="b"/>
              <a:pathLst>
                <a:path w="11613" h="16224" extrusionOk="0">
                  <a:moveTo>
                    <a:pt x="0" y="1"/>
                  </a:moveTo>
                  <a:cubicBezTo>
                    <a:pt x="0" y="1"/>
                    <a:pt x="81" y="1016"/>
                    <a:pt x="206" y="2538"/>
                  </a:cubicBezTo>
                  <a:cubicBezTo>
                    <a:pt x="332" y="4060"/>
                    <a:pt x="508" y="6105"/>
                    <a:pt x="709" y="8117"/>
                  </a:cubicBezTo>
                  <a:cubicBezTo>
                    <a:pt x="1100" y="12159"/>
                    <a:pt x="1566" y="16223"/>
                    <a:pt x="1566" y="16223"/>
                  </a:cubicBezTo>
                  <a:cubicBezTo>
                    <a:pt x="1566" y="16223"/>
                    <a:pt x="4144" y="13047"/>
                    <a:pt x="6648" y="9851"/>
                  </a:cubicBezTo>
                  <a:cubicBezTo>
                    <a:pt x="7901" y="8261"/>
                    <a:pt x="9147" y="6636"/>
                    <a:pt x="10074" y="5420"/>
                  </a:cubicBezTo>
                  <a:lnTo>
                    <a:pt x="11612" y="3392"/>
                  </a:lnTo>
                  <a:lnTo>
                    <a:pt x="9785" y="2904"/>
                  </a:lnTo>
                  <a:lnTo>
                    <a:pt x="5792" y="1745"/>
                  </a:lnTo>
                  <a:cubicBezTo>
                    <a:pt x="4340" y="1318"/>
                    <a:pt x="2885" y="907"/>
                    <a:pt x="1801" y="57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2"/>
            <p:cNvSpPr/>
            <p:nvPr/>
          </p:nvSpPr>
          <p:spPr>
            <a:xfrm>
              <a:off x="7198339" y="2251711"/>
              <a:ext cx="177531" cy="242348"/>
            </a:xfrm>
            <a:custGeom>
              <a:avLst/>
              <a:gdLst/>
              <a:ahLst/>
              <a:cxnLst/>
              <a:rect l="l" t="t" r="r" b="b"/>
              <a:pathLst>
                <a:path w="15404" h="21028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711" y="5235"/>
                    <a:pt x="1546" y="10502"/>
                  </a:cubicBezTo>
                  <a:cubicBezTo>
                    <a:pt x="1958" y="13132"/>
                    <a:pt x="2398" y="15771"/>
                    <a:pt x="2737" y="17752"/>
                  </a:cubicBezTo>
                  <a:lnTo>
                    <a:pt x="3321" y="21028"/>
                  </a:lnTo>
                  <a:cubicBezTo>
                    <a:pt x="3321" y="21028"/>
                    <a:pt x="6460" y="16679"/>
                    <a:pt x="9472" y="12302"/>
                  </a:cubicBezTo>
                  <a:cubicBezTo>
                    <a:pt x="10983" y="10114"/>
                    <a:pt x="12466" y="7927"/>
                    <a:pt x="13570" y="6271"/>
                  </a:cubicBezTo>
                  <a:lnTo>
                    <a:pt x="15404" y="3495"/>
                  </a:lnTo>
                  <a:lnTo>
                    <a:pt x="14739" y="3365"/>
                  </a:lnTo>
                  <a:cubicBezTo>
                    <a:pt x="14312" y="3287"/>
                    <a:pt x="13707" y="3164"/>
                    <a:pt x="12986" y="3000"/>
                  </a:cubicBezTo>
                  <a:lnTo>
                    <a:pt x="7681" y="1838"/>
                  </a:lnTo>
                  <a:cubicBezTo>
                    <a:pt x="5750" y="1425"/>
                    <a:pt x="3842" y="919"/>
                    <a:pt x="2399" y="5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2"/>
            <p:cNvSpPr/>
            <p:nvPr/>
          </p:nvSpPr>
          <p:spPr>
            <a:xfrm>
              <a:off x="7448674" y="2305199"/>
              <a:ext cx="137701" cy="183351"/>
            </a:xfrm>
            <a:custGeom>
              <a:avLst/>
              <a:gdLst/>
              <a:ahLst/>
              <a:cxnLst/>
              <a:rect l="l" t="t" r="r" b="b"/>
              <a:pathLst>
                <a:path w="11948" h="15909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809" y="3965"/>
                    <a:pt x="1692" y="7943"/>
                  </a:cubicBezTo>
                  <a:cubicBezTo>
                    <a:pt x="2567" y="11920"/>
                    <a:pt x="3516" y="15909"/>
                    <a:pt x="3516" y="15909"/>
                  </a:cubicBezTo>
                  <a:cubicBezTo>
                    <a:pt x="3516" y="15909"/>
                    <a:pt x="5687" y="12465"/>
                    <a:pt x="7795" y="8954"/>
                  </a:cubicBezTo>
                  <a:cubicBezTo>
                    <a:pt x="9907" y="5457"/>
                    <a:pt x="11947" y="1948"/>
                    <a:pt x="11947" y="1948"/>
                  </a:cubicBezTo>
                  <a:lnTo>
                    <a:pt x="10075" y="1669"/>
                  </a:lnTo>
                  <a:cubicBezTo>
                    <a:pt x="8954" y="1495"/>
                    <a:pt x="7454" y="1300"/>
                    <a:pt x="5965" y="102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7658509" y="2338449"/>
              <a:ext cx="181104" cy="236055"/>
            </a:xfrm>
            <a:custGeom>
              <a:avLst/>
              <a:gdLst/>
              <a:ahLst/>
              <a:cxnLst/>
              <a:rect l="l" t="t" r="r" b="b"/>
              <a:pathLst>
                <a:path w="15714" h="20482" extrusionOk="0">
                  <a:moveTo>
                    <a:pt x="0" y="1"/>
                  </a:moveTo>
                  <a:cubicBezTo>
                    <a:pt x="0" y="1"/>
                    <a:pt x="1332" y="5128"/>
                    <a:pt x="2789" y="10270"/>
                  </a:cubicBezTo>
                  <a:cubicBezTo>
                    <a:pt x="4237" y="15377"/>
                    <a:pt x="5815" y="20482"/>
                    <a:pt x="5815" y="20482"/>
                  </a:cubicBezTo>
                  <a:cubicBezTo>
                    <a:pt x="5815" y="20482"/>
                    <a:pt x="8407" y="15804"/>
                    <a:pt x="10874" y="11113"/>
                  </a:cubicBezTo>
                  <a:cubicBezTo>
                    <a:pt x="13357" y="6377"/>
                    <a:pt x="15714" y="1633"/>
                    <a:pt x="15714" y="1633"/>
                  </a:cubicBezTo>
                  <a:lnTo>
                    <a:pt x="13253" y="1434"/>
                  </a:lnTo>
                  <a:cubicBezTo>
                    <a:pt x="11774" y="1332"/>
                    <a:pt x="9812" y="1105"/>
                    <a:pt x="7848" y="907"/>
                  </a:cubicBezTo>
                  <a:cubicBezTo>
                    <a:pt x="5884" y="703"/>
                    <a:pt x="3916" y="515"/>
                    <a:pt x="2449" y="31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2"/>
            <p:cNvSpPr/>
            <p:nvPr/>
          </p:nvSpPr>
          <p:spPr>
            <a:xfrm>
              <a:off x="7913489" y="2361568"/>
              <a:ext cx="139395" cy="177427"/>
            </a:xfrm>
            <a:custGeom>
              <a:avLst/>
              <a:gdLst/>
              <a:ahLst/>
              <a:cxnLst/>
              <a:rect l="l" t="t" r="r" b="b"/>
              <a:pathLst>
                <a:path w="12095" h="15395" extrusionOk="0">
                  <a:moveTo>
                    <a:pt x="1" y="1"/>
                  </a:moveTo>
                  <a:cubicBezTo>
                    <a:pt x="1" y="1"/>
                    <a:pt x="1277" y="3854"/>
                    <a:pt x="2625" y="7709"/>
                  </a:cubicBezTo>
                  <a:cubicBezTo>
                    <a:pt x="3298" y="9633"/>
                    <a:pt x="3985" y="11571"/>
                    <a:pt x="4509" y="13005"/>
                  </a:cubicBezTo>
                  <a:cubicBezTo>
                    <a:pt x="5037" y="14440"/>
                    <a:pt x="5387" y="15395"/>
                    <a:pt x="5387" y="15395"/>
                  </a:cubicBezTo>
                  <a:cubicBezTo>
                    <a:pt x="5387" y="15395"/>
                    <a:pt x="7133" y="11686"/>
                    <a:pt x="8808" y="7973"/>
                  </a:cubicBezTo>
                  <a:cubicBezTo>
                    <a:pt x="10488" y="4261"/>
                    <a:pt x="12094" y="546"/>
                    <a:pt x="12094" y="546"/>
                  </a:cubicBezTo>
                  <a:lnTo>
                    <a:pt x="6044" y="328"/>
                  </a:lnTo>
                  <a:cubicBezTo>
                    <a:pt x="4532" y="290"/>
                    <a:pt x="3023" y="169"/>
                    <a:pt x="1889" y="11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2"/>
            <p:cNvSpPr/>
            <p:nvPr/>
          </p:nvSpPr>
          <p:spPr>
            <a:xfrm>
              <a:off x="8125791" y="2367008"/>
              <a:ext cx="182060" cy="229290"/>
            </a:xfrm>
            <a:custGeom>
              <a:avLst/>
              <a:gdLst/>
              <a:ahLst/>
              <a:cxnLst/>
              <a:rect l="l" t="t" r="r" b="b"/>
              <a:pathLst>
                <a:path w="15797" h="19895" extrusionOk="0">
                  <a:moveTo>
                    <a:pt x="15796" y="1"/>
                  </a:moveTo>
                  <a:lnTo>
                    <a:pt x="13329" y="79"/>
                  </a:lnTo>
                  <a:lnTo>
                    <a:pt x="10799" y="156"/>
                  </a:lnTo>
                  <a:cubicBezTo>
                    <a:pt x="9874" y="192"/>
                    <a:pt x="8888" y="217"/>
                    <a:pt x="7899" y="217"/>
                  </a:cubicBezTo>
                  <a:lnTo>
                    <a:pt x="2469" y="264"/>
                  </a:lnTo>
                  <a:cubicBezTo>
                    <a:pt x="2222" y="269"/>
                    <a:pt x="1989" y="270"/>
                    <a:pt x="1771" y="270"/>
                  </a:cubicBezTo>
                  <a:cubicBezTo>
                    <a:pt x="1337" y="270"/>
                    <a:pt x="967" y="263"/>
                    <a:pt x="679" y="259"/>
                  </a:cubicBezTo>
                  <a:lnTo>
                    <a:pt x="0" y="250"/>
                  </a:lnTo>
                  <a:lnTo>
                    <a:pt x="0" y="250"/>
                  </a:lnTo>
                  <a:cubicBezTo>
                    <a:pt x="0" y="250"/>
                    <a:pt x="489" y="1487"/>
                    <a:pt x="1223" y="3342"/>
                  </a:cubicBezTo>
                  <a:cubicBezTo>
                    <a:pt x="1963" y="5198"/>
                    <a:pt x="2966" y="7636"/>
                    <a:pt x="3992" y="10091"/>
                  </a:cubicBezTo>
                  <a:cubicBezTo>
                    <a:pt x="6039" y="14994"/>
                    <a:pt x="8214" y="19895"/>
                    <a:pt x="8214" y="19895"/>
                  </a:cubicBezTo>
                  <a:lnTo>
                    <a:pt x="9460" y="16807"/>
                  </a:lnTo>
                  <a:cubicBezTo>
                    <a:pt x="10201" y="14946"/>
                    <a:pt x="11173" y="12449"/>
                    <a:pt x="12120" y="9960"/>
                  </a:cubicBezTo>
                  <a:cubicBezTo>
                    <a:pt x="14022" y="4979"/>
                    <a:pt x="15796" y="1"/>
                    <a:pt x="15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2"/>
            <p:cNvSpPr/>
            <p:nvPr/>
          </p:nvSpPr>
          <p:spPr>
            <a:xfrm>
              <a:off x="8381692" y="2351771"/>
              <a:ext cx="139084" cy="179214"/>
            </a:xfrm>
            <a:custGeom>
              <a:avLst/>
              <a:gdLst/>
              <a:ahLst/>
              <a:cxnLst/>
              <a:rect l="l" t="t" r="r" b="b"/>
              <a:pathLst>
                <a:path w="12068" h="15550" extrusionOk="0">
                  <a:moveTo>
                    <a:pt x="12067" y="0"/>
                  </a:moveTo>
                  <a:lnTo>
                    <a:pt x="10185" y="189"/>
                  </a:lnTo>
                  <a:lnTo>
                    <a:pt x="6037" y="513"/>
                  </a:lnTo>
                  <a:cubicBezTo>
                    <a:pt x="4528" y="623"/>
                    <a:pt x="3022" y="754"/>
                    <a:pt x="1888" y="821"/>
                  </a:cubicBezTo>
                  <a:lnTo>
                    <a:pt x="0" y="922"/>
                  </a:lnTo>
                  <a:lnTo>
                    <a:pt x="1087" y="3225"/>
                  </a:lnTo>
                  <a:cubicBezTo>
                    <a:pt x="1745" y="4603"/>
                    <a:pt x="2629" y="6453"/>
                    <a:pt x="3527" y="8268"/>
                  </a:cubicBezTo>
                  <a:cubicBezTo>
                    <a:pt x="5319" y="11911"/>
                    <a:pt x="7185" y="15550"/>
                    <a:pt x="7185" y="15550"/>
                  </a:cubicBezTo>
                  <a:cubicBezTo>
                    <a:pt x="7185" y="15550"/>
                    <a:pt x="8478" y="11670"/>
                    <a:pt x="9696" y="7795"/>
                  </a:cubicBezTo>
                  <a:cubicBezTo>
                    <a:pt x="10307" y="5865"/>
                    <a:pt x="10902" y="3905"/>
                    <a:pt x="11341" y="2441"/>
                  </a:cubicBezTo>
                  <a:lnTo>
                    <a:pt x="120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2"/>
            <p:cNvSpPr/>
            <p:nvPr/>
          </p:nvSpPr>
          <p:spPr>
            <a:xfrm>
              <a:off x="8593394" y="2320412"/>
              <a:ext cx="180274" cy="238187"/>
            </a:xfrm>
            <a:custGeom>
              <a:avLst/>
              <a:gdLst/>
              <a:ahLst/>
              <a:cxnLst/>
              <a:rect l="l" t="t" r="r" b="b"/>
              <a:pathLst>
                <a:path w="15642" h="20667" extrusionOk="0">
                  <a:moveTo>
                    <a:pt x="15642" y="0"/>
                  </a:moveTo>
                  <a:lnTo>
                    <a:pt x="14972" y="111"/>
                  </a:lnTo>
                  <a:cubicBezTo>
                    <a:pt x="14548" y="187"/>
                    <a:pt x="13938" y="285"/>
                    <a:pt x="13206" y="386"/>
                  </a:cubicBezTo>
                  <a:lnTo>
                    <a:pt x="7833" y="1168"/>
                  </a:lnTo>
                  <a:cubicBezTo>
                    <a:pt x="5882" y="1463"/>
                    <a:pt x="3918" y="1662"/>
                    <a:pt x="2449" y="1855"/>
                  </a:cubicBezTo>
                  <a:lnTo>
                    <a:pt x="0" y="2154"/>
                  </a:lnTo>
                  <a:cubicBezTo>
                    <a:pt x="0" y="2154"/>
                    <a:pt x="2508" y="6804"/>
                    <a:pt x="5145" y="11438"/>
                  </a:cubicBezTo>
                  <a:cubicBezTo>
                    <a:pt x="6460" y="13757"/>
                    <a:pt x="7799" y="16070"/>
                    <a:pt x="8815" y="17805"/>
                  </a:cubicBezTo>
                  <a:lnTo>
                    <a:pt x="10516" y="20667"/>
                  </a:lnTo>
                  <a:cubicBezTo>
                    <a:pt x="10516" y="20667"/>
                    <a:pt x="11921" y="15491"/>
                    <a:pt x="13196" y="10333"/>
                  </a:cubicBezTo>
                  <a:cubicBezTo>
                    <a:pt x="13838" y="7751"/>
                    <a:pt x="14456" y="5182"/>
                    <a:pt x="14905" y="3243"/>
                  </a:cubicBezTo>
                  <a:lnTo>
                    <a:pt x="156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2"/>
            <p:cNvSpPr/>
            <p:nvPr/>
          </p:nvSpPr>
          <p:spPr>
            <a:xfrm>
              <a:off x="8846380" y="2279406"/>
              <a:ext cx="136606" cy="184896"/>
            </a:xfrm>
            <a:custGeom>
              <a:avLst/>
              <a:gdLst/>
              <a:ahLst/>
              <a:cxnLst/>
              <a:rect l="l" t="t" r="r" b="b"/>
              <a:pathLst>
                <a:path w="11853" h="16043" extrusionOk="0">
                  <a:moveTo>
                    <a:pt x="11853" y="1"/>
                  </a:moveTo>
                  <a:lnTo>
                    <a:pt x="10008" y="402"/>
                  </a:lnTo>
                  <a:cubicBezTo>
                    <a:pt x="8899" y="636"/>
                    <a:pt x="7427" y="986"/>
                    <a:pt x="5940" y="1256"/>
                  </a:cubicBezTo>
                  <a:lnTo>
                    <a:pt x="1" y="2402"/>
                  </a:lnTo>
                  <a:cubicBezTo>
                    <a:pt x="1" y="2402"/>
                    <a:pt x="2156" y="5826"/>
                    <a:pt x="4387" y="9236"/>
                  </a:cubicBezTo>
                  <a:cubicBezTo>
                    <a:pt x="6611" y="12647"/>
                    <a:pt x="8910" y="16042"/>
                    <a:pt x="8910" y="16042"/>
                  </a:cubicBezTo>
                  <a:cubicBezTo>
                    <a:pt x="8910" y="16042"/>
                    <a:pt x="9725" y="12053"/>
                    <a:pt x="10452" y="8022"/>
                  </a:cubicBezTo>
                  <a:cubicBezTo>
                    <a:pt x="11191" y="4004"/>
                    <a:pt x="11853" y="1"/>
                    <a:pt x="118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2"/>
            <p:cNvSpPr/>
            <p:nvPr/>
          </p:nvSpPr>
          <p:spPr>
            <a:xfrm>
              <a:off x="9054175" y="2217113"/>
              <a:ext cx="175676" cy="243650"/>
            </a:xfrm>
            <a:custGeom>
              <a:avLst/>
              <a:gdLst/>
              <a:ahLst/>
              <a:cxnLst/>
              <a:rect l="l" t="t" r="r" b="b"/>
              <a:pathLst>
                <a:path w="15243" h="21141" extrusionOk="0">
                  <a:moveTo>
                    <a:pt x="15243" y="1"/>
                  </a:moveTo>
                  <a:lnTo>
                    <a:pt x="12877" y="692"/>
                  </a:lnTo>
                  <a:cubicBezTo>
                    <a:pt x="11463" y="1127"/>
                    <a:pt x="9551" y="1611"/>
                    <a:pt x="7646" y="2125"/>
                  </a:cubicBezTo>
                  <a:cubicBezTo>
                    <a:pt x="5742" y="2633"/>
                    <a:pt x="3840" y="3156"/>
                    <a:pt x="2397" y="3485"/>
                  </a:cubicBezTo>
                  <a:lnTo>
                    <a:pt x="0" y="4064"/>
                  </a:lnTo>
                  <a:cubicBezTo>
                    <a:pt x="0" y="4064"/>
                    <a:pt x="3062" y="8385"/>
                    <a:pt x="6254" y="12676"/>
                  </a:cubicBezTo>
                  <a:cubicBezTo>
                    <a:pt x="9424" y="16933"/>
                    <a:pt x="12718" y="21141"/>
                    <a:pt x="12718" y="21141"/>
                  </a:cubicBezTo>
                  <a:cubicBezTo>
                    <a:pt x="12718" y="21141"/>
                    <a:pt x="13478" y="15846"/>
                    <a:pt x="14109" y="10583"/>
                  </a:cubicBezTo>
                  <a:cubicBezTo>
                    <a:pt x="14741" y="5273"/>
                    <a:pt x="15243" y="1"/>
                    <a:pt x="152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2"/>
            <p:cNvSpPr/>
            <p:nvPr/>
          </p:nvSpPr>
          <p:spPr>
            <a:xfrm>
              <a:off x="6526040" y="2010562"/>
              <a:ext cx="2745140" cy="363499"/>
            </a:xfrm>
            <a:custGeom>
              <a:avLst/>
              <a:gdLst/>
              <a:ahLst/>
              <a:cxnLst/>
              <a:rect l="l" t="t" r="r" b="b"/>
              <a:pathLst>
                <a:path w="238190" h="31540" extrusionOk="0">
                  <a:moveTo>
                    <a:pt x="293" y="1"/>
                  </a:moveTo>
                  <a:lnTo>
                    <a:pt x="0" y="631"/>
                  </a:lnTo>
                  <a:lnTo>
                    <a:pt x="5788" y="3242"/>
                  </a:lnTo>
                  <a:cubicBezTo>
                    <a:pt x="9279" y="4768"/>
                    <a:pt x="13950" y="6768"/>
                    <a:pt x="18690" y="8600"/>
                  </a:cubicBezTo>
                  <a:cubicBezTo>
                    <a:pt x="21043" y="9560"/>
                    <a:pt x="23439" y="10407"/>
                    <a:pt x="25673" y="11237"/>
                  </a:cubicBezTo>
                  <a:cubicBezTo>
                    <a:pt x="27900" y="12083"/>
                    <a:pt x="30009" y="12790"/>
                    <a:pt x="31813" y="13407"/>
                  </a:cubicBezTo>
                  <a:cubicBezTo>
                    <a:pt x="35411" y="14667"/>
                    <a:pt x="37842" y="15410"/>
                    <a:pt x="37842" y="15410"/>
                  </a:cubicBezTo>
                  <a:lnTo>
                    <a:pt x="39509" y="15937"/>
                  </a:lnTo>
                  <a:cubicBezTo>
                    <a:pt x="40573" y="16261"/>
                    <a:pt x="42074" y="16782"/>
                    <a:pt x="43909" y="17301"/>
                  </a:cubicBezTo>
                  <a:lnTo>
                    <a:pt x="50165" y="19122"/>
                  </a:lnTo>
                  <a:lnTo>
                    <a:pt x="57381" y="21050"/>
                  </a:lnTo>
                  <a:lnTo>
                    <a:pt x="64640" y="22814"/>
                  </a:lnTo>
                  <a:lnTo>
                    <a:pt x="71004" y="24211"/>
                  </a:lnTo>
                  <a:cubicBezTo>
                    <a:pt x="72865" y="24633"/>
                    <a:pt x="74434" y="24896"/>
                    <a:pt x="75523" y="25122"/>
                  </a:cubicBezTo>
                  <a:lnTo>
                    <a:pt x="77239" y="25458"/>
                  </a:lnTo>
                  <a:cubicBezTo>
                    <a:pt x="77239" y="25458"/>
                    <a:pt x="79731" y="25971"/>
                    <a:pt x="83496" y="26592"/>
                  </a:cubicBezTo>
                  <a:cubicBezTo>
                    <a:pt x="85376" y="26918"/>
                    <a:pt x="87568" y="27307"/>
                    <a:pt x="89929" y="27639"/>
                  </a:cubicBezTo>
                  <a:cubicBezTo>
                    <a:pt x="92289" y="27983"/>
                    <a:pt x="94801" y="28391"/>
                    <a:pt x="97328" y="28684"/>
                  </a:cubicBezTo>
                  <a:cubicBezTo>
                    <a:pt x="102371" y="29359"/>
                    <a:pt x="107437" y="29860"/>
                    <a:pt x="111236" y="30209"/>
                  </a:cubicBezTo>
                  <a:lnTo>
                    <a:pt x="117575" y="30723"/>
                  </a:lnTo>
                  <a:lnTo>
                    <a:pt x="123924" y="31094"/>
                  </a:lnTo>
                  <a:cubicBezTo>
                    <a:pt x="127736" y="31274"/>
                    <a:pt x="132821" y="31480"/>
                    <a:pt x="137909" y="31511"/>
                  </a:cubicBezTo>
                  <a:cubicBezTo>
                    <a:pt x="138781" y="31532"/>
                    <a:pt x="139654" y="31539"/>
                    <a:pt x="140520" y="31539"/>
                  </a:cubicBezTo>
                  <a:cubicBezTo>
                    <a:pt x="142179" y="31539"/>
                    <a:pt x="143815" y="31513"/>
                    <a:pt x="145380" y="31503"/>
                  </a:cubicBezTo>
                  <a:cubicBezTo>
                    <a:pt x="147767" y="31503"/>
                    <a:pt x="149991" y="31421"/>
                    <a:pt x="151898" y="31360"/>
                  </a:cubicBezTo>
                  <a:cubicBezTo>
                    <a:pt x="155712" y="31267"/>
                    <a:pt x="158251" y="31105"/>
                    <a:pt x="158251" y="31105"/>
                  </a:cubicBezTo>
                  <a:lnTo>
                    <a:pt x="159997" y="31010"/>
                  </a:lnTo>
                  <a:cubicBezTo>
                    <a:pt x="161108" y="30938"/>
                    <a:pt x="162698" y="30894"/>
                    <a:pt x="164598" y="30734"/>
                  </a:cubicBezTo>
                  <a:lnTo>
                    <a:pt x="171097" y="30234"/>
                  </a:lnTo>
                  <a:lnTo>
                    <a:pt x="178530" y="29496"/>
                  </a:lnTo>
                  <a:lnTo>
                    <a:pt x="185944" y="28588"/>
                  </a:lnTo>
                  <a:lnTo>
                    <a:pt x="192391" y="27651"/>
                  </a:lnTo>
                  <a:cubicBezTo>
                    <a:pt x="194279" y="27393"/>
                    <a:pt x="195840" y="27084"/>
                    <a:pt x="196938" y="26912"/>
                  </a:cubicBezTo>
                  <a:lnTo>
                    <a:pt x="198662" y="26620"/>
                  </a:lnTo>
                  <a:cubicBezTo>
                    <a:pt x="198662" y="26620"/>
                    <a:pt x="201173" y="26222"/>
                    <a:pt x="204911" y="25472"/>
                  </a:cubicBezTo>
                  <a:cubicBezTo>
                    <a:pt x="206783" y="25113"/>
                    <a:pt x="208970" y="24704"/>
                    <a:pt x="211293" y="24176"/>
                  </a:cubicBezTo>
                  <a:cubicBezTo>
                    <a:pt x="213620" y="23664"/>
                    <a:pt x="216110" y="23158"/>
                    <a:pt x="218575" y="22533"/>
                  </a:cubicBezTo>
                  <a:cubicBezTo>
                    <a:pt x="223523" y="21377"/>
                    <a:pt x="228426" y="20046"/>
                    <a:pt x="232095" y="19018"/>
                  </a:cubicBezTo>
                  <a:lnTo>
                    <a:pt x="238190" y="17236"/>
                  </a:lnTo>
                  <a:lnTo>
                    <a:pt x="237986" y="16572"/>
                  </a:lnTo>
                  <a:lnTo>
                    <a:pt x="231905" y="18349"/>
                  </a:lnTo>
                  <a:cubicBezTo>
                    <a:pt x="228244" y="19376"/>
                    <a:pt x="223352" y="20704"/>
                    <a:pt x="218413" y="21859"/>
                  </a:cubicBezTo>
                  <a:cubicBezTo>
                    <a:pt x="215955" y="22482"/>
                    <a:pt x="213470" y="22986"/>
                    <a:pt x="211148" y="23497"/>
                  </a:cubicBezTo>
                  <a:cubicBezTo>
                    <a:pt x="208830" y="24024"/>
                    <a:pt x="206648" y="24432"/>
                    <a:pt x="204780" y="24792"/>
                  </a:cubicBezTo>
                  <a:cubicBezTo>
                    <a:pt x="201050" y="25539"/>
                    <a:pt x="198544" y="25937"/>
                    <a:pt x="198544" y="25937"/>
                  </a:cubicBezTo>
                  <a:lnTo>
                    <a:pt x="196826" y="26228"/>
                  </a:lnTo>
                  <a:cubicBezTo>
                    <a:pt x="195729" y="26399"/>
                    <a:pt x="194173" y="26708"/>
                    <a:pt x="192287" y="26966"/>
                  </a:cubicBezTo>
                  <a:lnTo>
                    <a:pt x="185854" y="27901"/>
                  </a:lnTo>
                  <a:lnTo>
                    <a:pt x="178455" y="28806"/>
                  </a:lnTo>
                  <a:lnTo>
                    <a:pt x="171036" y="29542"/>
                  </a:lnTo>
                  <a:lnTo>
                    <a:pt x="164553" y="30042"/>
                  </a:lnTo>
                  <a:cubicBezTo>
                    <a:pt x="162656" y="30203"/>
                    <a:pt x="161069" y="30245"/>
                    <a:pt x="159961" y="30318"/>
                  </a:cubicBezTo>
                  <a:lnTo>
                    <a:pt x="158218" y="30412"/>
                  </a:lnTo>
                  <a:cubicBezTo>
                    <a:pt x="158218" y="30412"/>
                    <a:pt x="155684" y="30574"/>
                    <a:pt x="151876" y="30667"/>
                  </a:cubicBezTo>
                  <a:cubicBezTo>
                    <a:pt x="149974" y="30728"/>
                    <a:pt x="147754" y="30809"/>
                    <a:pt x="145373" y="30809"/>
                  </a:cubicBezTo>
                  <a:cubicBezTo>
                    <a:pt x="143797" y="30818"/>
                    <a:pt x="142150" y="30846"/>
                    <a:pt x="140480" y="30846"/>
                  </a:cubicBezTo>
                  <a:cubicBezTo>
                    <a:pt x="139630" y="30846"/>
                    <a:pt x="138773" y="30839"/>
                    <a:pt x="137916" y="30818"/>
                  </a:cubicBezTo>
                  <a:cubicBezTo>
                    <a:pt x="132838" y="30785"/>
                    <a:pt x="127764" y="30581"/>
                    <a:pt x="123960" y="30399"/>
                  </a:cubicBezTo>
                  <a:lnTo>
                    <a:pt x="117624" y="30030"/>
                  </a:lnTo>
                  <a:lnTo>
                    <a:pt x="111298" y="29517"/>
                  </a:lnTo>
                  <a:cubicBezTo>
                    <a:pt x="107505" y="29170"/>
                    <a:pt x="102451" y="28667"/>
                    <a:pt x="97418" y="27994"/>
                  </a:cubicBezTo>
                  <a:cubicBezTo>
                    <a:pt x="94896" y="27703"/>
                    <a:pt x="92390" y="27296"/>
                    <a:pt x="90035" y="26952"/>
                  </a:cubicBezTo>
                  <a:cubicBezTo>
                    <a:pt x="87678" y="26622"/>
                    <a:pt x="85490" y="26232"/>
                    <a:pt x="83615" y="25908"/>
                  </a:cubicBezTo>
                  <a:cubicBezTo>
                    <a:pt x="79856" y="25287"/>
                    <a:pt x="77372" y="24776"/>
                    <a:pt x="77372" y="24776"/>
                  </a:cubicBezTo>
                  <a:lnTo>
                    <a:pt x="75658" y="24441"/>
                  </a:lnTo>
                  <a:cubicBezTo>
                    <a:pt x="74569" y="24215"/>
                    <a:pt x="73004" y="23952"/>
                    <a:pt x="71149" y="23532"/>
                  </a:cubicBezTo>
                  <a:lnTo>
                    <a:pt x="64797" y="22136"/>
                  </a:lnTo>
                  <a:lnTo>
                    <a:pt x="57552" y="20376"/>
                  </a:lnTo>
                  <a:lnTo>
                    <a:pt x="50352" y="18452"/>
                  </a:lnTo>
                  <a:lnTo>
                    <a:pt x="44110" y="16636"/>
                  </a:lnTo>
                  <a:cubicBezTo>
                    <a:pt x="42278" y="16117"/>
                    <a:pt x="40780" y="15597"/>
                    <a:pt x="39718" y="15275"/>
                  </a:cubicBezTo>
                  <a:lnTo>
                    <a:pt x="38056" y="14748"/>
                  </a:lnTo>
                  <a:cubicBezTo>
                    <a:pt x="38056" y="14748"/>
                    <a:pt x="35629" y="14007"/>
                    <a:pt x="32040" y="12748"/>
                  </a:cubicBezTo>
                  <a:cubicBezTo>
                    <a:pt x="30240" y="12134"/>
                    <a:pt x="28135" y="11427"/>
                    <a:pt x="25913" y="10585"/>
                  </a:cubicBezTo>
                  <a:cubicBezTo>
                    <a:pt x="23684" y="9756"/>
                    <a:pt x="21293" y="8910"/>
                    <a:pt x="18945" y="7952"/>
                  </a:cubicBezTo>
                  <a:cubicBezTo>
                    <a:pt x="14213" y="6125"/>
                    <a:pt x="9551" y="4130"/>
                    <a:pt x="6068" y="2607"/>
                  </a:cubicBezTo>
                  <a:lnTo>
                    <a:pt x="2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D9039A3-871D-4A65-8443-0B7D0588D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065" y="135881"/>
            <a:ext cx="2982901" cy="28397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4"/>
          <p:cNvSpPr txBox="1">
            <a:spLocks noGrp="1"/>
          </p:cNvSpPr>
          <p:nvPr>
            <p:ph type="title"/>
          </p:nvPr>
        </p:nvSpPr>
        <p:spPr>
          <a:xfrm>
            <a:off x="3369000" y="506925"/>
            <a:ext cx="240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FFFF"/>
                </a:solidFill>
              </a:rPr>
              <a:t>Pengguna</a:t>
            </a:r>
            <a:r>
              <a:rPr lang="en-US" dirty="0">
                <a:solidFill>
                  <a:srgbClr val="FFFFFF"/>
                </a:solidFill>
              </a:rPr>
              <a:t>?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10" name="Google Shape;610;p44"/>
          <p:cNvSpPr txBox="1"/>
          <p:nvPr/>
        </p:nvSpPr>
        <p:spPr>
          <a:xfrm>
            <a:off x="1869000" y="1248390"/>
            <a:ext cx="6714168" cy="3895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0" dirty="0">
                <a:solidFill>
                  <a:srgbClr val="222D39"/>
                </a:solidFill>
                <a:effectLst/>
                <a:latin typeface="Poppins"/>
              </a:rPr>
              <a:t>Website </a:t>
            </a:r>
            <a:r>
              <a:rPr lang="en-US" b="0" dirty="0" err="1">
                <a:solidFill>
                  <a:srgbClr val="222D39"/>
                </a:solidFill>
                <a:effectLst/>
                <a:latin typeface="Poppins"/>
              </a:rPr>
              <a:t>SansCash</a:t>
            </a:r>
            <a:r>
              <a:rPr lang="en-US" b="0" dirty="0">
                <a:solidFill>
                  <a:srgbClr val="222D39"/>
                </a:solidFill>
                <a:effectLst/>
                <a:latin typeface="Poppins"/>
              </a:rPr>
              <a:t> </a:t>
            </a:r>
            <a:r>
              <a:rPr lang="en-US" b="0" dirty="0" err="1">
                <a:solidFill>
                  <a:srgbClr val="222D39"/>
                </a:solidFill>
                <a:effectLst/>
                <a:latin typeface="Poppins"/>
              </a:rPr>
              <a:t>dapat</a:t>
            </a:r>
            <a:r>
              <a:rPr lang="en-US" b="0" dirty="0">
                <a:solidFill>
                  <a:srgbClr val="222D39"/>
                </a:solidFill>
                <a:effectLst/>
                <a:latin typeface="Poppins"/>
              </a:rPr>
              <a:t> </a:t>
            </a:r>
            <a:r>
              <a:rPr lang="en-US" b="0" dirty="0" err="1">
                <a:solidFill>
                  <a:srgbClr val="222D39"/>
                </a:solidFill>
                <a:effectLst/>
                <a:latin typeface="Poppins"/>
              </a:rPr>
              <a:t>ditujukan</a:t>
            </a:r>
            <a:r>
              <a:rPr lang="en-US" b="0" dirty="0">
                <a:solidFill>
                  <a:srgbClr val="222D39"/>
                </a:solidFill>
                <a:effectLst/>
                <a:latin typeface="Poppins"/>
              </a:rPr>
              <a:t> </a:t>
            </a:r>
            <a:r>
              <a:rPr lang="en-US" b="0" dirty="0" err="1">
                <a:solidFill>
                  <a:srgbClr val="222D39"/>
                </a:solidFill>
                <a:effectLst/>
                <a:latin typeface="Poppins"/>
              </a:rPr>
              <a:t>kepada</a:t>
            </a:r>
            <a:r>
              <a:rPr lang="en-US" b="0" dirty="0">
                <a:solidFill>
                  <a:srgbClr val="222D39"/>
                </a:solidFill>
                <a:effectLst/>
                <a:latin typeface="Poppins"/>
              </a:rPr>
              <a:t> </a:t>
            </a:r>
            <a:r>
              <a:rPr lang="en-US" b="0" dirty="0" err="1">
                <a:solidFill>
                  <a:srgbClr val="222D39"/>
                </a:solidFill>
                <a:effectLst/>
                <a:latin typeface="Poppins"/>
              </a:rPr>
              <a:t>beberapa</a:t>
            </a:r>
            <a:r>
              <a:rPr lang="en-US" b="0" dirty="0">
                <a:solidFill>
                  <a:srgbClr val="222D39"/>
                </a:solidFill>
                <a:effectLst/>
                <a:latin typeface="Poppins"/>
              </a:rPr>
              <a:t> </a:t>
            </a:r>
            <a:r>
              <a:rPr lang="en-US" b="0" dirty="0" err="1">
                <a:solidFill>
                  <a:srgbClr val="222D39"/>
                </a:solidFill>
                <a:effectLst/>
                <a:latin typeface="Poppins"/>
              </a:rPr>
              <a:t>pengguna</a:t>
            </a:r>
            <a:r>
              <a:rPr lang="en-US" b="0" dirty="0">
                <a:solidFill>
                  <a:srgbClr val="222D39"/>
                </a:solidFill>
                <a:effectLst/>
                <a:latin typeface="Poppins"/>
              </a:rPr>
              <a:t> </a:t>
            </a:r>
            <a:r>
              <a:rPr lang="en-US" b="0" dirty="0" err="1">
                <a:solidFill>
                  <a:srgbClr val="222D39"/>
                </a:solidFill>
                <a:effectLst/>
                <a:latin typeface="Poppins"/>
              </a:rPr>
              <a:t>dibawah</a:t>
            </a:r>
            <a:r>
              <a:rPr lang="en-US" b="0" dirty="0">
                <a:solidFill>
                  <a:srgbClr val="222D39"/>
                </a:solidFill>
                <a:effectLst/>
                <a:latin typeface="Poppins"/>
              </a:rPr>
              <a:t> </a:t>
            </a:r>
            <a:r>
              <a:rPr lang="en-US" b="0" dirty="0" err="1">
                <a:solidFill>
                  <a:srgbClr val="222D39"/>
                </a:solidFill>
                <a:effectLst/>
                <a:latin typeface="Poppins"/>
              </a:rPr>
              <a:t>ini</a:t>
            </a:r>
            <a:r>
              <a:rPr lang="en-US" b="0" dirty="0">
                <a:solidFill>
                  <a:srgbClr val="222D39"/>
                </a:solidFill>
                <a:effectLst/>
                <a:latin typeface="Poppins"/>
              </a:rPr>
              <a:t>: </a:t>
            </a:r>
          </a:p>
          <a:p>
            <a:endParaRPr lang="en-US" b="0" dirty="0">
              <a:solidFill>
                <a:srgbClr val="222D39"/>
              </a:solidFill>
              <a:effectLst/>
              <a:latin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22D39"/>
                </a:solidFill>
                <a:effectLst/>
                <a:latin typeface="Poppins"/>
              </a:rPr>
              <a:t>Usaha </a:t>
            </a:r>
            <a:r>
              <a:rPr lang="en-US" b="0" dirty="0" err="1">
                <a:solidFill>
                  <a:srgbClr val="222D39"/>
                </a:solidFill>
                <a:effectLst/>
                <a:latin typeface="Poppins"/>
              </a:rPr>
              <a:t>Mikro</a:t>
            </a:r>
            <a:r>
              <a:rPr lang="en-US" b="0" dirty="0">
                <a:solidFill>
                  <a:srgbClr val="222D39"/>
                </a:solidFill>
                <a:effectLst/>
                <a:latin typeface="Poppins"/>
              </a:rPr>
              <a:t>, Kecil, dan </a:t>
            </a:r>
            <a:r>
              <a:rPr lang="en-US" b="0" dirty="0" err="1">
                <a:solidFill>
                  <a:srgbClr val="222D39"/>
                </a:solidFill>
                <a:effectLst/>
                <a:latin typeface="Poppins"/>
              </a:rPr>
              <a:t>Menengah</a:t>
            </a:r>
            <a:r>
              <a:rPr lang="en-US" b="0" dirty="0">
                <a:solidFill>
                  <a:srgbClr val="222D39"/>
                </a:solidFill>
                <a:effectLst/>
                <a:latin typeface="Poppins"/>
              </a:rPr>
              <a:t> (UMKM)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222D39"/>
              </a:solidFill>
              <a:effectLst/>
              <a:latin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22D39"/>
                </a:solidFill>
                <a:effectLst/>
                <a:latin typeface="Poppins"/>
              </a:rPr>
              <a:t>Reseller, </a:t>
            </a:r>
            <a:r>
              <a:rPr lang="en-US" b="0" dirty="0" err="1">
                <a:solidFill>
                  <a:srgbClr val="222D39"/>
                </a:solidFill>
                <a:effectLst/>
                <a:latin typeface="Poppins"/>
              </a:rPr>
              <a:t>Dropshipper</a:t>
            </a:r>
            <a:r>
              <a:rPr lang="en-US" b="0" dirty="0">
                <a:solidFill>
                  <a:srgbClr val="222D39"/>
                </a:solidFill>
                <a:effectLst/>
                <a:latin typeface="Poppins"/>
              </a:rPr>
              <a:t>, dan Online Shop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222D39"/>
              </a:solidFill>
              <a:effectLst/>
              <a:latin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22D39"/>
                </a:solidFill>
                <a:effectLst/>
                <a:latin typeface="Poppins"/>
              </a:rPr>
              <a:t>Freelancer dan </a:t>
            </a:r>
            <a:r>
              <a:rPr lang="en-US" b="0" dirty="0" err="1">
                <a:solidFill>
                  <a:srgbClr val="222D39"/>
                </a:solidFill>
                <a:effectLst/>
                <a:latin typeface="Poppins"/>
              </a:rPr>
              <a:t>Pekerja</a:t>
            </a:r>
            <a:r>
              <a:rPr lang="en-US" b="0" dirty="0">
                <a:solidFill>
                  <a:srgbClr val="222D39"/>
                </a:solidFill>
                <a:effectLst/>
                <a:latin typeface="Poppins"/>
              </a:rPr>
              <a:t> </a:t>
            </a:r>
            <a:r>
              <a:rPr lang="en-US" b="0" dirty="0" err="1">
                <a:solidFill>
                  <a:srgbClr val="222D39"/>
                </a:solidFill>
                <a:effectLst/>
                <a:latin typeface="Poppins"/>
              </a:rPr>
              <a:t>Profesi</a:t>
            </a:r>
            <a:endParaRPr lang="en-US" b="0" dirty="0">
              <a:solidFill>
                <a:srgbClr val="222D39"/>
              </a:solidFill>
              <a:effectLst/>
              <a:latin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22D39"/>
              </a:solidFill>
              <a:latin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rgbClr val="222D39"/>
                </a:solidFill>
                <a:effectLst/>
                <a:latin typeface="Poppins"/>
              </a:rPr>
              <a:t>Organisasi</a:t>
            </a:r>
            <a:r>
              <a:rPr lang="en-US" b="0" dirty="0">
                <a:solidFill>
                  <a:srgbClr val="222D39"/>
                </a:solidFill>
                <a:effectLst/>
                <a:latin typeface="Poppins"/>
              </a:rPr>
              <a:t> dan </a:t>
            </a:r>
            <a:r>
              <a:rPr lang="en-US" b="0" dirty="0" err="1">
                <a:solidFill>
                  <a:srgbClr val="222D39"/>
                </a:solidFill>
                <a:effectLst/>
                <a:latin typeface="Poppins"/>
              </a:rPr>
              <a:t>Komunitas</a:t>
            </a:r>
            <a:endParaRPr lang="en-US" b="0" dirty="0">
              <a:solidFill>
                <a:srgbClr val="222D39"/>
              </a:solidFill>
              <a:effectLst/>
              <a:latin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222D39"/>
              </a:solidFill>
              <a:effectLst/>
              <a:latin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rgbClr val="222D39"/>
                </a:solidFill>
                <a:effectLst/>
                <a:latin typeface="Poppins"/>
              </a:rPr>
              <a:t>Pribadi</a:t>
            </a:r>
            <a:r>
              <a:rPr lang="en-US" b="0" dirty="0">
                <a:solidFill>
                  <a:srgbClr val="222D39"/>
                </a:solidFill>
                <a:effectLst/>
                <a:latin typeface="Poppins"/>
              </a:rPr>
              <a:t> dan </a:t>
            </a:r>
            <a:r>
              <a:rPr lang="en-US" b="0" dirty="0" err="1">
                <a:solidFill>
                  <a:srgbClr val="222D39"/>
                </a:solidFill>
                <a:effectLst/>
                <a:latin typeface="Poppins"/>
              </a:rPr>
              <a:t>Keluarga</a:t>
            </a:r>
            <a:endParaRPr lang="en-US" b="0" dirty="0">
              <a:solidFill>
                <a:srgbClr val="222D39"/>
              </a:solidFill>
              <a:effectLst/>
              <a:latin typeface="Poppins"/>
            </a:endParaRPr>
          </a:p>
          <a:p>
            <a:endParaRPr lang="en-US" b="0" dirty="0">
              <a:solidFill>
                <a:srgbClr val="222D39"/>
              </a:solidFill>
              <a:effectLst/>
              <a:latin typeface="Poppin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5"/>
          <p:cNvSpPr txBox="1">
            <a:spLocks noGrp="1"/>
          </p:cNvSpPr>
          <p:nvPr>
            <p:ph type="title"/>
          </p:nvPr>
        </p:nvSpPr>
        <p:spPr>
          <a:xfrm>
            <a:off x="2267266" y="334255"/>
            <a:ext cx="484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Fitur </a:t>
            </a:r>
            <a:r>
              <a:rPr lang="en-US" dirty="0" err="1"/>
              <a:t>SansCash</a:t>
            </a:r>
            <a:endParaRPr dirty="0"/>
          </a:p>
        </p:txBody>
      </p:sp>
      <p:sp>
        <p:nvSpPr>
          <p:cNvPr id="675" name="Google Shape;675;p45"/>
          <p:cNvSpPr txBox="1">
            <a:spLocks noGrp="1"/>
          </p:cNvSpPr>
          <p:nvPr>
            <p:ph type="title" idx="2"/>
          </p:nvPr>
        </p:nvSpPr>
        <p:spPr>
          <a:xfrm>
            <a:off x="896014" y="2870352"/>
            <a:ext cx="27744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Login/Register</a:t>
            </a:r>
            <a:endParaRPr dirty="0"/>
          </a:p>
        </p:txBody>
      </p:sp>
      <p:sp>
        <p:nvSpPr>
          <p:cNvPr id="677" name="Google Shape;677;p45"/>
          <p:cNvSpPr txBox="1">
            <a:spLocks noGrp="1"/>
          </p:cNvSpPr>
          <p:nvPr>
            <p:ph type="title" idx="3"/>
          </p:nvPr>
        </p:nvSpPr>
        <p:spPr>
          <a:xfrm>
            <a:off x="5970563" y="2937707"/>
            <a:ext cx="27744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keuangan</a:t>
            </a:r>
            <a:endParaRPr dirty="0"/>
          </a:p>
        </p:txBody>
      </p:sp>
      <p:sp>
        <p:nvSpPr>
          <p:cNvPr id="680" name="Google Shape;680;p45"/>
          <p:cNvSpPr/>
          <p:nvPr/>
        </p:nvSpPr>
        <p:spPr>
          <a:xfrm>
            <a:off x="1840361" y="1635248"/>
            <a:ext cx="921711" cy="921711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104384" y="0"/>
                </a:moveTo>
                <a:cubicBezTo>
                  <a:pt x="76494" y="0"/>
                  <a:pt x="50300" y="10862"/>
                  <a:pt x="30565" y="30565"/>
                </a:cubicBezTo>
                <a:cubicBezTo>
                  <a:pt x="10862" y="50300"/>
                  <a:pt x="0" y="76494"/>
                  <a:pt x="0" y="104384"/>
                </a:cubicBezTo>
                <a:cubicBezTo>
                  <a:pt x="0" y="132274"/>
                  <a:pt x="10862" y="158467"/>
                  <a:pt x="30565" y="178202"/>
                </a:cubicBezTo>
                <a:cubicBezTo>
                  <a:pt x="50300" y="197905"/>
                  <a:pt x="76494" y="208767"/>
                  <a:pt x="104384" y="208767"/>
                </a:cubicBezTo>
                <a:cubicBezTo>
                  <a:pt x="132274" y="208767"/>
                  <a:pt x="158467" y="197905"/>
                  <a:pt x="178202" y="178202"/>
                </a:cubicBezTo>
                <a:cubicBezTo>
                  <a:pt x="197905" y="158467"/>
                  <a:pt x="208767" y="132274"/>
                  <a:pt x="208767" y="104384"/>
                </a:cubicBezTo>
                <a:cubicBezTo>
                  <a:pt x="208767" y="76494"/>
                  <a:pt x="197905" y="50300"/>
                  <a:pt x="178202" y="30565"/>
                </a:cubicBezTo>
                <a:cubicBezTo>
                  <a:pt x="158467" y="10862"/>
                  <a:pt x="132274" y="0"/>
                  <a:pt x="1043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86" name="Google Shape;686;p45"/>
          <p:cNvGrpSpPr/>
          <p:nvPr/>
        </p:nvGrpSpPr>
        <p:grpSpPr>
          <a:xfrm>
            <a:off x="6550151" y="-178666"/>
            <a:ext cx="4156002" cy="2750416"/>
            <a:chOff x="5404103" y="-234119"/>
            <a:chExt cx="4156002" cy="2750416"/>
          </a:xfrm>
        </p:grpSpPr>
        <p:sp>
          <p:nvSpPr>
            <p:cNvPr id="688" name="Google Shape;688;p45"/>
            <p:cNvSpPr/>
            <p:nvPr/>
          </p:nvSpPr>
          <p:spPr>
            <a:xfrm>
              <a:off x="5731995" y="1594586"/>
              <a:ext cx="921711" cy="921711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104384" y="0"/>
                  </a:moveTo>
                  <a:cubicBezTo>
                    <a:pt x="76494" y="0"/>
                    <a:pt x="50300" y="10862"/>
                    <a:pt x="30565" y="30565"/>
                  </a:cubicBezTo>
                  <a:cubicBezTo>
                    <a:pt x="10862" y="50300"/>
                    <a:pt x="0" y="76494"/>
                    <a:pt x="0" y="104384"/>
                  </a:cubicBezTo>
                  <a:cubicBezTo>
                    <a:pt x="0" y="132274"/>
                    <a:pt x="10862" y="158467"/>
                    <a:pt x="30565" y="178202"/>
                  </a:cubicBezTo>
                  <a:cubicBezTo>
                    <a:pt x="50300" y="197905"/>
                    <a:pt x="76494" y="208767"/>
                    <a:pt x="104384" y="208767"/>
                  </a:cubicBezTo>
                  <a:cubicBezTo>
                    <a:pt x="132274" y="208767"/>
                    <a:pt x="158467" y="197905"/>
                    <a:pt x="178202" y="178202"/>
                  </a:cubicBezTo>
                  <a:cubicBezTo>
                    <a:pt x="197905" y="158467"/>
                    <a:pt x="208767" y="132274"/>
                    <a:pt x="208767" y="104384"/>
                  </a:cubicBezTo>
                  <a:cubicBezTo>
                    <a:pt x="208767" y="76494"/>
                    <a:pt x="197905" y="50300"/>
                    <a:pt x="178202" y="30565"/>
                  </a:cubicBezTo>
                  <a:cubicBezTo>
                    <a:pt x="158467" y="10862"/>
                    <a:pt x="132274" y="0"/>
                    <a:pt x="104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91" name="Google Shape;691;p45"/>
            <p:cNvGrpSpPr/>
            <p:nvPr/>
          </p:nvGrpSpPr>
          <p:grpSpPr>
            <a:xfrm rot="1990720">
              <a:off x="5404103" y="-234119"/>
              <a:ext cx="4156002" cy="1804947"/>
              <a:chOff x="6577073" y="1154992"/>
              <a:chExt cx="1766783" cy="767311"/>
            </a:xfrm>
          </p:grpSpPr>
          <p:sp>
            <p:nvSpPr>
              <p:cNvPr id="692" name="Google Shape;692;p45"/>
              <p:cNvSpPr/>
              <p:nvPr/>
            </p:nvSpPr>
            <p:spPr>
              <a:xfrm>
                <a:off x="6602935" y="1665734"/>
                <a:ext cx="107724" cy="162779"/>
              </a:xfrm>
              <a:custGeom>
                <a:avLst/>
                <a:gdLst/>
                <a:ahLst/>
                <a:cxnLst/>
                <a:rect l="l" t="t" r="r" b="b"/>
                <a:pathLst>
                  <a:path w="9347" h="14124" extrusionOk="0">
                    <a:moveTo>
                      <a:pt x="1" y="0"/>
                    </a:moveTo>
                    <a:cubicBezTo>
                      <a:pt x="1" y="0"/>
                      <a:pt x="205" y="3516"/>
                      <a:pt x="537" y="7069"/>
                    </a:cubicBezTo>
                    <a:cubicBezTo>
                      <a:pt x="696" y="8854"/>
                      <a:pt x="896" y="10587"/>
                      <a:pt x="1052" y="11918"/>
                    </a:cubicBezTo>
                    <a:cubicBezTo>
                      <a:pt x="1216" y="13242"/>
                      <a:pt x="1325" y="14123"/>
                      <a:pt x="1325" y="14123"/>
                    </a:cubicBezTo>
                    <a:cubicBezTo>
                      <a:pt x="1325" y="14123"/>
                      <a:pt x="3448" y="11246"/>
                      <a:pt x="5443" y="8337"/>
                    </a:cubicBezTo>
                    <a:cubicBezTo>
                      <a:pt x="6442" y="6893"/>
                      <a:pt x="7426" y="5402"/>
                      <a:pt x="8150" y="4287"/>
                    </a:cubicBezTo>
                    <a:lnTo>
                      <a:pt x="9347" y="2427"/>
                    </a:lnTo>
                    <a:lnTo>
                      <a:pt x="7870" y="2111"/>
                    </a:lnTo>
                    <a:cubicBezTo>
                      <a:pt x="6988" y="1904"/>
                      <a:pt x="5822" y="1592"/>
                      <a:pt x="4652" y="1298"/>
                    </a:cubicBezTo>
                    <a:lnTo>
                      <a:pt x="2932" y="860"/>
                    </a:lnTo>
                    <a:cubicBezTo>
                      <a:pt x="2386" y="715"/>
                      <a:pt x="1882" y="553"/>
                      <a:pt x="1448" y="42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45"/>
              <p:cNvSpPr/>
              <p:nvPr/>
            </p:nvSpPr>
            <p:spPr>
              <a:xfrm>
                <a:off x="6767592" y="1706049"/>
                <a:ext cx="144166" cy="208868"/>
              </a:xfrm>
              <a:custGeom>
                <a:avLst/>
                <a:gdLst/>
                <a:ahLst/>
                <a:cxnLst/>
                <a:rect l="l" t="t" r="r" b="b"/>
                <a:pathLst>
                  <a:path w="12509" h="1812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767" y="4526"/>
                      <a:pt x="1751" y="9088"/>
                    </a:cubicBezTo>
                    <a:cubicBezTo>
                      <a:pt x="2721" y="13600"/>
                      <a:pt x="3915" y="18122"/>
                      <a:pt x="3915" y="18122"/>
                    </a:cubicBezTo>
                    <a:lnTo>
                      <a:pt x="5357" y="15594"/>
                    </a:lnTo>
                    <a:lnTo>
                      <a:pt x="6798" y="12999"/>
                    </a:lnTo>
                    <a:cubicBezTo>
                      <a:pt x="7318" y="12043"/>
                      <a:pt x="7866" y="11005"/>
                      <a:pt x="8404" y="9976"/>
                    </a:cubicBezTo>
                    <a:cubicBezTo>
                      <a:pt x="10566" y="5850"/>
                      <a:pt x="12508" y="1703"/>
                      <a:pt x="12508" y="1703"/>
                    </a:cubicBezTo>
                    <a:lnTo>
                      <a:pt x="10545" y="1504"/>
                    </a:lnTo>
                    <a:lnTo>
                      <a:pt x="8531" y="1301"/>
                    </a:lnTo>
                    <a:cubicBezTo>
                      <a:pt x="7796" y="1216"/>
                      <a:pt x="7016" y="1094"/>
                      <a:pt x="6234" y="990"/>
                    </a:cubicBezTo>
                    <a:cubicBezTo>
                      <a:pt x="4672" y="770"/>
                      <a:pt x="3103" y="576"/>
                      <a:pt x="1943" y="343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45"/>
              <p:cNvSpPr/>
              <p:nvPr/>
            </p:nvSpPr>
            <p:spPr>
              <a:xfrm>
                <a:off x="6970801" y="1729007"/>
                <a:ext cx="111527" cy="154562"/>
              </a:xfrm>
              <a:custGeom>
                <a:avLst/>
                <a:gdLst/>
                <a:ahLst/>
                <a:cxnLst/>
                <a:rect l="l" t="t" r="r" b="b"/>
                <a:pathLst>
                  <a:path w="9677" h="13411" extrusionOk="0">
                    <a:moveTo>
                      <a:pt x="1" y="1"/>
                    </a:moveTo>
                    <a:lnTo>
                      <a:pt x="659" y="2118"/>
                    </a:lnTo>
                    <a:cubicBezTo>
                      <a:pt x="1063" y="3375"/>
                      <a:pt x="1614" y="5043"/>
                      <a:pt x="2192" y="6717"/>
                    </a:cubicBezTo>
                    <a:cubicBezTo>
                      <a:pt x="3340" y="10062"/>
                      <a:pt x="4616" y="13410"/>
                      <a:pt x="4616" y="13410"/>
                    </a:cubicBezTo>
                    <a:lnTo>
                      <a:pt x="5468" y="11362"/>
                    </a:lnTo>
                    <a:cubicBezTo>
                      <a:pt x="5973" y="10139"/>
                      <a:pt x="6630" y="8460"/>
                      <a:pt x="7262" y="6803"/>
                    </a:cubicBezTo>
                    <a:cubicBezTo>
                      <a:pt x="8533" y="3479"/>
                      <a:pt x="9677" y="157"/>
                      <a:pt x="9677" y="157"/>
                    </a:cubicBezTo>
                    <a:lnTo>
                      <a:pt x="9677" y="157"/>
                    </a:lnTo>
                    <a:lnTo>
                      <a:pt x="8164" y="169"/>
                    </a:lnTo>
                    <a:cubicBezTo>
                      <a:pt x="8150" y="169"/>
                      <a:pt x="8136" y="169"/>
                      <a:pt x="8122" y="169"/>
                    </a:cubicBezTo>
                    <a:cubicBezTo>
                      <a:pt x="7545" y="169"/>
                      <a:pt x="6850" y="189"/>
                      <a:pt x="6113" y="189"/>
                    </a:cubicBezTo>
                    <a:cubicBezTo>
                      <a:pt x="5697" y="189"/>
                      <a:pt x="5267" y="182"/>
                      <a:pt x="4837" y="163"/>
                    </a:cubicBezTo>
                    <a:lnTo>
                      <a:pt x="1511" y="71"/>
                    </a:lnTo>
                    <a:cubicBezTo>
                      <a:pt x="1058" y="62"/>
                      <a:pt x="680" y="49"/>
                      <a:pt x="416" y="2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8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45"/>
              <p:cNvSpPr/>
              <p:nvPr/>
            </p:nvSpPr>
            <p:spPr>
              <a:xfrm>
                <a:off x="7140645" y="1714888"/>
                <a:ext cx="144754" cy="207415"/>
              </a:xfrm>
              <a:custGeom>
                <a:avLst/>
                <a:gdLst/>
                <a:ahLst/>
                <a:cxnLst/>
                <a:rect l="l" t="t" r="r" b="b"/>
                <a:pathLst>
                  <a:path w="12560" h="17997" extrusionOk="0">
                    <a:moveTo>
                      <a:pt x="12559" y="0"/>
                    </a:moveTo>
                    <a:lnTo>
                      <a:pt x="12025" y="86"/>
                    </a:lnTo>
                    <a:cubicBezTo>
                      <a:pt x="11684" y="145"/>
                      <a:pt x="11196" y="215"/>
                      <a:pt x="10608" y="279"/>
                    </a:cubicBezTo>
                    <a:lnTo>
                      <a:pt x="6298" y="794"/>
                    </a:lnTo>
                    <a:lnTo>
                      <a:pt x="1971" y="1153"/>
                    </a:lnTo>
                    <a:cubicBezTo>
                      <a:pt x="1380" y="1210"/>
                      <a:pt x="887" y="1228"/>
                      <a:pt x="542" y="1243"/>
                    </a:cubicBezTo>
                    <a:lnTo>
                      <a:pt x="0" y="1268"/>
                    </a:lnTo>
                    <a:lnTo>
                      <a:pt x="1153" y="3919"/>
                    </a:lnTo>
                    <a:cubicBezTo>
                      <a:pt x="1854" y="5513"/>
                      <a:pt x="2815" y="7583"/>
                      <a:pt x="3821" y="9673"/>
                    </a:cubicBezTo>
                    <a:cubicBezTo>
                      <a:pt x="5818" y="13844"/>
                      <a:pt x="8033" y="17997"/>
                      <a:pt x="8033" y="17997"/>
                    </a:cubicBezTo>
                    <a:cubicBezTo>
                      <a:pt x="8033" y="17997"/>
                      <a:pt x="8358" y="16871"/>
                      <a:pt x="8846" y="15182"/>
                    </a:cubicBezTo>
                    <a:cubicBezTo>
                      <a:pt x="9323" y="13492"/>
                      <a:pt x="9932" y="11243"/>
                      <a:pt x="10497" y="8998"/>
                    </a:cubicBezTo>
                    <a:cubicBezTo>
                      <a:pt x="11066" y="6749"/>
                      <a:pt x="11589" y="4520"/>
                      <a:pt x="11961" y="2830"/>
                    </a:cubicBezTo>
                    <a:cubicBezTo>
                      <a:pt x="12319" y="1133"/>
                      <a:pt x="12559" y="0"/>
                      <a:pt x="1255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45"/>
              <p:cNvSpPr/>
              <p:nvPr/>
            </p:nvSpPr>
            <p:spPr>
              <a:xfrm>
                <a:off x="7343531" y="1680094"/>
                <a:ext cx="108669" cy="162134"/>
              </a:xfrm>
              <a:custGeom>
                <a:avLst/>
                <a:gdLst/>
                <a:ahLst/>
                <a:cxnLst/>
                <a:rect l="l" t="t" r="r" b="b"/>
                <a:pathLst>
                  <a:path w="9429" h="14068" extrusionOk="0">
                    <a:moveTo>
                      <a:pt x="9429" y="0"/>
                    </a:moveTo>
                    <a:lnTo>
                      <a:pt x="9028" y="111"/>
                    </a:lnTo>
                    <a:cubicBezTo>
                      <a:pt x="8776" y="187"/>
                      <a:pt x="8407" y="270"/>
                      <a:pt x="7966" y="374"/>
                    </a:cubicBezTo>
                    <a:lnTo>
                      <a:pt x="4734" y="1136"/>
                    </a:lnTo>
                    <a:cubicBezTo>
                      <a:pt x="3564" y="1437"/>
                      <a:pt x="2370" y="1623"/>
                      <a:pt x="1483" y="1812"/>
                    </a:cubicBezTo>
                    <a:lnTo>
                      <a:pt x="0" y="2103"/>
                    </a:lnTo>
                    <a:cubicBezTo>
                      <a:pt x="0" y="2103"/>
                      <a:pt x="1787" y="5128"/>
                      <a:pt x="3701" y="8128"/>
                    </a:cubicBezTo>
                    <a:cubicBezTo>
                      <a:pt x="4655" y="9625"/>
                      <a:pt x="5636" y="11131"/>
                      <a:pt x="6379" y="12234"/>
                    </a:cubicBezTo>
                    <a:lnTo>
                      <a:pt x="7627" y="14067"/>
                    </a:lnTo>
                    <a:cubicBezTo>
                      <a:pt x="7627" y="14067"/>
                      <a:pt x="8201" y="10528"/>
                      <a:pt x="8647" y="7019"/>
                    </a:cubicBezTo>
                    <a:cubicBezTo>
                      <a:pt x="8874" y="5264"/>
                      <a:pt x="9075" y="3516"/>
                      <a:pt x="9215" y="2208"/>
                    </a:cubicBezTo>
                    <a:lnTo>
                      <a:pt x="94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45"/>
              <p:cNvSpPr/>
              <p:nvPr/>
            </p:nvSpPr>
            <p:spPr>
              <a:xfrm>
                <a:off x="7508419" y="1616361"/>
                <a:ext cx="138991" cy="213697"/>
              </a:xfrm>
              <a:custGeom>
                <a:avLst/>
                <a:gdLst/>
                <a:ahLst/>
                <a:cxnLst/>
                <a:rect l="l" t="t" r="r" b="b"/>
                <a:pathLst>
                  <a:path w="12060" h="18542" extrusionOk="0">
                    <a:moveTo>
                      <a:pt x="11877" y="1"/>
                    </a:moveTo>
                    <a:lnTo>
                      <a:pt x="10048" y="738"/>
                    </a:lnTo>
                    <a:cubicBezTo>
                      <a:pt x="8960" y="1206"/>
                      <a:pt x="7464" y="1706"/>
                      <a:pt x="5985" y="2249"/>
                    </a:cubicBezTo>
                    <a:cubicBezTo>
                      <a:pt x="5240" y="2510"/>
                      <a:pt x="4506" y="2798"/>
                      <a:pt x="3801" y="3021"/>
                    </a:cubicBezTo>
                    <a:lnTo>
                      <a:pt x="1877" y="3632"/>
                    </a:lnTo>
                    <a:lnTo>
                      <a:pt x="0" y="4228"/>
                    </a:lnTo>
                    <a:cubicBezTo>
                      <a:pt x="0" y="4228"/>
                      <a:pt x="2745" y="7892"/>
                      <a:pt x="5704" y="11487"/>
                    </a:cubicBezTo>
                    <a:cubicBezTo>
                      <a:pt x="6441" y="12386"/>
                      <a:pt x="7187" y="13283"/>
                      <a:pt x="7896" y="14119"/>
                    </a:cubicBezTo>
                    <a:lnTo>
                      <a:pt x="9838" y="16365"/>
                    </a:lnTo>
                    <a:lnTo>
                      <a:pt x="11770" y="18541"/>
                    </a:lnTo>
                    <a:cubicBezTo>
                      <a:pt x="11770" y="18541"/>
                      <a:pt x="12008" y="13862"/>
                      <a:pt x="12034" y="9258"/>
                    </a:cubicBezTo>
                    <a:cubicBezTo>
                      <a:pt x="12059" y="4588"/>
                      <a:pt x="11877" y="1"/>
                      <a:pt x="118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45"/>
              <p:cNvSpPr/>
              <p:nvPr/>
            </p:nvSpPr>
            <p:spPr>
              <a:xfrm>
                <a:off x="7699239" y="1542636"/>
                <a:ext cx="118258" cy="162445"/>
              </a:xfrm>
              <a:custGeom>
                <a:avLst/>
                <a:gdLst/>
                <a:ahLst/>
                <a:cxnLst/>
                <a:rect l="l" t="t" r="r" b="b"/>
                <a:pathLst>
                  <a:path w="10261" h="14095" extrusionOk="0">
                    <a:moveTo>
                      <a:pt x="8661" y="1"/>
                    </a:moveTo>
                    <a:lnTo>
                      <a:pt x="7329" y="717"/>
                    </a:lnTo>
                    <a:cubicBezTo>
                      <a:pt x="6927" y="929"/>
                      <a:pt x="6469" y="1195"/>
                      <a:pt x="5962" y="1445"/>
                    </a:cubicBezTo>
                    <a:lnTo>
                      <a:pt x="4367" y="2228"/>
                    </a:lnTo>
                    <a:cubicBezTo>
                      <a:pt x="3279" y="2756"/>
                      <a:pt x="2203" y="3308"/>
                      <a:pt x="1379" y="3686"/>
                    </a:cubicBezTo>
                    <a:lnTo>
                      <a:pt x="1" y="4303"/>
                    </a:lnTo>
                    <a:lnTo>
                      <a:pt x="1555" y="5876"/>
                    </a:lnTo>
                    <a:cubicBezTo>
                      <a:pt x="2493" y="6814"/>
                      <a:pt x="3765" y="8075"/>
                      <a:pt x="5040" y="9281"/>
                    </a:cubicBezTo>
                    <a:cubicBezTo>
                      <a:pt x="7593" y="11716"/>
                      <a:pt x="10261" y="14094"/>
                      <a:pt x="10261" y="14094"/>
                    </a:cubicBezTo>
                    <a:cubicBezTo>
                      <a:pt x="10261" y="14094"/>
                      <a:pt x="10186" y="13209"/>
                      <a:pt x="10074" y="11879"/>
                    </a:cubicBezTo>
                    <a:cubicBezTo>
                      <a:pt x="9952" y="10547"/>
                      <a:pt x="9790" y="8803"/>
                      <a:pt x="9583" y="7030"/>
                    </a:cubicBezTo>
                    <a:cubicBezTo>
                      <a:pt x="9178" y="3485"/>
                      <a:pt x="8661" y="1"/>
                      <a:pt x="86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45"/>
              <p:cNvSpPr/>
              <p:nvPr/>
            </p:nvSpPr>
            <p:spPr>
              <a:xfrm>
                <a:off x="7850228" y="1435303"/>
                <a:ext cx="170824" cy="207911"/>
              </a:xfrm>
              <a:custGeom>
                <a:avLst/>
                <a:gdLst/>
                <a:ahLst/>
                <a:cxnLst/>
                <a:rect l="l" t="t" r="r" b="b"/>
                <a:pathLst>
                  <a:path w="14822" h="18040" extrusionOk="0">
                    <a:moveTo>
                      <a:pt x="10586" y="1"/>
                    </a:moveTo>
                    <a:cubicBezTo>
                      <a:pt x="10586" y="1"/>
                      <a:pt x="10429" y="119"/>
                      <a:pt x="10146" y="314"/>
                    </a:cubicBezTo>
                    <a:lnTo>
                      <a:pt x="8966" y="1125"/>
                    </a:lnTo>
                    <a:lnTo>
                      <a:pt x="7303" y="2276"/>
                    </a:lnTo>
                    <a:lnTo>
                      <a:pt x="6364" y="2926"/>
                    </a:lnTo>
                    <a:lnTo>
                      <a:pt x="5370" y="3561"/>
                    </a:lnTo>
                    <a:cubicBezTo>
                      <a:pt x="4035" y="4406"/>
                      <a:pt x="2716" y="5273"/>
                      <a:pt x="1703" y="5887"/>
                    </a:cubicBezTo>
                    <a:lnTo>
                      <a:pt x="1" y="6887"/>
                    </a:lnTo>
                    <a:lnTo>
                      <a:pt x="2239" y="8703"/>
                    </a:lnTo>
                    <a:cubicBezTo>
                      <a:pt x="3591" y="9787"/>
                      <a:pt x="5424" y="11233"/>
                      <a:pt x="7267" y="12605"/>
                    </a:cubicBezTo>
                    <a:cubicBezTo>
                      <a:pt x="10951" y="15382"/>
                      <a:pt x="14822" y="18040"/>
                      <a:pt x="14822" y="18040"/>
                    </a:cubicBezTo>
                    <a:cubicBezTo>
                      <a:pt x="14822" y="18040"/>
                      <a:pt x="14597" y="16899"/>
                      <a:pt x="14264" y="15189"/>
                    </a:cubicBezTo>
                    <a:cubicBezTo>
                      <a:pt x="13912" y="13474"/>
                      <a:pt x="13412" y="11186"/>
                      <a:pt x="12879" y="8929"/>
                    </a:cubicBezTo>
                    <a:cubicBezTo>
                      <a:pt x="12348" y="6669"/>
                      <a:pt x="11781" y="4434"/>
                      <a:pt x="11340" y="2769"/>
                    </a:cubicBezTo>
                    <a:cubicBezTo>
                      <a:pt x="10889" y="1108"/>
                      <a:pt x="10586" y="1"/>
                      <a:pt x="10586" y="1"/>
                    </a:cubicBezTo>
                    <a:close/>
                  </a:path>
                </a:pathLst>
              </a:custGeom>
              <a:solidFill>
                <a:srgbClr val="FF8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45"/>
              <p:cNvSpPr/>
              <p:nvPr/>
            </p:nvSpPr>
            <p:spPr>
              <a:xfrm>
                <a:off x="8019104" y="1327683"/>
                <a:ext cx="141366" cy="153720"/>
              </a:xfrm>
              <a:custGeom>
                <a:avLst/>
                <a:gdLst/>
                <a:ahLst/>
                <a:cxnLst/>
                <a:rect l="l" t="t" r="r" b="b"/>
                <a:pathLst>
                  <a:path w="12266" h="13338" extrusionOk="0">
                    <a:moveTo>
                      <a:pt x="7421" y="1"/>
                    </a:moveTo>
                    <a:lnTo>
                      <a:pt x="3768" y="3171"/>
                    </a:lnTo>
                    <a:lnTo>
                      <a:pt x="0" y="6205"/>
                    </a:lnTo>
                    <a:cubicBezTo>
                      <a:pt x="0" y="6205"/>
                      <a:pt x="2971" y="8065"/>
                      <a:pt x="6042" y="9843"/>
                    </a:cubicBezTo>
                    <a:cubicBezTo>
                      <a:pt x="9103" y="11632"/>
                      <a:pt x="12265" y="13337"/>
                      <a:pt x="12265" y="13337"/>
                    </a:cubicBezTo>
                    <a:cubicBezTo>
                      <a:pt x="12265" y="13337"/>
                      <a:pt x="11148" y="9923"/>
                      <a:pt x="9932" y="6593"/>
                    </a:cubicBezTo>
                    <a:cubicBezTo>
                      <a:pt x="8726" y="3253"/>
                      <a:pt x="7421" y="1"/>
                      <a:pt x="74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45"/>
              <p:cNvSpPr/>
              <p:nvPr/>
            </p:nvSpPr>
            <p:spPr>
              <a:xfrm>
                <a:off x="8147838" y="1182652"/>
                <a:ext cx="196017" cy="190773"/>
              </a:xfrm>
              <a:custGeom>
                <a:avLst/>
                <a:gdLst/>
                <a:ahLst/>
                <a:cxnLst/>
                <a:rect l="l" t="t" r="r" b="b"/>
                <a:pathLst>
                  <a:path w="17008" h="16553" extrusionOk="0">
                    <a:moveTo>
                      <a:pt x="8632" y="1"/>
                    </a:moveTo>
                    <a:lnTo>
                      <a:pt x="7355" y="1499"/>
                    </a:lnTo>
                    <a:lnTo>
                      <a:pt x="4425" y="4694"/>
                    </a:lnTo>
                    <a:cubicBezTo>
                      <a:pt x="3900" y="5283"/>
                      <a:pt x="3341" y="5839"/>
                      <a:pt x="2819" y="6362"/>
                    </a:cubicBezTo>
                    <a:lnTo>
                      <a:pt x="1396" y="7797"/>
                    </a:lnTo>
                    <a:lnTo>
                      <a:pt x="389" y="8812"/>
                    </a:lnTo>
                    <a:cubicBezTo>
                      <a:pt x="150" y="9062"/>
                      <a:pt x="0" y="9189"/>
                      <a:pt x="0" y="9189"/>
                    </a:cubicBezTo>
                    <a:lnTo>
                      <a:pt x="715" y="9538"/>
                    </a:lnTo>
                    <a:lnTo>
                      <a:pt x="2593" y="10426"/>
                    </a:lnTo>
                    <a:cubicBezTo>
                      <a:pt x="4153" y="11155"/>
                      <a:pt x="6252" y="12107"/>
                      <a:pt x="8380" y="13030"/>
                    </a:cubicBezTo>
                    <a:cubicBezTo>
                      <a:pt x="10508" y="13956"/>
                      <a:pt x="12667" y="14846"/>
                      <a:pt x="14301" y="15501"/>
                    </a:cubicBezTo>
                    <a:lnTo>
                      <a:pt x="17008" y="16552"/>
                    </a:lnTo>
                    <a:cubicBezTo>
                      <a:pt x="17008" y="16552"/>
                      <a:pt x="15075" y="12270"/>
                      <a:pt x="12989" y="8153"/>
                    </a:cubicBezTo>
                    <a:cubicBezTo>
                      <a:pt x="11959" y="6099"/>
                      <a:pt x="10868" y="4048"/>
                      <a:pt x="10033" y="2523"/>
                    </a:cubicBezTo>
                    <a:cubicBezTo>
                      <a:pt x="9193" y="1010"/>
                      <a:pt x="8632" y="1"/>
                      <a:pt x="86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5"/>
              <p:cNvSpPr/>
              <p:nvPr/>
            </p:nvSpPr>
            <p:spPr>
              <a:xfrm>
                <a:off x="6577073" y="1154992"/>
                <a:ext cx="1694694" cy="580572"/>
              </a:xfrm>
              <a:custGeom>
                <a:avLst/>
                <a:gdLst/>
                <a:ahLst/>
                <a:cxnLst/>
                <a:rect l="l" t="t" r="r" b="b"/>
                <a:pathLst>
                  <a:path w="147045" h="50375" extrusionOk="0">
                    <a:moveTo>
                      <a:pt x="146571" y="1"/>
                    </a:moveTo>
                    <a:lnTo>
                      <a:pt x="143290" y="3849"/>
                    </a:lnTo>
                    <a:lnTo>
                      <a:pt x="139775" y="7662"/>
                    </a:lnTo>
                    <a:lnTo>
                      <a:pt x="137713" y="9739"/>
                    </a:lnTo>
                    <a:cubicBezTo>
                      <a:pt x="137007" y="10443"/>
                      <a:pt x="136311" y="11180"/>
                      <a:pt x="135558" y="11857"/>
                    </a:cubicBezTo>
                    <a:cubicBezTo>
                      <a:pt x="134071" y="13234"/>
                      <a:pt x="132622" y="14652"/>
                      <a:pt x="131164" y="15871"/>
                    </a:cubicBezTo>
                    <a:lnTo>
                      <a:pt x="129096" y="17667"/>
                    </a:lnTo>
                    <a:cubicBezTo>
                      <a:pt x="128439" y="18239"/>
                      <a:pt x="127781" y="18736"/>
                      <a:pt x="127194" y="19218"/>
                    </a:cubicBezTo>
                    <a:cubicBezTo>
                      <a:pt x="126002" y="20162"/>
                      <a:pt x="125040" y="20986"/>
                      <a:pt x="124319" y="21505"/>
                    </a:cubicBezTo>
                    <a:lnTo>
                      <a:pt x="123202" y="22338"/>
                    </a:lnTo>
                    <a:lnTo>
                      <a:pt x="122085" y="23173"/>
                    </a:lnTo>
                    <a:lnTo>
                      <a:pt x="120803" y="24131"/>
                    </a:lnTo>
                    <a:lnTo>
                      <a:pt x="119096" y="25310"/>
                    </a:lnTo>
                    <a:lnTo>
                      <a:pt x="117076" y="26707"/>
                    </a:lnTo>
                    <a:cubicBezTo>
                      <a:pt x="116365" y="27214"/>
                      <a:pt x="115573" y="27679"/>
                      <a:pt x="114777" y="28198"/>
                    </a:cubicBezTo>
                    <a:lnTo>
                      <a:pt x="112306" y="29776"/>
                    </a:lnTo>
                    <a:lnTo>
                      <a:pt x="109697" y="31307"/>
                    </a:lnTo>
                    <a:cubicBezTo>
                      <a:pt x="106208" y="33374"/>
                      <a:pt x="102588" y="35207"/>
                      <a:pt x="99853" y="36530"/>
                    </a:cubicBezTo>
                    <a:lnTo>
                      <a:pt x="98873" y="37010"/>
                    </a:lnTo>
                    <a:lnTo>
                      <a:pt x="97975" y="37410"/>
                    </a:lnTo>
                    <a:lnTo>
                      <a:pt x="96515" y="38063"/>
                    </a:lnTo>
                    <a:lnTo>
                      <a:pt x="95244" y="38631"/>
                    </a:lnTo>
                    <a:lnTo>
                      <a:pt x="94912" y="38781"/>
                    </a:lnTo>
                    <a:cubicBezTo>
                      <a:pt x="94694" y="38874"/>
                      <a:pt x="94381" y="39028"/>
                      <a:pt x="93967" y="39187"/>
                    </a:cubicBezTo>
                    <a:lnTo>
                      <a:pt x="90562" y="40559"/>
                    </a:lnTo>
                    <a:cubicBezTo>
                      <a:pt x="90210" y="40698"/>
                      <a:pt x="89847" y="40855"/>
                      <a:pt x="89462" y="40997"/>
                    </a:cubicBezTo>
                    <a:lnTo>
                      <a:pt x="88269" y="41425"/>
                    </a:lnTo>
                    <a:lnTo>
                      <a:pt x="85696" y="42352"/>
                    </a:lnTo>
                    <a:cubicBezTo>
                      <a:pt x="84810" y="42692"/>
                      <a:pt x="83866" y="42961"/>
                      <a:pt x="82920" y="43268"/>
                    </a:cubicBezTo>
                    <a:lnTo>
                      <a:pt x="80043" y="44184"/>
                    </a:lnTo>
                    <a:lnTo>
                      <a:pt x="77134" y="44986"/>
                    </a:lnTo>
                    <a:cubicBezTo>
                      <a:pt x="76173" y="45245"/>
                      <a:pt x="75235" y="45533"/>
                      <a:pt x="74307" y="45732"/>
                    </a:cubicBezTo>
                    <a:lnTo>
                      <a:pt x="71645" y="46360"/>
                    </a:lnTo>
                    <a:lnTo>
                      <a:pt x="70413" y="46653"/>
                    </a:lnTo>
                    <a:cubicBezTo>
                      <a:pt x="70014" y="46745"/>
                      <a:pt x="69623" y="46810"/>
                      <a:pt x="69251" y="46886"/>
                    </a:cubicBezTo>
                    <a:lnTo>
                      <a:pt x="65649" y="47595"/>
                    </a:lnTo>
                    <a:cubicBezTo>
                      <a:pt x="65215" y="47687"/>
                      <a:pt x="64869" y="47729"/>
                      <a:pt x="64635" y="47768"/>
                    </a:cubicBezTo>
                    <a:lnTo>
                      <a:pt x="64275" y="47826"/>
                    </a:lnTo>
                    <a:lnTo>
                      <a:pt x="62900" y="48044"/>
                    </a:lnTo>
                    <a:lnTo>
                      <a:pt x="61321" y="48293"/>
                    </a:lnTo>
                    <a:lnTo>
                      <a:pt x="60350" y="48449"/>
                    </a:lnTo>
                    <a:lnTo>
                      <a:pt x="59268" y="48580"/>
                    </a:lnTo>
                    <a:cubicBezTo>
                      <a:pt x="56254" y="48964"/>
                      <a:pt x="52220" y="49404"/>
                      <a:pt x="48168" y="49576"/>
                    </a:cubicBezTo>
                    <a:lnTo>
                      <a:pt x="45145" y="49717"/>
                    </a:lnTo>
                    <a:lnTo>
                      <a:pt x="42215" y="49743"/>
                    </a:lnTo>
                    <a:cubicBezTo>
                      <a:pt x="42198" y="49743"/>
                      <a:pt x="42180" y="49743"/>
                      <a:pt x="42163" y="49743"/>
                    </a:cubicBezTo>
                    <a:cubicBezTo>
                      <a:pt x="41516" y="49743"/>
                      <a:pt x="40884" y="49762"/>
                      <a:pt x="40272" y="49762"/>
                    </a:cubicBezTo>
                    <a:cubicBezTo>
                      <a:pt x="40003" y="49762"/>
                      <a:pt x="39737" y="49759"/>
                      <a:pt x="39475" y="49748"/>
                    </a:cubicBezTo>
                    <a:lnTo>
                      <a:pt x="37020" y="49681"/>
                    </a:lnTo>
                    <a:lnTo>
                      <a:pt x="34946" y="49623"/>
                    </a:lnTo>
                    <a:lnTo>
                      <a:pt x="33349" y="49519"/>
                    </a:lnTo>
                    <a:lnTo>
                      <a:pt x="31958" y="49430"/>
                    </a:lnTo>
                    <a:lnTo>
                      <a:pt x="30567" y="49341"/>
                    </a:lnTo>
                    <a:cubicBezTo>
                      <a:pt x="29681" y="49301"/>
                      <a:pt x="28422" y="49136"/>
                      <a:pt x="26910" y="48994"/>
                    </a:cubicBezTo>
                    <a:cubicBezTo>
                      <a:pt x="26154" y="48910"/>
                      <a:pt x="25332" y="48852"/>
                      <a:pt x="24469" y="48732"/>
                    </a:cubicBezTo>
                    <a:lnTo>
                      <a:pt x="21756" y="48355"/>
                    </a:lnTo>
                    <a:cubicBezTo>
                      <a:pt x="19866" y="48129"/>
                      <a:pt x="17880" y="47732"/>
                      <a:pt x="15883" y="47391"/>
                    </a:cubicBezTo>
                    <a:cubicBezTo>
                      <a:pt x="14882" y="47232"/>
                      <a:pt x="13897" y="46997"/>
                      <a:pt x="12922" y="46791"/>
                    </a:cubicBezTo>
                    <a:lnTo>
                      <a:pt x="10059" y="46176"/>
                    </a:lnTo>
                    <a:lnTo>
                      <a:pt x="5035" y="44899"/>
                    </a:lnTo>
                    <a:lnTo>
                      <a:pt x="186" y="43464"/>
                    </a:lnTo>
                    <a:lnTo>
                      <a:pt x="0" y="44047"/>
                    </a:lnTo>
                    <a:lnTo>
                      <a:pt x="4873" y="45488"/>
                    </a:lnTo>
                    <a:lnTo>
                      <a:pt x="9922" y="46771"/>
                    </a:lnTo>
                    <a:lnTo>
                      <a:pt x="12796" y="47388"/>
                    </a:lnTo>
                    <a:cubicBezTo>
                      <a:pt x="13776" y="47595"/>
                      <a:pt x="14765" y="47832"/>
                      <a:pt x="15771" y="47991"/>
                    </a:cubicBezTo>
                    <a:cubicBezTo>
                      <a:pt x="17776" y="48333"/>
                      <a:pt x="19773" y="48734"/>
                      <a:pt x="21670" y="48960"/>
                    </a:cubicBezTo>
                    <a:lnTo>
                      <a:pt x="24396" y="49338"/>
                    </a:lnTo>
                    <a:cubicBezTo>
                      <a:pt x="25262" y="49458"/>
                      <a:pt x="26087" y="49517"/>
                      <a:pt x="26847" y="49601"/>
                    </a:cubicBezTo>
                    <a:cubicBezTo>
                      <a:pt x="28368" y="49743"/>
                      <a:pt x="29631" y="49908"/>
                      <a:pt x="30520" y="49950"/>
                    </a:cubicBezTo>
                    <a:lnTo>
                      <a:pt x="31917" y="50039"/>
                    </a:lnTo>
                    <a:lnTo>
                      <a:pt x="33315" y="50129"/>
                    </a:lnTo>
                    <a:lnTo>
                      <a:pt x="34919" y="50232"/>
                    </a:lnTo>
                    <a:lnTo>
                      <a:pt x="37002" y="50291"/>
                    </a:lnTo>
                    <a:lnTo>
                      <a:pt x="39467" y="50360"/>
                    </a:lnTo>
                    <a:cubicBezTo>
                      <a:pt x="39730" y="50371"/>
                      <a:pt x="39997" y="50374"/>
                      <a:pt x="40268" y="50374"/>
                    </a:cubicBezTo>
                    <a:cubicBezTo>
                      <a:pt x="40883" y="50374"/>
                      <a:pt x="41517" y="50355"/>
                      <a:pt x="42167" y="50355"/>
                    </a:cubicBezTo>
                    <a:cubicBezTo>
                      <a:pt x="42185" y="50355"/>
                      <a:pt x="42202" y="50355"/>
                      <a:pt x="42220" y="50355"/>
                    </a:cubicBezTo>
                    <a:lnTo>
                      <a:pt x="45163" y="50327"/>
                    </a:lnTo>
                    <a:lnTo>
                      <a:pt x="48199" y="50185"/>
                    </a:lnTo>
                    <a:cubicBezTo>
                      <a:pt x="52268" y="50013"/>
                      <a:pt x="56321" y="49572"/>
                      <a:pt x="59349" y="49185"/>
                    </a:cubicBezTo>
                    <a:lnTo>
                      <a:pt x="60436" y="49053"/>
                    </a:lnTo>
                    <a:lnTo>
                      <a:pt x="61411" y="48897"/>
                    </a:lnTo>
                    <a:lnTo>
                      <a:pt x="62997" y="48647"/>
                    </a:lnTo>
                    <a:lnTo>
                      <a:pt x="64380" y="48428"/>
                    </a:lnTo>
                    <a:lnTo>
                      <a:pt x="64741" y="48372"/>
                    </a:lnTo>
                    <a:cubicBezTo>
                      <a:pt x="64975" y="48332"/>
                      <a:pt x="65324" y="48290"/>
                      <a:pt x="65758" y="48196"/>
                    </a:cubicBezTo>
                    <a:lnTo>
                      <a:pt x="69377" y="47485"/>
                    </a:lnTo>
                    <a:cubicBezTo>
                      <a:pt x="69751" y="47408"/>
                      <a:pt x="70141" y="47343"/>
                      <a:pt x="70543" y="47249"/>
                    </a:cubicBezTo>
                    <a:lnTo>
                      <a:pt x="71782" y="46957"/>
                    </a:lnTo>
                    <a:lnTo>
                      <a:pt x="74456" y="46326"/>
                    </a:lnTo>
                    <a:cubicBezTo>
                      <a:pt x="75389" y="46126"/>
                      <a:pt x="76330" y="45837"/>
                      <a:pt x="77296" y="45576"/>
                    </a:cubicBezTo>
                    <a:lnTo>
                      <a:pt x="80219" y="44770"/>
                    </a:lnTo>
                    <a:lnTo>
                      <a:pt x="83109" y="43851"/>
                    </a:lnTo>
                    <a:cubicBezTo>
                      <a:pt x="84059" y="43541"/>
                      <a:pt x="85006" y="43270"/>
                      <a:pt x="85897" y="42929"/>
                    </a:cubicBezTo>
                    <a:lnTo>
                      <a:pt x="88482" y="41999"/>
                    </a:lnTo>
                    <a:lnTo>
                      <a:pt x="89680" y="41567"/>
                    </a:lnTo>
                    <a:cubicBezTo>
                      <a:pt x="90067" y="41427"/>
                      <a:pt x="90431" y="41268"/>
                      <a:pt x="90786" y="41128"/>
                    </a:cubicBezTo>
                    <a:lnTo>
                      <a:pt x="94205" y="39751"/>
                    </a:lnTo>
                    <a:cubicBezTo>
                      <a:pt x="94621" y="39591"/>
                      <a:pt x="94936" y="39436"/>
                      <a:pt x="95154" y="39341"/>
                    </a:cubicBezTo>
                    <a:lnTo>
                      <a:pt x="95489" y="39192"/>
                    </a:lnTo>
                    <a:lnTo>
                      <a:pt x="96764" y="38620"/>
                    </a:lnTo>
                    <a:lnTo>
                      <a:pt x="98232" y="37966"/>
                    </a:lnTo>
                    <a:lnTo>
                      <a:pt x="99133" y="37563"/>
                    </a:lnTo>
                    <a:lnTo>
                      <a:pt x="100116" y="37081"/>
                    </a:lnTo>
                    <a:cubicBezTo>
                      <a:pt x="102866" y="35753"/>
                      <a:pt x="106499" y="33910"/>
                      <a:pt x="110006" y="31834"/>
                    </a:cubicBezTo>
                    <a:lnTo>
                      <a:pt x="112627" y="30296"/>
                    </a:lnTo>
                    <a:lnTo>
                      <a:pt x="115107" y="28712"/>
                    </a:lnTo>
                    <a:cubicBezTo>
                      <a:pt x="115907" y="28190"/>
                      <a:pt x="116703" y="27721"/>
                      <a:pt x="117417" y="27214"/>
                    </a:cubicBezTo>
                    <a:lnTo>
                      <a:pt x="119445" y="25812"/>
                    </a:lnTo>
                    <a:lnTo>
                      <a:pt x="121160" y="24626"/>
                    </a:lnTo>
                    <a:lnTo>
                      <a:pt x="122446" y="23664"/>
                    </a:lnTo>
                    <a:lnTo>
                      <a:pt x="123569" y="22827"/>
                    </a:lnTo>
                    <a:lnTo>
                      <a:pt x="124691" y="21989"/>
                    </a:lnTo>
                    <a:cubicBezTo>
                      <a:pt x="125415" y="21469"/>
                      <a:pt x="126384" y="20642"/>
                      <a:pt x="127580" y="19692"/>
                    </a:cubicBezTo>
                    <a:cubicBezTo>
                      <a:pt x="128169" y="19208"/>
                      <a:pt x="128829" y="18708"/>
                      <a:pt x="129490" y="18134"/>
                    </a:cubicBezTo>
                    <a:lnTo>
                      <a:pt x="131568" y="16331"/>
                    </a:lnTo>
                    <a:cubicBezTo>
                      <a:pt x="133032" y="15106"/>
                      <a:pt x="134488" y="13681"/>
                      <a:pt x="135981" y="12300"/>
                    </a:cubicBezTo>
                    <a:cubicBezTo>
                      <a:pt x="136738" y="11619"/>
                      <a:pt x="137437" y="10881"/>
                      <a:pt x="138146" y="10172"/>
                    </a:cubicBezTo>
                    <a:lnTo>
                      <a:pt x="140217" y="8085"/>
                    </a:lnTo>
                    <a:lnTo>
                      <a:pt x="143748" y="4254"/>
                    </a:lnTo>
                    <a:lnTo>
                      <a:pt x="147044" y="388"/>
                    </a:lnTo>
                    <a:lnTo>
                      <a:pt x="1465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" name="Google Shape;675;p45">
            <a:extLst>
              <a:ext uri="{FF2B5EF4-FFF2-40B4-BE49-F238E27FC236}">
                <a16:creationId xmlns:a16="http://schemas.microsoft.com/office/drawing/2014/main" id="{2B5F5186-BBE3-4061-828F-0023E9079F58}"/>
              </a:ext>
            </a:extLst>
          </p:cNvPr>
          <p:cNvSpPr txBox="1">
            <a:spLocks/>
          </p:cNvSpPr>
          <p:nvPr/>
        </p:nvSpPr>
        <p:spPr>
          <a:xfrm>
            <a:off x="3519329" y="2870352"/>
            <a:ext cx="27744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Hutang</a:t>
            </a:r>
            <a:endParaRPr lang="en-US" dirty="0"/>
          </a:p>
        </p:txBody>
      </p:sp>
      <p:sp>
        <p:nvSpPr>
          <p:cNvPr id="37" name="Google Shape;680;p45">
            <a:extLst>
              <a:ext uri="{FF2B5EF4-FFF2-40B4-BE49-F238E27FC236}">
                <a16:creationId xmlns:a16="http://schemas.microsoft.com/office/drawing/2014/main" id="{B27EF060-A4FA-40B3-B06B-C25787FD9959}"/>
              </a:ext>
            </a:extLst>
          </p:cNvPr>
          <p:cNvSpPr/>
          <p:nvPr/>
        </p:nvSpPr>
        <p:spPr>
          <a:xfrm>
            <a:off x="4395937" y="1610583"/>
            <a:ext cx="921711" cy="921711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104384" y="0"/>
                </a:moveTo>
                <a:cubicBezTo>
                  <a:pt x="76494" y="0"/>
                  <a:pt x="50300" y="10862"/>
                  <a:pt x="30565" y="30565"/>
                </a:cubicBezTo>
                <a:cubicBezTo>
                  <a:pt x="10862" y="50300"/>
                  <a:pt x="0" y="76494"/>
                  <a:pt x="0" y="104384"/>
                </a:cubicBezTo>
                <a:cubicBezTo>
                  <a:pt x="0" y="132274"/>
                  <a:pt x="10862" y="158467"/>
                  <a:pt x="30565" y="178202"/>
                </a:cubicBezTo>
                <a:cubicBezTo>
                  <a:pt x="50300" y="197905"/>
                  <a:pt x="76494" y="208767"/>
                  <a:pt x="104384" y="208767"/>
                </a:cubicBezTo>
                <a:cubicBezTo>
                  <a:pt x="132274" y="208767"/>
                  <a:pt x="158467" y="197905"/>
                  <a:pt x="178202" y="178202"/>
                </a:cubicBezTo>
                <a:cubicBezTo>
                  <a:pt x="197905" y="158467"/>
                  <a:pt x="208767" y="132274"/>
                  <a:pt x="208767" y="104384"/>
                </a:cubicBezTo>
                <a:cubicBezTo>
                  <a:pt x="208767" y="76494"/>
                  <a:pt x="197905" y="50300"/>
                  <a:pt x="178202" y="30565"/>
                </a:cubicBezTo>
                <a:cubicBezTo>
                  <a:pt x="158467" y="10862"/>
                  <a:pt x="132274" y="0"/>
                  <a:pt x="1043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0" name="Google Shape;15251;p86">
            <a:extLst>
              <a:ext uri="{FF2B5EF4-FFF2-40B4-BE49-F238E27FC236}">
                <a16:creationId xmlns:a16="http://schemas.microsoft.com/office/drawing/2014/main" id="{8ADC0E91-9B1C-42C7-A7F1-C1586C5E77B5}"/>
              </a:ext>
            </a:extLst>
          </p:cNvPr>
          <p:cNvGrpSpPr/>
          <p:nvPr/>
        </p:nvGrpSpPr>
        <p:grpSpPr>
          <a:xfrm>
            <a:off x="1986850" y="1836350"/>
            <a:ext cx="560832" cy="572700"/>
            <a:chOff x="5736032" y="2430000"/>
            <a:chExt cx="360890" cy="350332"/>
          </a:xfrm>
        </p:grpSpPr>
        <p:sp>
          <p:nvSpPr>
            <p:cNvPr id="51" name="Google Shape;15252;p86">
              <a:extLst>
                <a:ext uri="{FF2B5EF4-FFF2-40B4-BE49-F238E27FC236}">
                  <a16:creationId xmlns:a16="http://schemas.microsoft.com/office/drawing/2014/main" id="{D42312F0-2778-4914-98D5-5BEEAA430179}"/>
                </a:ext>
              </a:extLst>
            </p:cNvPr>
            <p:cNvSpPr/>
            <p:nvPr/>
          </p:nvSpPr>
          <p:spPr>
            <a:xfrm>
              <a:off x="6072018" y="2447613"/>
              <a:ext cx="18868" cy="332719"/>
            </a:xfrm>
            <a:custGeom>
              <a:avLst/>
              <a:gdLst/>
              <a:ahLst/>
              <a:cxnLst/>
              <a:rect l="l" t="t" r="r" b="b"/>
              <a:pathLst>
                <a:path w="722" h="12732" extrusionOk="0">
                  <a:moveTo>
                    <a:pt x="366" y="0"/>
                  </a:moveTo>
                  <a:cubicBezTo>
                    <a:pt x="164" y="0"/>
                    <a:pt x="0" y="154"/>
                    <a:pt x="0" y="356"/>
                  </a:cubicBezTo>
                  <a:lnTo>
                    <a:pt x="0" y="12366"/>
                  </a:lnTo>
                  <a:cubicBezTo>
                    <a:pt x="0" y="12568"/>
                    <a:pt x="164" y="12732"/>
                    <a:pt x="366" y="12732"/>
                  </a:cubicBezTo>
                  <a:cubicBezTo>
                    <a:pt x="567" y="12732"/>
                    <a:pt x="721" y="12568"/>
                    <a:pt x="721" y="12366"/>
                  </a:cubicBezTo>
                  <a:lnTo>
                    <a:pt x="721" y="356"/>
                  </a:lnTo>
                  <a:cubicBezTo>
                    <a:pt x="721" y="154"/>
                    <a:pt x="567" y="0"/>
                    <a:pt x="366" y="0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253;p86">
              <a:extLst>
                <a:ext uri="{FF2B5EF4-FFF2-40B4-BE49-F238E27FC236}">
                  <a16:creationId xmlns:a16="http://schemas.microsoft.com/office/drawing/2014/main" id="{55C5F606-2432-4578-B131-35E5E9017955}"/>
                </a:ext>
              </a:extLst>
            </p:cNvPr>
            <p:cNvSpPr/>
            <p:nvPr/>
          </p:nvSpPr>
          <p:spPr>
            <a:xfrm>
              <a:off x="6076774" y="2447613"/>
              <a:ext cx="14112" cy="332432"/>
            </a:xfrm>
            <a:custGeom>
              <a:avLst/>
              <a:gdLst/>
              <a:ahLst/>
              <a:cxnLst/>
              <a:rect l="l" t="t" r="r" b="b"/>
              <a:pathLst>
                <a:path w="540" h="12721" extrusionOk="0">
                  <a:moveTo>
                    <a:pt x="184" y="0"/>
                  </a:moveTo>
                  <a:cubicBezTo>
                    <a:pt x="116" y="0"/>
                    <a:pt x="59" y="19"/>
                    <a:pt x="1" y="48"/>
                  </a:cubicBezTo>
                  <a:cubicBezTo>
                    <a:pt x="107" y="115"/>
                    <a:pt x="174" y="231"/>
                    <a:pt x="184" y="356"/>
                  </a:cubicBezTo>
                  <a:lnTo>
                    <a:pt x="184" y="12366"/>
                  </a:lnTo>
                  <a:cubicBezTo>
                    <a:pt x="174" y="12501"/>
                    <a:pt x="107" y="12616"/>
                    <a:pt x="1" y="12674"/>
                  </a:cubicBezTo>
                  <a:cubicBezTo>
                    <a:pt x="58" y="12706"/>
                    <a:pt x="118" y="12721"/>
                    <a:pt x="176" y="12721"/>
                  </a:cubicBezTo>
                  <a:cubicBezTo>
                    <a:pt x="363" y="12721"/>
                    <a:pt x="532" y="12571"/>
                    <a:pt x="539" y="12366"/>
                  </a:cubicBezTo>
                  <a:lnTo>
                    <a:pt x="539" y="356"/>
                  </a:lnTo>
                  <a:cubicBezTo>
                    <a:pt x="530" y="164"/>
                    <a:pt x="376" y="0"/>
                    <a:pt x="184" y="0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254;p86">
              <a:extLst>
                <a:ext uri="{FF2B5EF4-FFF2-40B4-BE49-F238E27FC236}">
                  <a16:creationId xmlns:a16="http://schemas.microsoft.com/office/drawing/2014/main" id="{726F4597-8F36-443C-AD69-98FD2D2DE4B6}"/>
                </a:ext>
              </a:extLst>
            </p:cNvPr>
            <p:cNvSpPr/>
            <p:nvPr/>
          </p:nvSpPr>
          <p:spPr>
            <a:xfrm>
              <a:off x="5979535" y="2638328"/>
              <a:ext cx="18606" cy="137117"/>
            </a:xfrm>
            <a:custGeom>
              <a:avLst/>
              <a:gdLst/>
              <a:ahLst/>
              <a:cxnLst/>
              <a:rect l="l" t="t" r="r" b="b"/>
              <a:pathLst>
                <a:path w="712" h="5247" extrusionOk="0">
                  <a:moveTo>
                    <a:pt x="0" y="1"/>
                  </a:moveTo>
                  <a:lnTo>
                    <a:pt x="0" y="4943"/>
                  </a:lnTo>
                  <a:cubicBezTo>
                    <a:pt x="29" y="5145"/>
                    <a:pt x="190" y="5246"/>
                    <a:pt x="353" y="5246"/>
                  </a:cubicBezTo>
                  <a:cubicBezTo>
                    <a:pt x="515" y="5246"/>
                    <a:pt x="678" y="5145"/>
                    <a:pt x="712" y="4943"/>
                  </a:cubicBezTo>
                  <a:lnTo>
                    <a:pt x="712" y="1"/>
                  </a:ln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255;p86">
              <a:extLst>
                <a:ext uri="{FF2B5EF4-FFF2-40B4-BE49-F238E27FC236}">
                  <a16:creationId xmlns:a16="http://schemas.microsoft.com/office/drawing/2014/main" id="{9B6FAC1C-1EFC-4893-9BD1-0F547D26D1D7}"/>
                </a:ext>
              </a:extLst>
            </p:cNvPr>
            <p:cNvSpPr/>
            <p:nvPr/>
          </p:nvSpPr>
          <p:spPr>
            <a:xfrm>
              <a:off x="5984056" y="2638328"/>
              <a:ext cx="14085" cy="138345"/>
            </a:xfrm>
            <a:custGeom>
              <a:avLst/>
              <a:gdLst/>
              <a:ahLst/>
              <a:cxnLst/>
              <a:rect l="l" t="t" r="r" b="b"/>
              <a:pathLst>
                <a:path w="539" h="5294" extrusionOk="0">
                  <a:moveTo>
                    <a:pt x="183" y="1"/>
                  </a:moveTo>
                  <a:lnTo>
                    <a:pt x="183" y="4943"/>
                  </a:lnTo>
                  <a:cubicBezTo>
                    <a:pt x="183" y="5068"/>
                    <a:pt x="116" y="5184"/>
                    <a:pt x="0" y="5251"/>
                  </a:cubicBezTo>
                  <a:cubicBezTo>
                    <a:pt x="57" y="5280"/>
                    <a:pt x="116" y="5294"/>
                    <a:pt x="173" y="5294"/>
                  </a:cubicBezTo>
                  <a:cubicBezTo>
                    <a:pt x="361" y="5294"/>
                    <a:pt x="532" y="5149"/>
                    <a:pt x="539" y="4943"/>
                  </a:cubicBezTo>
                  <a:lnTo>
                    <a:pt x="539" y="1"/>
                  </a:ln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256;p86">
              <a:extLst>
                <a:ext uri="{FF2B5EF4-FFF2-40B4-BE49-F238E27FC236}">
                  <a16:creationId xmlns:a16="http://schemas.microsoft.com/office/drawing/2014/main" id="{B3FFF8AB-8902-467B-9BC7-C2C5DAD9ACDA}"/>
                </a:ext>
              </a:extLst>
            </p:cNvPr>
            <p:cNvSpPr/>
            <p:nvPr/>
          </p:nvSpPr>
          <p:spPr>
            <a:xfrm>
              <a:off x="5736032" y="2430000"/>
              <a:ext cx="360629" cy="122405"/>
            </a:xfrm>
            <a:custGeom>
              <a:avLst/>
              <a:gdLst/>
              <a:ahLst/>
              <a:cxnLst/>
              <a:rect l="l" t="t" r="r" b="b"/>
              <a:pathLst>
                <a:path w="13800" h="4684" extrusionOk="0">
                  <a:moveTo>
                    <a:pt x="231" y="1"/>
                  </a:moveTo>
                  <a:cubicBezTo>
                    <a:pt x="164" y="1"/>
                    <a:pt x="106" y="39"/>
                    <a:pt x="58" y="87"/>
                  </a:cubicBezTo>
                  <a:cubicBezTo>
                    <a:pt x="20" y="145"/>
                    <a:pt x="0" y="212"/>
                    <a:pt x="10" y="280"/>
                  </a:cubicBezTo>
                  <a:cubicBezTo>
                    <a:pt x="125" y="1145"/>
                    <a:pt x="606" y="3261"/>
                    <a:pt x="2347" y="4242"/>
                  </a:cubicBezTo>
                  <a:cubicBezTo>
                    <a:pt x="2847" y="4530"/>
                    <a:pt x="3405" y="4674"/>
                    <a:pt x="3972" y="4684"/>
                  </a:cubicBezTo>
                  <a:cubicBezTo>
                    <a:pt x="4049" y="4684"/>
                    <a:pt x="4126" y="4674"/>
                    <a:pt x="4203" y="4674"/>
                  </a:cubicBezTo>
                  <a:cubicBezTo>
                    <a:pt x="5357" y="4588"/>
                    <a:pt x="6309" y="3934"/>
                    <a:pt x="6780" y="3549"/>
                  </a:cubicBezTo>
                  <a:cubicBezTo>
                    <a:pt x="6818" y="3520"/>
                    <a:pt x="6862" y="3506"/>
                    <a:pt x="6904" y="3506"/>
                  </a:cubicBezTo>
                  <a:cubicBezTo>
                    <a:pt x="6946" y="3506"/>
                    <a:pt x="6987" y="3520"/>
                    <a:pt x="7020" y="3549"/>
                  </a:cubicBezTo>
                  <a:cubicBezTo>
                    <a:pt x="7491" y="3934"/>
                    <a:pt x="8453" y="4588"/>
                    <a:pt x="9607" y="4674"/>
                  </a:cubicBezTo>
                  <a:cubicBezTo>
                    <a:pt x="9681" y="4684"/>
                    <a:pt x="9754" y="4684"/>
                    <a:pt x="9828" y="4684"/>
                  </a:cubicBezTo>
                  <a:lnTo>
                    <a:pt x="9828" y="4684"/>
                  </a:lnTo>
                  <a:cubicBezTo>
                    <a:pt x="10395" y="4674"/>
                    <a:pt x="10953" y="4530"/>
                    <a:pt x="11453" y="4242"/>
                  </a:cubicBezTo>
                  <a:cubicBezTo>
                    <a:pt x="13194" y="3261"/>
                    <a:pt x="13674" y="1145"/>
                    <a:pt x="13790" y="280"/>
                  </a:cubicBezTo>
                  <a:cubicBezTo>
                    <a:pt x="13799" y="212"/>
                    <a:pt x="13780" y="145"/>
                    <a:pt x="13742" y="87"/>
                  </a:cubicBezTo>
                  <a:cubicBezTo>
                    <a:pt x="13694" y="39"/>
                    <a:pt x="13636" y="1"/>
                    <a:pt x="13569" y="1"/>
                  </a:cubicBezTo>
                  <a:lnTo>
                    <a:pt x="13549" y="1"/>
                  </a:lnTo>
                  <a:cubicBezTo>
                    <a:pt x="13482" y="1"/>
                    <a:pt x="13424" y="20"/>
                    <a:pt x="13386" y="68"/>
                  </a:cubicBezTo>
                  <a:cubicBezTo>
                    <a:pt x="13069" y="357"/>
                    <a:pt x="12280" y="876"/>
                    <a:pt x="10626" y="963"/>
                  </a:cubicBezTo>
                  <a:cubicBezTo>
                    <a:pt x="9559" y="1030"/>
                    <a:pt x="8540" y="1405"/>
                    <a:pt x="7684" y="2059"/>
                  </a:cubicBezTo>
                  <a:lnTo>
                    <a:pt x="7568" y="2145"/>
                  </a:lnTo>
                  <a:cubicBezTo>
                    <a:pt x="7371" y="2299"/>
                    <a:pt x="7136" y="2376"/>
                    <a:pt x="6900" y="2376"/>
                  </a:cubicBezTo>
                  <a:cubicBezTo>
                    <a:pt x="6664" y="2376"/>
                    <a:pt x="6429" y="2299"/>
                    <a:pt x="6232" y="2145"/>
                  </a:cubicBezTo>
                  <a:lnTo>
                    <a:pt x="6116" y="2059"/>
                  </a:lnTo>
                  <a:cubicBezTo>
                    <a:pt x="5260" y="1405"/>
                    <a:pt x="4241" y="1030"/>
                    <a:pt x="3174" y="963"/>
                  </a:cubicBezTo>
                  <a:cubicBezTo>
                    <a:pt x="1520" y="876"/>
                    <a:pt x="741" y="366"/>
                    <a:pt x="424" y="68"/>
                  </a:cubicBezTo>
                  <a:cubicBezTo>
                    <a:pt x="375" y="20"/>
                    <a:pt x="318" y="1"/>
                    <a:pt x="250" y="1"/>
                  </a:cubicBezTo>
                  <a:close/>
                  <a:moveTo>
                    <a:pt x="9828" y="4684"/>
                  </a:moveTo>
                  <a:cubicBezTo>
                    <a:pt x="9828" y="4684"/>
                    <a:pt x="9828" y="4684"/>
                    <a:pt x="9828" y="4684"/>
                  </a:cubicBezTo>
                  <a:lnTo>
                    <a:pt x="9838" y="4684"/>
                  </a:lnTo>
                  <a:cubicBezTo>
                    <a:pt x="9834" y="4684"/>
                    <a:pt x="9831" y="4684"/>
                    <a:pt x="9828" y="4684"/>
                  </a:cubicBezTo>
                  <a:close/>
                </a:path>
              </a:pathLst>
            </a:custGeom>
            <a:solidFill>
              <a:srgbClr val="AAB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257;p86">
              <a:extLst>
                <a:ext uri="{FF2B5EF4-FFF2-40B4-BE49-F238E27FC236}">
                  <a16:creationId xmlns:a16="http://schemas.microsoft.com/office/drawing/2014/main" id="{CCECFDD0-402C-4186-A48C-F239359BFFCA}"/>
                </a:ext>
              </a:extLst>
            </p:cNvPr>
            <p:cNvSpPr/>
            <p:nvPr/>
          </p:nvSpPr>
          <p:spPr>
            <a:xfrm>
              <a:off x="5972505" y="2430000"/>
              <a:ext cx="124417" cy="122405"/>
            </a:xfrm>
            <a:custGeom>
              <a:avLst/>
              <a:gdLst/>
              <a:ahLst/>
              <a:cxnLst/>
              <a:rect l="l" t="t" r="r" b="b"/>
              <a:pathLst>
                <a:path w="4761" h="4684" extrusionOk="0">
                  <a:moveTo>
                    <a:pt x="4510" y="1"/>
                  </a:moveTo>
                  <a:cubicBezTo>
                    <a:pt x="4443" y="1"/>
                    <a:pt x="4385" y="20"/>
                    <a:pt x="4337" y="68"/>
                  </a:cubicBezTo>
                  <a:cubicBezTo>
                    <a:pt x="3991" y="366"/>
                    <a:pt x="3577" y="587"/>
                    <a:pt x="3135" y="703"/>
                  </a:cubicBezTo>
                  <a:cubicBezTo>
                    <a:pt x="2933" y="1713"/>
                    <a:pt x="2375" y="3395"/>
                    <a:pt x="866" y="4242"/>
                  </a:cubicBezTo>
                  <a:cubicBezTo>
                    <a:pt x="596" y="4395"/>
                    <a:pt x="308" y="4511"/>
                    <a:pt x="0" y="4588"/>
                  </a:cubicBezTo>
                  <a:cubicBezTo>
                    <a:pt x="183" y="4626"/>
                    <a:pt x="366" y="4655"/>
                    <a:pt x="558" y="4674"/>
                  </a:cubicBezTo>
                  <a:cubicBezTo>
                    <a:pt x="635" y="4674"/>
                    <a:pt x="712" y="4684"/>
                    <a:pt x="779" y="4684"/>
                  </a:cubicBezTo>
                  <a:cubicBezTo>
                    <a:pt x="1356" y="4674"/>
                    <a:pt x="1914" y="4530"/>
                    <a:pt x="2404" y="4251"/>
                  </a:cubicBezTo>
                  <a:cubicBezTo>
                    <a:pt x="4154" y="3261"/>
                    <a:pt x="4625" y="1145"/>
                    <a:pt x="4750" y="280"/>
                  </a:cubicBezTo>
                  <a:cubicBezTo>
                    <a:pt x="4760" y="212"/>
                    <a:pt x="4741" y="145"/>
                    <a:pt x="4693" y="87"/>
                  </a:cubicBezTo>
                  <a:cubicBezTo>
                    <a:pt x="4654" y="39"/>
                    <a:pt x="4587" y="1"/>
                    <a:pt x="4520" y="1"/>
                  </a:cubicBezTo>
                  <a:close/>
                </a:path>
              </a:pathLst>
            </a:custGeom>
            <a:solidFill>
              <a:srgbClr val="96A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258;p86">
              <a:extLst>
                <a:ext uri="{FF2B5EF4-FFF2-40B4-BE49-F238E27FC236}">
                  <a16:creationId xmlns:a16="http://schemas.microsoft.com/office/drawing/2014/main" id="{553D2183-4982-4F9A-8845-D440D0654CE4}"/>
                </a:ext>
              </a:extLst>
            </p:cNvPr>
            <p:cNvSpPr/>
            <p:nvPr/>
          </p:nvSpPr>
          <p:spPr>
            <a:xfrm>
              <a:off x="5750353" y="2455139"/>
              <a:ext cx="156325" cy="84722"/>
            </a:xfrm>
            <a:custGeom>
              <a:avLst/>
              <a:gdLst/>
              <a:ahLst/>
              <a:cxnLst/>
              <a:rect l="l" t="t" r="r" b="b"/>
              <a:pathLst>
                <a:path w="5982" h="3242" extrusionOk="0">
                  <a:moveTo>
                    <a:pt x="289" y="1"/>
                  </a:moveTo>
                  <a:cubicBezTo>
                    <a:pt x="116" y="10"/>
                    <a:pt x="1" y="193"/>
                    <a:pt x="78" y="347"/>
                  </a:cubicBezTo>
                  <a:lnTo>
                    <a:pt x="404" y="1058"/>
                  </a:lnTo>
                  <a:cubicBezTo>
                    <a:pt x="789" y="1885"/>
                    <a:pt x="1328" y="2491"/>
                    <a:pt x="1991" y="2866"/>
                  </a:cubicBezTo>
                  <a:cubicBezTo>
                    <a:pt x="2414" y="3106"/>
                    <a:pt x="2895" y="3241"/>
                    <a:pt x="3385" y="3241"/>
                  </a:cubicBezTo>
                  <a:cubicBezTo>
                    <a:pt x="3453" y="3241"/>
                    <a:pt x="3520" y="3241"/>
                    <a:pt x="3578" y="3222"/>
                  </a:cubicBezTo>
                  <a:cubicBezTo>
                    <a:pt x="4318" y="3174"/>
                    <a:pt x="4982" y="2847"/>
                    <a:pt x="5405" y="2568"/>
                  </a:cubicBezTo>
                  <a:lnTo>
                    <a:pt x="5828" y="2299"/>
                  </a:lnTo>
                  <a:cubicBezTo>
                    <a:pt x="5972" y="2212"/>
                    <a:pt x="5982" y="2010"/>
                    <a:pt x="5847" y="1914"/>
                  </a:cubicBezTo>
                  <a:lnTo>
                    <a:pt x="5462" y="1587"/>
                  </a:lnTo>
                  <a:cubicBezTo>
                    <a:pt x="4645" y="904"/>
                    <a:pt x="3626" y="491"/>
                    <a:pt x="2568" y="424"/>
                  </a:cubicBezTo>
                  <a:cubicBezTo>
                    <a:pt x="2078" y="404"/>
                    <a:pt x="1587" y="327"/>
                    <a:pt x="1116" y="212"/>
                  </a:cubicBezTo>
                  <a:lnTo>
                    <a:pt x="356" y="10"/>
                  </a:lnTo>
                  <a:cubicBezTo>
                    <a:pt x="337" y="10"/>
                    <a:pt x="318" y="10"/>
                    <a:pt x="289" y="1"/>
                  </a:cubicBezTo>
                  <a:close/>
                </a:path>
              </a:pathLst>
            </a:custGeom>
            <a:solidFill>
              <a:srgbClr val="96A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259;p86">
              <a:extLst>
                <a:ext uri="{FF2B5EF4-FFF2-40B4-BE49-F238E27FC236}">
                  <a16:creationId xmlns:a16="http://schemas.microsoft.com/office/drawing/2014/main" id="{1833DD8D-4F45-4933-A3B6-3043FA7A8F43}"/>
                </a:ext>
              </a:extLst>
            </p:cNvPr>
            <p:cNvSpPr/>
            <p:nvPr/>
          </p:nvSpPr>
          <p:spPr>
            <a:xfrm>
              <a:off x="5763184" y="2465697"/>
              <a:ext cx="131185" cy="64600"/>
            </a:xfrm>
            <a:custGeom>
              <a:avLst/>
              <a:gdLst/>
              <a:ahLst/>
              <a:cxnLst/>
              <a:rect l="l" t="t" r="r" b="b"/>
              <a:pathLst>
                <a:path w="5020" h="2472" extrusionOk="0">
                  <a:moveTo>
                    <a:pt x="0" y="0"/>
                  </a:moveTo>
                  <a:lnTo>
                    <a:pt x="240" y="500"/>
                  </a:lnTo>
                  <a:cubicBezTo>
                    <a:pt x="587" y="1250"/>
                    <a:pt x="1067" y="1808"/>
                    <a:pt x="1673" y="2145"/>
                  </a:cubicBezTo>
                  <a:cubicBezTo>
                    <a:pt x="2039" y="2356"/>
                    <a:pt x="2462" y="2472"/>
                    <a:pt x="2894" y="2472"/>
                  </a:cubicBezTo>
                  <a:cubicBezTo>
                    <a:pt x="2952" y="2472"/>
                    <a:pt x="3010" y="2472"/>
                    <a:pt x="3068" y="2462"/>
                  </a:cubicBezTo>
                  <a:cubicBezTo>
                    <a:pt x="3731" y="2414"/>
                    <a:pt x="4337" y="2106"/>
                    <a:pt x="4721" y="1856"/>
                  </a:cubicBezTo>
                  <a:lnTo>
                    <a:pt x="5020" y="1674"/>
                  </a:lnTo>
                  <a:lnTo>
                    <a:pt x="4750" y="1443"/>
                  </a:lnTo>
                  <a:cubicBezTo>
                    <a:pt x="3991" y="808"/>
                    <a:pt x="3048" y="433"/>
                    <a:pt x="2058" y="366"/>
                  </a:cubicBezTo>
                  <a:cubicBezTo>
                    <a:pt x="1539" y="347"/>
                    <a:pt x="1029" y="270"/>
                    <a:pt x="539" y="1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0E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260;p86">
              <a:extLst>
                <a:ext uri="{FF2B5EF4-FFF2-40B4-BE49-F238E27FC236}">
                  <a16:creationId xmlns:a16="http://schemas.microsoft.com/office/drawing/2014/main" id="{7D85547B-83F4-45B7-8045-B3F6242C7E15}"/>
                </a:ext>
              </a:extLst>
            </p:cNvPr>
            <p:cNvSpPr/>
            <p:nvPr/>
          </p:nvSpPr>
          <p:spPr>
            <a:xfrm>
              <a:off x="5926016" y="2455375"/>
              <a:ext cx="156298" cy="84486"/>
            </a:xfrm>
            <a:custGeom>
              <a:avLst/>
              <a:gdLst/>
              <a:ahLst/>
              <a:cxnLst/>
              <a:rect l="l" t="t" r="r" b="b"/>
              <a:pathLst>
                <a:path w="5981" h="3233" extrusionOk="0">
                  <a:moveTo>
                    <a:pt x="5695" y="1"/>
                  </a:moveTo>
                  <a:cubicBezTo>
                    <a:pt x="5673" y="1"/>
                    <a:pt x="5649" y="4"/>
                    <a:pt x="5626" y="11"/>
                  </a:cubicBezTo>
                  <a:lnTo>
                    <a:pt x="4866" y="203"/>
                  </a:lnTo>
                  <a:cubicBezTo>
                    <a:pt x="4395" y="328"/>
                    <a:pt x="3904" y="395"/>
                    <a:pt x="3414" y="424"/>
                  </a:cubicBezTo>
                  <a:cubicBezTo>
                    <a:pt x="2356" y="492"/>
                    <a:pt x="1337" y="895"/>
                    <a:pt x="519" y="1588"/>
                  </a:cubicBezTo>
                  <a:lnTo>
                    <a:pt x="135" y="1905"/>
                  </a:lnTo>
                  <a:cubicBezTo>
                    <a:pt x="0" y="2011"/>
                    <a:pt x="19" y="2203"/>
                    <a:pt x="154" y="2299"/>
                  </a:cubicBezTo>
                  <a:lnTo>
                    <a:pt x="577" y="2569"/>
                  </a:lnTo>
                  <a:cubicBezTo>
                    <a:pt x="1000" y="2838"/>
                    <a:pt x="1664" y="3174"/>
                    <a:pt x="2404" y="3222"/>
                  </a:cubicBezTo>
                  <a:cubicBezTo>
                    <a:pt x="2472" y="3232"/>
                    <a:pt x="2539" y="3232"/>
                    <a:pt x="2597" y="3232"/>
                  </a:cubicBezTo>
                  <a:cubicBezTo>
                    <a:pt x="3087" y="3232"/>
                    <a:pt x="3568" y="3097"/>
                    <a:pt x="3991" y="2857"/>
                  </a:cubicBezTo>
                  <a:cubicBezTo>
                    <a:pt x="4654" y="2482"/>
                    <a:pt x="5193" y="1876"/>
                    <a:pt x="5577" y="1059"/>
                  </a:cubicBezTo>
                  <a:lnTo>
                    <a:pt x="5904" y="347"/>
                  </a:lnTo>
                  <a:cubicBezTo>
                    <a:pt x="5981" y="178"/>
                    <a:pt x="5863" y="1"/>
                    <a:pt x="5695" y="1"/>
                  </a:cubicBezTo>
                  <a:close/>
                </a:path>
              </a:pathLst>
            </a:custGeom>
            <a:solidFill>
              <a:srgbClr val="96A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261;p86">
              <a:extLst>
                <a:ext uri="{FF2B5EF4-FFF2-40B4-BE49-F238E27FC236}">
                  <a16:creationId xmlns:a16="http://schemas.microsoft.com/office/drawing/2014/main" id="{2555416E-CDFE-49B7-9092-884A0DE78F03}"/>
                </a:ext>
              </a:extLst>
            </p:cNvPr>
            <p:cNvSpPr/>
            <p:nvPr/>
          </p:nvSpPr>
          <p:spPr>
            <a:xfrm>
              <a:off x="5938324" y="2465697"/>
              <a:ext cx="131185" cy="64600"/>
            </a:xfrm>
            <a:custGeom>
              <a:avLst/>
              <a:gdLst/>
              <a:ahLst/>
              <a:cxnLst/>
              <a:rect l="l" t="t" r="r" b="b"/>
              <a:pathLst>
                <a:path w="5020" h="2472" extrusionOk="0">
                  <a:moveTo>
                    <a:pt x="5020" y="0"/>
                  </a:moveTo>
                  <a:lnTo>
                    <a:pt x="4491" y="145"/>
                  </a:lnTo>
                  <a:cubicBezTo>
                    <a:pt x="3991" y="270"/>
                    <a:pt x="3481" y="347"/>
                    <a:pt x="2962" y="366"/>
                  </a:cubicBezTo>
                  <a:cubicBezTo>
                    <a:pt x="1972" y="433"/>
                    <a:pt x="1029" y="808"/>
                    <a:pt x="270" y="1443"/>
                  </a:cubicBezTo>
                  <a:lnTo>
                    <a:pt x="0" y="1674"/>
                  </a:lnTo>
                  <a:lnTo>
                    <a:pt x="298" y="1856"/>
                  </a:lnTo>
                  <a:cubicBezTo>
                    <a:pt x="683" y="2106"/>
                    <a:pt x="1289" y="2414"/>
                    <a:pt x="1952" y="2462"/>
                  </a:cubicBezTo>
                  <a:cubicBezTo>
                    <a:pt x="2010" y="2472"/>
                    <a:pt x="2068" y="2472"/>
                    <a:pt x="2126" y="2472"/>
                  </a:cubicBezTo>
                  <a:cubicBezTo>
                    <a:pt x="2558" y="2472"/>
                    <a:pt x="2981" y="2356"/>
                    <a:pt x="3347" y="2145"/>
                  </a:cubicBezTo>
                  <a:cubicBezTo>
                    <a:pt x="3953" y="1808"/>
                    <a:pt x="4433" y="1250"/>
                    <a:pt x="4789" y="500"/>
                  </a:cubicBezTo>
                  <a:lnTo>
                    <a:pt x="5020" y="0"/>
                  </a:lnTo>
                  <a:close/>
                </a:path>
              </a:pathLst>
            </a:custGeom>
            <a:solidFill>
              <a:srgbClr val="E0E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262;p86">
              <a:extLst>
                <a:ext uri="{FF2B5EF4-FFF2-40B4-BE49-F238E27FC236}">
                  <a16:creationId xmlns:a16="http://schemas.microsoft.com/office/drawing/2014/main" id="{84FBE871-43DF-4B43-9D47-F14FCD79C854}"/>
                </a:ext>
              </a:extLst>
            </p:cNvPr>
            <p:cNvSpPr/>
            <p:nvPr/>
          </p:nvSpPr>
          <p:spPr>
            <a:xfrm>
              <a:off x="6000389" y="2465932"/>
              <a:ext cx="69382" cy="64129"/>
            </a:xfrm>
            <a:custGeom>
              <a:avLst/>
              <a:gdLst/>
              <a:ahLst/>
              <a:cxnLst/>
              <a:rect l="l" t="t" r="r" b="b"/>
              <a:pathLst>
                <a:path w="2655" h="2454" extrusionOk="0">
                  <a:moveTo>
                    <a:pt x="2655" y="1"/>
                  </a:moveTo>
                  <a:lnTo>
                    <a:pt x="2116" y="136"/>
                  </a:lnTo>
                  <a:cubicBezTo>
                    <a:pt x="1780" y="222"/>
                    <a:pt x="1433" y="289"/>
                    <a:pt x="1087" y="328"/>
                  </a:cubicBezTo>
                  <a:cubicBezTo>
                    <a:pt x="1020" y="818"/>
                    <a:pt x="789" y="1790"/>
                    <a:pt x="1" y="2453"/>
                  </a:cubicBezTo>
                  <a:cubicBezTo>
                    <a:pt x="347" y="2424"/>
                    <a:pt x="683" y="2309"/>
                    <a:pt x="981" y="2136"/>
                  </a:cubicBezTo>
                  <a:cubicBezTo>
                    <a:pt x="1587" y="1799"/>
                    <a:pt x="2068" y="1251"/>
                    <a:pt x="2414" y="491"/>
                  </a:cubicBezTo>
                  <a:lnTo>
                    <a:pt x="2655" y="1"/>
                  </a:lnTo>
                  <a:close/>
                </a:path>
              </a:pathLst>
            </a:custGeom>
            <a:solidFill>
              <a:srgbClr val="CCD6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263;p86">
              <a:extLst>
                <a:ext uri="{FF2B5EF4-FFF2-40B4-BE49-F238E27FC236}">
                  <a16:creationId xmlns:a16="http://schemas.microsoft.com/office/drawing/2014/main" id="{778D3D64-F6E1-444B-A797-F6EB4709677E}"/>
                </a:ext>
              </a:extLst>
            </p:cNvPr>
            <p:cNvSpPr/>
            <p:nvPr/>
          </p:nvSpPr>
          <p:spPr>
            <a:xfrm>
              <a:off x="5816703" y="2491333"/>
              <a:ext cx="77666" cy="38964"/>
            </a:xfrm>
            <a:custGeom>
              <a:avLst/>
              <a:gdLst/>
              <a:ahLst/>
              <a:cxnLst/>
              <a:rect l="l" t="t" r="r" b="b"/>
              <a:pathLst>
                <a:path w="2972" h="1491" extrusionOk="0">
                  <a:moveTo>
                    <a:pt x="2020" y="0"/>
                  </a:moveTo>
                  <a:cubicBezTo>
                    <a:pt x="1645" y="414"/>
                    <a:pt x="866" y="1173"/>
                    <a:pt x="0" y="1337"/>
                  </a:cubicBezTo>
                  <a:cubicBezTo>
                    <a:pt x="269" y="1443"/>
                    <a:pt x="558" y="1491"/>
                    <a:pt x="846" y="1491"/>
                  </a:cubicBezTo>
                  <a:cubicBezTo>
                    <a:pt x="904" y="1491"/>
                    <a:pt x="962" y="1491"/>
                    <a:pt x="1020" y="1481"/>
                  </a:cubicBezTo>
                  <a:cubicBezTo>
                    <a:pt x="1683" y="1443"/>
                    <a:pt x="2289" y="1135"/>
                    <a:pt x="2673" y="885"/>
                  </a:cubicBezTo>
                  <a:lnTo>
                    <a:pt x="2972" y="693"/>
                  </a:lnTo>
                  <a:lnTo>
                    <a:pt x="2702" y="471"/>
                  </a:lnTo>
                  <a:cubicBezTo>
                    <a:pt x="2481" y="298"/>
                    <a:pt x="2260" y="135"/>
                    <a:pt x="2020" y="0"/>
                  </a:cubicBezTo>
                  <a:close/>
                </a:path>
              </a:pathLst>
            </a:custGeom>
            <a:solidFill>
              <a:srgbClr val="CCD6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264;p86">
              <a:extLst>
                <a:ext uri="{FF2B5EF4-FFF2-40B4-BE49-F238E27FC236}">
                  <a16:creationId xmlns:a16="http://schemas.microsoft.com/office/drawing/2014/main" id="{0CABF499-71C4-488A-B787-FAA96C0CD732}"/>
                </a:ext>
              </a:extLst>
            </p:cNvPr>
            <p:cNvSpPr/>
            <p:nvPr/>
          </p:nvSpPr>
          <p:spPr>
            <a:xfrm>
              <a:off x="5828751" y="2603990"/>
              <a:ext cx="175192" cy="72831"/>
            </a:xfrm>
            <a:custGeom>
              <a:avLst/>
              <a:gdLst/>
              <a:ahLst/>
              <a:cxnLst/>
              <a:rect l="l" t="t" r="r" b="b"/>
              <a:pathLst>
                <a:path w="6704" h="2787" extrusionOk="0">
                  <a:moveTo>
                    <a:pt x="2494" y="1"/>
                  </a:moveTo>
                  <a:cubicBezTo>
                    <a:pt x="2150" y="1"/>
                    <a:pt x="1772" y="116"/>
                    <a:pt x="1453" y="430"/>
                  </a:cubicBezTo>
                  <a:cubicBezTo>
                    <a:pt x="703" y="1180"/>
                    <a:pt x="1" y="1286"/>
                    <a:pt x="1" y="1286"/>
                  </a:cubicBezTo>
                  <a:cubicBezTo>
                    <a:pt x="559" y="1565"/>
                    <a:pt x="1068" y="1930"/>
                    <a:pt x="1520" y="2353"/>
                  </a:cubicBezTo>
                  <a:cubicBezTo>
                    <a:pt x="1930" y="2763"/>
                    <a:pt x="3062" y="2786"/>
                    <a:pt x="3309" y="2786"/>
                  </a:cubicBezTo>
                  <a:cubicBezTo>
                    <a:pt x="3340" y="2786"/>
                    <a:pt x="3357" y="2786"/>
                    <a:pt x="3357" y="2786"/>
                  </a:cubicBezTo>
                  <a:cubicBezTo>
                    <a:pt x="3357" y="2786"/>
                    <a:pt x="3374" y="2786"/>
                    <a:pt x="3404" y="2786"/>
                  </a:cubicBezTo>
                  <a:cubicBezTo>
                    <a:pt x="3649" y="2786"/>
                    <a:pt x="4774" y="2763"/>
                    <a:pt x="5184" y="2353"/>
                  </a:cubicBezTo>
                  <a:cubicBezTo>
                    <a:pt x="5636" y="1930"/>
                    <a:pt x="6145" y="1565"/>
                    <a:pt x="6703" y="1286"/>
                  </a:cubicBezTo>
                  <a:cubicBezTo>
                    <a:pt x="6703" y="1286"/>
                    <a:pt x="6001" y="1180"/>
                    <a:pt x="5251" y="430"/>
                  </a:cubicBezTo>
                  <a:cubicBezTo>
                    <a:pt x="4934" y="118"/>
                    <a:pt x="4558" y="4"/>
                    <a:pt x="4217" y="4"/>
                  </a:cubicBezTo>
                  <a:cubicBezTo>
                    <a:pt x="3854" y="4"/>
                    <a:pt x="3530" y="132"/>
                    <a:pt x="3357" y="286"/>
                  </a:cubicBezTo>
                  <a:cubicBezTo>
                    <a:pt x="3179" y="128"/>
                    <a:pt x="2855" y="1"/>
                    <a:pt x="2494" y="1"/>
                  </a:cubicBezTo>
                  <a:close/>
                </a:path>
              </a:pathLst>
            </a:custGeom>
            <a:solidFill>
              <a:srgbClr val="708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265;p86">
              <a:extLst>
                <a:ext uri="{FF2B5EF4-FFF2-40B4-BE49-F238E27FC236}">
                  <a16:creationId xmlns:a16="http://schemas.microsoft.com/office/drawing/2014/main" id="{2EC66EE2-89CD-48F8-89B4-AC3E1AA6F827}"/>
                </a:ext>
              </a:extLst>
            </p:cNvPr>
            <p:cNvSpPr/>
            <p:nvPr/>
          </p:nvSpPr>
          <p:spPr>
            <a:xfrm>
              <a:off x="5828751" y="2636316"/>
              <a:ext cx="175192" cy="40505"/>
            </a:xfrm>
            <a:custGeom>
              <a:avLst/>
              <a:gdLst/>
              <a:ahLst/>
              <a:cxnLst/>
              <a:rect l="l" t="t" r="r" b="b"/>
              <a:pathLst>
                <a:path w="6704" h="1550" extrusionOk="0">
                  <a:moveTo>
                    <a:pt x="3357" y="1"/>
                  </a:moveTo>
                  <a:lnTo>
                    <a:pt x="3241" y="49"/>
                  </a:lnTo>
                  <a:cubicBezTo>
                    <a:pt x="2860" y="193"/>
                    <a:pt x="2373" y="241"/>
                    <a:pt x="1893" y="241"/>
                  </a:cubicBezTo>
                  <a:cubicBezTo>
                    <a:pt x="933" y="241"/>
                    <a:pt x="1" y="49"/>
                    <a:pt x="1" y="49"/>
                  </a:cubicBezTo>
                  <a:lnTo>
                    <a:pt x="1" y="49"/>
                  </a:lnTo>
                  <a:cubicBezTo>
                    <a:pt x="559" y="328"/>
                    <a:pt x="1068" y="693"/>
                    <a:pt x="1520" y="1116"/>
                  </a:cubicBezTo>
                  <a:cubicBezTo>
                    <a:pt x="1930" y="1526"/>
                    <a:pt x="3062" y="1549"/>
                    <a:pt x="3309" y="1549"/>
                  </a:cubicBezTo>
                  <a:cubicBezTo>
                    <a:pt x="3340" y="1549"/>
                    <a:pt x="3357" y="1549"/>
                    <a:pt x="3357" y="1549"/>
                  </a:cubicBezTo>
                  <a:cubicBezTo>
                    <a:pt x="3357" y="1549"/>
                    <a:pt x="3374" y="1549"/>
                    <a:pt x="3404" y="1549"/>
                  </a:cubicBezTo>
                  <a:cubicBezTo>
                    <a:pt x="3649" y="1549"/>
                    <a:pt x="4774" y="1526"/>
                    <a:pt x="5184" y="1116"/>
                  </a:cubicBezTo>
                  <a:cubicBezTo>
                    <a:pt x="5636" y="693"/>
                    <a:pt x="6145" y="328"/>
                    <a:pt x="6703" y="49"/>
                  </a:cubicBezTo>
                  <a:lnTo>
                    <a:pt x="6703" y="49"/>
                  </a:lnTo>
                  <a:cubicBezTo>
                    <a:pt x="6703" y="49"/>
                    <a:pt x="5776" y="241"/>
                    <a:pt x="4816" y="241"/>
                  </a:cubicBezTo>
                  <a:cubicBezTo>
                    <a:pt x="4335" y="241"/>
                    <a:pt x="3847" y="193"/>
                    <a:pt x="3463" y="49"/>
                  </a:cubicBezTo>
                  <a:lnTo>
                    <a:pt x="3357" y="1"/>
                  </a:ln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266;p86">
              <a:extLst>
                <a:ext uri="{FF2B5EF4-FFF2-40B4-BE49-F238E27FC236}">
                  <a16:creationId xmlns:a16="http://schemas.microsoft.com/office/drawing/2014/main" id="{CCDBD0AA-3056-45BD-8C83-C2FB7EC8F66E}"/>
                </a:ext>
              </a:extLst>
            </p:cNvPr>
            <p:cNvSpPr/>
            <p:nvPr/>
          </p:nvSpPr>
          <p:spPr>
            <a:xfrm>
              <a:off x="5872993" y="2648624"/>
              <a:ext cx="86472" cy="16620"/>
            </a:xfrm>
            <a:custGeom>
              <a:avLst/>
              <a:gdLst/>
              <a:ahLst/>
              <a:cxnLst/>
              <a:rect l="l" t="t" r="r" b="b"/>
              <a:pathLst>
                <a:path w="3309" h="636" extrusionOk="0">
                  <a:moveTo>
                    <a:pt x="1654" y="1"/>
                  </a:moveTo>
                  <a:cubicBezTo>
                    <a:pt x="1212" y="145"/>
                    <a:pt x="754" y="213"/>
                    <a:pt x="286" y="213"/>
                  </a:cubicBezTo>
                  <a:cubicBezTo>
                    <a:pt x="255" y="213"/>
                    <a:pt x="224" y="213"/>
                    <a:pt x="193" y="212"/>
                  </a:cubicBezTo>
                  <a:lnTo>
                    <a:pt x="0" y="212"/>
                  </a:lnTo>
                  <a:cubicBezTo>
                    <a:pt x="48" y="251"/>
                    <a:pt x="96" y="289"/>
                    <a:pt x="135" y="337"/>
                  </a:cubicBezTo>
                  <a:cubicBezTo>
                    <a:pt x="308" y="510"/>
                    <a:pt x="923" y="636"/>
                    <a:pt x="1596" y="636"/>
                  </a:cubicBezTo>
                  <a:lnTo>
                    <a:pt x="1721" y="636"/>
                  </a:lnTo>
                  <a:cubicBezTo>
                    <a:pt x="2395" y="636"/>
                    <a:pt x="3010" y="510"/>
                    <a:pt x="3173" y="337"/>
                  </a:cubicBezTo>
                  <a:cubicBezTo>
                    <a:pt x="3222" y="289"/>
                    <a:pt x="3270" y="251"/>
                    <a:pt x="3308" y="212"/>
                  </a:cubicBezTo>
                  <a:lnTo>
                    <a:pt x="3116" y="212"/>
                  </a:lnTo>
                  <a:cubicBezTo>
                    <a:pt x="3085" y="213"/>
                    <a:pt x="3055" y="213"/>
                    <a:pt x="3024" y="213"/>
                  </a:cubicBezTo>
                  <a:cubicBezTo>
                    <a:pt x="2563" y="213"/>
                    <a:pt x="2096" y="145"/>
                    <a:pt x="1654" y="1"/>
                  </a:cubicBezTo>
                  <a:close/>
                </a:path>
              </a:pathLst>
            </a:custGeom>
            <a:solidFill>
              <a:srgbClr val="708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267;p86">
              <a:extLst>
                <a:ext uri="{FF2B5EF4-FFF2-40B4-BE49-F238E27FC236}">
                  <a16:creationId xmlns:a16="http://schemas.microsoft.com/office/drawing/2014/main" id="{708BA4A3-52DD-4509-A384-D58C26F26F4F}"/>
                </a:ext>
              </a:extLst>
            </p:cNvPr>
            <p:cNvSpPr/>
            <p:nvPr/>
          </p:nvSpPr>
          <p:spPr>
            <a:xfrm>
              <a:off x="5920972" y="2616717"/>
              <a:ext cx="50540" cy="17404"/>
            </a:xfrm>
            <a:custGeom>
              <a:avLst/>
              <a:gdLst/>
              <a:ahLst/>
              <a:cxnLst/>
              <a:rect l="l" t="t" r="r" b="b"/>
              <a:pathLst>
                <a:path w="1934" h="666" extrusionOk="0">
                  <a:moveTo>
                    <a:pt x="828" y="1"/>
                  </a:moveTo>
                  <a:cubicBezTo>
                    <a:pt x="616" y="1"/>
                    <a:pt x="405" y="58"/>
                    <a:pt x="241" y="183"/>
                  </a:cubicBezTo>
                  <a:lnTo>
                    <a:pt x="1" y="395"/>
                  </a:lnTo>
                  <a:lnTo>
                    <a:pt x="232" y="491"/>
                  </a:lnTo>
                  <a:cubicBezTo>
                    <a:pt x="589" y="607"/>
                    <a:pt x="963" y="665"/>
                    <a:pt x="1345" y="665"/>
                  </a:cubicBezTo>
                  <a:cubicBezTo>
                    <a:pt x="1375" y="665"/>
                    <a:pt x="1404" y="665"/>
                    <a:pt x="1434" y="664"/>
                  </a:cubicBezTo>
                  <a:cubicBezTo>
                    <a:pt x="1607" y="664"/>
                    <a:pt x="1780" y="664"/>
                    <a:pt x="1934" y="645"/>
                  </a:cubicBezTo>
                  <a:cubicBezTo>
                    <a:pt x="1809" y="539"/>
                    <a:pt x="1684" y="433"/>
                    <a:pt x="1568" y="318"/>
                  </a:cubicBezTo>
                  <a:cubicBezTo>
                    <a:pt x="1376" y="116"/>
                    <a:pt x="1107" y="1"/>
                    <a:pt x="828" y="1"/>
                  </a:cubicBezTo>
                  <a:close/>
                </a:path>
              </a:pathLst>
            </a:custGeom>
            <a:solidFill>
              <a:srgbClr val="7F9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268;p86">
              <a:extLst>
                <a:ext uri="{FF2B5EF4-FFF2-40B4-BE49-F238E27FC236}">
                  <a16:creationId xmlns:a16="http://schemas.microsoft.com/office/drawing/2014/main" id="{D39ADE44-6B6F-4114-BD62-D23626B25B11}"/>
                </a:ext>
              </a:extLst>
            </p:cNvPr>
            <p:cNvSpPr/>
            <p:nvPr/>
          </p:nvSpPr>
          <p:spPr>
            <a:xfrm>
              <a:off x="5860920" y="2616717"/>
              <a:ext cx="50802" cy="17404"/>
            </a:xfrm>
            <a:custGeom>
              <a:avLst/>
              <a:gdLst/>
              <a:ahLst/>
              <a:cxnLst/>
              <a:rect l="l" t="t" r="r" b="b"/>
              <a:pathLst>
                <a:path w="1944" h="666" extrusionOk="0">
                  <a:moveTo>
                    <a:pt x="1116" y="1"/>
                  </a:moveTo>
                  <a:cubicBezTo>
                    <a:pt x="837" y="1"/>
                    <a:pt x="568" y="116"/>
                    <a:pt x="366" y="318"/>
                  </a:cubicBezTo>
                  <a:cubicBezTo>
                    <a:pt x="251" y="433"/>
                    <a:pt x="135" y="539"/>
                    <a:pt x="1" y="645"/>
                  </a:cubicBezTo>
                  <a:cubicBezTo>
                    <a:pt x="164" y="655"/>
                    <a:pt x="337" y="664"/>
                    <a:pt x="510" y="664"/>
                  </a:cubicBezTo>
                  <a:cubicBezTo>
                    <a:pt x="539" y="665"/>
                    <a:pt x="568" y="665"/>
                    <a:pt x="597" y="665"/>
                  </a:cubicBezTo>
                  <a:cubicBezTo>
                    <a:pt x="973" y="665"/>
                    <a:pt x="1355" y="607"/>
                    <a:pt x="1712" y="491"/>
                  </a:cubicBezTo>
                  <a:lnTo>
                    <a:pt x="1943" y="395"/>
                  </a:lnTo>
                  <a:lnTo>
                    <a:pt x="1703" y="183"/>
                  </a:lnTo>
                  <a:cubicBezTo>
                    <a:pt x="1530" y="58"/>
                    <a:pt x="1328" y="1"/>
                    <a:pt x="1116" y="1"/>
                  </a:cubicBezTo>
                  <a:close/>
                </a:path>
              </a:pathLst>
            </a:custGeom>
            <a:solidFill>
              <a:srgbClr val="7F9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10396;p84">
            <a:extLst>
              <a:ext uri="{FF2B5EF4-FFF2-40B4-BE49-F238E27FC236}">
                <a16:creationId xmlns:a16="http://schemas.microsoft.com/office/drawing/2014/main" id="{3E75C5CF-A5F0-4DD8-B538-6CBF7371BA1A}"/>
              </a:ext>
            </a:extLst>
          </p:cNvPr>
          <p:cNvGrpSpPr/>
          <p:nvPr/>
        </p:nvGrpSpPr>
        <p:grpSpPr>
          <a:xfrm>
            <a:off x="4512018" y="1785088"/>
            <a:ext cx="662267" cy="572700"/>
            <a:chOff x="3954432" y="2942999"/>
            <a:chExt cx="378249" cy="265909"/>
          </a:xfrm>
        </p:grpSpPr>
        <p:sp>
          <p:nvSpPr>
            <p:cNvPr id="69" name="Google Shape;10397;p84">
              <a:extLst>
                <a:ext uri="{FF2B5EF4-FFF2-40B4-BE49-F238E27FC236}">
                  <a16:creationId xmlns:a16="http://schemas.microsoft.com/office/drawing/2014/main" id="{830E3B71-6718-4D24-B2BE-35C64FB48AD4}"/>
                </a:ext>
              </a:extLst>
            </p:cNvPr>
            <p:cNvSpPr/>
            <p:nvPr/>
          </p:nvSpPr>
          <p:spPr>
            <a:xfrm>
              <a:off x="3954432" y="2981207"/>
              <a:ext cx="378249" cy="227700"/>
            </a:xfrm>
            <a:custGeom>
              <a:avLst/>
              <a:gdLst/>
              <a:ahLst/>
              <a:cxnLst/>
              <a:rect l="l" t="t" r="r" b="b"/>
              <a:pathLst>
                <a:path w="14404" h="8671" extrusionOk="0">
                  <a:moveTo>
                    <a:pt x="7207" y="0"/>
                  </a:moveTo>
                  <a:cubicBezTo>
                    <a:pt x="6346" y="0"/>
                    <a:pt x="5054" y="546"/>
                    <a:pt x="3388" y="1637"/>
                  </a:cubicBezTo>
                  <a:cubicBezTo>
                    <a:pt x="2307" y="2345"/>
                    <a:pt x="1264" y="3110"/>
                    <a:pt x="259" y="3924"/>
                  </a:cubicBezTo>
                  <a:cubicBezTo>
                    <a:pt x="0" y="4134"/>
                    <a:pt x="0" y="4527"/>
                    <a:pt x="259" y="4747"/>
                  </a:cubicBezTo>
                  <a:cubicBezTo>
                    <a:pt x="1264" y="5560"/>
                    <a:pt x="2307" y="6326"/>
                    <a:pt x="3388" y="7034"/>
                  </a:cubicBezTo>
                  <a:cubicBezTo>
                    <a:pt x="5063" y="8125"/>
                    <a:pt x="6346" y="8671"/>
                    <a:pt x="7207" y="8671"/>
                  </a:cubicBezTo>
                  <a:cubicBezTo>
                    <a:pt x="8059" y="8671"/>
                    <a:pt x="9351" y="8116"/>
                    <a:pt x="11025" y="7034"/>
                  </a:cubicBezTo>
                  <a:cubicBezTo>
                    <a:pt x="12107" y="6326"/>
                    <a:pt x="13150" y="5560"/>
                    <a:pt x="14145" y="4747"/>
                  </a:cubicBezTo>
                  <a:cubicBezTo>
                    <a:pt x="14404" y="4536"/>
                    <a:pt x="14404" y="4134"/>
                    <a:pt x="14145" y="3924"/>
                  </a:cubicBezTo>
                  <a:cubicBezTo>
                    <a:pt x="13150" y="3110"/>
                    <a:pt x="12107" y="2345"/>
                    <a:pt x="11025" y="1637"/>
                  </a:cubicBezTo>
                  <a:cubicBezTo>
                    <a:pt x="9351" y="546"/>
                    <a:pt x="8059" y="0"/>
                    <a:pt x="7207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398;p84">
              <a:extLst>
                <a:ext uri="{FF2B5EF4-FFF2-40B4-BE49-F238E27FC236}">
                  <a16:creationId xmlns:a16="http://schemas.microsoft.com/office/drawing/2014/main" id="{4F75C896-63E4-4D07-9B40-443F950DBA93}"/>
                </a:ext>
              </a:extLst>
            </p:cNvPr>
            <p:cNvSpPr/>
            <p:nvPr/>
          </p:nvSpPr>
          <p:spPr>
            <a:xfrm>
              <a:off x="3954432" y="2980944"/>
              <a:ext cx="208111" cy="227727"/>
            </a:xfrm>
            <a:custGeom>
              <a:avLst/>
              <a:gdLst/>
              <a:ahLst/>
              <a:cxnLst/>
              <a:rect l="l" t="t" r="r" b="b"/>
              <a:pathLst>
                <a:path w="7925" h="8672" extrusionOk="0">
                  <a:moveTo>
                    <a:pt x="7207" y="1"/>
                  </a:moveTo>
                  <a:cubicBezTo>
                    <a:pt x="6346" y="1"/>
                    <a:pt x="5063" y="556"/>
                    <a:pt x="3379" y="1637"/>
                  </a:cubicBezTo>
                  <a:cubicBezTo>
                    <a:pt x="2297" y="2345"/>
                    <a:pt x="1264" y="3111"/>
                    <a:pt x="259" y="3934"/>
                  </a:cubicBezTo>
                  <a:cubicBezTo>
                    <a:pt x="0" y="4144"/>
                    <a:pt x="0" y="4537"/>
                    <a:pt x="259" y="4747"/>
                  </a:cubicBezTo>
                  <a:cubicBezTo>
                    <a:pt x="1264" y="5561"/>
                    <a:pt x="2297" y="6326"/>
                    <a:pt x="3379" y="7044"/>
                  </a:cubicBezTo>
                  <a:cubicBezTo>
                    <a:pt x="5054" y="8126"/>
                    <a:pt x="6346" y="8671"/>
                    <a:pt x="7207" y="8671"/>
                  </a:cubicBezTo>
                  <a:cubicBezTo>
                    <a:pt x="7446" y="8671"/>
                    <a:pt x="7685" y="8633"/>
                    <a:pt x="7925" y="8575"/>
                  </a:cubicBezTo>
                  <a:cubicBezTo>
                    <a:pt x="7121" y="8374"/>
                    <a:pt x="6078" y="7858"/>
                    <a:pt x="4814" y="7044"/>
                  </a:cubicBezTo>
                  <a:cubicBezTo>
                    <a:pt x="3733" y="6326"/>
                    <a:pt x="2699" y="5570"/>
                    <a:pt x="1694" y="4747"/>
                  </a:cubicBezTo>
                  <a:cubicBezTo>
                    <a:pt x="1436" y="4537"/>
                    <a:pt x="1436" y="4144"/>
                    <a:pt x="1694" y="3934"/>
                  </a:cubicBezTo>
                  <a:cubicBezTo>
                    <a:pt x="2699" y="3111"/>
                    <a:pt x="3733" y="2345"/>
                    <a:pt x="4814" y="1637"/>
                  </a:cubicBezTo>
                  <a:cubicBezTo>
                    <a:pt x="6078" y="824"/>
                    <a:pt x="7121" y="307"/>
                    <a:pt x="7925" y="106"/>
                  </a:cubicBezTo>
                  <a:cubicBezTo>
                    <a:pt x="7685" y="39"/>
                    <a:pt x="7446" y="10"/>
                    <a:pt x="7207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399;p84">
              <a:extLst>
                <a:ext uri="{FF2B5EF4-FFF2-40B4-BE49-F238E27FC236}">
                  <a16:creationId xmlns:a16="http://schemas.microsoft.com/office/drawing/2014/main" id="{680E79CD-B73B-4DBF-B451-CBBD0EED1CCF}"/>
                </a:ext>
              </a:extLst>
            </p:cNvPr>
            <p:cNvSpPr/>
            <p:nvPr/>
          </p:nvSpPr>
          <p:spPr>
            <a:xfrm>
              <a:off x="4034604" y="3013270"/>
              <a:ext cx="190516" cy="163232"/>
            </a:xfrm>
            <a:custGeom>
              <a:avLst/>
              <a:gdLst/>
              <a:ahLst/>
              <a:cxnLst/>
              <a:rect l="l" t="t" r="r" b="b"/>
              <a:pathLst>
                <a:path w="7255" h="6216" extrusionOk="0">
                  <a:moveTo>
                    <a:pt x="4127" y="0"/>
                  </a:moveTo>
                  <a:cubicBezTo>
                    <a:pt x="3364" y="0"/>
                    <a:pt x="2587" y="283"/>
                    <a:pt x="1953" y="913"/>
                  </a:cubicBezTo>
                  <a:cubicBezTo>
                    <a:pt x="0" y="2866"/>
                    <a:pt x="1388" y="6215"/>
                    <a:pt x="4154" y="6215"/>
                  </a:cubicBezTo>
                  <a:cubicBezTo>
                    <a:pt x="5857" y="6206"/>
                    <a:pt x="7245" y="4818"/>
                    <a:pt x="7255" y="3105"/>
                  </a:cubicBezTo>
                  <a:cubicBezTo>
                    <a:pt x="7255" y="1239"/>
                    <a:pt x="5724" y="0"/>
                    <a:pt x="4127" y="0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400;p84">
              <a:extLst>
                <a:ext uri="{FF2B5EF4-FFF2-40B4-BE49-F238E27FC236}">
                  <a16:creationId xmlns:a16="http://schemas.microsoft.com/office/drawing/2014/main" id="{D2E8B445-BDA2-4F27-A7CF-5E623FA76AC1}"/>
                </a:ext>
              </a:extLst>
            </p:cNvPr>
            <p:cNvSpPr/>
            <p:nvPr/>
          </p:nvSpPr>
          <p:spPr>
            <a:xfrm>
              <a:off x="4062256" y="3013349"/>
              <a:ext cx="96768" cy="163101"/>
            </a:xfrm>
            <a:custGeom>
              <a:avLst/>
              <a:gdLst/>
              <a:ahLst/>
              <a:cxnLst/>
              <a:rect l="l" t="t" r="r" b="b"/>
              <a:pathLst>
                <a:path w="3685" h="6211" extrusionOk="0">
                  <a:moveTo>
                    <a:pt x="3088" y="0"/>
                  </a:moveTo>
                  <a:cubicBezTo>
                    <a:pt x="1418" y="0"/>
                    <a:pt x="0" y="1363"/>
                    <a:pt x="0" y="3102"/>
                  </a:cubicBezTo>
                  <a:cubicBezTo>
                    <a:pt x="0" y="4852"/>
                    <a:pt x="1423" y="6210"/>
                    <a:pt x="3097" y="6210"/>
                  </a:cubicBezTo>
                  <a:cubicBezTo>
                    <a:pt x="3290" y="6210"/>
                    <a:pt x="3487" y="6192"/>
                    <a:pt x="3685" y="6155"/>
                  </a:cubicBezTo>
                  <a:cubicBezTo>
                    <a:pt x="2230" y="5868"/>
                    <a:pt x="1177" y="4585"/>
                    <a:pt x="1177" y="3102"/>
                  </a:cubicBezTo>
                  <a:cubicBezTo>
                    <a:pt x="1177" y="1618"/>
                    <a:pt x="2230" y="346"/>
                    <a:pt x="3685" y="58"/>
                  </a:cubicBezTo>
                  <a:cubicBezTo>
                    <a:pt x="3483" y="19"/>
                    <a:pt x="3284" y="0"/>
                    <a:pt x="3088" y="0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401;p84">
              <a:extLst>
                <a:ext uri="{FF2B5EF4-FFF2-40B4-BE49-F238E27FC236}">
                  <a16:creationId xmlns:a16="http://schemas.microsoft.com/office/drawing/2014/main" id="{045BFFD1-9D8E-43E2-9C51-154FBE28A1C0}"/>
                </a:ext>
              </a:extLst>
            </p:cNvPr>
            <p:cNvSpPr/>
            <p:nvPr/>
          </p:nvSpPr>
          <p:spPr>
            <a:xfrm>
              <a:off x="4088647" y="3053763"/>
              <a:ext cx="96007" cy="82273"/>
            </a:xfrm>
            <a:custGeom>
              <a:avLst/>
              <a:gdLst/>
              <a:ahLst/>
              <a:cxnLst/>
              <a:rect l="l" t="t" r="r" b="b"/>
              <a:pathLst>
                <a:path w="3656" h="3133" extrusionOk="0">
                  <a:moveTo>
                    <a:pt x="2081" y="1"/>
                  </a:moveTo>
                  <a:cubicBezTo>
                    <a:pt x="1697" y="1"/>
                    <a:pt x="1305" y="143"/>
                    <a:pt x="986" y="462"/>
                  </a:cubicBezTo>
                  <a:cubicBezTo>
                    <a:pt x="0" y="1448"/>
                    <a:pt x="699" y="3132"/>
                    <a:pt x="2096" y="3132"/>
                  </a:cubicBezTo>
                  <a:cubicBezTo>
                    <a:pt x="2957" y="3132"/>
                    <a:pt x="3656" y="2434"/>
                    <a:pt x="3656" y="1563"/>
                  </a:cubicBezTo>
                  <a:cubicBezTo>
                    <a:pt x="3656" y="624"/>
                    <a:pt x="2885" y="1"/>
                    <a:pt x="2081" y="1"/>
                  </a:cubicBez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402;p84">
              <a:extLst>
                <a:ext uri="{FF2B5EF4-FFF2-40B4-BE49-F238E27FC236}">
                  <a16:creationId xmlns:a16="http://schemas.microsoft.com/office/drawing/2014/main" id="{5B0256AA-581A-4094-B646-D890BA2EAD1B}"/>
                </a:ext>
              </a:extLst>
            </p:cNvPr>
            <p:cNvSpPr/>
            <p:nvPr/>
          </p:nvSpPr>
          <p:spPr>
            <a:xfrm>
              <a:off x="4102696" y="3053868"/>
              <a:ext cx="57089" cy="82246"/>
            </a:xfrm>
            <a:custGeom>
              <a:avLst/>
              <a:gdLst/>
              <a:ahLst/>
              <a:cxnLst/>
              <a:rect l="l" t="t" r="r" b="b"/>
              <a:pathLst>
                <a:path w="2174" h="3132" extrusionOk="0">
                  <a:moveTo>
                    <a:pt x="1567" y="1"/>
                  </a:moveTo>
                  <a:cubicBezTo>
                    <a:pt x="740" y="1"/>
                    <a:pt x="1" y="667"/>
                    <a:pt x="1" y="1568"/>
                  </a:cubicBezTo>
                  <a:cubicBezTo>
                    <a:pt x="1" y="2467"/>
                    <a:pt x="734" y="3131"/>
                    <a:pt x="1558" y="3131"/>
                  </a:cubicBezTo>
                  <a:cubicBezTo>
                    <a:pt x="1761" y="3131"/>
                    <a:pt x="1969" y="3091"/>
                    <a:pt x="2173" y="3004"/>
                  </a:cubicBezTo>
                  <a:cubicBezTo>
                    <a:pt x="1590" y="2765"/>
                    <a:pt x="1216" y="2190"/>
                    <a:pt x="1216" y="1559"/>
                  </a:cubicBezTo>
                  <a:cubicBezTo>
                    <a:pt x="1216" y="937"/>
                    <a:pt x="1590" y="372"/>
                    <a:pt x="2173" y="123"/>
                  </a:cubicBezTo>
                  <a:cubicBezTo>
                    <a:pt x="1972" y="39"/>
                    <a:pt x="1767" y="1"/>
                    <a:pt x="1567" y="1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403;p84">
              <a:extLst>
                <a:ext uri="{FF2B5EF4-FFF2-40B4-BE49-F238E27FC236}">
                  <a16:creationId xmlns:a16="http://schemas.microsoft.com/office/drawing/2014/main" id="{503E8F58-37D5-49F2-903B-FCA4B357A0E9}"/>
                </a:ext>
              </a:extLst>
            </p:cNvPr>
            <p:cNvSpPr/>
            <p:nvPr/>
          </p:nvSpPr>
          <p:spPr>
            <a:xfrm>
              <a:off x="4260807" y="2996411"/>
              <a:ext cx="38051" cy="26207"/>
            </a:xfrm>
            <a:custGeom>
              <a:avLst/>
              <a:gdLst/>
              <a:ahLst/>
              <a:cxnLst/>
              <a:rect l="l" t="t" r="r" b="b"/>
              <a:pathLst>
                <a:path w="1449" h="998" extrusionOk="0">
                  <a:moveTo>
                    <a:pt x="331" y="0"/>
                  </a:moveTo>
                  <a:cubicBezTo>
                    <a:pt x="136" y="0"/>
                    <a:pt x="0" y="272"/>
                    <a:pt x="201" y="416"/>
                  </a:cubicBezTo>
                  <a:cubicBezTo>
                    <a:pt x="440" y="579"/>
                    <a:pt x="698" y="761"/>
                    <a:pt x="957" y="943"/>
                  </a:cubicBezTo>
                  <a:cubicBezTo>
                    <a:pt x="1006" y="981"/>
                    <a:pt x="1057" y="998"/>
                    <a:pt x="1104" y="998"/>
                  </a:cubicBezTo>
                  <a:cubicBezTo>
                    <a:pt x="1304" y="998"/>
                    <a:pt x="1449" y="707"/>
                    <a:pt x="1225" y="560"/>
                  </a:cubicBezTo>
                  <a:cubicBezTo>
                    <a:pt x="966" y="378"/>
                    <a:pt x="708" y="196"/>
                    <a:pt x="449" y="34"/>
                  </a:cubicBezTo>
                  <a:cubicBezTo>
                    <a:pt x="409" y="10"/>
                    <a:pt x="369" y="0"/>
                    <a:pt x="331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404;p84">
              <a:extLst>
                <a:ext uri="{FF2B5EF4-FFF2-40B4-BE49-F238E27FC236}">
                  <a16:creationId xmlns:a16="http://schemas.microsoft.com/office/drawing/2014/main" id="{932178CF-F7D2-4C8D-9297-6A6991768F68}"/>
                </a:ext>
              </a:extLst>
            </p:cNvPr>
            <p:cNvSpPr/>
            <p:nvPr/>
          </p:nvSpPr>
          <p:spPr>
            <a:xfrm>
              <a:off x="4020528" y="2942999"/>
              <a:ext cx="229381" cy="58323"/>
            </a:xfrm>
            <a:custGeom>
              <a:avLst/>
              <a:gdLst/>
              <a:ahLst/>
              <a:cxnLst/>
              <a:rect l="l" t="t" r="r" b="b"/>
              <a:pathLst>
                <a:path w="8735" h="2221" extrusionOk="0">
                  <a:moveTo>
                    <a:pt x="4690" y="0"/>
                  </a:moveTo>
                  <a:cubicBezTo>
                    <a:pt x="3551" y="0"/>
                    <a:pt x="2077" y="584"/>
                    <a:pt x="192" y="1790"/>
                  </a:cubicBezTo>
                  <a:cubicBezTo>
                    <a:pt x="0" y="1914"/>
                    <a:pt x="87" y="2211"/>
                    <a:pt x="316" y="2221"/>
                  </a:cubicBezTo>
                  <a:cubicBezTo>
                    <a:pt x="355" y="2211"/>
                    <a:pt x="402" y="2202"/>
                    <a:pt x="441" y="2182"/>
                  </a:cubicBezTo>
                  <a:cubicBezTo>
                    <a:pt x="2249" y="1024"/>
                    <a:pt x="3637" y="460"/>
                    <a:pt x="4680" y="460"/>
                  </a:cubicBezTo>
                  <a:cubicBezTo>
                    <a:pt x="5599" y="460"/>
                    <a:pt x="6767" y="890"/>
                    <a:pt x="8269" y="1780"/>
                  </a:cubicBezTo>
                  <a:cubicBezTo>
                    <a:pt x="8312" y="1805"/>
                    <a:pt x="8353" y="1815"/>
                    <a:pt x="8392" y="1815"/>
                  </a:cubicBezTo>
                  <a:cubicBezTo>
                    <a:pt x="8600" y="1815"/>
                    <a:pt x="8734" y="1515"/>
                    <a:pt x="8508" y="1379"/>
                  </a:cubicBezTo>
                  <a:cubicBezTo>
                    <a:pt x="6939" y="450"/>
                    <a:pt x="5685" y="0"/>
                    <a:pt x="4690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405;p84">
              <a:extLst>
                <a:ext uri="{FF2B5EF4-FFF2-40B4-BE49-F238E27FC236}">
                  <a16:creationId xmlns:a16="http://schemas.microsoft.com/office/drawing/2014/main" id="{6A59CEB1-F940-498D-B0F5-C2A06DA08A86}"/>
                </a:ext>
              </a:extLst>
            </p:cNvPr>
            <p:cNvSpPr/>
            <p:nvPr/>
          </p:nvSpPr>
          <p:spPr>
            <a:xfrm>
              <a:off x="4153719" y="3056337"/>
              <a:ext cx="33193" cy="28440"/>
            </a:xfrm>
            <a:custGeom>
              <a:avLst/>
              <a:gdLst/>
              <a:ahLst/>
              <a:cxnLst/>
              <a:rect l="l" t="t" r="r" b="b"/>
              <a:pathLst>
                <a:path w="1264" h="1083" extrusionOk="0">
                  <a:moveTo>
                    <a:pt x="542" y="1"/>
                  </a:moveTo>
                  <a:cubicBezTo>
                    <a:pt x="266" y="1"/>
                    <a:pt x="1" y="217"/>
                    <a:pt x="1" y="546"/>
                  </a:cubicBezTo>
                  <a:cubicBezTo>
                    <a:pt x="1" y="843"/>
                    <a:pt x="240" y="1082"/>
                    <a:pt x="537" y="1082"/>
                  </a:cubicBezTo>
                  <a:cubicBezTo>
                    <a:pt x="1025" y="1082"/>
                    <a:pt x="1264" y="498"/>
                    <a:pt x="919" y="163"/>
                  </a:cubicBezTo>
                  <a:cubicBezTo>
                    <a:pt x="810" y="51"/>
                    <a:pt x="675" y="1"/>
                    <a:pt x="542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16851;p74">
            <a:extLst>
              <a:ext uri="{FF2B5EF4-FFF2-40B4-BE49-F238E27FC236}">
                <a16:creationId xmlns:a16="http://schemas.microsoft.com/office/drawing/2014/main" id="{A2A52C06-D222-4E22-84A7-FDC1F2C8727B}"/>
              </a:ext>
            </a:extLst>
          </p:cNvPr>
          <p:cNvGrpSpPr/>
          <p:nvPr/>
        </p:nvGrpSpPr>
        <p:grpSpPr>
          <a:xfrm>
            <a:off x="7201246" y="1936400"/>
            <a:ext cx="326473" cy="366639"/>
            <a:chOff x="3564866" y="1499997"/>
            <a:chExt cx="326473" cy="366639"/>
          </a:xfrm>
        </p:grpSpPr>
        <p:sp>
          <p:nvSpPr>
            <p:cNvPr id="79" name="Google Shape;16852;p74">
              <a:extLst>
                <a:ext uri="{FF2B5EF4-FFF2-40B4-BE49-F238E27FC236}">
                  <a16:creationId xmlns:a16="http://schemas.microsoft.com/office/drawing/2014/main" id="{E56E1AA8-AFED-45E0-A018-854CD93267D4}"/>
                </a:ext>
              </a:extLst>
            </p:cNvPr>
            <p:cNvSpPr/>
            <p:nvPr/>
          </p:nvSpPr>
          <p:spPr>
            <a:xfrm>
              <a:off x="3595284" y="1499997"/>
              <a:ext cx="263389" cy="366404"/>
            </a:xfrm>
            <a:custGeom>
              <a:avLst/>
              <a:gdLst/>
              <a:ahLst/>
              <a:cxnLst/>
              <a:rect l="l" t="t" r="r" b="b"/>
              <a:pathLst>
                <a:path w="10079" h="14021" extrusionOk="0">
                  <a:moveTo>
                    <a:pt x="1308" y="0"/>
                  </a:moveTo>
                  <a:cubicBezTo>
                    <a:pt x="587" y="0"/>
                    <a:pt x="0" y="587"/>
                    <a:pt x="0" y="1308"/>
                  </a:cubicBezTo>
                  <a:lnTo>
                    <a:pt x="0" y="14020"/>
                  </a:lnTo>
                  <a:lnTo>
                    <a:pt x="7789" y="14020"/>
                  </a:lnTo>
                  <a:cubicBezTo>
                    <a:pt x="8453" y="14020"/>
                    <a:pt x="8991" y="13482"/>
                    <a:pt x="8991" y="12818"/>
                  </a:cubicBezTo>
                  <a:lnTo>
                    <a:pt x="8991" y="1154"/>
                  </a:lnTo>
                  <a:cubicBezTo>
                    <a:pt x="8991" y="548"/>
                    <a:pt x="9472" y="38"/>
                    <a:pt x="10078" y="0"/>
                  </a:cubicBezTo>
                  <a:close/>
                </a:path>
              </a:pathLst>
            </a:custGeom>
            <a:solidFill>
              <a:srgbClr val="E5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6853;p74">
              <a:extLst>
                <a:ext uri="{FF2B5EF4-FFF2-40B4-BE49-F238E27FC236}">
                  <a16:creationId xmlns:a16="http://schemas.microsoft.com/office/drawing/2014/main" id="{5D98C6E7-E7B6-4E7A-AD63-A79CB8AC6F98}"/>
                </a:ext>
              </a:extLst>
            </p:cNvPr>
            <p:cNvSpPr/>
            <p:nvPr/>
          </p:nvSpPr>
          <p:spPr>
            <a:xfrm>
              <a:off x="3623690" y="1499997"/>
              <a:ext cx="234983" cy="366404"/>
            </a:xfrm>
            <a:custGeom>
              <a:avLst/>
              <a:gdLst/>
              <a:ahLst/>
              <a:cxnLst/>
              <a:rect l="l" t="t" r="r" b="b"/>
              <a:pathLst>
                <a:path w="8992" h="14021" extrusionOk="0">
                  <a:moveTo>
                    <a:pt x="1308" y="0"/>
                  </a:moveTo>
                  <a:cubicBezTo>
                    <a:pt x="587" y="0"/>
                    <a:pt x="0" y="587"/>
                    <a:pt x="0" y="1308"/>
                  </a:cubicBezTo>
                  <a:lnTo>
                    <a:pt x="0" y="14020"/>
                  </a:lnTo>
                  <a:lnTo>
                    <a:pt x="6702" y="14020"/>
                  </a:lnTo>
                  <a:cubicBezTo>
                    <a:pt x="7366" y="14020"/>
                    <a:pt x="7904" y="13482"/>
                    <a:pt x="7904" y="12818"/>
                  </a:cubicBezTo>
                  <a:lnTo>
                    <a:pt x="7904" y="1154"/>
                  </a:lnTo>
                  <a:cubicBezTo>
                    <a:pt x="7904" y="548"/>
                    <a:pt x="8385" y="38"/>
                    <a:pt x="8991" y="0"/>
                  </a:cubicBezTo>
                  <a:close/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6854;p74">
              <a:extLst>
                <a:ext uri="{FF2B5EF4-FFF2-40B4-BE49-F238E27FC236}">
                  <a16:creationId xmlns:a16="http://schemas.microsoft.com/office/drawing/2014/main" id="{C7BAB7F5-9DCD-4F73-86B8-AE6879340FC6}"/>
                </a:ext>
              </a:extLst>
            </p:cNvPr>
            <p:cNvSpPr/>
            <p:nvPr/>
          </p:nvSpPr>
          <p:spPr>
            <a:xfrm>
              <a:off x="3830241" y="1499997"/>
              <a:ext cx="61098" cy="87204"/>
            </a:xfrm>
            <a:custGeom>
              <a:avLst/>
              <a:gdLst/>
              <a:ahLst/>
              <a:cxnLst/>
              <a:rect l="l" t="t" r="r" b="b"/>
              <a:pathLst>
                <a:path w="2338" h="3337" extrusionOk="0">
                  <a:moveTo>
                    <a:pt x="1164" y="0"/>
                  </a:moveTo>
                  <a:cubicBezTo>
                    <a:pt x="520" y="0"/>
                    <a:pt x="0" y="519"/>
                    <a:pt x="0" y="1164"/>
                  </a:cubicBezTo>
                  <a:lnTo>
                    <a:pt x="0" y="3337"/>
                  </a:lnTo>
                  <a:lnTo>
                    <a:pt x="1616" y="3337"/>
                  </a:lnTo>
                  <a:cubicBezTo>
                    <a:pt x="2010" y="3337"/>
                    <a:pt x="2337" y="3010"/>
                    <a:pt x="2337" y="2616"/>
                  </a:cubicBezTo>
                  <a:lnTo>
                    <a:pt x="2337" y="1164"/>
                  </a:lnTo>
                  <a:cubicBezTo>
                    <a:pt x="2337" y="519"/>
                    <a:pt x="1818" y="0"/>
                    <a:pt x="1174" y="0"/>
                  </a:cubicBezTo>
                  <a:close/>
                </a:path>
              </a:pathLst>
            </a:custGeom>
            <a:solidFill>
              <a:srgbClr val="C5D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6855;p74">
              <a:extLst>
                <a:ext uri="{FF2B5EF4-FFF2-40B4-BE49-F238E27FC236}">
                  <a16:creationId xmlns:a16="http://schemas.microsoft.com/office/drawing/2014/main" id="{8364248C-1B49-4021-A09E-0E531D3D331F}"/>
                </a:ext>
              </a:extLst>
            </p:cNvPr>
            <p:cNvSpPr/>
            <p:nvPr/>
          </p:nvSpPr>
          <p:spPr>
            <a:xfrm>
              <a:off x="3564866" y="1779431"/>
              <a:ext cx="230724" cy="87204"/>
            </a:xfrm>
            <a:custGeom>
              <a:avLst/>
              <a:gdLst/>
              <a:ahLst/>
              <a:cxnLst/>
              <a:rect l="l" t="t" r="r" b="b"/>
              <a:pathLst>
                <a:path w="8829" h="3337" extrusionOk="0">
                  <a:moveTo>
                    <a:pt x="722" y="0"/>
                  </a:moveTo>
                  <a:cubicBezTo>
                    <a:pt x="318" y="0"/>
                    <a:pt x="1" y="317"/>
                    <a:pt x="1" y="721"/>
                  </a:cubicBezTo>
                  <a:lnTo>
                    <a:pt x="1" y="2173"/>
                  </a:lnTo>
                  <a:cubicBezTo>
                    <a:pt x="1" y="2241"/>
                    <a:pt x="1" y="2317"/>
                    <a:pt x="20" y="2394"/>
                  </a:cubicBezTo>
                  <a:cubicBezTo>
                    <a:pt x="126" y="2933"/>
                    <a:pt x="607" y="3327"/>
                    <a:pt x="1155" y="3337"/>
                  </a:cubicBezTo>
                  <a:lnTo>
                    <a:pt x="8828" y="3337"/>
                  </a:lnTo>
                  <a:lnTo>
                    <a:pt x="8828" y="3327"/>
                  </a:lnTo>
                  <a:cubicBezTo>
                    <a:pt x="8328" y="3260"/>
                    <a:pt x="7925" y="2885"/>
                    <a:pt x="7828" y="2385"/>
                  </a:cubicBezTo>
                  <a:cubicBezTo>
                    <a:pt x="7819" y="2317"/>
                    <a:pt x="7809" y="2241"/>
                    <a:pt x="7809" y="2173"/>
                  </a:cubicBezTo>
                  <a:lnTo>
                    <a:pt x="7809" y="721"/>
                  </a:lnTo>
                  <a:cubicBezTo>
                    <a:pt x="7809" y="317"/>
                    <a:pt x="7482" y="0"/>
                    <a:pt x="7088" y="0"/>
                  </a:cubicBezTo>
                  <a:close/>
                </a:path>
              </a:pathLst>
            </a:custGeom>
            <a:solidFill>
              <a:srgbClr val="D1DA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6856;p74">
              <a:extLst>
                <a:ext uri="{FF2B5EF4-FFF2-40B4-BE49-F238E27FC236}">
                  <a16:creationId xmlns:a16="http://schemas.microsoft.com/office/drawing/2014/main" id="{46FCB92D-293B-4A06-80DA-5570E73240DB}"/>
                </a:ext>
              </a:extLst>
            </p:cNvPr>
            <p:cNvSpPr/>
            <p:nvPr/>
          </p:nvSpPr>
          <p:spPr>
            <a:xfrm>
              <a:off x="3565389" y="1841993"/>
              <a:ext cx="230201" cy="24643"/>
            </a:xfrm>
            <a:custGeom>
              <a:avLst/>
              <a:gdLst/>
              <a:ahLst/>
              <a:cxnLst/>
              <a:rect l="l" t="t" r="r" b="b"/>
              <a:pathLst>
                <a:path w="8809" h="943" extrusionOk="0">
                  <a:moveTo>
                    <a:pt x="0" y="0"/>
                  </a:moveTo>
                  <a:cubicBezTo>
                    <a:pt x="106" y="539"/>
                    <a:pt x="587" y="933"/>
                    <a:pt x="1135" y="943"/>
                  </a:cubicBezTo>
                  <a:lnTo>
                    <a:pt x="8808" y="943"/>
                  </a:lnTo>
                  <a:lnTo>
                    <a:pt x="8808" y="933"/>
                  </a:lnTo>
                  <a:cubicBezTo>
                    <a:pt x="8308" y="866"/>
                    <a:pt x="7905" y="491"/>
                    <a:pt x="7818" y="0"/>
                  </a:cubicBezTo>
                  <a:close/>
                </a:path>
              </a:pathLst>
            </a:custGeom>
            <a:solidFill>
              <a:srgbClr val="C5D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6857;p74">
              <a:extLst>
                <a:ext uri="{FF2B5EF4-FFF2-40B4-BE49-F238E27FC236}">
                  <a16:creationId xmlns:a16="http://schemas.microsoft.com/office/drawing/2014/main" id="{F0DF645A-14DD-4B21-AE0C-85CA82C723BC}"/>
                </a:ext>
              </a:extLst>
            </p:cNvPr>
            <p:cNvSpPr/>
            <p:nvPr/>
          </p:nvSpPr>
          <p:spPr>
            <a:xfrm>
              <a:off x="3635659" y="1593708"/>
              <a:ext cx="153737" cy="11368"/>
            </a:xfrm>
            <a:custGeom>
              <a:avLst/>
              <a:gdLst/>
              <a:ahLst/>
              <a:cxnLst/>
              <a:rect l="l" t="t" r="r" b="b"/>
              <a:pathLst>
                <a:path w="5883" h="435" extrusionOk="0">
                  <a:moveTo>
                    <a:pt x="284" y="0"/>
                  </a:moveTo>
                  <a:cubicBezTo>
                    <a:pt x="0" y="0"/>
                    <a:pt x="0" y="434"/>
                    <a:pt x="284" y="434"/>
                  </a:cubicBezTo>
                  <a:cubicBezTo>
                    <a:pt x="290" y="434"/>
                    <a:pt x="296" y="434"/>
                    <a:pt x="302" y="433"/>
                  </a:cubicBezTo>
                  <a:lnTo>
                    <a:pt x="5581" y="433"/>
                  </a:lnTo>
                  <a:cubicBezTo>
                    <a:pt x="5587" y="434"/>
                    <a:pt x="5593" y="434"/>
                    <a:pt x="5599" y="434"/>
                  </a:cubicBezTo>
                  <a:cubicBezTo>
                    <a:pt x="5883" y="434"/>
                    <a:pt x="5883" y="0"/>
                    <a:pt x="5599" y="0"/>
                  </a:cubicBezTo>
                  <a:cubicBezTo>
                    <a:pt x="5593" y="0"/>
                    <a:pt x="5587" y="0"/>
                    <a:pt x="5581" y="1"/>
                  </a:cubicBezTo>
                  <a:lnTo>
                    <a:pt x="302" y="1"/>
                  </a:lnTo>
                  <a:cubicBezTo>
                    <a:pt x="296" y="0"/>
                    <a:pt x="290" y="0"/>
                    <a:pt x="284" y="0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6858;p74">
              <a:extLst>
                <a:ext uri="{FF2B5EF4-FFF2-40B4-BE49-F238E27FC236}">
                  <a16:creationId xmlns:a16="http://schemas.microsoft.com/office/drawing/2014/main" id="{955E0FF6-B954-48D8-BB1D-E9DFAA652960}"/>
                </a:ext>
              </a:extLst>
            </p:cNvPr>
            <p:cNvSpPr/>
            <p:nvPr/>
          </p:nvSpPr>
          <p:spPr>
            <a:xfrm>
              <a:off x="3635659" y="1639675"/>
              <a:ext cx="152901" cy="11368"/>
            </a:xfrm>
            <a:custGeom>
              <a:avLst/>
              <a:gdLst/>
              <a:ahLst/>
              <a:cxnLst/>
              <a:rect l="l" t="t" r="r" b="b"/>
              <a:pathLst>
                <a:path w="5851" h="435" extrusionOk="0">
                  <a:moveTo>
                    <a:pt x="284" y="1"/>
                  </a:moveTo>
                  <a:cubicBezTo>
                    <a:pt x="0" y="1"/>
                    <a:pt x="0" y="435"/>
                    <a:pt x="284" y="435"/>
                  </a:cubicBezTo>
                  <a:cubicBezTo>
                    <a:pt x="290" y="435"/>
                    <a:pt x="296" y="435"/>
                    <a:pt x="302" y="434"/>
                  </a:cubicBezTo>
                  <a:lnTo>
                    <a:pt x="5581" y="434"/>
                  </a:lnTo>
                  <a:cubicBezTo>
                    <a:pt x="5850" y="415"/>
                    <a:pt x="5850" y="21"/>
                    <a:pt x="5581" y="2"/>
                  </a:cubicBezTo>
                  <a:lnTo>
                    <a:pt x="302" y="2"/>
                  </a:lnTo>
                  <a:cubicBezTo>
                    <a:pt x="296" y="1"/>
                    <a:pt x="290" y="1"/>
                    <a:pt x="284" y="1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6859;p74">
              <a:extLst>
                <a:ext uri="{FF2B5EF4-FFF2-40B4-BE49-F238E27FC236}">
                  <a16:creationId xmlns:a16="http://schemas.microsoft.com/office/drawing/2014/main" id="{F52B5BA1-F133-4A38-844C-FC0D789B7868}"/>
                </a:ext>
              </a:extLst>
            </p:cNvPr>
            <p:cNvSpPr/>
            <p:nvPr/>
          </p:nvSpPr>
          <p:spPr>
            <a:xfrm>
              <a:off x="3635659" y="1685668"/>
              <a:ext cx="152901" cy="11368"/>
            </a:xfrm>
            <a:custGeom>
              <a:avLst/>
              <a:gdLst/>
              <a:ahLst/>
              <a:cxnLst/>
              <a:rect l="l" t="t" r="r" b="b"/>
              <a:pathLst>
                <a:path w="5851" h="435" extrusionOk="0">
                  <a:moveTo>
                    <a:pt x="284" y="1"/>
                  </a:moveTo>
                  <a:cubicBezTo>
                    <a:pt x="0" y="1"/>
                    <a:pt x="0" y="435"/>
                    <a:pt x="284" y="435"/>
                  </a:cubicBezTo>
                  <a:cubicBezTo>
                    <a:pt x="290" y="435"/>
                    <a:pt x="296" y="434"/>
                    <a:pt x="302" y="434"/>
                  </a:cubicBezTo>
                  <a:lnTo>
                    <a:pt x="5581" y="434"/>
                  </a:lnTo>
                  <a:cubicBezTo>
                    <a:pt x="5850" y="415"/>
                    <a:pt x="5850" y="20"/>
                    <a:pt x="5581" y="1"/>
                  </a:cubicBezTo>
                  <a:lnTo>
                    <a:pt x="302" y="1"/>
                  </a:lnTo>
                  <a:cubicBezTo>
                    <a:pt x="296" y="1"/>
                    <a:pt x="290" y="1"/>
                    <a:pt x="284" y="1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6860;p74">
              <a:extLst>
                <a:ext uri="{FF2B5EF4-FFF2-40B4-BE49-F238E27FC236}">
                  <a16:creationId xmlns:a16="http://schemas.microsoft.com/office/drawing/2014/main" id="{A7859C91-B1EA-4351-8FFD-977C4A7BDCB0}"/>
                </a:ext>
              </a:extLst>
            </p:cNvPr>
            <p:cNvSpPr/>
            <p:nvPr/>
          </p:nvSpPr>
          <p:spPr>
            <a:xfrm>
              <a:off x="3635659" y="1731661"/>
              <a:ext cx="152901" cy="11368"/>
            </a:xfrm>
            <a:custGeom>
              <a:avLst/>
              <a:gdLst/>
              <a:ahLst/>
              <a:cxnLst/>
              <a:rect l="l" t="t" r="r" b="b"/>
              <a:pathLst>
                <a:path w="5851" h="435" extrusionOk="0">
                  <a:moveTo>
                    <a:pt x="284" y="0"/>
                  </a:moveTo>
                  <a:cubicBezTo>
                    <a:pt x="0" y="0"/>
                    <a:pt x="0" y="434"/>
                    <a:pt x="284" y="434"/>
                  </a:cubicBezTo>
                  <a:cubicBezTo>
                    <a:pt x="290" y="434"/>
                    <a:pt x="296" y="434"/>
                    <a:pt x="302" y="434"/>
                  </a:cubicBezTo>
                  <a:lnTo>
                    <a:pt x="5581" y="434"/>
                  </a:lnTo>
                  <a:cubicBezTo>
                    <a:pt x="5850" y="414"/>
                    <a:pt x="5850" y="20"/>
                    <a:pt x="5581" y="1"/>
                  </a:cubicBezTo>
                  <a:lnTo>
                    <a:pt x="302" y="1"/>
                  </a:lnTo>
                  <a:cubicBezTo>
                    <a:pt x="296" y="1"/>
                    <a:pt x="290" y="0"/>
                    <a:pt x="284" y="0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5"/>
          <p:cNvSpPr txBox="1">
            <a:spLocks noGrp="1"/>
          </p:cNvSpPr>
          <p:nvPr>
            <p:ph type="title"/>
          </p:nvPr>
        </p:nvSpPr>
        <p:spPr>
          <a:xfrm>
            <a:off x="0" y="214588"/>
            <a:ext cx="484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Fitur </a:t>
            </a:r>
            <a:r>
              <a:rPr lang="en-US" dirty="0" err="1"/>
              <a:t>SansCash</a:t>
            </a:r>
            <a:endParaRPr dirty="0"/>
          </a:p>
        </p:txBody>
      </p:sp>
      <p:grpSp>
        <p:nvGrpSpPr>
          <p:cNvPr id="691" name="Google Shape;691;p45"/>
          <p:cNvGrpSpPr/>
          <p:nvPr/>
        </p:nvGrpSpPr>
        <p:grpSpPr>
          <a:xfrm rot="1990720">
            <a:off x="6654229" y="-156374"/>
            <a:ext cx="4156002" cy="1804947"/>
            <a:chOff x="6577073" y="1154992"/>
            <a:chExt cx="1766783" cy="767311"/>
          </a:xfrm>
        </p:grpSpPr>
        <p:sp>
          <p:nvSpPr>
            <p:cNvPr id="692" name="Google Shape;692;p45"/>
            <p:cNvSpPr/>
            <p:nvPr/>
          </p:nvSpPr>
          <p:spPr>
            <a:xfrm>
              <a:off x="6602935" y="1665734"/>
              <a:ext cx="107724" cy="162779"/>
            </a:xfrm>
            <a:custGeom>
              <a:avLst/>
              <a:gdLst/>
              <a:ahLst/>
              <a:cxnLst/>
              <a:rect l="l" t="t" r="r" b="b"/>
              <a:pathLst>
                <a:path w="9347" h="14124" extrusionOk="0">
                  <a:moveTo>
                    <a:pt x="1" y="0"/>
                  </a:moveTo>
                  <a:cubicBezTo>
                    <a:pt x="1" y="0"/>
                    <a:pt x="205" y="3516"/>
                    <a:pt x="537" y="7069"/>
                  </a:cubicBezTo>
                  <a:cubicBezTo>
                    <a:pt x="696" y="8854"/>
                    <a:pt x="896" y="10587"/>
                    <a:pt x="1052" y="11918"/>
                  </a:cubicBezTo>
                  <a:cubicBezTo>
                    <a:pt x="1216" y="13242"/>
                    <a:pt x="1325" y="14123"/>
                    <a:pt x="1325" y="14123"/>
                  </a:cubicBezTo>
                  <a:cubicBezTo>
                    <a:pt x="1325" y="14123"/>
                    <a:pt x="3448" y="11246"/>
                    <a:pt x="5443" y="8337"/>
                  </a:cubicBezTo>
                  <a:cubicBezTo>
                    <a:pt x="6442" y="6893"/>
                    <a:pt x="7426" y="5402"/>
                    <a:pt x="8150" y="4287"/>
                  </a:cubicBezTo>
                  <a:lnTo>
                    <a:pt x="9347" y="2427"/>
                  </a:lnTo>
                  <a:lnTo>
                    <a:pt x="7870" y="2111"/>
                  </a:lnTo>
                  <a:cubicBezTo>
                    <a:pt x="6988" y="1904"/>
                    <a:pt x="5822" y="1592"/>
                    <a:pt x="4652" y="1298"/>
                  </a:cubicBezTo>
                  <a:lnTo>
                    <a:pt x="2932" y="860"/>
                  </a:lnTo>
                  <a:cubicBezTo>
                    <a:pt x="2386" y="715"/>
                    <a:pt x="1882" y="553"/>
                    <a:pt x="1448" y="42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5"/>
            <p:cNvSpPr/>
            <p:nvPr/>
          </p:nvSpPr>
          <p:spPr>
            <a:xfrm>
              <a:off x="6767592" y="1706049"/>
              <a:ext cx="144166" cy="208868"/>
            </a:xfrm>
            <a:custGeom>
              <a:avLst/>
              <a:gdLst/>
              <a:ahLst/>
              <a:cxnLst/>
              <a:rect l="l" t="t" r="r" b="b"/>
              <a:pathLst>
                <a:path w="12509" h="1812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767" y="4526"/>
                    <a:pt x="1751" y="9088"/>
                  </a:cubicBezTo>
                  <a:cubicBezTo>
                    <a:pt x="2721" y="13600"/>
                    <a:pt x="3915" y="18122"/>
                    <a:pt x="3915" y="18122"/>
                  </a:cubicBezTo>
                  <a:lnTo>
                    <a:pt x="5357" y="15594"/>
                  </a:lnTo>
                  <a:lnTo>
                    <a:pt x="6798" y="12999"/>
                  </a:lnTo>
                  <a:cubicBezTo>
                    <a:pt x="7318" y="12043"/>
                    <a:pt x="7866" y="11005"/>
                    <a:pt x="8404" y="9976"/>
                  </a:cubicBezTo>
                  <a:cubicBezTo>
                    <a:pt x="10566" y="5850"/>
                    <a:pt x="12508" y="1703"/>
                    <a:pt x="12508" y="1703"/>
                  </a:cubicBezTo>
                  <a:lnTo>
                    <a:pt x="10545" y="1504"/>
                  </a:lnTo>
                  <a:lnTo>
                    <a:pt x="8531" y="1301"/>
                  </a:lnTo>
                  <a:cubicBezTo>
                    <a:pt x="7796" y="1216"/>
                    <a:pt x="7016" y="1094"/>
                    <a:pt x="6234" y="990"/>
                  </a:cubicBezTo>
                  <a:cubicBezTo>
                    <a:pt x="4672" y="770"/>
                    <a:pt x="3103" y="576"/>
                    <a:pt x="1943" y="3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5"/>
            <p:cNvSpPr/>
            <p:nvPr/>
          </p:nvSpPr>
          <p:spPr>
            <a:xfrm>
              <a:off x="6970801" y="1729007"/>
              <a:ext cx="111527" cy="154562"/>
            </a:xfrm>
            <a:custGeom>
              <a:avLst/>
              <a:gdLst/>
              <a:ahLst/>
              <a:cxnLst/>
              <a:rect l="l" t="t" r="r" b="b"/>
              <a:pathLst>
                <a:path w="9677" h="13411" extrusionOk="0">
                  <a:moveTo>
                    <a:pt x="1" y="1"/>
                  </a:moveTo>
                  <a:lnTo>
                    <a:pt x="659" y="2118"/>
                  </a:lnTo>
                  <a:cubicBezTo>
                    <a:pt x="1063" y="3375"/>
                    <a:pt x="1614" y="5043"/>
                    <a:pt x="2192" y="6717"/>
                  </a:cubicBezTo>
                  <a:cubicBezTo>
                    <a:pt x="3340" y="10062"/>
                    <a:pt x="4616" y="13410"/>
                    <a:pt x="4616" y="13410"/>
                  </a:cubicBezTo>
                  <a:lnTo>
                    <a:pt x="5468" y="11362"/>
                  </a:lnTo>
                  <a:cubicBezTo>
                    <a:pt x="5973" y="10139"/>
                    <a:pt x="6630" y="8460"/>
                    <a:pt x="7262" y="6803"/>
                  </a:cubicBezTo>
                  <a:cubicBezTo>
                    <a:pt x="8533" y="3479"/>
                    <a:pt x="9677" y="157"/>
                    <a:pt x="9677" y="157"/>
                  </a:cubicBezTo>
                  <a:lnTo>
                    <a:pt x="9677" y="157"/>
                  </a:lnTo>
                  <a:lnTo>
                    <a:pt x="8164" y="169"/>
                  </a:lnTo>
                  <a:cubicBezTo>
                    <a:pt x="8150" y="169"/>
                    <a:pt x="8136" y="169"/>
                    <a:pt x="8122" y="169"/>
                  </a:cubicBezTo>
                  <a:cubicBezTo>
                    <a:pt x="7545" y="169"/>
                    <a:pt x="6850" y="189"/>
                    <a:pt x="6113" y="189"/>
                  </a:cubicBezTo>
                  <a:cubicBezTo>
                    <a:pt x="5697" y="189"/>
                    <a:pt x="5267" y="182"/>
                    <a:pt x="4837" y="163"/>
                  </a:cubicBezTo>
                  <a:lnTo>
                    <a:pt x="1511" y="71"/>
                  </a:lnTo>
                  <a:cubicBezTo>
                    <a:pt x="1058" y="62"/>
                    <a:pt x="680" y="49"/>
                    <a:pt x="416" y="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5"/>
            <p:cNvSpPr/>
            <p:nvPr/>
          </p:nvSpPr>
          <p:spPr>
            <a:xfrm>
              <a:off x="7140645" y="1714888"/>
              <a:ext cx="144754" cy="207415"/>
            </a:xfrm>
            <a:custGeom>
              <a:avLst/>
              <a:gdLst/>
              <a:ahLst/>
              <a:cxnLst/>
              <a:rect l="l" t="t" r="r" b="b"/>
              <a:pathLst>
                <a:path w="12560" h="17997" extrusionOk="0">
                  <a:moveTo>
                    <a:pt x="12559" y="0"/>
                  </a:moveTo>
                  <a:lnTo>
                    <a:pt x="12025" y="86"/>
                  </a:lnTo>
                  <a:cubicBezTo>
                    <a:pt x="11684" y="145"/>
                    <a:pt x="11196" y="215"/>
                    <a:pt x="10608" y="279"/>
                  </a:cubicBezTo>
                  <a:lnTo>
                    <a:pt x="6298" y="794"/>
                  </a:lnTo>
                  <a:lnTo>
                    <a:pt x="1971" y="1153"/>
                  </a:lnTo>
                  <a:cubicBezTo>
                    <a:pt x="1380" y="1210"/>
                    <a:pt x="887" y="1228"/>
                    <a:pt x="542" y="1243"/>
                  </a:cubicBezTo>
                  <a:lnTo>
                    <a:pt x="0" y="1268"/>
                  </a:lnTo>
                  <a:lnTo>
                    <a:pt x="1153" y="3919"/>
                  </a:lnTo>
                  <a:cubicBezTo>
                    <a:pt x="1854" y="5513"/>
                    <a:pt x="2815" y="7583"/>
                    <a:pt x="3821" y="9673"/>
                  </a:cubicBezTo>
                  <a:cubicBezTo>
                    <a:pt x="5818" y="13844"/>
                    <a:pt x="8033" y="17997"/>
                    <a:pt x="8033" y="17997"/>
                  </a:cubicBezTo>
                  <a:cubicBezTo>
                    <a:pt x="8033" y="17997"/>
                    <a:pt x="8358" y="16871"/>
                    <a:pt x="8846" y="15182"/>
                  </a:cubicBezTo>
                  <a:cubicBezTo>
                    <a:pt x="9323" y="13492"/>
                    <a:pt x="9932" y="11243"/>
                    <a:pt x="10497" y="8998"/>
                  </a:cubicBezTo>
                  <a:cubicBezTo>
                    <a:pt x="11066" y="6749"/>
                    <a:pt x="11589" y="4520"/>
                    <a:pt x="11961" y="2830"/>
                  </a:cubicBezTo>
                  <a:cubicBezTo>
                    <a:pt x="12319" y="1133"/>
                    <a:pt x="12559" y="0"/>
                    <a:pt x="12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5"/>
            <p:cNvSpPr/>
            <p:nvPr/>
          </p:nvSpPr>
          <p:spPr>
            <a:xfrm>
              <a:off x="7343531" y="1680094"/>
              <a:ext cx="108669" cy="162134"/>
            </a:xfrm>
            <a:custGeom>
              <a:avLst/>
              <a:gdLst/>
              <a:ahLst/>
              <a:cxnLst/>
              <a:rect l="l" t="t" r="r" b="b"/>
              <a:pathLst>
                <a:path w="9429" h="14068" extrusionOk="0">
                  <a:moveTo>
                    <a:pt x="9429" y="0"/>
                  </a:moveTo>
                  <a:lnTo>
                    <a:pt x="9028" y="111"/>
                  </a:lnTo>
                  <a:cubicBezTo>
                    <a:pt x="8776" y="187"/>
                    <a:pt x="8407" y="270"/>
                    <a:pt x="7966" y="374"/>
                  </a:cubicBezTo>
                  <a:lnTo>
                    <a:pt x="4734" y="1136"/>
                  </a:lnTo>
                  <a:cubicBezTo>
                    <a:pt x="3564" y="1437"/>
                    <a:pt x="2370" y="1623"/>
                    <a:pt x="1483" y="1812"/>
                  </a:cubicBezTo>
                  <a:lnTo>
                    <a:pt x="0" y="2103"/>
                  </a:lnTo>
                  <a:cubicBezTo>
                    <a:pt x="0" y="2103"/>
                    <a:pt x="1787" y="5128"/>
                    <a:pt x="3701" y="8128"/>
                  </a:cubicBezTo>
                  <a:cubicBezTo>
                    <a:pt x="4655" y="9625"/>
                    <a:pt x="5636" y="11131"/>
                    <a:pt x="6379" y="12234"/>
                  </a:cubicBezTo>
                  <a:lnTo>
                    <a:pt x="7627" y="14067"/>
                  </a:lnTo>
                  <a:cubicBezTo>
                    <a:pt x="7627" y="14067"/>
                    <a:pt x="8201" y="10528"/>
                    <a:pt x="8647" y="7019"/>
                  </a:cubicBezTo>
                  <a:cubicBezTo>
                    <a:pt x="8874" y="5264"/>
                    <a:pt x="9075" y="3516"/>
                    <a:pt x="9215" y="2208"/>
                  </a:cubicBezTo>
                  <a:lnTo>
                    <a:pt x="9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5"/>
            <p:cNvSpPr/>
            <p:nvPr/>
          </p:nvSpPr>
          <p:spPr>
            <a:xfrm>
              <a:off x="7508419" y="1616361"/>
              <a:ext cx="138991" cy="213697"/>
            </a:xfrm>
            <a:custGeom>
              <a:avLst/>
              <a:gdLst/>
              <a:ahLst/>
              <a:cxnLst/>
              <a:rect l="l" t="t" r="r" b="b"/>
              <a:pathLst>
                <a:path w="12060" h="18542" extrusionOk="0">
                  <a:moveTo>
                    <a:pt x="11877" y="1"/>
                  </a:moveTo>
                  <a:lnTo>
                    <a:pt x="10048" y="738"/>
                  </a:lnTo>
                  <a:cubicBezTo>
                    <a:pt x="8960" y="1206"/>
                    <a:pt x="7464" y="1706"/>
                    <a:pt x="5985" y="2249"/>
                  </a:cubicBezTo>
                  <a:cubicBezTo>
                    <a:pt x="5240" y="2510"/>
                    <a:pt x="4506" y="2798"/>
                    <a:pt x="3801" y="3021"/>
                  </a:cubicBezTo>
                  <a:lnTo>
                    <a:pt x="1877" y="3632"/>
                  </a:lnTo>
                  <a:lnTo>
                    <a:pt x="0" y="4228"/>
                  </a:lnTo>
                  <a:cubicBezTo>
                    <a:pt x="0" y="4228"/>
                    <a:pt x="2745" y="7892"/>
                    <a:pt x="5704" y="11487"/>
                  </a:cubicBezTo>
                  <a:cubicBezTo>
                    <a:pt x="6441" y="12386"/>
                    <a:pt x="7187" y="13283"/>
                    <a:pt x="7896" y="14119"/>
                  </a:cubicBezTo>
                  <a:lnTo>
                    <a:pt x="9838" y="16365"/>
                  </a:lnTo>
                  <a:lnTo>
                    <a:pt x="11770" y="18541"/>
                  </a:lnTo>
                  <a:cubicBezTo>
                    <a:pt x="11770" y="18541"/>
                    <a:pt x="12008" y="13862"/>
                    <a:pt x="12034" y="9258"/>
                  </a:cubicBezTo>
                  <a:cubicBezTo>
                    <a:pt x="12059" y="4588"/>
                    <a:pt x="11877" y="1"/>
                    <a:pt x="118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5"/>
            <p:cNvSpPr/>
            <p:nvPr/>
          </p:nvSpPr>
          <p:spPr>
            <a:xfrm>
              <a:off x="7699239" y="1542636"/>
              <a:ext cx="118258" cy="162445"/>
            </a:xfrm>
            <a:custGeom>
              <a:avLst/>
              <a:gdLst/>
              <a:ahLst/>
              <a:cxnLst/>
              <a:rect l="l" t="t" r="r" b="b"/>
              <a:pathLst>
                <a:path w="10261" h="14095" extrusionOk="0">
                  <a:moveTo>
                    <a:pt x="8661" y="1"/>
                  </a:moveTo>
                  <a:lnTo>
                    <a:pt x="7329" y="717"/>
                  </a:lnTo>
                  <a:cubicBezTo>
                    <a:pt x="6927" y="929"/>
                    <a:pt x="6469" y="1195"/>
                    <a:pt x="5962" y="1445"/>
                  </a:cubicBezTo>
                  <a:lnTo>
                    <a:pt x="4367" y="2228"/>
                  </a:lnTo>
                  <a:cubicBezTo>
                    <a:pt x="3279" y="2756"/>
                    <a:pt x="2203" y="3308"/>
                    <a:pt x="1379" y="3686"/>
                  </a:cubicBezTo>
                  <a:lnTo>
                    <a:pt x="1" y="4303"/>
                  </a:lnTo>
                  <a:lnTo>
                    <a:pt x="1555" y="5876"/>
                  </a:lnTo>
                  <a:cubicBezTo>
                    <a:pt x="2493" y="6814"/>
                    <a:pt x="3765" y="8075"/>
                    <a:pt x="5040" y="9281"/>
                  </a:cubicBezTo>
                  <a:cubicBezTo>
                    <a:pt x="7593" y="11716"/>
                    <a:pt x="10261" y="14094"/>
                    <a:pt x="10261" y="14094"/>
                  </a:cubicBezTo>
                  <a:cubicBezTo>
                    <a:pt x="10261" y="14094"/>
                    <a:pt x="10186" y="13209"/>
                    <a:pt x="10074" y="11879"/>
                  </a:cubicBezTo>
                  <a:cubicBezTo>
                    <a:pt x="9952" y="10547"/>
                    <a:pt x="9790" y="8803"/>
                    <a:pt x="9583" y="7030"/>
                  </a:cubicBezTo>
                  <a:cubicBezTo>
                    <a:pt x="9178" y="3485"/>
                    <a:pt x="8661" y="1"/>
                    <a:pt x="8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5"/>
            <p:cNvSpPr/>
            <p:nvPr/>
          </p:nvSpPr>
          <p:spPr>
            <a:xfrm>
              <a:off x="7850228" y="1435303"/>
              <a:ext cx="170824" cy="207911"/>
            </a:xfrm>
            <a:custGeom>
              <a:avLst/>
              <a:gdLst/>
              <a:ahLst/>
              <a:cxnLst/>
              <a:rect l="l" t="t" r="r" b="b"/>
              <a:pathLst>
                <a:path w="14822" h="18040" extrusionOk="0">
                  <a:moveTo>
                    <a:pt x="10586" y="1"/>
                  </a:moveTo>
                  <a:cubicBezTo>
                    <a:pt x="10586" y="1"/>
                    <a:pt x="10429" y="119"/>
                    <a:pt x="10146" y="314"/>
                  </a:cubicBezTo>
                  <a:lnTo>
                    <a:pt x="8966" y="1125"/>
                  </a:lnTo>
                  <a:lnTo>
                    <a:pt x="7303" y="2276"/>
                  </a:lnTo>
                  <a:lnTo>
                    <a:pt x="6364" y="2926"/>
                  </a:lnTo>
                  <a:lnTo>
                    <a:pt x="5370" y="3561"/>
                  </a:lnTo>
                  <a:cubicBezTo>
                    <a:pt x="4035" y="4406"/>
                    <a:pt x="2716" y="5273"/>
                    <a:pt x="1703" y="5887"/>
                  </a:cubicBezTo>
                  <a:lnTo>
                    <a:pt x="1" y="6887"/>
                  </a:lnTo>
                  <a:lnTo>
                    <a:pt x="2239" y="8703"/>
                  </a:lnTo>
                  <a:cubicBezTo>
                    <a:pt x="3591" y="9787"/>
                    <a:pt x="5424" y="11233"/>
                    <a:pt x="7267" y="12605"/>
                  </a:cubicBezTo>
                  <a:cubicBezTo>
                    <a:pt x="10951" y="15382"/>
                    <a:pt x="14822" y="18040"/>
                    <a:pt x="14822" y="18040"/>
                  </a:cubicBezTo>
                  <a:cubicBezTo>
                    <a:pt x="14822" y="18040"/>
                    <a:pt x="14597" y="16899"/>
                    <a:pt x="14264" y="15189"/>
                  </a:cubicBezTo>
                  <a:cubicBezTo>
                    <a:pt x="13912" y="13474"/>
                    <a:pt x="13412" y="11186"/>
                    <a:pt x="12879" y="8929"/>
                  </a:cubicBezTo>
                  <a:cubicBezTo>
                    <a:pt x="12348" y="6669"/>
                    <a:pt x="11781" y="4434"/>
                    <a:pt x="11340" y="2769"/>
                  </a:cubicBezTo>
                  <a:cubicBezTo>
                    <a:pt x="10889" y="1108"/>
                    <a:pt x="10586" y="1"/>
                    <a:pt x="10586" y="1"/>
                  </a:cubicBez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5"/>
            <p:cNvSpPr/>
            <p:nvPr/>
          </p:nvSpPr>
          <p:spPr>
            <a:xfrm>
              <a:off x="8019104" y="1327683"/>
              <a:ext cx="141366" cy="153720"/>
            </a:xfrm>
            <a:custGeom>
              <a:avLst/>
              <a:gdLst/>
              <a:ahLst/>
              <a:cxnLst/>
              <a:rect l="l" t="t" r="r" b="b"/>
              <a:pathLst>
                <a:path w="12266" h="13338" extrusionOk="0">
                  <a:moveTo>
                    <a:pt x="7421" y="1"/>
                  </a:moveTo>
                  <a:lnTo>
                    <a:pt x="3768" y="3171"/>
                  </a:lnTo>
                  <a:lnTo>
                    <a:pt x="0" y="6205"/>
                  </a:lnTo>
                  <a:cubicBezTo>
                    <a:pt x="0" y="6205"/>
                    <a:pt x="2971" y="8065"/>
                    <a:pt x="6042" y="9843"/>
                  </a:cubicBezTo>
                  <a:cubicBezTo>
                    <a:pt x="9103" y="11632"/>
                    <a:pt x="12265" y="13337"/>
                    <a:pt x="12265" y="13337"/>
                  </a:cubicBezTo>
                  <a:cubicBezTo>
                    <a:pt x="12265" y="13337"/>
                    <a:pt x="11148" y="9923"/>
                    <a:pt x="9932" y="6593"/>
                  </a:cubicBezTo>
                  <a:cubicBezTo>
                    <a:pt x="8726" y="3253"/>
                    <a:pt x="7421" y="1"/>
                    <a:pt x="7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5"/>
            <p:cNvSpPr/>
            <p:nvPr/>
          </p:nvSpPr>
          <p:spPr>
            <a:xfrm>
              <a:off x="8147838" y="1182652"/>
              <a:ext cx="196017" cy="190773"/>
            </a:xfrm>
            <a:custGeom>
              <a:avLst/>
              <a:gdLst/>
              <a:ahLst/>
              <a:cxnLst/>
              <a:rect l="l" t="t" r="r" b="b"/>
              <a:pathLst>
                <a:path w="17008" h="16553" extrusionOk="0">
                  <a:moveTo>
                    <a:pt x="8632" y="1"/>
                  </a:moveTo>
                  <a:lnTo>
                    <a:pt x="7355" y="1499"/>
                  </a:lnTo>
                  <a:lnTo>
                    <a:pt x="4425" y="4694"/>
                  </a:lnTo>
                  <a:cubicBezTo>
                    <a:pt x="3900" y="5283"/>
                    <a:pt x="3341" y="5839"/>
                    <a:pt x="2819" y="6362"/>
                  </a:cubicBezTo>
                  <a:lnTo>
                    <a:pt x="1396" y="7797"/>
                  </a:lnTo>
                  <a:lnTo>
                    <a:pt x="389" y="8812"/>
                  </a:lnTo>
                  <a:cubicBezTo>
                    <a:pt x="150" y="9062"/>
                    <a:pt x="0" y="9189"/>
                    <a:pt x="0" y="9189"/>
                  </a:cubicBezTo>
                  <a:lnTo>
                    <a:pt x="715" y="9538"/>
                  </a:lnTo>
                  <a:lnTo>
                    <a:pt x="2593" y="10426"/>
                  </a:lnTo>
                  <a:cubicBezTo>
                    <a:pt x="4153" y="11155"/>
                    <a:pt x="6252" y="12107"/>
                    <a:pt x="8380" y="13030"/>
                  </a:cubicBezTo>
                  <a:cubicBezTo>
                    <a:pt x="10508" y="13956"/>
                    <a:pt x="12667" y="14846"/>
                    <a:pt x="14301" y="15501"/>
                  </a:cubicBezTo>
                  <a:lnTo>
                    <a:pt x="17008" y="16552"/>
                  </a:lnTo>
                  <a:cubicBezTo>
                    <a:pt x="17008" y="16552"/>
                    <a:pt x="15075" y="12270"/>
                    <a:pt x="12989" y="8153"/>
                  </a:cubicBezTo>
                  <a:cubicBezTo>
                    <a:pt x="11959" y="6099"/>
                    <a:pt x="10868" y="4048"/>
                    <a:pt x="10033" y="2523"/>
                  </a:cubicBezTo>
                  <a:cubicBezTo>
                    <a:pt x="9193" y="1010"/>
                    <a:pt x="8632" y="1"/>
                    <a:pt x="8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5"/>
            <p:cNvSpPr/>
            <p:nvPr/>
          </p:nvSpPr>
          <p:spPr>
            <a:xfrm>
              <a:off x="6577073" y="1154992"/>
              <a:ext cx="1694694" cy="580572"/>
            </a:xfrm>
            <a:custGeom>
              <a:avLst/>
              <a:gdLst/>
              <a:ahLst/>
              <a:cxnLst/>
              <a:rect l="l" t="t" r="r" b="b"/>
              <a:pathLst>
                <a:path w="147045" h="50375" extrusionOk="0">
                  <a:moveTo>
                    <a:pt x="146571" y="1"/>
                  </a:moveTo>
                  <a:lnTo>
                    <a:pt x="143290" y="3849"/>
                  </a:lnTo>
                  <a:lnTo>
                    <a:pt x="139775" y="7662"/>
                  </a:lnTo>
                  <a:lnTo>
                    <a:pt x="137713" y="9739"/>
                  </a:lnTo>
                  <a:cubicBezTo>
                    <a:pt x="137007" y="10443"/>
                    <a:pt x="136311" y="11180"/>
                    <a:pt x="135558" y="11857"/>
                  </a:cubicBezTo>
                  <a:cubicBezTo>
                    <a:pt x="134071" y="13234"/>
                    <a:pt x="132622" y="14652"/>
                    <a:pt x="131164" y="15871"/>
                  </a:cubicBezTo>
                  <a:lnTo>
                    <a:pt x="129096" y="17667"/>
                  </a:lnTo>
                  <a:cubicBezTo>
                    <a:pt x="128439" y="18239"/>
                    <a:pt x="127781" y="18736"/>
                    <a:pt x="127194" y="19218"/>
                  </a:cubicBezTo>
                  <a:cubicBezTo>
                    <a:pt x="126002" y="20162"/>
                    <a:pt x="125040" y="20986"/>
                    <a:pt x="124319" y="21505"/>
                  </a:cubicBezTo>
                  <a:lnTo>
                    <a:pt x="123202" y="22338"/>
                  </a:lnTo>
                  <a:lnTo>
                    <a:pt x="122085" y="23173"/>
                  </a:lnTo>
                  <a:lnTo>
                    <a:pt x="120803" y="24131"/>
                  </a:lnTo>
                  <a:lnTo>
                    <a:pt x="119096" y="25310"/>
                  </a:lnTo>
                  <a:lnTo>
                    <a:pt x="117076" y="26707"/>
                  </a:lnTo>
                  <a:cubicBezTo>
                    <a:pt x="116365" y="27214"/>
                    <a:pt x="115573" y="27679"/>
                    <a:pt x="114777" y="28198"/>
                  </a:cubicBezTo>
                  <a:lnTo>
                    <a:pt x="112306" y="29776"/>
                  </a:lnTo>
                  <a:lnTo>
                    <a:pt x="109697" y="31307"/>
                  </a:lnTo>
                  <a:cubicBezTo>
                    <a:pt x="106208" y="33374"/>
                    <a:pt x="102588" y="35207"/>
                    <a:pt x="99853" y="36530"/>
                  </a:cubicBezTo>
                  <a:lnTo>
                    <a:pt x="98873" y="37010"/>
                  </a:lnTo>
                  <a:lnTo>
                    <a:pt x="97975" y="37410"/>
                  </a:lnTo>
                  <a:lnTo>
                    <a:pt x="96515" y="38063"/>
                  </a:lnTo>
                  <a:lnTo>
                    <a:pt x="95244" y="38631"/>
                  </a:lnTo>
                  <a:lnTo>
                    <a:pt x="94912" y="38781"/>
                  </a:lnTo>
                  <a:cubicBezTo>
                    <a:pt x="94694" y="38874"/>
                    <a:pt x="94381" y="39028"/>
                    <a:pt x="93967" y="39187"/>
                  </a:cubicBezTo>
                  <a:lnTo>
                    <a:pt x="90562" y="40559"/>
                  </a:lnTo>
                  <a:cubicBezTo>
                    <a:pt x="90210" y="40698"/>
                    <a:pt x="89847" y="40855"/>
                    <a:pt x="89462" y="40997"/>
                  </a:cubicBezTo>
                  <a:lnTo>
                    <a:pt x="88269" y="41425"/>
                  </a:lnTo>
                  <a:lnTo>
                    <a:pt x="85696" y="42352"/>
                  </a:lnTo>
                  <a:cubicBezTo>
                    <a:pt x="84810" y="42692"/>
                    <a:pt x="83866" y="42961"/>
                    <a:pt x="82920" y="43268"/>
                  </a:cubicBezTo>
                  <a:lnTo>
                    <a:pt x="80043" y="44184"/>
                  </a:lnTo>
                  <a:lnTo>
                    <a:pt x="77134" y="44986"/>
                  </a:lnTo>
                  <a:cubicBezTo>
                    <a:pt x="76173" y="45245"/>
                    <a:pt x="75235" y="45533"/>
                    <a:pt x="74307" y="45732"/>
                  </a:cubicBezTo>
                  <a:lnTo>
                    <a:pt x="71645" y="46360"/>
                  </a:lnTo>
                  <a:lnTo>
                    <a:pt x="70413" y="46653"/>
                  </a:lnTo>
                  <a:cubicBezTo>
                    <a:pt x="70014" y="46745"/>
                    <a:pt x="69623" y="46810"/>
                    <a:pt x="69251" y="46886"/>
                  </a:cubicBezTo>
                  <a:lnTo>
                    <a:pt x="65649" y="47595"/>
                  </a:lnTo>
                  <a:cubicBezTo>
                    <a:pt x="65215" y="47687"/>
                    <a:pt x="64869" y="47729"/>
                    <a:pt x="64635" y="47768"/>
                  </a:cubicBezTo>
                  <a:lnTo>
                    <a:pt x="64275" y="47826"/>
                  </a:lnTo>
                  <a:lnTo>
                    <a:pt x="62900" y="48044"/>
                  </a:lnTo>
                  <a:lnTo>
                    <a:pt x="61321" y="48293"/>
                  </a:lnTo>
                  <a:lnTo>
                    <a:pt x="60350" y="48449"/>
                  </a:lnTo>
                  <a:lnTo>
                    <a:pt x="59268" y="48580"/>
                  </a:lnTo>
                  <a:cubicBezTo>
                    <a:pt x="56254" y="48964"/>
                    <a:pt x="52220" y="49404"/>
                    <a:pt x="48168" y="49576"/>
                  </a:cubicBezTo>
                  <a:lnTo>
                    <a:pt x="45145" y="49717"/>
                  </a:lnTo>
                  <a:lnTo>
                    <a:pt x="42215" y="49743"/>
                  </a:lnTo>
                  <a:cubicBezTo>
                    <a:pt x="42198" y="49743"/>
                    <a:pt x="42180" y="49743"/>
                    <a:pt x="42163" y="49743"/>
                  </a:cubicBezTo>
                  <a:cubicBezTo>
                    <a:pt x="41516" y="49743"/>
                    <a:pt x="40884" y="49762"/>
                    <a:pt x="40272" y="49762"/>
                  </a:cubicBezTo>
                  <a:cubicBezTo>
                    <a:pt x="40003" y="49762"/>
                    <a:pt x="39737" y="49759"/>
                    <a:pt x="39475" y="49748"/>
                  </a:cubicBezTo>
                  <a:lnTo>
                    <a:pt x="37020" y="49681"/>
                  </a:lnTo>
                  <a:lnTo>
                    <a:pt x="34946" y="49623"/>
                  </a:lnTo>
                  <a:lnTo>
                    <a:pt x="33349" y="49519"/>
                  </a:lnTo>
                  <a:lnTo>
                    <a:pt x="31958" y="49430"/>
                  </a:lnTo>
                  <a:lnTo>
                    <a:pt x="30567" y="49341"/>
                  </a:lnTo>
                  <a:cubicBezTo>
                    <a:pt x="29681" y="49301"/>
                    <a:pt x="28422" y="49136"/>
                    <a:pt x="26910" y="48994"/>
                  </a:cubicBezTo>
                  <a:cubicBezTo>
                    <a:pt x="26154" y="48910"/>
                    <a:pt x="25332" y="48852"/>
                    <a:pt x="24469" y="48732"/>
                  </a:cubicBezTo>
                  <a:lnTo>
                    <a:pt x="21756" y="48355"/>
                  </a:lnTo>
                  <a:cubicBezTo>
                    <a:pt x="19866" y="48129"/>
                    <a:pt x="17880" y="47732"/>
                    <a:pt x="15883" y="47391"/>
                  </a:cubicBezTo>
                  <a:cubicBezTo>
                    <a:pt x="14882" y="47232"/>
                    <a:pt x="13897" y="46997"/>
                    <a:pt x="12922" y="46791"/>
                  </a:cubicBezTo>
                  <a:lnTo>
                    <a:pt x="10059" y="46176"/>
                  </a:lnTo>
                  <a:lnTo>
                    <a:pt x="5035" y="44899"/>
                  </a:lnTo>
                  <a:lnTo>
                    <a:pt x="186" y="43464"/>
                  </a:lnTo>
                  <a:lnTo>
                    <a:pt x="0" y="44047"/>
                  </a:lnTo>
                  <a:lnTo>
                    <a:pt x="4873" y="45488"/>
                  </a:lnTo>
                  <a:lnTo>
                    <a:pt x="9922" y="46771"/>
                  </a:lnTo>
                  <a:lnTo>
                    <a:pt x="12796" y="47388"/>
                  </a:lnTo>
                  <a:cubicBezTo>
                    <a:pt x="13776" y="47595"/>
                    <a:pt x="14765" y="47832"/>
                    <a:pt x="15771" y="47991"/>
                  </a:cubicBezTo>
                  <a:cubicBezTo>
                    <a:pt x="17776" y="48333"/>
                    <a:pt x="19773" y="48734"/>
                    <a:pt x="21670" y="48960"/>
                  </a:cubicBezTo>
                  <a:lnTo>
                    <a:pt x="24396" y="49338"/>
                  </a:lnTo>
                  <a:cubicBezTo>
                    <a:pt x="25262" y="49458"/>
                    <a:pt x="26087" y="49517"/>
                    <a:pt x="26847" y="49601"/>
                  </a:cubicBezTo>
                  <a:cubicBezTo>
                    <a:pt x="28368" y="49743"/>
                    <a:pt x="29631" y="49908"/>
                    <a:pt x="30520" y="49950"/>
                  </a:cubicBezTo>
                  <a:lnTo>
                    <a:pt x="31917" y="50039"/>
                  </a:lnTo>
                  <a:lnTo>
                    <a:pt x="33315" y="50129"/>
                  </a:lnTo>
                  <a:lnTo>
                    <a:pt x="34919" y="50232"/>
                  </a:lnTo>
                  <a:lnTo>
                    <a:pt x="37002" y="50291"/>
                  </a:lnTo>
                  <a:lnTo>
                    <a:pt x="39467" y="50360"/>
                  </a:lnTo>
                  <a:cubicBezTo>
                    <a:pt x="39730" y="50371"/>
                    <a:pt x="39997" y="50374"/>
                    <a:pt x="40268" y="50374"/>
                  </a:cubicBezTo>
                  <a:cubicBezTo>
                    <a:pt x="40883" y="50374"/>
                    <a:pt x="41517" y="50355"/>
                    <a:pt x="42167" y="50355"/>
                  </a:cubicBezTo>
                  <a:cubicBezTo>
                    <a:pt x="42185" y="50355"/>
                    <a:pt x="42202" y="50355"/>
                    <a:pt x="42220" y="50355"/>
                  </a:cubicBezTo>
                  <a:lnTo>
                    <a:pt x="45163" y="50327"/>
                  </a:lnTo>
                  <a:lnTo>
                    <a:pt x="48199" y="50185"/>
                  </a:lnTo>
                  <a:cubicBezTo>
                    <a:pt x="52268" y="50013"/>
                    <a:pt x="56321" y="49572"/>
                    <a:pt x="59349" y="49185"/>
                  </a:cubicBezTo>
                  <a:lnTo>
                    <a:pt x="60436" y="49053"/>
                  </a:lnTo>
                  <a:lnTo>
                    <a:pt x="61411" y="48897"/>
                  </a:lnTo>
                  <a:lnTo>
                    <a:pt x="62997" y="48647"/>
                  </a:lnTo>
                  <a:lnTo>
                    <a:pt x="64380" y="48428"/>
                  </a:lnTo>
                  <a:lnTo>
                    <a:pt x="64741" y="48372"/>
                  </a:lnTo>
                  <a:cubicBezTo>
                    <a:pt x="64975" y="48332"/>
                    <a:pt x="65324" y="48290"/>
                    <a:pt x="65758" y="48196"/>
                  </a:cubicBezTo>
                  <a:lnTo>
                    <a:pt x="69377" y="47485"/>
                  </a:lnTo>
                  <a:cubicBezTo>
                    <a:pt x="69751" y="47408"/>
                    <a:pt x="70141" y="47343"/>
                    <a:pt x="70543" y="47249"/>
                  </a:cubicBezTo>
                  <a:lnTo>
                    <a:pt x="71782" y="46957"/>
                  </a:lnTo>
                  <a:lnTo>
                    <a:pt x="74456" y="46326"/>
                  </a:lnTo>
                  <a:cubicBezTo>
                    <a:pt x="75389" y="46126"/>
                    <a:pt x="76330" y="45837"/>
                    <a:pt x="77296" y="45576"/>
                  </a:cubicBezTo>
                  <a:lnTo>
                    <a:pt x="80219" y="44770"/>
                  </a:lnTo>
                  <a:lnTo>
                    <a:pt x="83109" y="43851"/>
                  </a:lnTo>
                  <a:cubicBezTo>
                    <a:pt x="84059" y="43541"/>
                    <a:pt x="85006" y="43270"/>
                    <a:pt x="85897" y="42929"/>
                  </a:cubicBezTo>
                  <a:lnTo>
                    <a:pt x="88482" y="41999"/>
                  </a:lnTo>
                  <a:lnTo>
                    <a:pt x="89680" y="41567"/>
                  </a:lnTo>
                  <a:cubicBezTo>
                    <a:pt x="90067" y="41427"/>
                    <a:pt x="90431" y="41268"/>
                    <a:pt x="90786" y="41128"/>
                  </a:cubicBezTo>
                  <a:lnTo>
                    <a:pt x="94205" y="39751"/>
                  </a:lnTo>
                  <a:cubicBezTo>
                    <a:pt x="94621" y="39591"/>
                    <a:pt x="94936" y="39436"/>
                    <a:pt x="95154" y="39341"/>
                  </a:cubicBezTo>
                  <a:lnTo>
                    <a:pt x="95489" y="39192"/>
                  </a:lnTo>
                  <a:lnTo>
                    <a:pt x="96764" y="38620"/>
                  </a:lnTo>
                  <a:lnTo>
                    <a:pt x="98232" y="37966"/>
                  </a:lnTo>
                  <a:lnTo>
                    <a:pt x="99133" y="37563"/>
                  </a:lnTo>
                  <a:lnTo>
                    <a:pt x="100116" y="37081"/>
                  </a:lnTo>
                  <a:cubicBezTo>
                    <a:pt x="102866" y="35753"/>
                    <a:pt x="106499" y="33910"/>
                    <a:pt x="110006" y="31834"/>
                  </a:cubicBezTo>
                  <a:lnTo>
                    <a:pt x="112627" y="30296"/>
                  </a:lnTo>
                  <a:lnTo>
                    <a:pt x="115107" y="28712"/>
                  </a:lnTo>
                  <a:cubicBezTo>
                    <a:pt x="115907" y="28190"/>
                    <a:pt x="116703" y="27721"/>
                    <a:pt x="117417" y="27214"/>
                  </a:cubicBezTo>
                  <a:lnTo>
                    <a:pt x="119445" y="25812"/>
                  </a:lnTo>
                  <a:lnTo>
                    <a:pt x="121160" y="24626"/>
                  </a:lnTo>
                  <a:lnTo>
                    <a:pt x="122446" y="23664"/>
                  </a:lnTo>
                  <a:lnTo>
                    <a:pt x="123569" y="22827"/>
                  </a:lnTo>
                  <a:lnTo>
                    <a:pt x="124691" y="21989"/>
                  </a:lnTo>
                  <a:cubicBezTo>
                    <a:pt x="125415" y="21469"/>
                    <a:pt x="126384" y="20642"/>
                    <a:pt x="127580" y="19692"/>
                  </a:cubicBezTo>
                  <a:cubicBezTo>
                    <a:pt x="128169" y="19208"/>
                    <a:pt x="128829" y="18708"/>
                    <a:pt x="129490" y="18134"/>
                  </a:cubicBezTo>
                  <a:lnTo>
                    <a:pt x="131568" y="16331"/>
                  </a:lnTo>
                  <a:cubicBezTo>
                    <a:pt x="133032" y="15106"/>
                    <a:pt x="134488" y="13681"/>
                    <a:pt x="135981" y="12300"/>
                  </a:cubicBezTo>
                  <a:cubicBezTo>
                    <a:pt x="136738" y="11619"/>
                    <a:pt x="137437" y="10881"/>
                    <a:pt x="138146" y="10172"/>
                  </a:cubicBezTo>
                  <a:lnTo>
                    <a:pt x="140217" y="8085"/>
                  </a:lnTo>
                  <a:lnTo>
                    <a:pt x="143748" y="4254"/>
                  </a:lnTo>
                  <a:lnTo>
                    <a:pt x="147044" y="388"/>
                  </a:lnTo>
                  <a:lnTo>
                    <a:pt x="146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675;p45">
            <a:extLst>
              <a:ext uri="{FF2B5EF4-FFF2-40B4-BE49-F238E27FC236}">
                <a16:creationId xmlns:a16="http://schemas.microsoft.com/office/drawing/2014/main" id="{2B5F5186-BBE3-4061-828F-0023E9079F58}"/>
              </a:ext>
            </a:extLst>
          </p:cNvPr>
          <p:cNvSpPr txBox="1">
            <a:spLocks/>
          </p:cNvSpPr>
          <p:nvPr/>
        </p:nvSpPr>
        <p:spPr>
          <a:xfrm>
            <a:off x="3261155" y="1709322"/>
            <a:ext cx="27744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Hutang</a:t>
            </a:r>
            <a:endParaRPr lang="en-US" dirty="0"/>
          </a:p>
        </p:txBody>
      </p:sp>
      <p:sp>
        <p:nvSpPr>
          <p:cNvPr id="37" name="Google Shape;680;p45">
            <a:extLst>
              <a:ext uri="{FF2B5EF4-FFF2-40B4-BE49-F238E27FC236}">
                <a16:creationId xmlns:a16="http://schemas.microsoft.com/office/drawing/2014/main" id="{B27EF060-A4FA-40B3-B06B-C25787FD9959}"/>
              </a:ext>
            </a:extLst>
          </p:cNvPr>
          <p:cNvSpPr/>
          <p:nvPr/>
        </p:nvSpPr>
        <p:spPr>
          <a:xfrm>
            <a:off x="4310754" y="879535"/>
            <a:ext cx="921711" cy="921711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104384" y="0"/>
                </a:moveTo>
                <a:cubicBezTo>
                  <a:pt x="76494" y="0"/>
                  <a:pt x="50300" y="10862"/>
                  <a:pt x="30565" y="30565"/>
                </a:cubicBezTo>
                <a:cubicBezTo>
                  <a:pt x="10862" y="50300"/>
                  <a:pt x="0" y="76494"/>
                  <a:pt x="0" y="104384"/>
                </a:cubicBezTo>
                <a:cubicBezTo>
                  <a:pt x="0" y="132274"/>
                  <a:pt x="10862" y="158467"/>
                  <a:pt x="30565" y="178202"/>
                </a:cubicBezTo>
                <a:cubicBezTo>
                  <a:pt x="50300" y="197905"/>
                  <a:pt x="76494" y="208767"/>
                  <a:pt x="104384" y="208767"/>
                </a:cubicBezTo>
                <a:cubicBezTo>
                  <a:pt x="132274" y="208767"/>
                  <a:pt x="158467" y="197905"/>
                  <a:pt x="178202" y="178202"/>
                </a:cubicBezTo>
                <a:cubicBezTo>
                  <a:pt x="197905" y="158467"/>
                  <a:pt x="208767" y="132274"/>
                  <a:pt x="208767" y="104384"/>
                </a:cubicBezTo>
                <a:cubicBezTo>
                  <a:pt x="208767" y="76494"/>
                  <a:pt x="197905" y="50300"/>
                  <a:pt x="178202" y="30565"/>
                </a:cubicBezTo>
                <a:cubicBezTo>
                  <a:pt x="158467" y="10862"/>
                  <a:pt x="132274" y="0"/>
                  <a:pt x="1043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8" name="Google Shape;10396;p84">
            <a:extLst>
              <a:ext uri="{FF2B5EF4-FFF2-40B4-BE49-F238E27FC236}">
                <a16:creationId xmlns:a16="http://schemas.microsoft.com/office/drawing/2014/main" id="{3E75C5CF-A5F0-4DD8-B538-6CBF7371BA1A}"/>
              </a:ext>
            </a:extLst>
          </p:cNvPr>
          <p:cNvGrpSpPr/>
          <p:nvPr/>
        </p:nvGrpSpPr>
        <p:grpSpPr>
          <a:xfrm>
            <a:off x="4466167" y="1044377"/>
            <a:ext cx="662267" cy="572700"/>
            <a:chOff x="3954432" y="2942999"/>
            <a:chExt cx="378249" cy="265909"/>
          </a:xfrm>
        </p:grpSpPr>
        <p:sp>
          <p:nvSpPr>
            <p:cNvPr id="69" name="Google Shape;10397;p84">
              <a:extLst>
                <a:ext uri="{FF2B5EF4-FFF2-40B4-BE49-F238E27FC236}">
                  <a16:creationId xmlns:a16="http://schemas.microsoft.com/office/drawing/2014/main" id="{830E3B71-6718-4D24-B2BE-35C64FB48AD4}"/>
                </a:ext>
              </a:extLst>
            </p:cNvPr>
            <p:cNvSpPr/>
            <p:nvPr/>
          </p:nvSpPr>
          <p:spPr>
            <a:xfrm>
              <a:off x="3954432" y="2981207"/>
              <a:ext cx="378249" cy="227700"/>
            </a:xfrm>
            <a:custGeom>
              <a:avLst/>
              <a:gdLst/>
              <a:ahLst/>
              <a:cxnLst/>
              <a:rect l="l" t="t" r="r" b="b"/>
              <a:pathLst>
                <a:path w="14404" h="8671" extrusionOk="0">
                  <a:moveTo>
                    <a:pt x="7207" y="0"/>
                  </a:moveTo>
                  <a:cubicBezTo>
                    <a:pt x="6346" y="0"/>
                    <a:pt x="5054" y="546"/>
                    <a:pt x="3388" y="1637"/>
                  </a:cubicBezTo>
                  <a:cubicBezTo>
                    <a:pt x="2307" y="2345"/>
                    <a:pt x="1264" y="3110"/>
                    <a:pt x="259" y="3924"/>
                  </a:cubicBezTo>
                  <a:cubicBezTo>
                    <a:pt x="0" y="4134"/>
                    <a:pt x="0" y="4527"/>
                    <a:pt x="259" y="4747"/>
                  </a:cubicBezTo>
                  <a:cubicBezTo>
                    <a:pt x="1264" y="5560"/>
                    <a:pt x="2307" y="6326"/>
                    <a:pt x="3388" y="7034"/>
                  </a:cubicBezTo>
                  <a:cubicBezTo>
                    <a:pt x="5063" y="8125"/>
                    <a:pt x="6346" y="8671"/>
                    <a:pt x="7207" y="8671"/>
                  </a:cubicBezTo>
                  <a:cubicBezTo>
                    <a:pt x="8059" y="8671"/>
                    <a:pt x="9351" y="8116"/>
                    <a:pt x="11025" y="7034"/>
                  </a:cubicBezTo>
                  <a:cubicBezTo>
                    <a:pt x="12107" y="6326"/>
                    <a:pt x="13150" y="5560"/>
                    <a:pt x="14145" y="4747"/>
                  </a:cubicBezTo>
                  <a:cubicBezTo>
                    <a:pt x="14404" y="4536"/>
                    <a:pt x="14404" y="4134"/>
                    <a:pt x="14145" y="3924"/>
                  </a:cubicBezTo>
                  <a:cubicBezTo>
                    <a:pt x="13150" y="3110"/>
                    <a:pt x="12107" y="2345"/>
                    <a:pt x="11025" y="1637"/>
                  </a:cubicBezTo>
                  <a:cubicBezTo>
                    <a:pt x="9351" y="546"/>
                    <a:pt x="8059" y="0"/>
                    <a:pt x="7207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398;p84">
              <a:extLst>
                <a:ext uri="{FF2B5EF4-FFF2-40B4-BE49-F238E27FC236}">
                  <a16:creationId xmlns:a16="http://schemas.microsoft.com/office/drawing/2014/main" id="{4F75C896-63E4-4D07-9B40-443F950DBA93}"/>
                </a:ext>
              </a:extLst>
            </p:cNvPr>
            <p:cNvSpPr/>
            <p:nvPr/>
          </p:nvSpPr>
          <p:spPr>
            <a:xfrm>
              <a:off x="3954432" y="2980944"/>
              <a:ext cx="208111" cy="227727"/>
            </a:xfrm>
            <a:custGeom>
              <a:avLst/>
              <a:gdLst/>
              <a:ahLst/>
              <a:cxnLst/>
              <a:rect l="l" t="t" r="r" b="b"/>
              <a:pathLst>
                <a:path w="7925" h="8672" extrusionOk="0">
                  <a:moveTo>
                    <a:pt x="7207" y="1"/>
                  </a:moveTo>
                  <a:cubicBezTo>
                    <a:pt x="6346" y="1"/>
                    <a:pt x="5063" y="556"/>
                    <a:pt x="3379" y="1637"/>
                  </a:cubicBezTo>
                  <a:cubicBezTo>
                    <a:pt x="2297" y="2345"/>
                    <a:pt x="1264" y="3111"/>
                    <a:pt x="259" y="3934"/>
                  </a:cubicBezTo>
                  <a:cubicBezTo>
                    <a:pt x="0" y="4144"/>
                    <a:pt x="0" y="4537"/>
                    <a:pt x="259" y="4747"/>
                  </a:cubicBezTo>
                  <a:cubicBezTo>
                    <a:pt x="1264" y="5561"/>
                    <a:pt x="2297" y="6326"/>
                    <a:pt x="3379" y="7044"/>
                  </a:cubicBezTo>
                  <a:cubicBezTo>
                    <a:pt x="5054" y="8126"/>
                    <a:pt x="6346" y="8671"/>
                    <a:pt x="7207" y="8671"/>
                  </a:cubicBezTo>
                  <a:cubicBezTo>
                    <a:pt x="7446" y="8671"/>
                    <a:pt x="7685" y="8633"/>
                    <a:pt x="7925" y="8575"/>
                  </a:cubicBezTo>
                  <a:cubicBezTo>
                    <a:pt x="7121" y="8374"/>
                    <a:pt x="6078" y="7858"/>
                    <a:pt x="4814" y="7044"/>
                  </a:cubicBezTo>
                  <a:cubicBezTo>
                    <a:pt x="3733" y="6326"/>
                    <a:pt x="2699" y="5570"/>
                    <a:pt x="1694" y="4747"/>
                  </a:cubicBezTo>
                  <a:cubicBezTo>
                    <a:pt x="1436" y="4537"/>
                    <a:pt x="1436" y="4144"/>
                    <a:pt x="1694" y="3934"/>
                  </a:cubicBezTo>
                  <a:cubicBezTo>
                    <a:pt x="2699" y="3111"/>
                    <a:pt x="3733" y="2345"/>
                    <a:pt x="4814" y="1637"/>
                  </a:cubicBezTo>
                  <a:cubicBezTo>
                    <a:pt x="6078" y="824"/>
                    <a:pt x="7121" y="307"/>
                    <a:pt x="7925" y="106"/>
                  </a:cubicBezTo>
                  <a:cubicBezTo>
                    <a:pt x="7685" y="39"/>
                    <a:pt x="7446" y="10"/>
                    <a:pt x="7207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399;p84">
              <a:extLst>
                <a:ext uri="{FF2B5EF4-FFF2-40B4-BE49-F238E27FC236}">
                  <a16:creationId xmlns:a16="http://schemas.microsoft.com/office/drawing/2014/main" id="{680E79CD-B73B-4DBF-B451-CBBD0EED1CCF}"/>
                </a:ext>
              </a:extLst>
            </p:cNvPr>
            <p:cNvSpPr/>
            <p:nvPr/>
          </p:nvSpPr>
          <p:spPr>
            <a:xfrm>
              <a:off x="4034604" y="3013270"/>
              <a:ext cx="190516" cy="163232"/>
            </a:xfrm>
            <a:custGeom>
              <a:avLst/>
              <a:gdLst/>
              <a:ahLst/>
              <a:cxnLst/>
              <a:rect l="l" t="t" r="r" b="b"/>
              <a:pathLst>
                <a:path w="7255" h="6216" extrusionOk="0">
                  <a:moveTo>
                    <a:pt x="4127" y="0"/>
                  </a:moveTo>
                  <a:cubicBezTo>
                    <a:pt x="3364" y="0"/>
                    <a:pt x="2587" y="283"/>
                    <a:pt x="1953" y="913"/>
                  </a:cubicBezTo>
                  <a:cubicBezTo>
                    <a:pt x="0" y="2866"/>
                    <a:pt x="1388" y="6215"/>
                    <a:pt x="4154" y="6215"/>
                  </a:cubicBezTo>
                  <a:cubicBezTo>
                    <a:pt x="5857" y="6206"/>
                    <a:pt x="7245" y="4818"/>
                    <a:pt x="7255" y="3105"/>
                  </a:cubicBezTo>
                  <a:cubicBezTo>
                    <a:pt x="7255" y="1239"/>
                    <a:pt x="5724" y="0"/>
                    <a:pt x="4127" y="0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400;p84">
              <a:extLst>
                <a:ext uri="{FF2B5EF4-FFF2-40B4-BE49-F238E27FC236}">
                  <a16:creationId xmlns:a16="http://schemas.microsoft.com/office/drawing/2014/main" id="{D2E8B445-BDA2-4F27-A7CF-5E623FA76AC1}"/>
                </a:ext>
              </a:extLst>
            </p:cNvPr>
            <p:cNvSpPr/>
            <p:nvPr/>
          </p:nvSpPr>
          <p:spPr>
            <a:xfrm>
              <a:off x="4062256" y="3013349"/>
              <a:ext cx="96768" cy="163101"/>
            </a:xfrm>
            <a:custGeom>
              <a:avLst/>
              <a:gdLst/>
              <a:ahLst/>
              <a:cxnLst/>
              <a:rect l="l" t="t" r="r" b="b"/>
              <a:pathLst>
                <a:path w="3685" h="6211" extrusionOk="0">
                  <a:moveTo>
                    <a:pt x="3088" y="0"/>
                  </a:moveTo>
                  <a:cubicBezTo>
                    <a:pt x="1418" y="0"/>
                    <a:pt x="0" y="1363"/>
                    <a:pt x="0" y="3102"/>
                  </a:cubicBezTo>
                  <a:cubicBezTo>
                    <a:pt x="0" y="4852"/>
                    <a:pt x="1423" y="6210"/>
                    <a:pt x="3097" y="6210"/>
                  </a:cubicBezTo>
                  <a:cubicBezTo>
                    <a:pt x="3290" y="6210"/>
                    <a:pt x="3487" y="6192"/>
                    <a:pt x="3685" y="6155"/>
                  </a:cubicBezTo>
                  <a:cubicBezTo>
                    <a:pt x="2230" y="5868"/>
                    <a:pt x="1177" y="4585"/>
                    <a:pt x="1177" y="3102"/>
                  </a:cubicBezTo>
                  <a:cubicBezTo>
                    <a:pt x="1177" y="1618"/>
                    <a:pt x="2230" y="346"/>
                    <a:pt x="3685" y="58"/>
                  </a:cubicBezTo>
                  <a:cubicBezTo>
                    <a:pt x="3483" y="19"/>
                    <a:pt x="3284" y="0"/>
                    <a:pt x="3088" y="0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401;p84">
              <a:extLst>
                <a:ext uri="{FF2B5EF4-FFF2-40B4-BE49-F238E27FC236}">
                  <a16:creationId xmlns:a16="http://schemas.microsoft.com/office/drawing/2014/main" id="{045BFFD1-9D8E-43E2-9C51-154FBE28A1C0}"/>
                </a:ext>
              </a:extLst>
            </p:cNvPr>
            <p:cNvSpPr/>
            <p:nvPr/>
          </p:nvSpPr>
          <p:spPr>
            <a:xfrm>
              <a:off x="4088647" y="3053763"/>
              <a:ext cx="96007" cy="82273"/>
            </a:xfrm>
            <a:custGeom>
              <a:avLst/>
              <a:gdLst/>
              <a:ahLst/>
              <a:cxnLst/>
              <a:rect l="l" t="t" r="r" b="b"/>
              <a:pathLst>
                <a:path w="3656" h="3133" extrusionOk="0">
                  <a:moveTo>
                    <a:pt x="2081" y="1"/>
                  </a:moveTo>
                  <a:cubicBezTo>
                    <a:pt x="1697" y="1"/>
                    <a:pt x="1305" y="143"/>
                    <a:pt x="986" y="462"/>
                  </a:cubicBezTo>
                  <a:cubicBezTo>
                    <a:pt x="0" y="1448"/>
                    <a:pt x="699" y="3132"/>
                    <a:pt x="2096" y="3132"/>
                  </a:cubicBezTo>
                  <a:cubicBezTo>
                    <a:pt x="2957" y="3132"/>
                    <a:pt x="3656" y="2434"/>
                    <a:pt x="3656" y="1563"/>
                  </a:cubicBezTo>
                  <a:cubicBezTo>
                    <a:pt x="3656" y="624"/>
                    <a:pt x="2885" y="1"/>
                    <a:pt x="2081" y="1"/>
                  </a:cubicBez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402;p84">
              <a:extLst>
                <a:ext uri="{FF2B5EF4-FFF2-40B4-BE49-F238E27FC236}">
                  <a16:creationId xmlns:a16="http://schemas.microsoft.com/office/drawing/2014/main" id="{5B0256AA-581A-4094-B646-D890BA2EAD1B}"/>
                </a:ext>
              </a:extLst>
            </p:cNvPr>
            <p:cNvSpPr/>
            <p:nvPr/>
          </p:nvSpPr>
          <p:spPr>
            <a:xfrm>
              <a:off x="4102696" y="3053868"/>
              <a:ext cx="57089" cy="82246"/>
            </a:xfrm>
            <a:custGeom>
              <a:avLst/>
              <a:gdLst/>
              <a:ahLst/>
              <a:cxnLst/>
              <a:rect l="l" t="t" r="r" b="b"/>
              <a:pathLst>
                <a:path w="2174" h="3132" extrusionOk="0">
                  <a:moveTo>
                    <a:pt x="1567" y="1"/>
                  </a:moveTo>
                  <a:cubicBezTo>
                    <a:pt x="740" y="1"/>
                    <a:pt x="1" y="667"/>
                    <a:pt x="1" y="1568"/>
                  </a:cubicBezTo>
                  <a:cubicBezTo>
                    <a:pt x="1" y="2467"/>
                    <a:pt x="734" y="3131"/>
                    <a:pt x="1558" y="3131"/>
                  </a:cubicBezTo>
                  <a:cubicBezTo>
                    <a:pt x="1761" y="3131"/>
                    <a:pt x="1969" y="3091"/>
                    <a:pt x="2173" y="3004"/>
                  </a:cubicBezTo>
                  <a:cubicBezTo>
                    <a:pt x="1590" y="2765"/>
                    <a:pt x="1216" y="2190"/>
                    <a:pt x="1216" y="1559"/>
                  </a:cubicBezTo>
                  <a:cubicBezTo>
                    <a:pt x="1216" y="937"/>
                    <a:pt x="1590" y="372"/>
                    <a:pt x="2173" y="123"/>
                  </a:cubicBezTo>
                  <a:cubicBezTo>
                    <a:pt x="1972" y="39"/>
                    <a:pt x="1767" y="1"/>
                    <a:pt x="1567" y="1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403;p84">
              <a:extLst>
                <a:ext uri="{FF2B5EF4-FFF2-40B4-BE49-F238E27FC236}">
                  <a16:creationId xmlns:a16="http://schemas.microsoft.com/office/drawing/2014/main" id="{503E8F58-37D5-49F2-903B-FCA4B357A0E9}"/>
                </a:ext>
              </a:extLst>
            </p:cNvPr>
            <p:cNvSpPr/>
            <p:nvPr/>
          </p:nvSpPr>
          <p:spPr>
            <a:xfrm>
              <a:off x="4260807" y="2996411"/>
              <a:ext cx="38051" cy="26207"/>
            </a:xfrm>
            <a:custGeom>
              <a:avLst/>
              <a:gdLst/>
              <a:ahLst/>
              <a:cxnLst/>
              <a:rect l="l" t="t" r="r" b="b"/>
              <a:pathLst>
                <a:path w="1449" h="998" extrusionOk="0">
                  <a:moveTo>
                    <a:pt x="331" y="0"/>
                  </a:moveTo>
                  <a:cubicBezTo>
                    <a:pt x="136" y="0"/>
                    <a:pt x="0" y="272"/>
                    <a:pt x="201" y="416"/>
                  </a:cubicBezTo>
                  <a:cubicBezTo>
                    <a:pt x="440" y="579"/>
                    <a:pt x="698" y="761"/>
                    <a:pt x="957" y="943"/>
                  </a:cubicBezTo>
                  <a:cubicBezTo>
                    <a:pt x="1006" y="981"/>
                    <a:pt x="1057" y="998"/>
                    <a:pt x="1104" y="998"/>
                  </a:cubicBezTo>
                  <a:cubicBezTo>
                    <a:pt x="1304" y="998"/>
                    <a:pt x="1449" y="707"/>
                    <a:pt x="1225" y="560"/>
                  </a:cubicBezTo>
                  <a:cubicBezTo>
                    <a:pt x="966" y="378"/>
                    <a:pt x="708" y="196"/>
                    <a:pt x="449" y="34"/>
                  </a:cubicBezTo>
                  <a:cubicBezTo>
                    <a:pt x="409" y="10"/>
                    <a:pt x="369" y="0"/>
                    <a:pt x="331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404;p84">
              <a:extLst>
                <a:ext uri="{FF2B5EF4-FFF2-40B4-BE49-F238E27FC236}">
                  <a16:creationId xmlns:a16="http://schemas.microsoft.com/office/drawing/2014/main" id="{932178CF-F7D2-4C8D-9297-6A6991768F68}"/>
                </a:ext>
              </a:extLst>
            </p:cNvPr>
            <p:cNvSpPr/>
            <p:nvPr/>
          </p:nvSpPr>
          <p:spPr>
            <a:xfrm>
              <a:off x="4020528" y="2942999"/>
              <a:ext cx="229381" cy="58323"/>
            </a:xfrm>
            <a:custGeom>
              <a:avLst/>
              <a:gdLst/>
              <a:ahLst/>
              <a:cxnLst/>
              <a:rect l="l" t="t" r="r" b="b"/>
              <a:pathLst>
                <a:path w="8735" h="2221" extrusionOk="0">
                  <a:moveTo>
                    <a:pt x="4690" y="0"/>
                  </a:moveTo>
                  <a:cubicBezTo>
                    <a:pt x="3551" y="0"/>
                    <a:pt x="2077" y="584"/>
                    <a:pt x="192" y="1790"/>
                  </a:cubicBezTo>
                  <a:cubicBezTo>
                    <a:pt x="0" y="1914"/>
                    <a:pt x="87" y="2211"/>
                    <a:pt x="316" y="2221"/>
                  </a:cubicBezTo>
                  <a:cubicBezTo>
                    <a:pt x="355" y="2211"/>
                    <a:pt x="402" y="2202"/>
                    <a:pt x="441" y="2182"/>
                  </a:cubicBezTo>
                  <a:cubicBezTo>
                    <a:pt x="2249" y="1024"/>
                    <a:pt x="3637" y="460"/>
                    <a:pt x="4680" y="460"/>
                  </a:cubicBezTo>
                  <a:cubicBezTo>
                    <a:pt x="5599" y="460"/>
                    <a:pt x="6767" y="890"/>
                    <a:pt x="8269" y="1780"/>
                  </a:cubicBezTo>
                  <a:cubicBezTo>
                    <a:pt x="8312" y="1805"/>
                    <a:pt x="8353" y="1815"/>
                    <a:pt x="8392" y="1815"/>
                  </a:cubicBezTo>
                  <a:cubicBezTo>
                    <a:pt x="8600" y="1815"/>
                    <a:pt x="8734" y="1515"/>
                    <a:pt x="8508" y="1379"/>
                  </a:cubicBezTo>
                  <a:cubicBezTo>
                    <a:pt x="6939" y="450"/>
                    <a:pt x="5685" y="0"/>
                    <a:pt x="4690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405;p84">
              <a:extLst>
                <a:ext uri="{FF2B5EF4-FFF2-40B4-BE49-F238E27FC236}">
                  <a16:creationId xmlns:a16="http://schemas.microsoft.com/office/drawing/2014/main" id="{6A59CEB1-F940-498D-B0F5-C2A06DA08A86}"/>
                </a:ext>
              </a:extLst>
            </p:cNvPr>
            <p:cNvSpPr/>
            <p:nvPr/>
          </p:nvSpPr>
          <p:spPr>
            <a:xfrm>
              <a:off x="4153719" y="3056337"/>
              <a:ext cx="33193" cy="28440"/>
            </a:xfrm>
            <a:custGeom>
              <a:avLst/>
              <a:gdLst/>
              <a:ahLst/>
              <a:cxnLst/>
              <a:rect l="l" t="t" r="r" b="b"/>
              <a:pathLst>
                <a:path w="1264" h="1083" extrusionOk="0">
                  <a:moveTo>
                    <a:pt x="542" y="1"/>
                  </a:moveTo>
                  <a:cubicBezTo>
                    <a:pt x="266" y="1"/>
                    <a:pt x="1" y="217"/>
                    <a:pt x="1" y="546"/>
                  </a:cubicBezTo>
                  <a:cubicBezTo>
                    <a:pt x="1" y="843"/>
                    <a:pt x="240" y="1082"/>
                    <a:pt x="537" y="1082"/>
                  </a:cubicBezTo>
                  <a:cubicBezTo>
                    <a:pt x="1025" y="1082"/>
                    <a:pt x="1264" y="498"/>
                    <a:pt x="919" y="163"/>
                  </a:cubicBezTo>
                  <a:cubicBezTo>
                    <a:pt x="810" y="51"/>
                    <a:pt x="675" y="1"/>
                    <a:pt x="542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6BAA94B-A4EB-4E8D-8901-2A690F573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962" y="2406822"/>
            <a:ext cx="1748364" cy="2257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4B4F42-B18B-4874-9FA0-0DA351A51C79}"/>
              </a:ext>
            </a:extLst>
          </p:cNvPr>
          <p:cNvSpPr txBox="1"/>
          <p:nvPr/>
        </p:nvSpPr>
        <p:spPr>
          <a:xfrm>
            <a:off x="4782702" y="2406822"/>
            <a:ext cx="37511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Fitur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hutang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berikan</a:t>
            </a:r>
            <a:r>
              <a:rPr lang="en-US" dirty="0"/>
              <a:t>. Data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: </a:t>
            </a:r>
          </a:p>
          <a:p>
            <a:pPr marL="285750" indent="-285750">
              <a:buFontTx/>
              <a:buChar char="-"/>
            </a:pPr>
            <a:r>
              <a:rPr lang="en-US" dirty="0"/>
              <a:t>Nominal </a:t>
            </a:r>
            <a:r>
              <a:rPr lang="en-US" dirty="0" err="1"/>
              <a:t>hutang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Kontak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Catatan</a:t>
            </a:r>
            <a:r>
              <a:rPr lang="en-US" dirty="0"/>
              <a:t>/</a:t>
            </a:r>
            <a:r>
              <a:rPr lang="en-US" dirty="0" err="1"/>
              <a:t>keterangan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tanggal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84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5"/>
          <p:cNvSpPr txBox="1">
            <a:spLocks noGrp="1"/>
          </p:cNvSpPr>
          <p:nvPr>
            <p:ph type="title"/>
          </p:nvPr>
        </p:nvSpPr>
        <p:spPr>
          <a:xfrm>
            <a:off x="0" y="214588"/>
            <a:ext cx="484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Fitur </a:t>
            </a:r>
            <a:r>
              <a:rPr lang="en-US" dirty="0" err="1"/>
              <a:t>SansCash</a:t>
            </a:r>
            <a:endParaRPr dirty="0"/>
          </a:p>
        </p:txBody>
      </p:sp>
      <p:grpSp>
        <p:nvGrpSpPr>
          <p:cNvPr id="691" name="Google Shape;691;p45"/>
          <p:cNvGrpSpPr/>
          <p:nvPr/>
        </p:nvGrpSpPr>
        <p:grpSpPr>
          <a:xfrm rot="1990720">
            <a:off x="6654229" y="-156374"/>
            <a:ext cx="4156002" cy="1804947"/>
            <a:chOff x="6577073" y="1154992"/>
            <a:chExt cx="1766783" cy="767311"/>
          </a:xfrm>
        </p:grpSpPr>
        <p:sp>
          <p:nvSpPr>
            <p:cNvPr id="692" name="Google Shape;692;p45"/>
            <p:cNvSpPr/>
            <p:nvPr/>
          </p:nvSpPr>
          <p:spPr>
            <a:xfrm>
              <a:off x="6602935" y="1665734"/>
              <a:ext cx="107724" cy="162779"/>
            </a:xfrm>
            <a:custGeom>
              <a:avLst/>
              <a:gdLst/>
              <a:ahLst/>
              <a:cxnLst/>
              <a:rect l="l" t="t" r="r" b="b"/>
              <a:pathLst>
                <a:path w="9347" h="14124" extrusionOk="0">
                  <a:moveTo>
                    <a:pt x="1" y="0"/>
                  </a:moveTo>
                  <a:cubicBezTo>
                    <a:pt x="1" y="0"/>
                    <a:pt x="205" y="3516"/>
                    <a:pt x="537" y="7069"/>
                  </a:cubicBezTo>
                  <a:cubicBezTo>
                    <a:pt x="696" y="8854"/>
                    <a:pt x="896" y="10587"/>
                    <a:pt x="1052" y="11918"/>
                  </a:cubicBezTo>
                  <a:cubicBezTo>
                    <a:pt x="1216" y="13242"/>
                    <a:pt x="1325" y="14123"/>
                    <a:pt x="1325" y="14123"/>
                  </a:cubicBezTo>
                  <a:cubicBezTo>
                    <a:pt x="1325" y="14123"/>
                    <a:pt x="3448" y="11246"/>
                    <a:pt x="5443" y="8337"/>
                  </a:cubicBezTo>
                  <a:cubicBezTo>
                    <a:pt x="6442" y="6893"/>
                    <a:pt x="7426" y="5402"/>
                    <a:pt x="8150" y="4287"/>
                  </a:cubicBezTo>
                  <a:lnTo>
                    <a:pt x="9347" y="2427"/>
                  </a:lnTo>
                  <a:lnTo>
                    <a:pt x="7870" y="2111"/>
                  </a:lnTo>
                  <a:cubicBezTo>
                    <a:pt x="6988" y="1904"/>
                    <a:pt x="5822" y="1592"/>
                    <a:pt x="4652" y="1298"/>
                  </a:cubicBezTo>
                  <a:lnTo>
                    <a:pt x="2932" y="860"/>
                  </a:lnTo>
                  <a:cubicBezTo>
                    <a:pt x="2386" y="715"/>
                    <a:pt x="1882" y="553"/>
                    <a:pt x="1448" y="42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5"/>
            <p:cNvSpPr/>
            <p:nvPr/>
          </p:nvSpPr>
          <p:spPr>
            <a:xfrm>
              <a:off x="6767592" y="1706049"/>
              <a:ext cx="144166" cy="208868"/>
            </a:xfrm>
            <a:custGeom>
              <a:avLst/>
              <a:gdLst/>
              <a:ahLst/>
              <a:cxnLst/>
              <a:rect l="l" t="t" r="r" b="b"/>
              <a:pathLst>
                <a:path w="12509" h="1812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767" y="4526"/>
                    <a:pt x="1751" y="9088"/>
                  </a:cubicBezTo>
                  <a:cubicBezTo>
                    <a:pt x="2721" y="13600"/>
                    <a:pt x="3915" y="18122"/>
                    <a:pt x="3915" y="18122"/>
                  </a:cubicBezTo>
                  <a:lnTo>
                    <a:pt x="5357" y="15594"/>
                  </a:lnTo>
                  <a:lnTo>
                    <a:pt x="6798" y="12999"/>
                  </a:lnTo>
                  <a:cubicBezTo>
                    <a:pt x="7318" y="12043"/>
                    <a:pt x="7866" y="11005"/>
                    <a:pt x="8404" y="9976"/>
                  </a:cubicBezTo>
                  <a:cubicBezTo>
                    <a:pt x="10566" y="5850"/>
                    <a:pt x="12508" y="1703"/>
                    <a:pt x="12508" y="1703"/>
                  </a:cubicBezTo>
                  <a:lnTo>
                    <a:pt x="10545" y="1504"/>
                  </a:lnTo>
                  <a:lnTo>
                    <a:pt x="8531" y="1301"/>
                  </a:lnTo>
                  <a:cubicBezTo>
                    <a:pt x="7796" y="1216"/>
                    <a:pt x="7016" y="1094"/>
                    <a:pt x="6234" y="990"/>
                  </a:cubicBezTo>
                  <a:cubicBezTo>
                    <a:pt x="4672" y="770"/>
                    <a:pt x="3103" y="576"/>
                    <a:pt x="1943" y="3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5"/>
            <p:cNvSpPr/>
            <p:nvPr/>
          </p:nvSpPr>
          <p:spPr>
            <a:xfrm>
              <a:off x="6970801" y="1729007"/>
              <a:ext cx="111527" cy="154562"/>
            </a:xfrm>
            <a:custGeom>
              <a:avLst/>
              <a:gdLst/>
              <a:ahLst/>
              <a:cxnLst/>
              <a:rect l="l" t="t" r="r" b="b"/>
              <a:pathLst>
                <a:path w="9677" h="13411" extrusionOk="0">
                  <a:moveTo>
                    <a:pt x="1" y="1"/>
                  </a:moveTo>
                  <a:lnTo>
                    <a:pt x="659" y="2118"/>
                  </a:lnTo>
                  <a:cubicBezTo>
                    <a:pt x="1063" y="3375"/>
                    <a:pt x="1614" y="5043"/>
                    <a:pt x="2192" y="6717"/>
                  </a:cubicBezTo>
                  <a:cubicBezTo>
                    <a:pt x="3340" y="10062"/>
                    <a:pt x="4616" y="13410"/>
                    <a:pt x="4616" y="13410"/>
                  </a:cubicBezTo>
                  <a:lnTo>
                    <a:pt x="5468" y="11362"/>
                  </a:lnTo>
                  <a:cubicBezTo>
                    <a:pt x="5973" y="10139"/>
                    <a:pt x="6630" y="8460"/>
                    <a:pt x="7262" y="6803"/>
                  </a:cubicBezTo>
                  <a:cubicBezTo>
                    <a:pt x="8533" y="3479"/>
                    <a:pt x="9677" y="157"/>
                    <a:pt x="9677" y="157"/>
                  </a:cubicBezTo>
                  <a:lnTo>
                    <a:pt x="9677" y="157"/>
                  </a:lnTo>
                  <a:lnTo>
                    <a:pt x="8164" y="169"/>
                  </a:lnTo>
                  <a:cubicBezTo>
                    <a:pt x="8150" y="169"/>
                    <a:pt x="8136" y="169"/>
                    <a:pt x="8122" y="169"/>
                  </a:cubicBezTo>
                  <a:cubicBezTo>
                    <a:pt x="7545" y="169"/>
                    <a:pt x="6850" y="189"/>
                    <a:pt x="6113" y="189"/>
                  </a:cubicBezTo>
                  <a:cubicBezTo>
                    <a:pt x="5697" y="189"/>
                    <a:pt x="5267" y="182"/>
                    <a:pt x="4837" y="163"/>
                  </a:cubicBezTo>
                  <a:lnTo>
                    <a:pt x="1511" y="71"/>
                  </a:lnTo>
                  <a:cubicBezTo>
                    <a:pt x="1058" y="62"/>
                    <a:pt x="680" y="49"/>
                    <a:pt x="416" y="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5"/>
            <p:cNvSpPr/>
            <p:nvPr/>
          </p:nvSpPr>
          <p:spPr>
            <a:xfrm>
              <a:off x="7140645" y="1714888"/>
              <a:ext cx="144754" cy="207415"/>
            </a:xfrm>
            <a:custGeom>
              <a:avLst/>
              <a:gdLst/>
              <a:ahLst/>
              <a:cxnLst/>
              <a:rect l="l" t="t" r="r" b="b"/>
              <a:pathLst>
                <a:path w="12560" h="17997" extrusionOk="0">
                  <a:moveTo>
                    <a:pt x="12559" y="0"/>
                  </a:moveTo>
                  <a:lnTo>
                    <a:pt x="12025" y="86"/>
                  </a:lnTo>
                  <a:cubicBezTo>
                    <a:pt x="11684" y="145"/>
                    <a:pt x="11196" y="215"/>
                    <a:pt x="10608" y="279"/>
                  </a:cubicBezTo>
                  <a:lnTo>
                    <a:pt x="6298" y="794"/>
                  </a:lnTo>
                  <a:lnTo>
                    <a:pt x="1971" y="1153"/>
                  </a:lnTo>
                  <a:cubicBezTo>
                    <a:pt x="1380" y="1210"/>
                    <a:pt x="887" y="1228"/>
                    <a:pt x="542" y="1243"/>
                  </a:cubicBezTo>
                  <a:lnTo>
                    <a:pt x="0" y="1268"/>
                  </a:lnTo>
                  <a:lnTo>
                    <a:pt x="1153" y="3919"/>
                  </a:lnTo>
                  <a:cubicBezTo>
                    <a:pt x="1854" y="5513"/>
                    <a:pt x="2815" y="7583"/>
                    <a:pt x="3821" y="9673"/>
                  </a:cubicBezTo>
                  <a:cubicBezTo>
                    <a:pt x="5818" y="13844"/>
                    <a:pt x="8033" y="17997"/>
                    <a:pt x="8033" y="17997"/>
                  </a:cubicBezTo>
                  <a:cubicBezTo>
                    <a:pt x="8033" y="17997"/>
                    <a:pt x="8358" y="16871"/>
                    <a:pt x="8846" y="15182"/>
                  </a:cubicBezTo>
                  <a:cubicBezTo>
                    <a:pt x="9323" y="13492"/>
                    <a:pt x="9932" y="11243"/>
                    <a:pt x="10497" y="8998"/>
                  </a:cubicBezTo>
                  <a:cubicBezTo>
                    <a:pt x="11066" y="6749"/>
                    <a:pt x="11589" y="4520"/>
                    <a:pt x="11961" y="2830"/>
                  </a:cubicBezTo>
                  <a:cubicBezTo>
                    <a:pt x="12319" y="1133"/>
                    <a:pt x="12559" y="0"/>
                    <a:pt x="12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5"/>
            <p:cNvSpPr/>
            <p:nvPr/>
          </p:nvSpPr>
          <p:spPr>
            <a:xfrm>
              <a:off x="7343531" y="1680094"/>
              <a:ext cx="108669" cy="162134"/>
            </a:xfrm>
            <a:custGeom>
              <a:avLst/>
              <a:gdLst/>
              <a:ahLst/>
              <a:cxnLst/>
              <a:rect l="l" t="t" r="r" b="b"/>
              <a:pathLst>
                <a:path w="9429" h="14068" extrusionOk="0">
                  <a:moveTo>
                    <a:pt x="9429" y="0"/>
                  </a:moveTo>
                  <a:lnTo>
                    <a:pt x="9028" y="111"/>
                  </a:lnTo>
                  <a:cubicBezTo>
                    <a:pt x="8776" y="187"/>
                    <a:pt x="8407" y="270"/>
                    <a:pt x="7966" y="374"/>
                  </a:cubicBezTo>
                  <a:lnTo>
                    <a:pt x="4734" y="1136"/>
                  </a:lnTo>
                  <a:cubicBezTo>
                    <a:pt x="3564" y="1437"/>
                    <a:pt x="2370" y="1623"/>
                    <a:pt x="1483" y="1812"/>
                  </a:cubicBezTo>
                  <a:lnTo>
                    <a:pt x="0" y="2103"/>
                  </a:lnTo>
                  <a:cubicBezTo>
                    <a:pt x="0" y="2103"/>
                    <a:pt x="1787" y="5128"/>
                    <a:pt x="3701" y="8128"/>
                  </a:cubicBezTo>
                  <a:cubicBezTo>
                    <a:pt x="4655" y="9625"/>
                    <a:pt x="5636" y="11131"/>
                    <a:pt x="6379" y="12234"/>
                  </a:cubicBezTo>
                  <a:lnTo>
                    <a:pt x="7627" y="14067"/>
                  </a:lnTo>
                  <a:cubicBezTo>
                    <a:pt x="7627" y="14067"/>
                    <a:pt x="8201" y="10528"/>
                    <a:pt x="8647" y="7019"/>
                  </a:cubicBezTo>
                  <a:cubicBezTo>
                    <a:pt x="8874" y="5264"/>
                    <a:pt x="9075" y="3516"/>
                    <a:pt x="9215" y="2208"/>
                  </a:cubicBezTo>
                  <a:lnTo>
                    <a:pt x="9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5"/>
            <p:cNvSpPr/>
            <p:nvPr/>
          </p:nvSpPr>
          <p:spPr>
            <a:xfrm>
              <a:off x="7508419" y="1616361"/>
              <a:ext cx="138991" cy="213697"/>
            </a:xfrm>
            <a:custGeom>
              <a:avLst/>
              <a:gdLst/>
              <a:ahLst/>
              <a:cxnLst/>
              <a:rect l="l" t="t" r="r" b="b"/>
              <a:pathLst>
                <a:path w="12060" h="18542" extrusionOk="0">
                  <a:moveTo>
                    <a:pt x="11877" y="1"/>
                  </a:moveTo>
                  <a:lnTo>
                    <a:pt x="10048" y="738"/>
                  </a:lnTo>
                  <a:cubicBezTo>
                    <a:pt x="8960" y="1206"/>
                    <a:pt x="7464" y="1706"/>
                    <a:pt x="5985" y="2249"/>
                  </a:cubicBezTo>
                  <a:cubicBezTo>
                    <a:pt x="5240" y="2510"/>
                    <a:pt x="4506" y="2798"/>
                    <a:pt x="3801" y="3021"/>
                  </a:cubicBezTo>
                  <a:lnTo>
                    <a:pt x="1877" y="3632"/>
                  </a:lnTo>
                  <a:lnTo>
                    <a:pt x="0" y="4228"/>
                  </a:lnTo>
                  <a:cubicBezTo>
                    <a:pt x="0" y="4228"/>
                    <a:pt x="2745" y="7892"/>
                    <a:pt x="5704" y="11487"/>
                  </a:cubicBezTo>
                  <a:cubicBezTo>
                    <a:pt x="6441" y="12386"/>
                    <a:pt x="7187" y="13283"/>
                    <a:pt x="7896" y="14119"/>
                  </a:cubicBezTo>
                  <a:lnTo>
                    <a:pt x="9838" y="16365"/>
                  </a:lnTo>
                  <a:lnTo>
                    <a:pt x="11770" y="18541"/>
                  </a:lnTo>
                  <a:cubicBezTo>
                    <a:pt x="11770" y="18541"/>
                    <a:pt x="12008" y="13862"/>
                    <a:pt x="12034" y="9258"/>
                  </a:cubicBezTo>
                  <a:cubicBezTo>
                    <a:pt x="12059" y="4588"/>
                    <a:pt x="11877" y="1"/>
                    <a:pt x="118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5"/>
            <p:cNvSpPr/>
            <p:nvPr/>
          </p:nvSpPr>
          <p:spPr>
            <a:xfrm>
              <a:off x="7699239" y="1542636"/>
              <a:ext cx="118258" cy="162445"/>
            </a:xfrm>
            <a:custGeom>
              <a:avLst/>
              <a:gdLst/>
              <a:ahLst/>
              <a:cxnLst/>
              <a:rect l="l" t="t" r="r" b="b"/>
              <a:pathLst>
                <a:path w="10261" h="14095" extrusionOk="0">
                  <a:moveTo>
                    <a:pt x="8661" y="1"/>
                  </a:moveTo>
                  <a:lnTo>
                    <a:pt x="7329" y="717"/>
                  </a:lnTo>
                  <a:cubicBezTo>
                    <a:pt x="6927" y="929"/>
                    <a:pt x="6469" y="1195"/>
                    <a:pt x="5962" y="1445"/>
                  </a:cubicBezTo>
                  <a:lnTo>
                    <a:pt x="4367" y="2228"/>
                  </a:lnTo>
                  <a:cubicBezTo>
                    <a:pt x="3279" y="2756"/>
                    <a:pt x="2203" y="3308"/>
                    <a:pt x="1379" y="3686"/>
                  </a:cubicBezTo>
                  <a:lnTo>
                    <a:pt x="1" y="4303"/>
                  </a:lnTo>
                  <a:lnTo>
                    <a:pt x="1555" y="5876"/>
                  </a:lnTo>
                  <a:cubicBezTo>
                    <a:pt x="2493" y="6814"/>
                    <a:pt x="3765" y="8075"/>
                    <a:pt x="5040" y="9281"/>
                  </a:cubicBezTo>
                  <a:cubicBezTo>
                    <a:pt x="7593" y="11716"/>
                    <a:pt x="10261" y="14094"/>
                    <a:pt x="10261" y="14094"/>
                  </a:cubicBezTo>
                  <a:cubicBezTo>
                    <a:pt x="10261" y="14094"/>
                    <a:pt x="10186" y="13209"/>
                    <a:pt x="10074" y="11879"/>
                  </a:cubicBezTo>
                  <a:cubicBezTo>
                    <a:pt x="9952" y="10547"/>
                    <a:pt x="9790" y="8803"/>
                    <a:pt x="9583" y="7030"/>
                  </a:cubicBezTo>
                  <a:cubicBezTo>
                    <a:pt x="9178" y="3485"/>
                    <a:pt x="8661" y="1"/>
                    <a:pt x="8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5"/>
            <p:cNvSpPr/>
            <p:nvPr/>
          </p:nvSpPr>
          <p:spPr>
            <a:xfrm>
              <a:off x="7850228" y="1435303"/>
              <a:ext cx="170824" cy="207911"/>
            </a:xfrm>
            <a:custGeom>
              <a:avLst/>
              <a:gdLst/>
              <a:ahLst/>
              <a:cxnLst/>
              <a:rect l="l" t="t" r="r" b="b"/>
              <a:pathLst>
                <a:path w="14822" h="18040" extrusionOk="0">
                  <a:moveTo>
                    <a:pt x="10586" y="1"/>
                  </a:moveTo>
                  <a:cubicBezTo>
                    <a:pt x="10586" y="1"/>
                    <a:pt x="10429" y="119"/>
                    <a:pt x="10146" y="314"/>
                  </a:cubicBezTo>
                  <a:lnTo>
                    <a:pt x="8966" y="1125"/>
                  </a:lnTo>
                  <a:lnTo>
                    <a:pt x="7303" y="2276"/>
                  </a:lnTo>
                  <a:lnTo>
                    <a:pt x="6364" y="2926"/>
                  </a:lnTo>
                  <a:lnTo>
                    <a:pt x="5370" y="3561"/>
                  </a:lnTo>
                  <a:cubicBezTo>
                    <a:pt x="4035" y="4406"/>
                    <a:pt x="2716" y="5273"/>
                    <a:pt x="1703" y="5887"/>
                  </a:cubicBezTo>
                  <a:lnTo>
                    <a:pt x="1" y="6887"/>
                  </a:lnTo>
                  <a:lnTo>
                    <a:pt x="2239" y="8703"/>
                  </a:lnTo>
                  <a:cubicBezTo>
                    <a:pt x="3591" y="9787"/>
                    <a:pt x="5424" y="11233"/>
                    <a:pt x="7267" y="12605"/>
                  </a:cubicBezTo>
                  <a:cubicBezTo>
                    <a:pt x="10951" y="15382"/>
                    <a:pt x="14822" y="18040"/>
                    <a:pt x="14822" y="18040"/>
                  </a:cubicBezTo>
                  <a:cubicBezTo>
                    <a:pt x="14822" y="18040"/>
                    <a:pt x="14597" y="16899"/>
                    <a:pt x="14264" y="15189"/>
                  </a:cubicBezTo>
                  <a:cubicBezTo>
                    <a:pt x="13912" y="13474"/>
                    <a:pt x="13412" y="11186"/>
                    <a:pt x="12879" y="8929"/>
                  </a:cubicBezTo>
                  <a:cubicBezTo>
                    <a:pt x="12348" y="6669"/>
                    <a:pt x="11781" y="4434"/>
                    <a:pt x="11340" y="2769"/>
                  </a:cubicBezTo>
                  <a:cubicBezTo>
                    <a:pt x="10889" y="1108"/>
                    <a:pt x="10586" y="1"/>
                    <a:pt x="10586" y="1"/>
                  </a:cubicBez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5"/>
            <p:cNvSpPr/>
            <p:nvPr/>
          </p:nvSpPr>
          <p:spPr>
            <a:xfrm>
              <a:off x="8019104" y="1327683"/>
              <a:ext cx="141366" cy="153720"/>
            </a:xfrm>
            <a:custGeom>
              <a:avLst/>
              <a:gdLst/>
              <a:ahLst/>
              <a:cxnLst/>
              <a:rect l="l" t="t" r="r" b="b"/>
              <a:pathLst>
                <a:path w="12266" h="13338" extrusionOk="0">
                  <a:moveTo>
                    <a:pt x="7421" y="1"/>
                  </a:moveTo>
                  <a:lnTo>
                    <a:pt x="3768" y="3171"/>
                  </a:lnTo>
                  <a:lnTo>
                    <a:pt x="0" y="6205"/>
                  </a:lnTo>
                  <a:cubicBezTo>
                    <a:pt x="0" y="6205"/>
                    <a:pt x="2971" y="8065"/>
                    <a:pt x="6042" y="9843"/>
                  </a:cubicBezTo>
                  <a:cubicBezTo>
                    <a:pt x="9103" y="11632"/>
                    <a:pt x="12265" y="13337"/>
                    <a:pt x="12265" y="13337"/>
                  </a:cubicBezTo>
                  <a:cubicBezTo>
                    <a:pt x="12265" y="13337"/>
                    <a:pt x="11148" y="9923"/>
                    <a:pt x="9932" y="6593"/>
                  </a:cubicBezTo>
                  <a:cubicBezTo>
                    <a:pt x="8726" y="3253"/>
                    <a:pt x="7421" y="1"/>
                    <a:pt x="7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5"/>
            <p:cNvSpPr/>
            <p:nvPr/>
          </p:nvSpPr>
          <p:spPr>
            <a:xfrm>
              <a:off x="8147838" y="1182652"/>
              <a:ext cx="196017" cy="190773"/>
            </a:xfrm>
            <a:custGeom>
              <a:avLst/>
              <a:gdLst/>
              <a:ahLst/>
              <a:cxnLst/>
              <a:rect l="l" t="t" r="r" b="b"/>
              <a:pathLst>
                <a:path w="17008" h="16553" extrusionOk="0">
                  <a:moveTo>
                    <a:pt x="8632" y="1"/>
                  </a:moveTo>
                  <a:lnTo>
                    <a:pt x="7355" y="1499"/>
                  </a:lnTo>
                  <a:lnTo>
                    <a:pt x="4425" y="4694"/>
                  </a:lnTo>
                  <a:cubicBezTo>
                    <a:pt x="3900" y="5283"/>
                    <a:pt x="3341" y="5839"/>
                    <a:pt x="2819" y="6362"/>
                  </a:cubicBezTo>
                  <a:lnTo>
                    <a:pt x="1396" y="7797"/>
                  </a:lnTo>
                  <a:lnTo>
                    <a:pt x="389" y="8812"/>
                  </a:lnTo>
                  <a:cubicBezTo>
                    <a:pt x="150" y="9062"/>
                    <a:pt x="0" y="9189"/>
                    <a:pt x="0" y="9189"/>
                  </a:cubicBezTo>
                  <a:lnTo>
                    <a:pt x="715" y="9538"/>
                  </a:lnTo>
                  <a:lnTo>
                    <a:pt x="2593" y="10426"/>
                  </a:lnTo>
                  <a:cubicBezTo>
                    <a:pt x="4153" y="11155"/>
                    <a:pt x="6252" y="12107"/>
                    <a:pt x="8380" y="13030"/>
                  </a:cubicBezTo>
                  <a:cubicBezTo>
                    <a:pt x="10508" y="13956"/>
                    <a:pt x="12667" y="14846"/>
                    <a:pt x="14301" y="15501"/>
                  </a:cubicBezTo>
                  <a:lnTo>
                    <a:pt x="17008" y="16552"/>
                  </a:lnTo>
                  <a:cubicBezTo>
                    <a:pt x="17008" y="16552"/>
                    <a:pt x="15075" y="12270"/>
                    <a:pt x="12989" y="8153"/>
                  </a:cubicBezTo>
                  <a:cubicBezTo>
                    <a:pt x="11959" y="6099"/>
                    <a:pt x="10868" y="4048"/>
                    <a:pt x="10033" y="2523"/>
                  </a:cubicBezTo>
                  <a:cubicBezTo>
                    <a:pt x="9193" y="1010"/>
                    <a:pt x="8632" y="1"/>
                    <a:pt x="8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5"/>
            <p:cNvSpPr/>
            <p:nvPr/>
          </p:nvSpPr>
          <p:spPr>
            <a:xfrm>
              <a:off x="6577073" y="1154992"/>
              <a:ext cx="1694694" cy="580572"/>
            </a:xfrm>
            <a:custGeom>
              <a:avLst/>
              <a:gdLst/>
              <a:ahLst/>
              <a:cxnLst/>
              <a:rect l="l" t="t" r="r" b="b"/>
              <a:pathLst>
                <a:path w="147045" h="50375" extrusionOk="0">
                  <a:moveTo>
                    <a:pt x="146571" y="1"/>
                  </a:moveTo>
                  <a:lnTo>
                    <a:pt x="143290" y="3849"/>
                  </a:lnTo>
                  <a:lnTo>
                    <a:pt x="139775" y="7662"/>
                  </a:lnTo>
                  <a:lnTo>
                    <a:pt x="137713" y="9739"/>
                  </a:lnTo>
                  <a:cubicBezTo>
                    <a:pt x="137007" y="10443"/>
                    <a:pt x="136311" y="11180"/>
                    <a:pt x="135558" y="11857"/>
                  </a:cubicBezTo>
                  <a:cubicBezTo>
                    <a:pt x="134071" y="13234"/>
                    <a:pt x="132622" y="14652"/>
                    <a:pt x="131164" y="15871"/>
                  </a:cubicBezTo>
                  <a:lnTo>
                    <a:pt x="129096" y="17667"/>
                  </a:lnTo>
                  <a:cubicBezTo>
                    <a:pt x="128439" y="18239"/>
                    <a:pt x="127781" y="18736"/>
                    <a:pt x="127194" y="19218"/>
                  </a:cubicBezTo>
                  <a:cubicBezTo>
                    <a:pt x="126002" y="20162"/>
                    <a:pt x="125040" y="20986"/>
                    <a:pt x="124319" y="21505"/>
                  </a:cubicBezTo>
                  <a:lnTo>
                    <a:pt x="123202" y="22338"/>
                  </a:lnTo>
                  <a:lnTo>
                    <a:pt x="122085" y="23173"/>
                  </a:lnTo>
                  <a:lnTo>
                    <a:pt x="120803" y="24131"/>
                  </a:lnTo>
                  <a:lnTo>
                    <a:pt x="119096" y="25310"/>
                  </a:lnTo>
                  <a:lnTo>
                    <a:pt x="117076" y="26707"/>
                  </a:lnTo>
                  <a:cubicBezTo>
                    <a:pt x="116365" y="27214"/>
                    <a:pt x="115573" y="27679"/>
                    <a:pt x="114777" y="28198"/>
                  </a:cubicBezTo>
                  <a:lnTo>
                    <a:pt x="112306" y="29776"/>
                  </a:lnTo>
                  <a:lnTo>
                    <a:pt x="109697" y="31307"/>
                  </a:lnTo>
                  <a:cubicBezTo>
                    <a:pt x="106208" y="33374"/>
                    <a:pt x="102588" y="35207"/>
                    <a:pt x="99853" y="36530"/>
                  </a:cubicBezTo>
                  <a:lnTo>
                    <a:pt x="98873" y="37010"/>
                  </a:lnTo>
                  <a:lnTo>
                    <a:pt x="97975" y="37410"/>
                  </a:lnTo>
                  <a:lnTo>
                    <a:pt x="96515" y="38063"/>
                  </a:lnTo>
                  <a:lnTo>
                    <a:pt x="95244" y="38631"/>
                  </a:lnTo>
                  <a:lnTo>
                    <a:pt x="94912" y="38781"/>
                  </a:lnTo>
                  <a:cubicBezTo>
                    <a:pt x="94694" y="38874"/>
                    <a:pt x="94381" y="39028"/>
                    <a:pt x="93967" y="39187"/>
                  </a:cubicBezTo>
                  <a:lnTo>
                    <a:pt x="90562" y="40559"/>
                  </a:lnTo>
                  <a:cubicBezTo>
                    <a:pt x="90210" y="40698"/>
                    <a:pt x="89847" y="40855"/>
                    <a:pt x="89462" y="40997"/>
                  </a:cubicBezTo>
                  <a:lnTo>
                    <a:pt x="88269" y="41425"/>
                  </a:lnTo>
                  <a:lnTo>
                    <a:pt x="85696" y="42352"/>
                  </a:lnTo>
                  <a:cubicBezTo>
                    <a:pt x="84810" y="42692"/>
                    <a:pt x="83866" y="42961"/>
                    <a:pt x="82920" y="43268"/>
                  </a:cubicBezTo>
                  <a:lnTo>
                    <a:pt x="80043" y="44184"/>
                  </a:lnTo>
                  <a:lnTo>
                    <a:pt x="77134" y="44986"/>
                  </a:lnTo>
                  <a:cubicBezTo>
                    <a:pt x="76173" y="45245"/>
                    <a:pt x="75235" y="45533"/>
                    <a:pt x="74307" y="45732"/>
                  </a:cubicBezTo>
                  <a:lnTo>
                    <a:pt x="71645" y="46360"/>
                  </a:lnTo>
                  <a:lnTo>
                    <a:pt x="70413" y="46653"/>
                  </a:lnTo>
                  <a:cubicBezTo>
                    <a:pt x="70014" y="46745"/>
                    <a:pt x="69623" y="46810"/>
                    <a:pt x="69251" y="46886"/>
                  </a:cubicBezTo>
                  <a:lnTo>
                    <a:pt x="65649" y="47595"/>
                  </a:lnTo>
                  <a:cubicBezTo>
                    <a:pt x="65215" y="47687"/>
                    <a:pt x="64869" y="47729"/>
                    <a:pt x="64635" y="47768"/>
                  </a:cubicBezTo>
                  <a:lnTo>
                    <a:pt x="64275" y="47826"/>
                  </a:lnTo>
                  <a:lnTo>
                    <a:pt x="62900" y="48044"/>
                  </a:lnTo>
                  <a:lnTo>
                    <a:pt x="61321" y="48293"/>
                  </a:lnTo>
                  <a:lnTo>
                    <a:pt x="60350" y="48449"/>
                  </a:lnTo>
                  <a:lnTo>
                    <a:pt x="59268" y="48580"/>
                  </a:lnTo>
                  <a:cubicBezTo>
                    <a:pt x="56254" y="48964"/>
                    <a:pt x="52220" y="49404"/>
                    <a:pt x="48168" y="49576"/>
                  </a:cubicBezTo>
                  <a:lnTo>
                    <a:pt x="45145" y="49717"/>
                  </a:lnTo>
                  <a:lnTo>
                    <a:pt x="42215" y="49743"/>
                  </a:lnTo>
                  <a:cubicBezTo>
                    <a:pt x="42198" y="49743"/>
                    <a:pt x="42180" y="49743"/>
                    <a:pt x="42163" y="49743"/>
                  </a:cubicBezTo>
                  <a:cubicBezTo>
                    <a:pt x="41516" y="49743"/>
                    <a:pt x="40884" y="49762"/>
                    <a:pt x="40272" y="49762"/>
                  </a:cubicBezTo>
                  <a:cubicBezTo>
                    <a:pt x="40003" y="49762"/>
                    <a:pt x="39737" y="49759"/>
                    <a:pt x="39475" y="49748"/>
                  </a:cubicBezTo>
                  <a:lnTo>
                    <a:pt x="37020" y="49681"/>
                  </a:lnTo>
                  <a:lnTo>
                    <a:pt x="34946" y="49623"/>
                  </a:lnTo>
                  <a:lnTo>
                    <a:pt x="33349" y="49519"/>
                  </a:lnTo>
                  <a:lnTo>
                    <a:pt x="31958" y="49430"/>
                  </a:lnTo>
                  <a:lnTo>
                    <a:pt x="30567" y="49341"/>
                  </a:lnTo>
                  <a:cubicBezTo>
                    <a:pt x="29681" y="49301"/>
                    <a:pt x="28422" y="49136"/>
                    <a:pt x="26910" y="48994"/>
                  </a:cubicBezTo>
                  <a:cubicBezTo>
                    <a:pt x="26154" y="48910"/>
                    <a:pt x="25332" y="48852"/>
                    <a:pt x="24469" y="48732"/>
                  </a:cubicBezTo>
                  <a:lnTo>
                    <a:pt x="21756" y="48355"/>
                  </a:lnTo>
                  <a:cubicBezTo>
                    <a:pt x="19866" y="48129"/>
                    <a:pt x="17880" y="47732"/>
                    <a:pt x="15883" y="47391"/>
                  </a:cubicBezTo>
                  <a:cubicBezTo>
                    <a:pt x="14882" y="47232"/>
                    <a:pt x="13897" y="46997"/>
                    <a:pt x="12922" y="46791"/>
                  </a:cubicBezTo>
                  <a:lnTo>
                    <a:pt x="10059" y="46176"/>
                  </a:lnTo>
                  <a:lnTo>
                    <a:pt x="5035" y="44899"/>
                  </a:lnTo>
                  <a:lnTo>
                    <a:pt x="186" y="43464"/>
                  </a:lnTo>
                  <a:lnTo>
                    <a:pt x="0" y="44047"/>
                  </a:lnTo>
                  <a:lnTo>
                    <a:pt x="4873" y="45488"/>
                  </a:lnTo>
                  <a:lnTo>
                    <a:pt x="9922" y="46771"/>
                  </a:lnTo>
                  <a:lnTo>
                    <a:pt x="12796" y="47388"/>
                  </a:lnTo>
                  <a:cubicBezTo>
                    <a:pt x="13776" y="47595"/>
                    <a:pt x="14765" y="47832"/>
                    <a:pt x="15771" y="47991"/>
                  </a:cubicBezTo>
                  <a:cubicBezTo>
                    <a:pt x="17776" y="48333"/>
                    <a:pt x="19773" y="48734"/>
                    <a:pt x="21670" y="48960"/>
                  </a:cubicBezTo>
                  <a:lnTo>
                    <a:pt x="24396" y="49338"/>
                  </a:lnTo>
                  <a:cubicBezTo>
                    <a:pt x="25262" y="49458"/>
                    <a:pt x="26087" y="49517"/>
                    <a:pt x="26847" y="49601"/>
                  </a:cubicBezTo>
                  <a:cubicBezTo>
                    <a:pt x="28368" y="49743"/>
                    <a:pt x="29631" y="49908"/>
                    <a:pt x="30520" y="49950"/>
                  </a:cubicBezTo>
                  <a:lnTo>
                    <a:pt x="31917" y="50039"/>
                  </a:lnTo>
                  <a:lnTo>
                    <a:pt x="33315" y="50129"/>
                  </a:lnTo>
                  <a:lnTo>
                    <a:pt x="34919" y="50232"/>
                  </a:lnTo>
                  <a:lnTo>
                    <a:pt x="37002" y="50291"/>
                  </a:lnTo>
                  <a:lnTo>
                    <a:pt x="39467" y="50360"/>
                  </a:lnTo>
                  <a:cubicBezTo>
                    <a:pt x="39730" y="50371"/>
                    <a:pt x="39997" y="50374"/>
                    <a:pt x="40268" y="50374"/>
                  </a:cubicBezTo>
                  <a:cubicBezTo>
                    <a:pt x="40883" y="50374"/>
                    <a:pt x="41517" y="50355"/>
                    <a:pt x="42167" y="50355"/>
                  </a:cubicBezTo>
                  <a:cubicBezTo>
                    <a:pt x="42185" y="50355"/>
                    <a:pt x="42202" y="50355"/>
                    <a:pt x="42220" y="50355"/>
                  </a:cubicBezTo>
                  <a:lnTo>
                    <a:pt x="45163" y="50327"/>
                  </a:lnTo>
                  <a:lnTo>
                    <a:pt x="48199" y="50185"/>
                  </a:lnTo>
                  <a:cubicBezTo>
                    <a:pt x="52268" y="50013"/>
                    <a:pt x="56321" y="49572"/>
                    <a:pt x="59349" y="49185"/>
                  </a:cubicBezTo>
                  <a:lnTo>
                    <a:pt x="60436" y="49053"/>
                  </a:lnTo>
                  <a:lnTo>
                    <a:pt x="61411" y="48897"/>
                  </a:lnTo>
                  <a:lnTo>
                    <a:pt x="62997" y="48647"/>
                  </a:lnTo>
                  <a:lnTo>
                    <a:pt x="64380" y="48428"/>
                  </a:lnTo>
                  <a:lnTo>
                    <a:pt x="64741" y="48372"/>
                  </a:lnTo>
                  <a:cubicBezTo>
                    <a:pt x="64975" y="48332"/>
                    <a:pt x="65324" y="48290"/>
                    <a:pt x="65758" y="48196"/>
                  </a:cubicBezTo>
                  <a:lnTo>
                    <a:pt x="69377" y="47485"/>
                  </a:lnTo>
                  <a:cubicBezTo>
                    <a:pt x="69751" y="47408"/>
                    <a:pt x="70141" y="47343"/>
                    <a:pt x="70543" y="47249"/>
                  </a:cubicBezTo>
                  <a:lnTo>
                    <a:pt x="71782" y="46957"/>
                  </a:lnTo>
                  <a:lnTo>
                    <a:pt x="74456" y="46326"/>
                  </a:lnTo>
                  <a:cubicBezTo>
                    <a:pt x="75389" y="46126"/>
                    <a:pt x="76330" y="45837"/>
                    <a:pt x="77296" y="45576"/>
                  </a:cubicBezTo>
                  <a:lnTo>
                    <a:pt x="80219" y="44770"/>
                  </a:lnTo>
                  <a:lnTo>
                    <a:pt x="83109" y="43851"/>
                  </a:lnTo>
                  <a:cubicBezTo>
                    <a:pt x="84059" y="43541"/>
                    <a:pt x="85006" y="43270"/>
                    <a:pt x="85897" y="42929"/>
                  </a:cubicBezTo>
                  <a:lnTo>
                    <a:pt x="88482" y="41999"/>
                  </a:lnTo>
                  <a:lnTo>
                    <a:pt x="89680" y="41567"/>
                  </a:lnTo>
                  <a:cubicBezTo>
                    <a:pt x="90067" y="41427"/>
                    <a:pt x="90431" y="41268"/>
                    <a:pt x="90786" y="41128"/>
                  </a:cubicBezTo>
                  <a:lnTo>
                    <a:pt x="94205" y="39751"/>
                  </a:lnTo>
                  <a:cubicBezTo>
                    <a:pt x="94621" y="39591"/>
                    <a:pt x="94936" y="39436"/>
                    <a:pt x="95154" y="39341"/>
                  </a:cubicBezTo>
                  <a:lnTo>
                    <a:pt x="95489" y="39192"/>
                  </a:lnTo>
                  <a:lnTo>
                    <a:pt x="96764" y="38620"/>
                  </a:lnTo>
                  <a:lnTo>
                    <a:pt x="98232" y="37966"/>
                  </a:lnTo>
                  <a:lnTo>
                    <a:pt x="99133" y="37563"/>
                  </a:lnTo>
                  <a:lnTo>
                    <a:pt x="100116" y="37081"/>
                  </a:lnTo>
                  <a:cubicBezTo>
                    <a:pt x="102866" y="35753"/>
                    <a:pt x="106499" y="33910"/>
                    <a:pt x="110006" y="31834"/>
                  </a:cubicBezTo>
                  <a:lnTo>
                    <a:pt x="112627" y="30296"/>
                  </a:lnTo>
                  <a:lnTo>
                    <a:pt x="115107" y="28712"/>
                  </a:lnTo>
                  <a:cubicBezTo>
                    <a:pt x="115907" y="28190"/>
                    <a:pt x="116703" y="27721"/>
                    <a:pt x="117417" y="27214"/>
                  </a:cubicBezTo>
                  <a:lnTo>
                    <a:pt x="119445" y="25812"/>
                  </a:lnTo>
                  <a:lnTo>
                    <a:pt x="121160" y="24626"/>
                  </a:lnTo>
                  <a:lnTo>
                    <a:pt x="122446" y="23664"/>
                  </a:lnTo>
                  <a:lnTo>
                    <a:pt x="123569" y="22827"/>
                  </a:lnTo>
                  <a:lnTo>
                    <a:pt x="124691" y="21989"/>
                  </a:lnTo>
                  <a:cubicBezTo>
                    <a:pt x="125415" y="21469"/>
                    <a:pt x="126384" y="20642"/>
                    <a:pt x="127580" y="19692"/>
                  </a:cubicBezTo>
                  <a:cubicBezTo>
                    <a:pt x="128169" y="19208"/>
                    <a:pt x="128829" y="18708"/>
                    <a:pt x="129490" y="18134"/>
                  </a:cubicBezTo>
                  <a:lnTo>
                    <a:pt x="131568" y="16331"/>
                  </a:lnTo>
                  <a:cubicBezTo>
                    <a:pt x="133032" y="15106"/>
                    <a:pt x="134488" y="13681"/>
                    <a:pt x="135981" y="12300"/>
                  </a:cubicBezTo>
                  <a:cubicBezTo>
                    <a:pt x="136738" y="11619"/>
                    <a:pt x="137437" y="10881"/>
                    <a:pt x="138146" y="10172"/>
                  </a:cubicBezTo>
                  <a:lnTo>
                    <a:pt x="140217" y="8085"/>
                  </a:lnTo>
                  <a:lnTo>
                    <a:pt x="143748" y="4254"/>
                  </a:lnTo>
                  <a:lnTo>
                    <a:pt x="147044" y="388"/>
                  </a:lnTo>
                  <a:lnTo>
                    <a:pt x="146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675;p45">
            <a:extLst>
              <a:ext uri="{FF2B5EF4-FFF2-40B4-BE49-F238E27FC236}">
                <a16:creationId xmlns:a16="http://schemas.microsoft.com/office/drawing/2014/main" id="{2B5F5186-BBE3-4061-828F-0023E9079F58}"/>
              </a:ext>
            </a:extLst>
          </p:cNvPr>
          <p:cNvSpPr txBox="1">
            <a:spLocks/>
          </p:cNvSpPr>
          <p:nvPr/>
        </p:nvSpPr>
        <p:spPr>
          <a:xfrm>
            <a:off x="3279996" y="1708148"/>
            <a:ext cx="27744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keuangan</a:t>
            </a:r>
            <a:endParaRPr lang="en-US" dirty="0"/>
          </a:p>
        </p:txBody>
      </p:sp>
      <p:sp>
        <p:nvSpPr>
          <p:cNvPr id="37" name="Google Shape;680;p45">
            <a:extLst>
              <a:ext uri="{FF2B5EF4-FFF2-40B4-BE49-F238E27FC236}">
                <a16:creationId xmlns:a16="http://schemas.microsoft.com/office/drawing/2014/main" id="{B27EF060-A4FA-40B3-B06B-C25787FD9959}"/>
              </a:ext>
            </a:extLst>
          </p:cNvPr>
          <p:cNvSpPr/>
          <p:nvPr/>
        </p:nvSpPr>
        <p:spPr>
          <a:xfrm>
            <a:off x="4243466" y="789925"/>
            <a:ext cx="921711" cy="921711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104384" y="0"/>
                </a:moveTo>
                <a:cubicBezTo>
                  <a:pt x="76494" y="0"/>
                  <a:pt x="50300" y="10862"/>
                  <a:pt x="30565" y="30565"/>
                </a:cubicBezTo>
                <a:cubicBezTo>
                  <a:pt x="10862" y="50300"/>
                  <a:pt x="0" y="76494"/>
                  <a:pt x="0" y="104384"/>
                </a:cubicBezTo>
                <a:cubicBezTo>
                  <a:pt x="0" y="132274"/>
                  <a:pt x="10862" y="158467"/>
                  <a:pt x="30565" y="178202"/>
                </a:cubicBezTo>
                <a:cubicBezTo>
                  <a:pt x="50300" y="197905"/>
                  <a:pt x="76494" y="208767"/>
                  <a:pt x="104384" y="208767"/>
                </a:cubicBezTo>
                <a:cubicBezTo>
                  <a:pt x="132274" y="208767"/>
                  <a:pt x="158467" y="197905"/>
                  <a:pt x="178202" y="178202"/>
                </a:cubicBezTo>
                <a:cubicBezTo>
                  <a:pt x="197905" y="158467"/>
                  <a:pt x="208767" y="132274"/>
                  <a:pt x="208767" y="104384"/>
                </a:cubicBezTo>
                <a:cubicBezTo>
                  <a:pt x="208767" y="76494"/>
                  <a:pt x="197905" y="50300"/>
                  <a:pt x="178202" y="30565"/>
                </a:cubicBezTo>
                <a:cubicBezTo>
                  <a:pt x="158467" y="10862"/>
                  <a:pt x="132274" y="0"/>
                  <a:pt x="1043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B4F42-B18B-4874-9FA0-0DA351A51C79}"/>
              </a:ext>
            </a:extLst>
          </p:cNvPr>
          <p:cNvSpPr txBox="1"/>
          <p:nvPr/>
        </p:nvSpPr>
        <p:spPr>
          <a:xfrm>
            <a:off x="4782702" y="2406822"/>
            <a:ext cx="375117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Fitur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pengeluaran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pemasukan</a:t>
            </a:r>
            <a:r>
              <a:rPr lang="en-US" dirty="0"/>
              <a:t>. Data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: </a:t>
            </a:r>
          </a:p>
          <a:p>
            <a:pPr marL="285750" indent="-285750">
              <a:buFontTx/>
              <a:buChar char="-"/>
            </a:pPr>
            <a:r>
              <a:rPr lang="en-US" dirty="0"/>
              <a:t>Nominal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Pengeluaran</a:t>
            </a:r>
            <a:r>
              <a:rPr lang="en-US" dirty="0"/>
              <a:t>/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Keuntungan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Catatan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keterangan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Tanggal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Nama dan </a:t>
            </a:r>
            <a:r>
              <a:rPr lang="en-US" dirty="0" err="1"/>
              <a:t>jumalh</a:t>
            </a:r>
            <a:r>
              <a:rPr lang="en-US" dirty="0"/>
              <a:t> </a:t>
            </a:r>
            <a:r>
              <a:rPr lang="en-US" dirty="0" err="1"/>
              <a:t>barang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Kontak</a:t>
            </a:r>
            <a:r>
              <a:rPr lang="en-US" dirty="0"/>
              <a:t> </a:t>
            </a:r>
            <a:r>
              <a:rPr lang="en-US" dirty="0" err="1"/>
              <a:t>pembeli</a:t>
            </a:r>
            <a:endParaRPr lang="en-US" dirty="0"/>
          </a:p>
        </p:txBody>
      </p:sp>
      <p:grpSp>
        <p:nvGrpSpPr>
          <p:cNvPr id="29" name="Google Shape;16851;p74">
            <a:extLst>
              <a:ext uri="{FF2B5EF4-FFF2-40B4-BE49-F238E27FC236}">
                <a16:creationId xmlns:a16="http://schemas.microsoft.com/office/drawing/2014/main" id="{69CAA85D-129F-4DD0-A8AA-702A499B96BE}"/>
              </a:ext>
            </a:extLst>
          </p:cNvPr>
          <p:cNvGrpSpPr/>
          <p:nvPr/>
        </p:nvGrpSpPr>
        <p:grpSpPr>
          <a:xfrm>
            <a:off x="4541084" y="1067460"/>
            <a:ext cx="326473" cy="366639"/>
            <a:chOff x="3564866" y="1499997"/>
            <a:chExt cx="326473" cy="366639"/>
          </a:xfrm>
        </p:grpSpPr>
        <p:sp>
          <p:nvSpPr>
            <p:cNvPr id="30" name="Google Shape;16852;p74">
              <a:extLst>
                <a:ext uri="{FF2B5EF4-FFF2-40B4-BE49-F238E27FC236}">
                  <a16:creationId xmlns:a16="http://schemas.microsoft.com/office/drawing/2014/main" id="{5241999F-8E28-44FF-9FA5-C4F404611E6B}"/>
                </a:ext>
              </a:extLst>
            </p:cNvPr>
            <p:cNvSpPr/>
            <p:nvPr/>
          </p:nvSpPr>
          <p:spPr>
            <a:xfrm>
              <a:off x="3595284" y="1499997"/>
              <a:ext cx="263389" cy="366404"/>
            </a:xfrm>
            <a:custGeom>
              <a:avLst/>
              <a:gdLst/>
              <a:ahLst/>
              <a:cxnLst/>
              <a:rect l="l" t="t" r="r" b="b"/>
              <a:pathLst>
                <a:path w="10079" h="14021" extrusionOk="0">
                  <a:moveTo>
                    <a:pt x="1308" y="0"/>
                  </a:moveTo>
                  <a:cubicBezTo>
                    <a:pt x="587" y="0"/>
                    <a:pt x="0" y="587"/>
                    <a:pt x="0" y="1308"/>
                  </a:cubicBezTo>
                  <a:lnTo>
                    <a:pt x="0" y="14020"/>
                  </a:lnTo>
                  <a:lnTo>
                    <a:pt x="7789" y="14020"/>
                  </a:lnTo>
                  <a:cubicBezTo>
                    <a:pt x="8453" y="14020"/>
                    <a:pt x="8991" y="13482"/>
                    <a:pt x="8991" y="12818"/>
                  </a:cubicBezTo>
                  <a:lnTo>
                    <a:pt x="8991" y="1154"/>
                  </a:lnTo>
                  <a:cubicBezTo>
                    <a:pt x="8991" y="548"/>
                    <a:pt x="9472" y="38"/>
                    <a:pt x="10078" y="0"/>
                  </a:cubicBezTo>
                  <a:close/>
                </a:path>
              </a:pathLst>
            </a:custGeom>
            <a:solidFill>
              <a:srgbClr val="E5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853;p74">
              <a:extLst>
                <a:ext uri="{FF2B5EF4-FFF2-40B4-BE49-F238E27FC236}">
                  <a16:creationId xmlns:a16="http://schemas.microsoft.com/office/drawing/2014/main" id="{70AC2825-2DE1-4327-AA0F-D8921670A994}"/>
                </a:ext>
              </a:extLst>
            </p:cNvPr>
            <p:cNvSpPr/>
            <p:nvPr/>
          </p:nvSpPr>
          <p:spPr>
            <a:xfrm>
              <a:off x="3623690" y="1499997"/>
              <a:ext cx="234983" cy="366404"/>
            </a:xfrm>
            <a:custGeom>
              <a:avLst/>
              <a:gdLst/>
              <a:ahLst/>
              <a:cxnLst/>
              <a:rect l="l" t="t" r="r" b="b"/>
              <a:pathLst>
                <a:path w="8992" h="14021" extrusionOk="0">
                  <a:moveTo>
                    <a:pt x="1308" y="0"/>
                  </a:moveTo>
                  <a:cubicBezTo>
                    <a:pt x="587" y="0"/>
                    <a:pt x="0" y="587"/>
                    <a:pt x="0" y="1308"/>
                  </a:cubicBezTo>
                  <a:lnTo>
                    <a:pt x="0" y="14020"/>
                  </a:lnTo>
                  <a:lnTo>
                    <a:pt x="6702" y="14020"/>
                  </a:lnTo>
                  <a:cubicBezTo>
                    <a:pt x="7366" y="14020"/>
                    <a:pt x="7904" y="13482"/>
                    <a:pt x="7904" y="12818"/>
                  </a:cubicBezTo>
                  <a:lnTo>
                    <a:pt x="7904" y="1154"/>
                  </a:lnTo>
                  <a:cubicBezTo>
                    <a:pt x="7904" y="548"/>
                    <a:pt x="8385" y="38"/>
                    <a:pt x="8991" y="0"/>
                  </a:cubicBezTo>
                  <a:close/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854;p74">
              <a:extLst>
                <a:ext uri="{FF2B5EF4-FFF2-40B4-BE49-F238E27FC236}">
                  <a16:creationId xmlns:a16="http://schemas.microsoft.com/office/drawing/2014/main" id="{77B266AC-3F3B-4C01-BDDA-99D01EF44B0E}"/>
                </a:ext>
              </a:extLst>
            </p:cNvPr>
            <p:cNvSpPr/>
            <p:nvPr/>
          </p:nvSpPr>
          <p:spPr>
            <a:xfrm>
              <a:off x="3830241" y="1499997"/>
              <a:ext cx="61098" cy="87204"/>
            </a:xfrm>
            <a:custGeom>
              <a:avLst/>
              <a:gdLst/>
              <a:ahLst/>
              <a:cxnLst/>
              <a:rect l="l" t="t" r="r" b="b"/>
              <a:pathLst>
                <a:path w="2338" h="3337" extrusionOk="0">
                  <a:moveTo>
                    <a:pt x="1164" y="0"/>
                  </a:moveTo>
                  <a:cubicBezTo>
                    <a:pt x="520" y="0"/>
                    <a:pt x="0" y="519"/>
                    <a:pt x="0" y="1164"/>
                  </a:cubicBezTo>
                  <a:lnTo>
                    <a:pt x="0" y="3337"/>
                  </a:lnTo>
                  <a:lnTo>
                    <a:pt x="1616" y="3337"/>
                  </a:lnTo>
                  <a:cubicBezTo>
                    <a:pt x="2010" y="3337"/>
                    <a:pt x="2337" y="3010"/>
                    <a:pt x="2337" y="2616"/>
                  </a:cubicBezTo>
                  <a:lnTo>
                    <a:pt x="2337" y="1164"/>
                  </a:lnTo>
                  <a:cubicBezTo>
                    <a:pt x="2337" y="519"/>
                    <a:pt x="1818" y="0"/>
                    <a:pt x="1174" y="0"/>
                  </a:cubicBezTo>
                  <a:close/>
                </a:path>
              </a:pathLst>
            </a:custGeom>
            <a:solidFill>
              <a:srgbClr val="C5D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855;p74">
              <a:extLst>
                <a:ext uri="{FF2B5EF4-FFF2-40B4-BE49-F238E27FC236}">
                  <a16:creationId xmlns:a16="http://schemas.microsoft.com/office/drawing/2014/main" id="{82446580-9ADE-4D1E-B5A4-6234E1A79514}"/>
                </a:ext>
              </a:extLst>
            </p:cNvPr>
            <p:cNvSpPr/>
            <p:nvPr/>
          </p:nvSpPr>
          <p:spPr>
            <a:xfrm>
              <a:off x="3564866" y="1779431"/>
              <a:ext cx="230724" cy="87204"/>
            </a:xfrm>
            <a:custGeom>
              <a:avLst/>
              <a:gdLst/>
              <a:ahLst/>
              <a:cxnLst/>
              <a:rect l="l" t="t" r="r" b="b"/>
              <a:pathLst>
                <a:path w="8829" h="3337" extrusionOk="0">
                  <a:moveTo>
                    <a:pt x="722" y="0"/>
                  </a:moveTo>
                  <a:cubicBezTo>
                    <a:pt x="318" y="0"/>
                    <a:pt x="1" y="317"/>
                    <a:pt x="1" y="721"/>
                  </a:cubicBezTo>
                  <a:lnTo>
                    <a:pt x="1" y="2173"/>
                  </a:lnTo>
                  <a:cubicBezTo>
                    <a:pt x="1" y="2241"/>
                    <a:pt x="1" y="2317"/>
                    <a:pt x="20" y="2394"/>
                  </a:cubicBezTo>
                  <a:cubicBezTo>
                    <a:pt x="126" y="2933"/>
                    <a:pt x="607" y="3327"/>
                    <a:pt x="1155" y="3337"/>
                  </a:cubicBezTo>
                  <a:lnTo>
                    <a:pt x="8828" y="3337"/>
                  </a:lnTo>
                  <a:lnTo>
                    <a:pt x="8828" y="3327"/>
                  </a:lnTo>
                  <a:cubicBezTo>
                    <a:pt x="8328" y="3260"/>
                    <a:pt x="7925" y="2885"/>
                    <a:pt x="7828" y="2385"/>
                  </a:cubicBezTo>
                  <a:cubicBezTo>
                    <a:pt x="7819" y="2317"/>
                    <a:pt x="7809" y="2241"/>
                    <a:pt x="7809" y="2173"/>
                  </a:cubicBezTo>
                  <a:lnTo>
                    <a:pt x="7809" y="721"/>
                  </a:lnTo>
                  <a:cubicBezTo>
                    <a:pt x="7809" y="317"/>
                    <a:pt x="7482" y="0"/>
                    <a:pt x="7088" y="0"/>
                  </a:cubicBezTo>
                  <a:close/>
                </a:path>
              </a:pathLst>
            </a:custGeom>
            <a:solidFill>
              <a:srgbClr val="D1DA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856;p74">
              <a:extLst>
                <a:ext uri="{FF2B5EF4-FFF2-40B4-BE49-F238E27FC236}">
                  <a16:creationId xmlns:a16="http://schemas.microsoft.com/office/drawing/2014/main" id="{EE7E44F5-022D-4889-B9A2-112A46B16003}"/>
                </a:ext>
              </a:extLst>
            </p:cNvPr>
            <p:cNvSpPr/>
            <p:nvPr/>
          </p:nvSpPr>
          <p:spPr>
            <a:xfrm>
              <a:off x="3565389" y="1841993"/>
              <a:ext cx="230201" cy="24643"/>
            </a:xfrm>
            <a:custGeom>
              <a:avLst/>
              <a:gdLst/>
              <a:ahLst/>
              <a:cxnLst/>
              <a:rect l="l" t="t" r="r" b="b"/>
              <a:pathLst>
                <a:path w="8809" h="943" extrusionOk="0">
                  <a:moveTo>
                    <a:pt x="0" y="0"/>
                  </a:moveTo>
                  <a:cubicBezTo>
                    <a:pt x="106" y="539"/>
                    <a:pt x="587" y="933"/>
                    <a:pt x="1135" y="943"/>
                  </a:cubicBezTo>
                  <a:lnTo>
                    <a:pt x="8808" y="943"/>
                  </a:lnTo>
                  <a:lnTo>
                    <a:pt x="8808" y="933"/>
                  </a:lnTo>
                  <a:cubicBezTo>
                    <a:pt x="8308" y="866"/>
                    <a:pt x="7905" y="491"/>
                    <a:pt x="7818" y="0"/>
                  </a:cubicBezTo>
                  <a:close/>
                </a:path>
              </a:pathLst>
            </a:custGeom>
            <a:solidFill>
              <a:srgbClr val="C5D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857;p74">
              <a:extLst>
                <a:ext uri="{FF2B5EF4-FFF2-40B4-BE49-F238E27FC236}">
                  <a16:creationId xmlns:a16="http://schemas.microsoft.com/office/drawing/2014/main" id="{46B9104C-043D-4F0D-9150-963B71279451}"/>
                </a:ext>
              </a:extLst>
            </p:cNvPr>
            <p:cNvSpPr/>
            <p:nvPr/>
          </p:nvSpPr>
          <p:spPr>
            <a:xfrm>
              <a:off x="3635659" y="1593708"/>
              <a:ext cx="153737" cy="11368"/>
            </a:xfrm>
            <a:custGeom>
              <a:avLst/>
              <a:gdLst/>
              <a:ahLst/>
              <a:cxnLst/>
              <a:rect l="l" t="t" r="r" b="b"/>
              <a:pathLst>
                <a:path w="5883" h="435" extrusionOk="0">
                  <a:moveTo>
                    <a:pt x="284" y="0"/>
                  </a:moveTo>
                  <a:cubicBezTo>
                    <a:pt x="0" y="0"/>
                    <a:pt x="0" y="434"/>
                    <a:pt x="284" y="434"/>
                  </a:cubicBezTo>
                  <a:cubicBezTo>
                    <a:pt x="290" y="434"/>
                    <a:pt x="296" y="434"/>
                    <a:pt x="302" y="433"/>
                  </a:cubicBezTo>
                  <a:lnTo>
                    <a:pt x="5581" y="433"/>
                  </a:lnTo>
                  <a:cubicBezTo>
                    <a:pt x="5587" y="434"/>
                    <a:pt x="5593" y="434"/>
                    <a:pt x="5599" y="434"/>
                  </a:cubicBezTo>
                  <a:cubicBezTo>
                    <a:pt x="5883" y="434"/>
                    <a:pt x="5883" y="0"/>
                    <a:pt x="5599" y="0"/>
                  </a:cubicBezTo>
                  <a:cubicBezTo>
                    <a:pt x="5593" y="0"/>
                    <a:pt x="5587" y="0"/>
                    <a:pt x="5581" y="1"/>
                  </a:cubicBezTo>
                  <a:lnTo>
                    <a:pt x="302" y="1"/>
                  </a:lnTo>
                  <a:cubicBezTo>
                    <a:pt x="296" y="0"/>
                    <a:pt x="290" y="0"/>
                    <a:pt x="284" y="0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858;p74">
              <a:extLst>
                <a:ext uri="{FF2B5EF4-FFF2-40B4-BE49-F238E27FC236}">
                  <a16:creationId xmlns:a16="http://schemas.microsoft.com/office/drawing/2014/main" id="{6204DB4C-0DAE-49CF-BB32-FE4542C7091E}"/>
                </a:ext>
              </a:extLst>
            </p:cNvPr>
            <p:cNvSpPr/>
            <p:nvPr/>
          </p:nvSpPr>
          <p:spPr>
            <a:xfrm>
              <a:off x="3635659" y="1639675"/>
              <a:ext cx="152901" cy="11368"/>
            </a:xfrm>
            <a:custGeom>
              <a:avLst/>
              <a:gdLst/>
              <a:ahLst/>
              <a:cxnLst/>
              <a:rect l="l" t="t" r="r" b="b"/>
              <a:pathLst>
                <a:path w="5851" h="435" extrusionOk="0">
                  <a:moveTo>
                    <a:pt x="284" y="1"/>
                  </a:moveTo>
                  <a:cubicBezTo>
                    <a:pt x="0" y="1"/>
                    <a:pt x="0" y="435"/>
                    <a:pt x="284" y="435"/>
                  </a:cubicBezTo>
                  <a:cubicBezTo>
                    <a:pt x="290" y="435"/>
                    <a:pt x="296" y="435"/>
                    <a:pt x="302" y="434"/>
                  </a:cubicBezTo>
                  <a:lnTo>
                    <a:pt x="5581" y="434"/>
                  </a:lnTo>
                  <a:cubicBezTo>
                    <a:pt x="5850" y="415"/>
                    <a:pt x="5850" y="21"/>
                    <a:pt x="5581" y="2"/>
                  </a:cubicBezTo>
                  <a:lnTo>
                    <a:pt x="302" y="2"/>
                  </a:lnTo>
                  <a:cubicBezTo>
                    <a:pt x="296" y="1"/>
                    <a:pt x="290" y="1"/>
                    <a:pt x="284" y="1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859;p74">
              <a:extLst>
                <a:ext uri="{FF2B5EF4-FFF2-40B4-BE49-F238E27FC236}">
                  <a16:creationId xmlns:a16="http://schemas.microsoft.com/office/drawing/2014/main" id="{A0297159-8E9F-4813-A1D5-3A10D0D0B74C}"/>
                </a:ext>
              </a:extLst>
            </p:cNvPr>
            <p:cNvSpPr/>
            <p:nvPr/>
          </p:nvSpPr>
          <p:spPr>
            <a:xfrm>
              <a:off x="3635659" y="1685668"/>
              <a:ext cx="152901" cy="11368"/>
            </a:xfrm>
            <a:custGeom>
              <a:avLst/>
              <a:gdLst/>
              <a:ahLst/>
              <a:cxnLst/>
              <a:rect l="l" t="t" r="r" b="b"/>
              <a:pathLst>
                <a:path w="5851" h="435" extrusionOk="0">
                  <a:moveTo>
                    <a:pt x="284" y="1"/>
                  </a:moveTo>
                  <a:cubicBezTo>
                    <a:pt x="0" y="1"/>
                    <a:pt x="0" y="435"/>
                    <a:pt x="284" y="435"/>
                  </a:cubicBezTo>
                  <a:cubicBezTo>
                    <a:pt x="290" y="435"/>
                    <a:pt x="296" y="434"/>
                    <a:pt x="302" y="434"/>
                  </a:cubicBezTo>
                  <a:lnTo>
                    <a:pt x="5581" y="434"/>
                  </a:lnTo>
                  <a:cubicBezTo>
                    <a:pt x="5850" y="415"/>
                    <a:pt x="5850" y="20"/>
                    <a:pt x="5581" y="1"/>
                  </a:cubicBezTo>
                  <a:lnTo>
                    <a:pt x="302" y="1"/>
                  </a:lnTo>
                  <a:cubicBezTo>
                    <a:pt x="296" y="1"/>
                    <a:pt x="290" y="1"/>
                    <a:pt x="284" y="1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860;p74">
              <a:extLst>
                <a:ext uri="{FF2B5EF4-FFF2-40B4-BE49-F238E27FC236}">
                  <a16:creationId xmlns:a16="http://schemas.microsoft.com/office/drawing/2014/main" id="{4648F237-5D18-49AD-BDBD-CF97D370EDE3}"/>
                </a:ext>
              </a:extLst>
            </p:cNvPr>
            <p:cNvSpPr/>
            <p:nvPr/>
          </p:nvSpPr>
          <p:spPr>
            <a:xfrm>
              <a:off x="3635659" y="1731661"/>
              <a:ext cx="152901" cy="11368"/>
            </a:xfrm>
            <a:custGeom>
              <a:avLst/>
              <a:gdLst/>
              <a:ahLst/>
              <a:cxnLst/>
              <a:rect l="l" t="t" r="r" b="b"/>
              <a:pathLst>
                <a:path w="5851" h="435" extrusionOk="0">
                  <a:moveTo>
                    <a:pt x="284" y="0"/>
                  </a:moveTo>
                  <a:cubicBezTo>
                    <a:pt x="0" y="0"/>
                    <a:pt x="0" y="434"/>
                    <a:pt x="284" y="434"/>
                  </a:cubicBezTo>
                  <a:cubicBezTo>
                    <a:pt x="290" y="434"/>
                    <a:pt x="296" y="434"/>
                    <a:pt x="302" y="434"/>
                  </a:cubicBezTo>
                  <a:lnTo>
                    <a:pt x="5581" y="434"/>
                  </a:lnTo>
                  <a:cubicBezTo>
                    <a:pt x="5850" y="414"/>
                    <a:pt x="5850" y="20"/>
                    <a:pt x="5581" y="1"/>
                  </a:cubicBezTo>
                  <a:lnTo>
                    <a:pt x="302" y="1"/>
                  </a:lnTo>
                  <a:cubicBezTo>
                    <a:pt x="296" y="1"/>
                    <a:pt x="290" y="0"/>
                    <a:pt x="284" y="0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34E36CA-B86D-475D-AC22-3D6712CB2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268" y="2448036"/>
            <a:ext cx="2013503" cy="211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4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p60"/>
          <p:cNvSpPr txBox="1">
            <a:spLocks noGrp="1"/>
          </p:cNvSpPr>
          <p:nvPr>
            <p:ph type="title"/>
          </p:nvPr>
        </p:nvSpPr>
        <p:spPr>
          <a:xfrm>
            <a:off x="643651" y="36861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b="1" i="1" dirty="0" err="1"/>
              <a:t>Terimakasih</a:t>
            </a:r>
            <a:endParaRPr lang="en-US" sz="3200" dirty="0"/>
          </a:p>
        </p:txBody>
      </p:sp>
      <p:sp>
        <p:nvSpPr>
          <p:cNvPr id="1700" name="Google Shape;1700;p60"/>
          <p:cNvSpPr/>
          <p:nvPr/>
        </p:nvSpPr>
        <p:spPr>
          <a:xfrm>
            <a:off x="3953539" y="925536"/>
            <a:ext cx="3263368" cy="309176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2857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535;p43">
            <a:extLst>
              <a:ext uri="{FF2B5EF4-FFF2-40B4-BE49-F238E27FC236}">
                <a16:creationId xmlns:a16="http://schemas.microsoft.com/office/drawing/2014/main" id="{B3E5D4C7-A435-4C07-8FA3-91F991B19BD6}"/>
              </a:ext>
            </a:extLst>
          </p:cNvPr>
          <p:cNvGrpSpPr/>
          <p:nvPr/>
        </p:nvGrpSpPr>
        <p:grpSpPr>
          <a:xfrm>
            <a:off x="162694" y="2072202"/>
            <a:ext cx="3314268" cy="3061650"/>
            <a:chOff x="3571816" y="277919"/>
            <a:chExt cx="2478698" cy="2289769"/>
          </a:xfrm>
        </p:grpSpPr>
        <p:sp>
          <p:nvSpPr>
            <p:cNvPr id="6" name="Google Shape;536;p43">
              <a:extLst>
                <a:ext uri="{FF2B5EF4-FFF2-40B4-BE49-F238E27FC236}">
                  <a16:creationId xmlns:a16="http://schemas.microsoft.com/office/drawing/2014/main" id="{71940474-649A-4E7E-9993-8243AB638FE2}"/>
                </a:ext>
              </a:extLst>
            </p:cNvPr>
            <p:cNvSpPr/>
            <p:nvPr/>
          </p:nvSpPr>
          <p:spPr>
            <a:xfrm>
              <a:off x="5852752" y="1857654"/>
              <a:ext cx="162511" cy="447163"/>
            </a:xfrm>
            <a:custGeom>
              <a:avLst/>
              <a:gdLst/>
              <a:ahLst/>
              <a:cxnLst/>
              <a:rect l="l" t="t" r="r" b="b"/>
              <a:pathLst>
                <a:path w="7528" h="20714" extrusionOk="0">
                  <a:moveTo>
                    <a:pt x="1" y="1"/>
                  </a:moveTo>
                  <a:lnTo>
                    <a:pt x="1" y="20665"/>
                  </a:lnTo>
                  <a:lnTo>
                    <a:pt x="7060" y="20665"/>
                  </a:lnTo>
                  <a:cubicBezTo>
                    <a:pt x="7213" y="20666"/>
                    <a:pt x="7366" y="20682"/>
                    <a:pt x="7515" y="20713"/>
                  </a:cubicBezTo>
                  <a:lnTo>
                    <a:pt x="7528" y="20665"/>
                  </a:lnTo>
                  <a:lnTo>
                    <a:pt x="75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37;p43">
              <a:extLst>
                <a:ext uri="{FF2B5EF4-FFF2-40B4-BE49-F238E27FC236}">
                  <a16:creationId xmlns:a16="http://schemas.microsoft.com/office/drawing/2014/main" id="{19411D4B-844F-411A-B110-09FB9BA34560}"/>
                </a:ext>
              </a:extLst>
            </p:cNvPr>
            <p:cNvSpPr/>
            <p:nvPr/>
          </p:nvSpPr>
          <p:spPr>
            <a:xfrm>
              <a:off x="5016452" y="1857632"/>
              <a:ext cx="627268" cy="446127"/>
            </a:xfrm>
            <a:custGeom>
              <a:avLst/>
              <a:gdLst/>
              <a:ahLst/>
              <a:cxnLst/>
              <a:rect l="l" t="t" r="r" b="b"/>
              <a:pathLst>
                <a:path w="29057" h="20666" extrusionOk="0">
                  <a:moveTo>
                    <a:pt x="0" y="0"/>
                  </a:moveTo>
                  <a:lnTo>
                    <a:pt x="0" y="20666"/>
                  </a:lnTo>
                  <a:lnTo>
                    <a:pt x="29056" y="20666"/>
                  </a:lnTo>
                  <a:lnTo>
                    <a:pt x="290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38;p43">
              <a:extLst>
                <a:ext uri="{FF2B5EF4-FFF2-40B4-BE49-F238E27FC236}">
                  <a16:creationId xmlns:a16="http://schemas.microsoft.com/office/drawing/2014/main" id="{0BFF3A31-4D4F-49A7-ABE7-A01BA7C7E53A}"/>
                </a:ext>
              </a:extLst>
            </p:cNvPr>
            <p:cNvSpPr/>
            <p:nvPr/>
          </p:nvSpPr>
          <p:spPr>
            <a:xfrm>
              <a:off x="4598302" y="1857632"/>
              <a:ext cx="209097" cy="446127"/>
            </a:xfrm>
            <a:custGeom>
              <a:avLst/>
              <a:gdLst/>
              <a:ahLst/>
              <a:cxnLst/>
              <a:rect l="l" t="t" r="r" b="b"/>
              <a:pathLst>
                <a:path w="9686" h="20666" extrusionOk="0">
                  <a:moveTo>
                    <a:pt x="1" y="0"/>
                  </a:moveTo>
                  <a:lnTo>
                    <a:pt x="1" y="20666"/>
                  </a:lnTo>
                  <a:lnTo>
                    <a:pt x="9686" y="20666"/>
                  </a:lnTo>
                  <a:lnTo>
                    <a:pt x="96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9;p43">
              <a:extLst>
                <a:ext uri="{FF2B5EF4-FFF2-40B4-BE49-F238E27FC236}">
                  <a16:creationId xmlns:a16="http://schemas.microsoft.com/office/drawing/2014/main" id="{3B9C746E-7EFE-40AE-81ED-C75275B79DCE}"/>
                </a:ext>
              </a:extLst>
            </p:cNvPr>
            <p:cNvSpPr/>
            <p:nvPr/>
          </p:nvSpPr>
          <p:spPr>
            <a:xfrm>
              <a:off x="4180131" y="1857632"/>
              <a:ext cx="209140" cy="446127"/>
            </a:xfrm>
            <a:custGeom>
              <a:avLst/>
              <a:gdLst/>
              <a:ahLst/>
              <a:cxnLst/>
              <a:rect l="l" t="t" r="r" b="b"/>
              <a:pathLst>
                <a:path w="9688" h="20666" extrusionOk="0">
                  <a:moveTo>
                    <a:pt x="1" y="0"/>
                  </a:moveTo>
                  <a:lnTo>
                    <a:pt x="1" y="20666"/>
                  </a:lnTo>
                  <a:lnTo>
                    <a:pt x="9687" y="20666"/>
                  </a:lnTo>
                  <a:lnTo>
                    <a:pt x="96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40;p43">
              <a:extLst>
                <a:ext uri="{FF2B5EF4-FFF2-40B4-BE49-F238E27FC236}">
                  <a16:creationId xmlns:a16="http://schemas.microsoft.com/office/drawing/2014/main" id="{EC35971D-5617-4289-B2A3-6961D382F18C}"/>
                </a:ext>
              </a:extLst>
            </p:cNvPr>
            <p:cNvSpPr/>
            <p:nvPr/>
          </p:nvSpPr>
          <p:spPr>
            <a:xfrm>
              <a:off x="3762002" y="1857632"/>
              <a:ext cx="209097" cy="446127"/>
            </a:xfrm>
            <a:custGeom>
              <a:avLst/>
              <a:gdLst/>
              <a:ahLst/>
              <a:cxnLst/>
              <a:rect l="l" t="t" r="r" b="b"/>
              <a:pathLst>
                <a:path w="9686" h="20666" extrusionOk="0">
                  <a:moveTo>
                    <a:pt x="0" y="0"/>
                  </a:moveTo>
                  <a:lnTo>
                    <a:pt x="0" y="20666"/>
                  </a:lnTo>
                  <a:lnTo>
                    <a:pt x="9685" y="20666"/>
                  </a:lnTo>
                  <a:lnTo>
                    <a:pt x="96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41;p43">
              <a:extLst>
                <a:ext uri="{FF2B5EF4-FFF2-40B4-BE49-F238E27FC236}">
                  <a16:creationId xmlns:a16="http://schemas.microsoft.com/office/drawing/2014/main" id="{A2565604-A115-4DA8-B583-8F25C656EA5A}"/>
                </a:ext>
              </a:extLst>
            </p:cNvPr>
            <p:cNvSpPr/>
            <p:nvPr/>
          </p:nvSpPr>
          <p:spPr>
            <a:xfrm>
              <a:off x="3571816" y="2303738"/>
              <a:ext cx="2478698" cy="107830"/>
            </a:xfrm>
            <a:custGeom>
              <a:avLst/>
              <a:gdLst/>
              <a:ahLst/>
              <a:cxnLst/>
              <a:rect l="l" t="t" r="r" b="b"/>
              <a:pathLst>
                <a:path w="114821" h="4995" extrusionOk="0">
                  <a:moveTo>
                    <a:pt x="2102" y="1"/>
                  </a:moveTo>
                  <a:cubicBezTo>
                    <a:pt x="942" y="1"/>
                    <a:pt x="0" y="948"/>
                    <a:pt x="0" y="2102"/>
                  </a:cubicBezTo>
                  <a:lnTo>
                    <a:pt x="0" y="2894"/>
                  </a:lnTo>
                  <a:cubicBezTo>
                    <a:pt x="0" y="4048"/>
                    <a:pt x="942" y="4994"/>
                    <a:pt x="2102" y="4994"/>
                  </a:cubicBezTo>
                  <a:lnTo>
                    <a:pt x="112720" y="4994"/>
                  </a:lnTo>
                  <a:cubicBezTo>
                    <a:pt x="113879" y="4994"/>
                    <a:pt x="114821" y="4048"/>
                    <a:pt x="114821" y="2894"/>
                  </a:cubicBezTo>
                  <a:lnTo>
                    <a:pt x="114821" y="2102"/>
                  </a:lnTo>
                  <a:cubicBezTo>
                    <a:pt x="114821" y="1102"/>
                    <a:pt x="114115" y="263"/>
                    <a:pt x="113175" y="49"/>
                  </a:cubicBezTo>
                  <a:cubicBezTo>
                    <a:pt x="113026" y="18"/>
                    <a:pt x="112873" y="2"/>
                    <a:pt x="112720" y="1"/>
                  </a:cubicBezTo>
                  <a:close/>
                </a:path>
              </a:pathLst>
            </a:custGeom>
            <a:solidFill>
              <a:srgbClr val="C4C2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42;p43">
              <a:extLst>
                <a:ext uri="{FF2B5EF4-FFF2-40B4-BE49-F238E27FC236}">
                  <a16:creationId xmlns:a16="http://schemas.microsoft.com/office/drawing/2014/main" id="{C408A854-3202-4D45-9821-F0B09AC9D356}"/>
                </a:ext>
              </a:extLst>
            </p:cNvPr>
            <p:cNvSpPr/>
            <p:nvPr/>
          </p:nvSpPr>
          <p:spPr>
            <a:xfrm>
              <a:off x="3728520" y="1033983"/>
              <a:ext cx="2175113" cy="207823"/>
            </a:xfrm>
            <a:custGeom>
              <a:avLst/>
              <a:gdLst/>
              <a:ahLst/>
              <a:cxnLst/>
              <a:rect l="l" t="t" r="r" b="b"/>
              <a:pathLst>
                <a:path w="100758" h="9627" extrusionOk="0">
                  <a:moveTo>
                    <a:pt x="50031" y="0"/>
                  </a:moveTo>
                  <a:cubicBezTo>
                    <a:pt x="31654" y="0"/>
                    <a:pt x="19578" y="699"/>
                    <a:pt x="11034" y="2775"/>
                  </a:cubicBezTo>
                  <a:cubicBezTo>
                    <a:pt x="6687" y="3834"/>
                    <a:pt x="2846" y="6231"/>
                    <a:pt x="1" y="9503"/>
                  </a:cubicBezTo>
                  <a:lnTo>
                    <a:pt x="143" y="9626"/>
                  </a:lnTo>
                  <a:lnTo>
                    <a:pt x="100450" y="9626"/>
                  </a:lnTo>
                  <a:lnTo>
                    <a:pt x="100758" y="9349"/>
                  </a:lnTo>
                  <a:cubicBezTo>
                    <a:pt x="97948" y="6106"/>
                    <a:pt x="94167" y="3746"/>
                    <a:pt x="89861" y="2805"/>
                  </a:cubicBezTo>
                  <a:cubicBezTo>
                    <a:pt x="89694" y="2770"/>
                    <a:pt x="89522" y="2734"/>
                    <a:pt x="89344" y="2699"/>
                  </a:cubicBezTo>
                  <a:cubicBezTo>
                    <a:pt x="84872" y="1781"/>
                    <a:pt x="76755" y="876"/>
                    <a:pt x="66478" y="386"/>
                  </a:cubicBezTo>
                  <a:cubicBezTo>
                    <a:pt x="61455" y="142"/>
                    <a:pt x="55912" y="0"/>
                    <a:pt x="500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43;p43">
              <a:extLst>
                <a:ext uri="{FF2B5EF4-FFF2-40B4-BE49-F238E27FC236}">
                  <a16:creationId xmlns:a16="http://schemas.microsoft.com/office/drawing/2014/main" id="{FF99ABD7-FF30-4584-9389-EB2BF9727DA6}"/>
                </a:ext>
              </a:extLst>
            </p:cNvPr>
            <p:cNvSpPr/>
            <p:nvPr/>
          </p:nvSpPr>
          <p:spPr>
            <a:xfrm>
              <a:off x="5643698" y="1857632"/>
              <a:ext cx="209075" cy="446127"/>
            </a:xfrm>
            <a:custGeom>
              <a:avLst/>
              <a:gdLst/>
              <a:ahLst/>
              <a:cxnLst/>
              <a:rect l="l" t="t" r="r" b="b"/>
              <a:pathLst>
                <a:path w="9685" h="20666" extrusionOk="0">
                  <a:moveTo>
                    <a:pt x="0" y="0"/>
                  </a:moveTo>
                  <a:lnTo>
                    <a:pt x="0" y="20666"/>
                  </a:lnTo>
                  <a:lnTo>
                    <a:pt x="9685" y="20666"/>
                  </a:lnTo>
                  <a:lnTo>
                    <a:pt x="96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44;p43">
              <a:extLst>
                <a:ext uri="{FF2B5EF4-FFF2-40B4-BE49-F238E27FC236}">
                  <a16:creationId xmlns:a16="http://schemas.microsoft.com/office/drawing/2014/main" id="{94D162C6-6EAE-492A-8233-D2958FB485D1}"/>
                </a:ext>
              </a:extLst>
            </p:cNvPr>
            <p:cNvSpPr/>
            <p:nvPr/>
          </p:nvSpPr>
          <p:spPr>
            <a:xfrm>
              <a:off x="4807377" y="1857632"/>
              <a:ext cx="209118" cy="446127"/>
            </a:xfrm>
            <a:custGeom>
              <a:avLst/>
              <a:gdLst/>
              <a:ahLst/>
              <a:cxnLst/>
              <a:rect l="l" t="t" r="r" b="b"/>
              <a:pathLst>
                <a:path w="9687" h="20666" extrusionOk="0">
                  <a:moveTo>
                    <a:pt x="1" y="0"/>
                  </a:moveTo>
                  <a:lnTo>
                    <a:pt x="1" y="20666"/>
                  </a:lnTo>
                  <a:lnTo>
                    <a:pt x="9687" y="20666"/>
                  </a:lnTo>
                  <a:lnTo>
                    <a:pt x="96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45;p43">
              <a:extLst>
                <a:ext uri="{FF2B5EF4-FFF2-40B4-BE49-F238E27FC236}">
                  <a16:creationId xmlns:a16="http://schemas.microsoft.com/office/drawing/2014/main" id="{85B5DCCD-476B-4969-A68D-0C45DCB4C0BD}"/>
                </a:ext>
              </a:extLst>
            </p:cNvPr>
            <p:cNvSpPr/>
            <p:nvPr/>
          </p:nvSpPr>
          <p:spPr>
            <a:xfrm>
              <a:off x="4389249" y="1857632"/>
              <a:ext cx="209075" cy="446127"/>
            </a:xfrm>
            <a:custGeom>
              <a:avLst/>
              <a:gdLst/>
              <a:ahLst/>
              <a:cxnLst/>
              <a:rect l="l" t="t" r="r" b="b"/>
              <a:pathLst>
                <a:path w="9685" h="20666" extrusionOk="0">
                  <a:moveTo>
                    <a:pt x="0" y="0"/>
                  </a:moveTo>
                  <a:lnTo>
                    <a:pt x="0" y="20666"/>
                  </a:lnTo>
                  <a:lnTo>
                    <a:pt x="9685" y="20666"/>
                  </a:lnTo>
                  <a:lnTo>
                    <a:pt x="96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46;p43">
              <a:extLst>
                <a:ext uri="{FF2B5EF4-FFF2-40B4-BE49-F238E27FC236}">
                  <a16:creationId xmlns:a16="http://schemas.microsoft.com/office/drawing/2014/main" id="{D0DCFB68-A2FD-452D-831D-CF974619A0B8}"/>
                </a:ext>
              </a:extLst>
            </p:cNvPr>
            <p:cNvSpPr/>
            <p:nvPr/>
          </p:nvSpPr>
          <p:spPr>
            <a:xfrm>
              <a:off x="3971077" y="1857632"/>
              <a:ext cx="209075" cy="446127"/>
            </a:xfrm>
            <a:custGeom>
              <a:avLst/>
              <a:gdLst/>
              <a:ahLst/>
              <a:cxnLst/>
              <a:rect l="l" t="t" r="r" b="b"/>
              <a:pathLst>
                <a:path w="9685" h="20666" extrusionOk="0">
                  <a:moveTo>
                    <a:pt x="0" y="0"/>
                  </a:moveTo>
                  <a:lnTo>
                    <a:pt x="0" y="20666"/>
                  </a:lnTo>
                  <a:lnTo>
                    <a:pt x="9685" y="20666"/>
                  </a:lnTo>
                  <a:lnTo>
                    <a:pt x="96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7;p43">
              <a:extLst>
                <a:ext uri="{FF2B5EF4-FFF2-40B4-BE49-F238E27FC236}">
                  <a16:creationId xmlns:a16="http://schemas.microsoft.com/office/drawing/2014/main" id="{AF7EA0A9-64B5-4F93-8CB0-78A0D6E604A0}"/>
                </a:ext>
              </a:extLst>
            </p:cNvPr>
            <p:cNvSpPr/>
            <p:nvPr/>
          </p:nvSpPr>
          <p:spPr>
            <a:xfrm>
              <a:off x="3617172" y="1857632"/>
              <a:ext cx="144852" cy="446127"/>
            </a:xfrm>
            <a:custGeom>
              <a:avLst/>
              <a:gdLst/>
              <a:ahLst/>
              <a:cxnLst/>
              <a:rect l="l" t="t" r="r" b="b"/>
              <a:pathLst>
                <a:path w="6710" h="20666" extrusionOk="0">
                  <a:moveTo>
                    <a:pt x="1" y="0"/>
                  </a:moveTo>
                  <a:lnTo>
                    <a:pt x="1" y="20666"/>
                  </a:lnTo>
                  <a:lnTo>
                    <a:pt x="6709" y="20666"/>
                  </a:lnTo>
                  <a:lnTo>
                    <a:pt x="67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48;p43">
              <a:extLst>
                <a:ext uri="{FF2B5EF4-FFF2-40B4-BE49-F238E27FC236}">
                  <a16:creationId xmlns:a16="http://schemas.microsoft.com/office/drawing/2014/main" id="{64BBC2CD-42A3-483B-A9E4-1FE8B3E642E0}"/>
                </a:ext>
              </a:extLst>
            </p:cNvPr>
            <p:cNvSpPr/>
            <p:nvPr/>
          </p:nvSpPr>
          <p:spPr>
            <a:xfrm>
              <a:off x="3617172" y="1235804"/>
              <a:ext cx="2398134" cy="621871"/>
            </a:xfrm>
            <a:custGeom>
              <a:avLst/>
              <a:gdLst/>
              <a:ahLst/>
              <a:cxnLst/>
              <a:rect l="l" t="t" r="r" b="b"/>
              <a:pathLst>
                <a:path w="111089" h="28807" extrusionOk="0">
                  <a:moveTo>
                    <a:pt x="105916" y="0"/>
                  </a:moveTo>
                  <a:lnTo>
                    <a:pt x="105608" y="277"/>
                  </a:lnTo>
                  <a:lnTo>
                    <a:pt x="5302" y="277"/>
                  </a:lnTo>
                  <a:lnTo>
                    <a:pt x="5160" y="152"/>
                  </a:lnTo>
                  <a:cubicBezTo>
                    <a:pt x="1952" y="3838"/>
                    <a:pt x="1" y="8631"/>
                    <a:pt x="1" y="13873"/>
                  </a:cubicBezTo>
                  <a:lnTo>
                    <a:pt x="1" y="28807"/>
                  </a:lnTo>
                  <a:lnTo>
                    <a:pt x="111087" y="28807"/>
                  </a:lnTo>
                  <a:lnTo>
                    <a:pt x="111087" y="13873"/>
                  </a:lnTo>
                  <a:cubicBezTo>
                    <a:pt x="111088" y="8777"/>
                    <a:pt x="109252" y="3851"/>
                    <a:pt x="105916" y="0"/>
                  </a:cubicBezTo>
                  <a:close/>
                </a:path>
              </a:pathLst>
            </a:custGeom>
            <a:solidFill>
              <a:srgbClr val="79C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49;p43">
              <a:extLst>
                <a:ext uri="{FF2B5EF4-FFF2-40B4-BE49-F238E27FC236}">
                  <a16:creationId xmlns:a16="http://schemas.microsoft.com/office/drawing/2014/main" id="{84CFCDCF-C433-453D-806B-FCE6DA090A2B}"/>
                </a:ext>
              </a:extLst>
            </p:cNvPr>
            <p:cNvSpPr/>
            <p:nvPr/>
          </p:nvSpPr>
          <p:spPr>
            <a:xfrm>
              <a:off x="3829960" y="2144681"/>
              <a:ext cx="423201" cy="423007"/>
            </a:xfrm>
            <a:custGeom>
              <a:avLst/>
              <a:gdLst/>
              <a:ahLst/>
              <a:cxnLst/>
              <a:rect l="l" t="t" r="r" b="b"/>
              <a:pathLst>
                <a:path w="19604" h="19595" extrusionOk="0">
                  <a:moveTo>
                    <a:pt x="9802" y="0"/>
                  </a:moveTo>
                  <a:cubicBezTo>
                    <a:pt x="4388" y="0"/>
                    <a:pt x="0" y="4386"/>
                    <a:pt x="0" y="9796"/>
                  </a:cubicBezTo>
                  <a:cubicBezTo>
                    <a:pt x="0" y="15207"/>
                    <a:pt x="4389" y="19594"/>
                    <a:pt x="9802" y="19594"/>
                  </a:cubicBezTo>
                  <a:cubicBezTo>
                    <a:pt x="15215" y="19594"/>
                    <a:pt x="19603" y="15207"/>
                    <a:pt x="19603" y="9796"/>
                  </a:cubicBezTo>
                  <a:cubicBezTo>
                    <a:pt x="19603" y="4386"/>
                    <a:pt x="15216" y="0"/>
                    <a:pt x="9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50;p43">
              <a:extLst>
                <a:ext uri="{FF2B5EF4-FFF2-40B4-BE49-F238E27FC236}">
                  <a16:creationId xmlns:a16="http://schemas.microsoft.com/office/drawing/2014/main" id="{9E8E97F2-872D-4B58-910A-9CF7DFE60EDE}"/>
                </a:ext>
              </a:extLst>
            </p:cNvPr>
            <p:cNvSpPr/>
            <p:nvPr/>
          </p:nvSpPr>
          <p:spPr>
            <a:xfrm>
              <a:off x="3943100" y="2257735"/>
              <a:ext cx="196921" cy="196856"/>
            </a:xfrm>
            <a:custGeom>
              <a:avLst/>
              <a:gdLst/>
              <a:ahLst/>
              <a:cxnLst/>
              <a:rect l="l" t="t" r="r" b="b"/>
              <a:pathLst>
                <a:path w="9122" h="9119" extrusionOk="0">
                  <a:moveTo>
                    <a:pt x="4561" y="1"/>
                  </a:moveTo>
                  <a:cubicBezTo>
                    <a:pt x="2042" y="1"/>
                    <a:pt x="0" y="2041"/>
                    <a:pt x="0" y="4559"/>
                  </a:cubicBezTo>
                  <a:cubicBezTo>
                    <a:pt x="0" y="7078"/>
                    <a:pt x="2042" y="9118"/>
                    <a:pt x="4561" y="9118"/>
                  </a:cubicBezTo>
                  <a:cubicBezTo>
                    <a:pt x="7080" y="9118"/>
                    <a:pt x="9122" y="7078"/>
                    <a:pt x="9122" y="4559"/>
                  </a:cubicBezTo>
                  <a:cubicBezTo>
                    <a:pt x="9122" y="2041"/>
                    <a:pt x="7080" y="1"/>
                    <a:pt x="4561" y="1"/>
                  </a:cubicBezTo>
                  <a:close/>
                </a:path>
              </a:pathLst>
            </a:custGeom>
            <a:solidFill>
              <a:srgbClr val="C3C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51;p43">
              <a:extLst>
                <a:ext uri="{FF2B5EF4-FFF2-40B4-BE49-F238E27FC236}">
                  <a16:creationId xmlns:a16="http://schemas.microsoft.com/office/drawing/2014/main" id="{68842D83-5D69-4B3A-8BAD-9E70457631C8}"/>
                </a:ext>
              </a:extLst>
            </p:cNvPr>
            <p:cNvSpPr/>
            <p:nvPr/>
          </p:nvSpPr>
          <p:spPr>
            <a:xfrm>
              <a:off x="5303674" y="2144681"/>
              <a:ext cx="423201" cy="423007"/>
            </a:xfrm>
            <a:custGeom>
              <a:avLst/>
              <a:gdLst/>
              <a:ahLst/>
              <a:cxnLst/>
              <a:rect l="l" t="t" r="r" b="b"/>
              <a:pathLst>
                <a:path w="19604" h="19595" extrusionOk="0">
                  <a:moveTo>
                    <a:pt x="9802" y="0"/>
                  </a:moveTo>
                  <a:cubicBezTo>
                    <a:pt x="4388" y="0"/>
                    <a:pt x="1" y="4386"/>
                    <a:pt x="1" y="9796"/>
                  </a:cubicBezTo>
                  <a:cubicBezTo>
                    <a:pt x="1" y="15207"/>
                    <a:pt x="4388" y="19594"/>
                    <a:pt x="9802" y="19594"/>
                  </a:cubicBezTo>
                  <a:cubicBezTo>
                    <a:pt x="15215" y="19594"/>
                    <a:pt x="19603" y="15207"/>
                    <a:pt x="19603" y="9796"/>
                  </a:cubicBezTo>
                  <a:cubicBezTo>
                    <a:pt x="19603" y="4386"/>
                    <a:pt x="15215" y="0"/>
                    <a:pt x="9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52;p43">
              <a:extLst>
                <a:ext uri="{FF2B5EF4-FFF2-40B4-BE49-F238E27FC236}">
                  <a16:creationId xmlns:a16="http://schemas.microsoft.com/office/drawing/2014/main" id="{645558D3-528A-4274-8CBF-30408AA9C1C3}"/>
                </a:ext>
              </a:extLst>
            </p:cNvPr>
            <p:cNvSpPr/>
            <p:nvPr/>
          </p:nvSpPr>
          <p:spPr>
            <a:xfrm>
              <a:off x="5416771" y="2257735"/>
              <a:ext cx="196964" cy="196856"/>
            </a:xfrm>
            <a:custGeom>
              <a:avLst/>
              <a:gdLst/>
              <a:ahLst/>
              <a:cxnLst/>
              <a:rect l="l" t="t" r="r" b="b"/>
              <a:pathLst>
                <a:path w="9124" h="9119" extrusionOk="0">
                  <a:moveTo>
                    <a:pt x="4563" y="1"/>
                  </a:moveTo>
                  <a:cubicBezTo>
                    <a:pt x="2044" y="1"/>
                    <a:pt x="1" y="2041"/>
                    <a:pt x="1" y="4559"/>
                  </a:cubicBezTo>
                  <a:cubicBezTo>
                    <a:pt x="1" y="7078"/>
                    <a:pt x="2044" y="9118"/>
                    <a:pt x="4563" y="9118"/>
                  </a:cubicBezTo>
                  <a:cubicBezTo>
                    <a:pt x="7082" y="9118"/>
                    <a:pt x="9124" y="7078"/>
                    <a:pt x="9124" y="4559"/>
                  </a:cubicBezTo>
                  <a:cubicBezTo>
                    <a:pt x="9124" y="2041"/>
                    <a:pt x="7081" y="1"/>
                    <a:pt x="4563" y="1"/>
                  </a:cubicBezTo>
                  <a:close/>
                </a:path>
              </a:pathLst>
            </a:custGeom>
            <a:solidFill>
              <a:srgbClr val="C3C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53;p43">
              <a:extLst>
                <a:ext uri="{FF2B5EF4-FFF2-40B4-BE49-F238E27FC236}">
                  <a16:creationId xmlns:a16="http://schemas.microsoft.com/office/drawing/2014/main" id="{3785CCE0-FC59-47EF-A722-5FDAC9AC8B9F}"/>
                </a:ext>
              </a:extLst>
            </p:cNvPr>
            <p:cNvSpPr/>
            <p:nvPr/>
          </p:nvSpPr>
          <p:spPr>
            <a:xfrm>
              <a:off x="5133629" y="1784602"/>
              <a:ext cx="428274" cy="465815"/>
            </a:xfrm>
            <a:custGeom>
              <a:avLst/>
              <a:gdLst/>
              <a:ahLst/>
              <a:cxnLst/>
              <a:rect l="l" t="t" r="r" b="b"/>
              <a:pathLst>
                <a:path w="19839" h="21578" extrusionOk="0">
                  <a:moveTo>
                    <a:pt x="19838" y="1"/>
                  </a:moveTo>
                  <a:lnTo>
                    <a:pt x="1" y="119"/>
                  </a:lnTo>
                  <a:lnTo>
                    <a:pt x="1" y="21578"/>
                  </a:lnTo>
                  <a:lnTo>
                    <a:pt x="6651" y="21578"/>
                  </a:lnTo>
                  <a:cubicBezTo>
                    <a:pt x="6651" y="21578"/>
                    <a:pt x="8761" y="13848"/>
                    <a:pt x="17639" y="13848"/>
                  </a:cubicBezTo>
                  <a:cubicBezTo>
                    <a:pt x="18331" y="13848"/>
                    <a:pt x="19063" y="13895"/>
                    <a:pt x="19838" y="13996"/>
                  </a:cubicBezTo>
                  <a:lnTo>
                    <a:pt x="198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54;p43">
              <a:extLst>
                <a:ext uri="{FF2B5EF4-FFF2-40B4-BE49-F238E27FC236}">
                  <a16:creationId xmlns:a16="http://schemas.microsoft.com/office/drawing/2014/main" id="{6A36130F-3664-4899-992C-DBAFF14D0324}"/>
                </a:ext>
              </a:extLst>
            </p:cNvPr>
            <p:cNvSpPr/>
            <p:nvPr/>
          </p:nvSpPr>
          <p:spPr>
            <a:xfrm>
              <a:off x="5178380" y="1810334"/>
              <a:ext cx="89761" cy="40023"/>
            </a:xfrm>
            <a:custGeom>
              <a:avLst/>
              <a:gdLst/>
              <a:ahLst/>
              <a:cxnLst/>
              <a:rect l="l" t="t" r="r" b="b"/>
              <a:pathLst>
                <a:path w="4158" h="1854" extrusionOk="0">
                  <a:moveTo>
                    <a:pt x="2894" y="0"/>
                  </a:moveTo>
                  <a:cubicBezTo>
                    <a:pt x="2534" y="0"/>
                    <a:pt x="2166" y="92"/>
                    <a:pt x="1797" y="174"/>
                  </a:cubicBezTo>
                  <a:cubicBezTo>
                    <a:pt x="1156" y="318"/>
                    <a:pt x="641" y="597"/>
                    <a:pt x="200" y="1079"/>
                  </a:cubicBezTo>
                  <a:cubicBezTo>
                    <a:pt x="1" y="1295"/>
                    <a:pt x="57" y="1713"/>
                    <a:pt x="383" y="1778"/>
                  </a:cubicBezTo>
                  <a:cubicBezTo>
                    <a:pt x="646" y="1830"/>
                    <a:pt x="891" y="1853"/>
                    <a:pt x="1136" y="1853"/>
                  </a:cubicBezTo>
                  <a:cubicBezTo>
                    <a:pt x="1420" y="1853"/>
                    <a:pt x="1704" y="1822"/>
                    <a:pt x="2012" y="1769"/>
                  </a:cubicBezTo>
                  <a:cubicBezTo>
                    <a:pt x="2558" y="1677"/>
                    <a:pt x="3191" y="1721"/>
                    <a:pt x="3662" y="1408"/>
                  </a:cubicBezTo>
                  <a:cubicBezTo>
                    <a:pt x="4086" y="1126"/>
                    <a:pt x="4157" y="450"/>
                    <a:pt x="3662" y="183"/>
                  </a:cubicBezTo>
                  <a:cubicBezTo>
                    <a:pt x="3411" y="48"/>
                    <a:pt x="3155" y="0"/>
                    <a:pt x="28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55;p43">
              <a:extLst>
                <a:ext uri="{FF2B5EF4-FFF2-40B4-BE49-F238E27FC236}">
                  <a16:creationId xmlns:a16="http://schemas.microsoft.com/office/drawing/2014/main" id="{7C130FF4-4035-4B09-9D4C-FA1DD8595FD2}"/>
                </a:ext>
              </a:extLst>
            </p:cNvPr>
            <p:cNvSpPr/>
            <p:nvPr/>
          </p:nvSpPr>
          <p:spPr>
            <a:xfrm>
              <a:off x="3905494" y="1275806"/>
              <a:ext cx="1069423" cy="510113"/>
            </a:xfrm>
            <a:custGeom>
              <a:avLst/>
              <a:gdLst/>
              <a:ahLst/>
              <a:cxnLst/>
              <a:rect l="l" t="t" r="r" b="b"/>
              <a:pathLst>
                <a:path w="49539" h="23630" extrusionOk="0">
                  <a:moveTo>
                    <a:pt x="1185" y="1"/>
                  </a:moveTo>
                  <a:cubicBezTo>
                    <a:pt x="532" y="2"/>
                    <a:pt x="4" y="531"/>
                    <a:pt x="1" y="1183"/>
                  </a:cubicBezTo>
                  <a:lnTo>
                    <a:pt x="1" y="22446"/>
                  </a:lnTo>
                  <a:cubicBezTo>
                    <a:pt x="4" y="23099"/>
                    <a:pt x="532" y="23627"/>
                    <a:pt x="1185" y="23629"/>
                  </a:cubicBezTo>
                  <a:lnTo>
                    <a:pt x="48355" y="23629"/>
                  </a:lnTo>
                  <a:cubicBezTo>
                    <a:pt x="49008" y="23627"/>
                    <a:pt x="49537" y="23099"/>
                    <a:pt x="49539" y="22446"/>
                  </a:cubicBezTo>
                  <a:lnTo>
                    <a:pt x="49539" y="1183"/>
                  </a:lnTo>
                  <a:cubicBezTo>
                    <a:pt x="49537" y="531"/>
                    <a:pt x="49008" y="2"/>
                    <a:pt x="48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56;p43">
              <a:extLst>
                <a:ext uri="{FF2B5EF4-FFF2-40B4-BE49-F238E27FC236}">
                  <a16:creationId xmlns:a16="http://schemas.microsoft.com/office/drawing/2014/main" id="{8688E98B-5C0E-443E-A5E7-4EEC33789B06}"/>
                </a:ext>
              </a:extLst>
            </p:cNvPr>
            <p:cNvSpPr/>
            <p:nvPr/>
          </p:nvSpPr>
          <p:spPr>
            <a:xfrm>
              <a:off x="5133629" y="1278332"/>
              <a:ext cx="425727" cy="481142"/>
            </a:xfrm>
            <a:custGeom>
              <a:avLst/>
              <a:gdLst/>
              <a:ahLst/>
              <a:cxnLst/>
              <a:rect l="l" t="t" r="r" b="b"/>
              <a:pathLst>
                <a:path w="19721" h="22288" extrusionOk="0">
                  <a:moveTo>
                    <a:pt x="1184" y="0"/>
                  </a:moveTo>
                  <a:cubicBezTo>
                    <a:pt x="532" y="2"/>
                    <a:pt x="2" y="531"/>
                    <a:pt x="1" y="1184"/>
                  </a:cubicBezTo>
                  <a:lnTo>
                    <a:pt x="1" y="21104"/>
                  </a:lnTo>
                  <a:cubicBezTo>
                    <a:pt x="2" y="21757"/>
                    <a:pt x="532" y="22286"/>
                    <a:pt x="1184" y="22288"/>
                  </a:cubicBezTo>
                  <a:lnTo>
                    <a:pt x="18537" y="22288"/>
                  </a:lnTo>
                  <a:cubicBezTo>
                    <a:pt x="19190" y="22286"/>
                    <a:pt x="19718" y="21757"/>
                    <a:pt x="19720" y="21104"/>
                  </a:cubicBezTo>
                  <a:lnTo>
                    <a:pt x="19720" y="1184"/>
                  </a:lnTo>
                  <a:cubicBezTo>
                    <a:pt x="19718" y="531"/>
                    <a:pt x="19190" y="2"/>
                    <a:pt x="185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57;p43">
              <a:extLst>
                <a:ext uri="{FF2B5EF4-FFF2-40B4-BE49-F238E27FC236}">
                  <a16:creationId xmlns:a16="http://schemas.microsoft.com/office/drawing/2014/main" id="{00926CF2-49FE-4963-814C-E26E4152398D}"/>
                </a:ext>
              </a:extLst>
            </p:cNvPr>
            <p:cNvSpPr/>
            <p:nvPr/>
          </p:nvSpPr>
          <p:spPr>
            <a:xfrm>
              <a:off x="5637416" y="1273949"/>
              <a:ext cx="347537" cy="485524"/>
            </a:xfrm>
            <a:custGeom>
              <a:avLst/>
              <a:gdLst/>
              <a:ahLst/>
              <a:cxnLst/>
              <a:rect l="l" t="t" r="r" b="b"/>
              <a:pathLst>
                <a:path w="16099" h="22491" extrusionOk="0">
                  <a:moveTo>
                    <a:pt x="2772" y="0"/>
                  </a:moveTo>
                  <a:cubicBezTo>
                    <a:pt x="1804" y="0"/>
                    <a:pt x="1176" y="71"/>
                    <a:pt x="1176" y="71"/>
                  </a:cubicBezTo>
                  <a:cubicBezTo>
                    <a:pt x="530" y="144"/>
                    <a:pt x="1" y="735"/>
                    <a:pt x="1" y="1387"/>
                  </a:cubicBezTo>
                  <a:lnTo>
                    <a:pt x="1" y="21307"/>
                  </a:lnTo>
                  <a:cubicBezTo>
                    <a:pt x="2" y="21960"/>
                    <a:pt x="532" y="22489"/>
                    <a:pt x="1185" y="22491"/>
                  </a:cubicBezTo>
                  <a:lnTo>
                    <a:pt x="13171" y="22491"/>
                  </a:lnTo>
                  <a:cubicBezTo>
                    <a:pt x="13821" y="22491"/>
                    <a:pt x="14431" y="21964"/>
                    <a:pt x="14527" y="21320"/>
                  </a:cubicBezTo>
                  <a:cubicBezTo>
                    <a:pt x="14527" y="21320"/>
                    <a:pt x="16099" y="10708"/>
                    <a:pt x="12135" y="3938"/>
                  </a:cubicBezTo>
                  <a:cubicBezTo>
                    <a:pt x="10112" y="480"/>
                    <a:pt x="5291" y="0"/>
                    <a:pt x="27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58;p43">
              <a:extLst>
                <a:ext uri="{FF2B5EF4-FFF2-40B4-BE49-F238E27FC236}">
                  <a16:creationId xmlns:a16="http://schemas.microsoft.com/office/drawing/2014/main" id="{70D1C9C9-159D-46F4-8680-B7A6C6594113}"/>
                </a:ext>
              </a:extLst>
            </p:cNvPr>
            <p:cNvSpPr/>
            <p:nvPr/>
          </p:nvSpPr>
          <p:spPr>
            <a:xfrm>
              <a:off x="3863960" y="1754379"/>
              <a:ext cx="1153830" cy="75578"/>
            </a:xfrm>
            <a:custGeom>
              <a:avLst/>
              <a:gdLst/>
              <a:ahLst/>
              <a:cxnLst/>
              <a:rect l="l" t="t" r="r" b="b"/>
              <a:pathLst>
                <a:path w="53449" h="3501" extrusionOk="0">
                  <a:moveTo>
                    <a:pt x="1184" y="1"/>
                  </a:moveTo>
                  <a:cubicBezTo>
                    <a:pt x="531" y="4"/>
                    <a:pt x="2" y="533"/>
                    <a:pt x="0" y="1184"/>
                  </a:cubicBezTo>
                  <a:lnTo>
                    <a:pt x="0" y="2318"/>
                  </a:lnTo>
                  <a:cubicBezTo>
                    <a:pt x="2" y="2970"/>
                    <a:pt x="531" y="3499"/>
                    <a:pt x="1184" y="3500"/>
                  </a:cubicBezTo>
                  <a:lnTo>
                    <a:pt x="52265" y="3500"/>
                  </a:lnTo>
                  <a:cubicBezTo>
                    <a:pt x="52918" y="3499"/>
                    <a:pt x="53447" y="2970"/>
                    <a:pt x="53449" y="2318"/>
                  </a:cubicBezTo>
                  <a:lnTo>
                    <a:pt x="53447" y="1184"/>
                  </a:lnTo>
                  <a:cubicBezTo>
                    <a:pt x="53446" y="533"/>
                    <a:pt x="52917" y="4"/>
                    <a:pt x="522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59;p43">
              <a:extLst>
                <a:ext uri="{FF2B5EF4-FFF2-40B4-BE49-F238E27FC236}">
                  <a16:creationId xmlns:a16="http://schemas.microsoft.com/office/drawing/2014/main" id="{89874C55-12C9-42F2-B044-F876BC73D07B}"/>
                </a:ext>
              </a:extLst>
            </p:cNvPr>
            <p:cNvSpPr/>
            <p:nvPr/>
          </p:nvSpPr>
          <p:spPr>
            <a:xfrm>
              <a:off x="3983576" y="2302356"/>
              <a:ext cx="111758" cy="107549"/>
            </a:xfrm>
            <a:custGeom>
              <a:avLst/>
              <a:gdLst/>
              <a:ahLst/>
              <a:cxnLst/>
              <a:rect l="l" t="t" r="r" b="b"/>
              <a:pathLst>
                <a:path w="5177" h="4982" extrusionOk="0">
                  <a:moveTo>
                    <a:pt x="2687" y="1"/>
                  </a:moveTo>
                  <a:cubicBezTo>
                    <a:pt x="2039" y="1"/>
                    <a:pt x="1402" y="254"/>
                    <a:pt x="925" y="729"/>
                  </a:cubicBezTo>
                  <a:cubicBezTo>
                    <a:pt x="213" y="1442"/>
                    <a:pt x="0" y="2513"/>
                    <a:pt x="384" y="3444"/>
                  </a:cubicBezTo>
                  <a:cubicBezTo>
                    <a:pt x="770" y="4375"/>
                    <a:pt x="1679" y="4981"/>
                    <a:pt x="2686" y="4981"/>
                  </a:cubicBezTo>
                  <a:cubicBezTo>
                    <a:pt x="2687" y="4981"/>
                    <a:pt x="2688" y="4981"/>
                    <a:pt x="2689" y="4981"/>
                  </a:cubicBezTo>
                  <a:cubicBezTo>
                    <a:pt x="4063" y="4981"/>
                    <a:pt x="5177" y="3867"/>
                    <a:pt x="5177" y="2492"/>
                  </a:cubicBezTo>
                  <a:cubicBezTo>
                    <a:pt x="5177" y="1485"/>
                    <a:pt x="4571" y="577"/>
                    <a:pt x="3640" y="190"/>
                  </a:cubicBezTo>
                  <a:cubicBezTo>
                    <a:pt x="3332" y="63"/>
                    <a:pt x="3008" y="1"/>
                    <a:pt x="2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60;p43">
              <a:extLst>
                <a:ext uri="{FF2B5EF4-FFF2-40B4-BE49-F238E27FC236}">
                  <a16:creationId xmlns:a16="http://schemas.microsoft.com/office/drawing/2014/main" id="{F5DBCC0B-6687-43A2-B0A5-280684ECEE49}"/>
                </a:ext>
              </a:extLst>
            </p:cNvPr>
            <p:cNvSpPr/>
            <p:nvPr/>
          </p:nvSpPr>
          <p:spPr>
            <a:xfrm>
              <a:off x="5458737" y="2302356"/>
              <a:ext cx="111758" cy="107549"/>
            </a:xfrm>
            <a:custGeom>
              <a:avLst/>
              <a:gdLst/>
              <a:ahLst/>
              <a:cxnLst/>
              <a:rect l="l" t="t" r="r" b="b"/>
              <a:pathLst>
                <a:path w="5177" h="4982" extrusionOk="0">
                  <a:moveTo>
                    <a:pt x="2688" y="1"/>
                  </a:moveTo>
                  <a:cubicBezTo>
                    <a:pt x="2039" y="1"/>
                    <a:pt x="1402" y="254"/>
                    <a:pt x="926" y="729"/>
                  </a:cubicBezTo>
                  <a:cubicBezTo>
                    <a:pt x="213" y="1442"/>
                    <a:pt x="0" y="2513"/>
                    <a:pt x="386" y="3444"/>
                  </a:cubicBezTo>
                  <a:cubicBezTo>
                    <a:pt x="770" y="4375"/>
                    <a:pt x="1679" y="4981"/>
                    <a:pt x="2686" y="4981"/>
                  </a:cubicBezTo>
                  <a:cubicBezTo>
                    <a:pt x="2687" y="4981"/>
                    <a:pt x="2688" y="4981"/>
                    <a:pt x="2688" y="4981"/>
                  </a:cubicBezTo>
                  <a:cubicBezTo>
                    <a:pt x="4063" y="4981"/>
                    <a:pt x="5177" y="3867"/>
                    <a:pt x="5177" y="2492"/>
                  </a:cubicBezTo>
                  <a:cubicBezTo>
                    <a:pt x="5177" y="1485"/>
                    <a:pt x="4571" y="577"/>
                    <a:pt x="3640" y="190"/>
                  </a:cubicBezTo>
                  <a:cubicBezTo>
                    <a:pt x="3332" y="63"/>
                    <a:pt x="3009" y="1"/>
                    <a:pt x="26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61;p43">
              <a:extLst>
                <a:ext uri="{FF2B5EF4-FFF2-40B4-BE49-F238E27FC236}">
                  <a16:creationId xmlns:a16="http://schemas.microsoft.com/office/drawing/2014/main" id="{E14D0FAA-3D83-4A2A-B375-CD7791D0A50A}"/>
                </a:ext>
              </a:extLst>
            </p:cNvPr>
            <p:cNvSpPr/>
            <p:nvPr/>
          </p:nvSpPr>
          <p:spPr>
            <a:xfrm>
              <a:off x="5338171" y="1357579"/>
              <a:ext cx="123092" cy="94855"/>
            </a:xfrm>
            <a:custGeom>
              <a:avLst/>
              <a:gdLst/>
              <a:ahLst/>
              <a:cxnLst/>
              <a:rect l="l" t="t" r="r" b="b"/>
              <a:pathLst>
                <a:path w="5702" h="4394" extrusionOk="0">
                  <a:moveTo>
                    <a:pt x="4905" y="0"/>
                  </a:moveTo>
                  <a:cubicBezTo>
                    <a:pt x="4844" y="0"/>
                    <a:pt x="4782" y="11"/>
                    <a:pt x="4723" y="35"/>
                  </a:cubicBezTo>
                  <a:cubicBezTo>
                    <a:pt x="3936" y="351"/>
                    <a:pt x="3400" y="1146"/>
                    <a:pt x="2784" y="1719"/>
                  </a:cubicBezTo>
                  <a:cubicBezTo>
                    <a:pt x="2050" y="2402"/>
                    <a:pt x="1246" y="3031"/>
                    <a:pt x="383" y="3542"/>
                  </a:cubicBezTo>
                  <a:cubicBezTo>
                    <a:pt x="0" y="3768"/>
                    <a:pt x="188" y="4393"/>
                    <a:pt x="582" y="4393"/>
                  </a:cubicBezTo>
                  <a:cubicBezTo>
                    <a:pt x="628" y="4393"/>
                    <a:pt x="678" y="4385"/>
                    <a:pt x="730" y="4365"/>
                  </a:cubicBezTo>
                  <a:cubicBezTo>
                    <a:pt x="1684" y="4011"/>
                    <a:pt x="2544" y="3545"/>
                    <a:pt x="3367" y="2948"/>
                  </a:cubicBezTo>
                  <a:cubicBezTo>
                    <a:pt x="4140" y="2389"/>
                    <a:pt x="5174" y="1751"/>
                    <a:pt x="5542" y="853"/>
                  </a:cubicBezTo>
                  <a:cubicBezTo>
                    <a:pt x="5701" y="465"/>
                    <a:pt x="5305" y="0"/>
                    <a:pt x="4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62;p43">
              <a:extLst>
                <a:ext uri="{FF2B5EF4-FFF2-40B4-BE49-F238E27FC236}">
                  <a16:creationId xmlns:a16="http://schemas.microsoft.com/office/drawing/2014/main" id="{B479FA80-2A83-4C15-8392-74D2CE8A7BAE}"/>
                </a:ext>
              </a:extLst>
            </p:cNvPr>
            <p:cNvSpPr/>
            <p:nvPr/>
          </p:nvSpPr>
          <p:spPr>
            <a:xfrm>
              <a:off x="5392312" y="1424393"/>
              <a:ext cx="82378" cy="53667"/>
            </a:xfrm>
            <a:custGeom>
              <a:avLst/>
              <a:gdLst/>
              <a:ahLst/>
              <a:cxnLst/>
              <a:rect l="l" t="t" r="r" b="b"/>
              <a:pathLst>
                <a:path w="3816" h="2486" extrusionOk="0">
                  <a:moveTo>
                    <a:pt x="2834" y="1"/>
                  </a:moveTo>
                  <a:cubicBezTo>
                    <a:pt x="2726" y="1"/>
                    <a:pt x="2613" y="35"/>
                    <a:pt x="2500" y="112"/>
                  </a:cubicBezTo>
                  <a:cubicBezTo>
                    <a:pt x="2120" y="374"/>
                    <a:pt x="1740" y="636"/>
                    <a:pt x="1361" y="898"/>
                  </a:cubicBezTo>
                  <a:cubicBezTo>
                    <a:pt x="1002" y="1147"/>
                    <a:pt x="595" y="1376"/>
                    <a:pt x="289" y="1690"/>
                  </a:cubicBezTo>
                  <a:cubicBezTo>
                    <a:pt x="0" y="1987"/>
                    <a:pt x="229" y="2486"/>
                    <a:pt x="611" y="2486"/>
                  </a:cubicBezTo>
                  <a:cubicBezTo>
                    <a:pt x="652" y="2486"/>
                    <a:pt x="696" y="2480"/>
                    <a:pt x="741" y="2467"/>
                  </a:cubicBezTo>
                  <a:cubicBezTo>
                    <a:pt x="1164" y="2346"/>
                    <a:pt x="1554" y="2097"/>
                    <a:pt x="1945" y="1896"/>
                  </a:cubicBezTo>
                  <a:cubicBezTo>
                    <a:pt x="2354" y="1687"/>
                    <a:pt x="2763" y="1474"/>
                    <a:pt x="3171" y="1262"/>
                  </a:cubicBezTo>
                  <a:cubicBezTo>
                    <a:pt x="3815" y="930"/>
                    <a:pt x="3402" y="1"/>
                    <a:pt x="2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63;p43">
              <a:extLst>
                <a:ext uri="{FF2B5EF4-FFF2-40B4-BE49-F238E27FC236}">
                  <a16:creationId xmlns:a16="http://schemas.microsoft.com/office/drawing/2014/main" id="{3019B632-01C5-4118-BC14-B276DA8DE27A}"/>
                </a:ext>
              </a:extLst>
            </p:cNvPr>
            <p:cNvSpPr/>
            <p:nvPr/>
          </p:nvSpPr>
          <p:spPr>
            <a:xfrm>
              <a:off x="5702460" y="1371633"/>
              <a:ext cx="106103" cy="86372"/>
            </a:xfrm>
            <a:custGeom>
              <a:avLst/>
              <a:gdLst/>
              <a:ahLst/>
              <a:cxnLst/>
              <a:rect l="l" t="t" r="r" b="b"/>
              <a:pathLst>
                <a:path w="4915" h="4001" extrusionOk="0">
                  <a:moveTo>
                    <a:pt x="3985" y="0"/>
                  </a:moveTo>
                  <a:cubicBezTo>
                    <a:pt x="3846" y="0"/>
                    <a:pt x="3699" y="52"/>
                    <a:pt x="3557" y="176"/>
                  </a:cubicBezTo>
                  <a:cubicBezTo>
                    <a:pt x="2428" y="1167"/>
                    <a:pt x="1321" y="2172"/>
                    <a:pt x="294" y="3272"/>
                  </a:cubicBezTo>
                  <a:cubicBezTo>
                    <a:pt x="1" y="3585"/>
                    <a:pt x="279" y="4001"/>
                    <a:pt x="609" y="4001"/>
                  </a:cubicBezTo>
                  <a:cubicBezTo>
                    <a:pt x="707" y="4001"/>
                    <a:pt x="808" y="3965"/>
                    <a:pt x="901" y="3879"/>
                  </a:cubicBezTo>
                  <a:cubicBezTo>
                    <a:pt x="1973" y="2894"/>
                    <a:pt x="3092" y="1950"/>
                    <a:pt x="4314" y="1155"/>
                  </a:cubicBezTo>
                  <a:cubicBezTo>
                    <a:pt x="4915" y="766"/>
                    <a:pt x="4517" y="0"/>
                    <a:pt x="39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64;p43">
              <a:extLst>
                <a:ext uri="{FF2B5EF4-FFF2-40B4-BE49-F238E27FC236}">
                  <a16:creationId xmlns:a16="http://schemas.microsoft.com/office/drawing/2014/main" id="{42B013B6-0C67-42EB-9493-882AA6206AF2}"/>
                </a:ext>
              </a:extLst>
            </p:cNvPr>
            <p:cNvSpPr/>
            <p:nvPr/>
          </p:nvSpPr>
          <p:spPr>
            <a:xfrm>
              <a:off x="5746109" y="1405029"/>
              <a:ext cx="88638" cy="67569"/>
            </a:xfrm>
            <a:custGeom>
              <a:avLst/>
              <a:gdLst/>
              <a:ahLst/>
              <a:cxnLst/>
              <a:rect l="l" t="t" r="r" b="b"/>
              <a:pathLst>
                <a:path w="4106" h="3130" extrusionOk="0">
                  <a:moveTo>
                    <a:pt x="2827" y="1"/>
                  </a:moveTo>
                  <a:cubicBezTo>
                    <a:pt x="2574" y="1"/>
                    <a:pt x="2316" y="118"/>
                    <a:pt x="2117" y="408"/>
                  </a:cubicBezTo>
                  <a:cubicBezTo>
                    <a:pt x="1658" y="1076"/>
                    <a:pt x="1080" y="1755"/>
                    <a:pt x="397" y="2196"/>
                  </a:cubicBezTo>
                  <a:cubicBezTo>
                    <a:pt x="1" y="2451"/>
                    <a:pt x="180" y="3130"/>
                    <a:pt x="605" y="3130"/>
                  </a:cubicBezTo>
                  <a:cubicBezTo>
                    <a:pt x="659" y="3130"/>
                    <a:pt x="716" y="3119"/>
                    <a:pt x="777" y="3095"/>
                  </a:cubicBezTo>
                  <a:cubicBezTo>
                    <a:pt x="1268" y="2901"/>
                    <a:pt x="1752" y="2684"/>
                    <a:pt x="2235" y="2475"/>
                  </a:cubicBezTo>
                  <a:cubicBezTo>
                    <a:pt x="2698" y="2275"/>
                    <a:pt x="3130" y="1816"/>
                    <a:pt x="3477" y="1458"/>
                  </a:cubicBezTo>
                  <a:cubicBezTo>
                    <a:pt x="4105" y="811"/>
                    <a:pt x="3488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65;p43">
              <a:extLst>
                <a:ext uri="{FF2B5EF4-FFF2-40B4-BE49-F238E27FC236}">
                  <a16:creationId xmlns:a16="http://schemas.microsoft.com/office/drawing/2014/main" id="{9965A729-B7D5-4A45-B0D1-90D338124C56}"/>
                </a:ext>
              </a:extLst>
            </p:cNvPr>
            <p:cNvSpPr/>
            <p:nvPr/>
          </p:nvSpPr>
          <p:spPr>
            <a:xfrm>
              <a:off x="3683683" y="2320943"/>
              <a:ext cx="25732" cy="20206"/>
            </a:xfrm>
            <a:custGeom>
              <a:avLst/>
              <a:gdLst/>
              <a:ahLst/>
              <a:cxnLst/>
              <a:rect l="l" t="t" r="r" b="b"/>
              <a:pathLst>
                <a:path w="1192" h="936" extrusionOk="0">
                  <a:moveTo>
                    <a:pt x="647" y="0"/>
                  </a:moveTo>
                  <a:cubicBezTo>
                    <a:pt x="293" y="0"/>
                    <a:pt x="0" y="481"/>
                    <a:pt x="415" y="800"/>
                  </a:cubicBezTo>
                  <a:cubicBezTo>
                    <a:pt x="493" y="863"/>
                    <a:pt x="586" y="905"/>
                    <a:pt x="685" y="925"/>
                  </a:cubicBezTo>
                  <a:cubicBezTo>
                    <a:pt x="716" y="932"/>
                    <a:pt x="746" y="935"/>
                    <a:pt x="775" y="935"/>
                  </a:cubicBezTo>
                  <a:cubicBezTo>
                    <a:pt x="1013" y="935"/>
                    <a:pt x="1192" y="724"/>
                    <a:pt x="1137" y="473"/>
                  </a:cubicBezTo>
                  <a:cubicBezTo>
                    <a:pt x="1118" y="375"/>
                    <a:pt x="1075" y="282"/>
                    <a:pt x="1012" y="203"/>
                  </a:cubicBezTo>
                  <a:cubicBezTo>
                    <a:pt x="901" y="59"/>
                    <a:pt x="770" y="0"/>
                    <a:pt x="647" y="0"/>
                  </a:cubicBezTo>
                  <a:close/>
                </a:path>
              </a:pathLst>
            </a:custGeom>
            <a:solidFill>
              <a:srgbClr val="650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66;p43">
              <a:extLst>
                <a:ext uri="{FF2B5EF4-FFF2-40B4-BE49-F238E27FC236}">
                  <a16:creationId xmlns:a16="http://schemas.microsoft.com/office/drawing/2014/main" id="{FF136FCE-0EF3-4578-8815-C75113EED9AE}"/>
                </a:ext>
              </a:extLst>
            </p:cNvPr>
            <p:cNvSpPr/>
            <p:nvPr/>
          </p:nvSpPr>
          <p:spPr>
            <a:xfrm>
              <a:off x="5927099" y="2106925"/>
              <a:ext cx="86760" cy="67979"/>
            </a:xfrm>
            <a:custGeom>
              <a:avLst/>
              <a:gdLst/>
              <a:ahLst/>
              <a:cxnLst/>
              <a:rect l="l" t="t" r="r" b="b"/>
              <a:pathLst>
                <a:path w="4019" h="3149" extrusionOk="0">
                  <a:moveTo>
                    <a:pt x="1355" y="1"/>
                  </a:moveTo>
                  <a:cubicBezTo>
                    <a:pt x="607" y="1"/>
                    <a:pt x="1" y="608"/>
                    <a:pt x="1" y="1357"/>
                  </a:cubicBezTo>
                  <a:lnTo>
                    <a:pt x="1" y="1795"/>
                  </a:lnTo>
                  <a:cubicBezTo>
                    <a:pt x="2" y="2541"/>
                    <a:pt x="608" y="3148"/>
                    <a:pt x="1355" y="3149"/>
                  </a:cubicBezTo>
                  <a:lnTo>
                    <a:pt x="4018" y="3149"/>
                  </a:lnTo>
                  <a:lnTo>
                    <a:pt x="4018" y="1"/>
                  </a:lnTo>
                  <a:close/>
                </a:path>
              </a:pathLst>
            </a:custGeom>
            <a:solidFill>
              <a:srgbClr val="D74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67;p43">
              <a:extLst>
                <a:ext uri="{FF2B5EF4-FFF2-40B4-BE49-F238E27FC236}">
                  <a16:creationId xmlns:a16="http://schemas.microsoft.com/office/drawing/2014/main" id="{BA544D98-EC2E-47E1-9741-9919EBF322E7}"/>
                </a:ext>
              </a:extLst>
            </p:cNvPr>
            <p:cNvSpPr/>
            <p:nvPr/>
          </p:nvSpPr>
          <p:spPr>
            <a:xfrm>
              <a:off x="5929020" y="1895432"/>
              <a:ext cx="84839" cy="154826"/>
            </a:xfrm>
            <a:custGeom>
              <a:avLst/>
              <a:gdLst/>
              <a:ahLst/>
              <a:cxnLst/>
              <a:rect l="l" t="t" r="r" b="b"/>
              <a:pathLst>
                <a:path w="3930" h="7172" extrusionOk="0">
                  <a:moveTo>
                    <a:pt x="3211" y="1"/>
                  </a:moveTo>
                  <a:cubicBezTo>
                    <a:pt x="3206" y="1"/>
                    <a:pt x="3200" y="1"/>
                    <a:pt x="3195" y="1"/>
                  </a:cubicBezTo>
                  <a:cubicBezTo>
                    <a:pt x="1426" y="1"/>
                    <a:pt x="0" y="1604"/>
                    <a:pt x="0" y="3585"/>
                  </a:cubicBezTo>
                  <a:cubicBezTo>
                    <a:pt x="0" y="5569"/>
                    <a:pt x="1426" y="7172"/>
                    <a:pt x="3195" y="7172"/>
                  </a:cubicBezTo>
                  <a:cubicBezTo>
                    <a:pt x="3443" y="7170"/>
                    <a:pt x="3689" y="7138"/>
                    <a:pt x="3929" y="7076"/>
                  </a:cubicBezTo>
                  <a:lnTo>
                    <a:pt x="3929" y="96"/>
                  </a:lnTo>
                  <a:cubicBezTo>
                    <a:pt x="3695" y="33"/>
                    <a:pt x="3453" y="1"/>
                    <a:pt x="3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68;p43">
              <a:extLst>
                <a:ext uri="{FF2B5EF4-FFF2-40B4-BE49-F238E27FC236}">
                  <a16:creationId xmlns:a16="http://schemas.microsoft.com/office/drawing/2014/main" id="{17B221D5-BA6F-448D-AB23-73618DFE5E6B}"/>
                </a:ext>
              </a:extLst>
            </p:cNvPr>
            <p:cNvSpPr/>
            <p:nvPr/>
          </p:nvSpPr>
          <p:spPr>
            <a:xfrm>
              <a:off x="5891199" y="1882177"/>
              <a:ext cx="122660" cy="188912"/>
            </a:xfrm>
            <a:custGeom>
              <a:avLst/>
              <a:gdLst/>
              <a:ahLst/>
              <a:cxnLst/>
              <a:rect l="l" t="t" r="r" b="b"/>
              <a:pathLst>
                <a:path w="5682" h="8751" extrusionOk="0">
                  <a:moveTo>
                    <a:pt x="4124" y="0"/>
                  </a:moveTo>
                  <a:cubicBezTo>
                    <a:pt x="4120" y="0"/>
                    <a:pt x="4117" y="0"/>
                    <a:pt x="4114" y="0"/>
                  </a:cubicBezTo>
                  <a:cubicBezTo>
                    <a:pt x="1842" y="0"/>
                    <a:pt x="1" y="1959"/>
                    <a:pt x="1" y="4372"/>
                  </a:cubicBezTo>
                  <a:cubicBezTo>
                    <a:pt x="1" y="6791"/>
                    <a:pt x="1842" y="8750"/>
                    <a:pt x="4114" y="8750"/>
                  </a:cubicBezTo>
                  <a:cubicBezTo>
                    <a:pt x="4653" y="8750"/>
                    <a:pt x="5188" y="8638"/>
                    <a:pt x="5681" y="8419"/>
                  </a:cubicBezTo>
                  <a:lnTo>
                    <a:pt x="5681" y="7690"/>
                  </a:lnTo>
                  <a:cubicBezTo>
                    <a:pt x="5441" y="7752"/>
                    <a:pt x="5195" y="7784"/>
                    <a:pt x="4947" y="7786"/>
                  </a:cubicBezTo>
                  <a:cubicBezTo>
                    <a:pt x="3178" y="7786"/>
                    <a:pt x="1752" y="6181"/>
                    <a:pt x="1752" y="4199"/>
                  </a:cubicBezTo>
                  <a:cubicBezTo>
                    <a:pt x="1752" y="2218"/>
                    <a:pt x="3178" y="615"/>
                    <a:pt x="4947" y="615"/>
                  </a:cubicBezTo>
                  <a:cubicBezTo>
                    <a:pt x="4952" y="615"/>
                    <a:pt x="4958" y="615"/>
                    <a:pt x="4963" y="615"/>
                  </a:cubicBezTo>
                  <a:cubicBezTo>
                    <a:pt x="5205" y="615"/>
                    <a:pt x="5447" y="647"/>
                    <a:pt x="5681" y="710"/>
                  </a:cubicBezTo>
                  <a:lnTo>
                    <a:pt x="5681" y="332"/>
                  </a:lnTo>
                  <a:cubicBezTo>
                    <a:pt x="5191" y="114"/>
                    <a:pt x="4659" y="0"/>
                    <a:pt x="4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" name="Google Shape;569;p43">
              <a:extLst>
                <a:ext uri="{FF2B5EF4-FFF2-40B4-BE49-F238E27FC236}">
                  <a16:creationId xmlns:a16="http://schemas.microsoft.com/office/drawing/2014/main" id="{B18D9122-BEF6-461E-99F0-F615E922A6DA}"/>
                </a:ext>
              </a:extLst>
            </p:cNvPr>
            <p:cNvGrpSpPr/>
            <p:nvPr/>
          </p:nvGrpSpPr>
          <p:grpSpPr>
            <a:xfrm>
              <a:off x="4391330" y="663502"/>
              <a:ext cx="874143" cy="446113"/>
              <a:chOff x="1157104" y="762477"/>
              <a:chExt cx="874143" cy="260626"/>
            </a:xfrm>
          </p:grpSpPr>
          <p:sp>
            <p:nvSpPr>
              <p:cNvPr id="73" name="Google Shape;570;p43">
                <a:extLst>
                  <a:ext uri="{FF2B5EF4-FFF2-40B4-BE49-F238E27FC236}">
                    <a16:creationId xmlns:a16="http://schemas.microsoft.com/office/drawing/2014/main" id="{93D525BD-8954-4147-AC5B-4E73B2166DC7}"/>
                  </a:ext>
                </a:extLst>
              </p:cNvPr>
              <p:cNvSpPr/>
              <p:nvPr/>
            </p:nvSpPr>
            <p:spPr>
              <a:xfrm>
                <a:off x="1157104" y="762477"/>
                <a:ext cx="26898" cy="258057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1954" extrusionOk="0">
                    <a:moveTo>
                      <a:pt x="622" y="0"/>
                    </a:moveTo>
                    <a:cubicBezTo>
                      <a:pt x="279" y="0"/>
                      <a:pt x="0" y="279"/>
                      <a:pt x="0" y="623"/>
                    </a:cubicBezTo>
                    <a:lnTo>
                      <a:pt x="0" y="11331"/>
                    </a:lnTo>
                    <a:cubicBezTo>
                      <a:pt x="0" y="11675"/>
                      <a:pt x="279" y="11954"/>
                      <a:pt x="622" y="11954"/>
                    </a:cubicBezTo>
                    <a:cubicBezTo>
                      <a:pt x="966" y="11954"/>
                      <a:pt x="1245" y="11674"/>
                      <a:pt x="1245" y="11329"/>
                    </a:cubicBezTo>
                    <a:lnTo>
                      <a:pt x="1245" y="623"/>
                    </a:lnTo>
                    <a:cubicBezTo>
                      <a:pt x="1245" y="279"/>
                      <a:pt x="966" y="0"/>
                      <a:pt x="6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571;p43">
                <a:extLst>
                  <a:ext uri="{FF2B5EF4-FFF2-40B4-BE49-F238E27FC236}">
                    <a16:creationId xmlns:a16="http://schemas.microsoft.com/office/drawing/2014/main" id="{E7F021B5-FB16-4667-BFC9-F645267E9F31}"/>
                  </a:ext>
                </a:extLst>
              </p:cNvPr>
              <p:cNvSpPr/>
              <p:nvPr/>
            </p:nvSpPr>
            <p:spPr>
              <a:xfrm>
                <a:off x="2004305" y="887274"/>
                <a:ext cx="26941" cy="135829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6292" extrusionOk="0">
                    <a:moveTo>
                      <a:pt x="624" y="0"/>
                    </a:moveTo>
                    <a:cubicBezTo>
                      <a:pt x="280" y="0"/>
                      <a:pt x="1" y="279"/>
                      <a:pt x="1" y="624"/>
                    </a:cubicBezTo>
                    <a:lnTo>
                      <a:pt x="1" y="5669"/>
                    </a:lnTo>
                    <a:cubicBezTo>
                      <a:pt x="1" y="6012"/>
                      <a:pt x="280" y="6291"/>
                      <a:pt x="624" y="6291"/>
                    </a:cubicBezTo>
                    <a:cubicBezTo>
                      <a:pt x="625" y="6291"/>
                      <a:pt x="626" y="6291"/>
                      <a:pt x="627" y="6291"/>
                    </a:cubicBezTo>
                    <a:cubicBezTo>
                      <a:pt x="970" y="6291"/>
                      <a:pt x="1247" y="6011"/>
                      <a:pt x="1247" y="5668"/>
                    </a:cubicBezTo>
                    <a:lnTo>
                      <a:pt x="1247" y="624"/>
                    </a:lnTo>
                    <a:cubicBezTo>
                      <a:pt x="1247" y="279"/>
                      <a:pt x="968" y="0"/>
                      <a:pt x="6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572;p43">
              <a:extLst>
                <a:ext uri="{FF2B5EF4-FFF2-40B4-BE49-F238E27FC236}">
                  <a16:creationId xmlns:a16="http://schemas.microsoft.com/office/drawing/2014/main" id="{E64BC079-33CB-407C-B28B-B552FBD7E7C1}"/>
                </a:ext>
              </a:extLst>
            </p:cNvPr>
            <p:cNvGrpSpPr/>
            <p:nvPr/>
          </p:nvGrpSpPr>
          <p:grpSpPr>
            <a:xfrm>
              <a:off x="4129495" y="277919"/>
              <a:ext cx="1363359" cy="640283"/>
              <a:chOff x="-2306075" y="1506088"/>
              <a:chExt cx="341275" cy="160275"/>
            </a:xfrm>
          </p:grpSpPr>
          <p:sp>
            <p:nvSpPr>
              <p:cNvPr id="41" name="Google Shape;573;p43">
                <a:extLst>
                  <a:ext uri="{FF2B5EF4-FFF2-40B4-BE49-F238E27FC236}">
                    <a16:creationId xmlns:a16="http://schemas.microsoft.com/office/drawing/2014/main" id="{2B7E1A24-E2AF-4FEC-BDA0-56D7FED0F1B2}"/>
                  </a:ext>
                </a:extLst>
              </p:cNvPr>
              <p:cNvSpPr/>
              <p:nvPr/>
            </p:nvSpPr>
            <p:spPr>
              <a:xfrm>
                <a:off x="-2306075" y="1539088"/>
                <a:ext cx="277400" cy="127275"/>
              </a:xfrm>
              <a:custGeom>
                <a:avLst/>
                <a:gdLst/>
                <a:ahLst/>
                <a:cxnLst/>
                <a:rect l="l" t="t" r="r" b="b"/>
                <a:pathLst>
                  <a:path w="11096" h="5091" extrusionOk="0">
                    <a:moveTo>
                      <a:pt x="4542" y="0"/>
                    </a:moveTo>
                    <a:cubicBezTo>
                      <a:pt x="2034" y="0"/>
                      <a:pt x="1" y="2033"/>
                      <a:pt x="1" y="4542"/>
                    </a:cubicBezTo>
                    <a:cubicBezTo>
                      <a:pt x="1" y="4845"/>
                      <a:pt x="247" y="5091"/>
                      <a:pt x="551" y="5091"/>
                    </a:cubicBezTo>
                    <a:lnTo>
                      <a:pt x="10546" y="5091"/>
                    </a:lnTo>
                    <a:cubicBezTo>
                      <a:pt x="10850" y="5091"/>
                      <a:pt x="11096" y="4845"/>
                      <a:pt x="11096" y="4542"/>
                    </a:cubicBezTo>
                    <a:cubicBezTo>
                      <a:pt x="11096" y="2033"/>
                      <a:pt x="9063" y="0"/>
                      <a:pt x="6554" y="0"/>
                    </a:cubicBezTo>
                    <a:close/>
                  </a:path>
                </a:pathLst>
              </a:custGeom>
              <a:solidFill>
                <a:srgbClr val="FFE6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574;p43">
                <a:extLst>
                  <a:ext uri="{FF2B5EF4-FFF2-40B4-BE49-F238E27FC236}">
                    <a16:creationId xmlns:a16="http://schemas.microsoft.com/office/drawing/2014/main" id="{BE1C50E6-B3A3-4B52-B4DF-35FD328EC5A4}"/>
                  </a:ext>
                </a:extLst>
              </p:cNvPr>
              <p:cNvSpPr/>
              <p:nvPr/>
            </p:nvSpPr>
            <p:spPr>
              <a:xfrm>
                <a:off x="-2292550" y="1524013"/>
                <a:ext cx="169575" cy="132375"/>
              </a:xfrm>
              <a:custGeom>
                <a:avLst/>
                <a:gdLst/>
                <a:ahLst/>
                <a:cxnLst/>
                <a:rect l="l" t="t" r="r" b="b"/>
                <a:pathLst>
                  <a:path w="6783" h="5295" extrusionOk="0">
                    <a:moveTo>
                      <a:pt x="5762" y="1"/>
                    </a:moveTo>
                    <a:cubicBezTo>
                      <a:pt x="5452" y="1"/>
                      <a:pt x="5142" y="6"/>
                      <a:pt x="4832" y="17"/>
                    </a:cubicBezTo>
                    <a:cubicBezTo>
                      <a:pt x="4485" y="28"/>
                      <a:pt x="4137" y="47"/>
                      <a:pt x="3791" y="66"/>
                    </a:cubicBezTo>
                    <a:cubicBezTo>
                      <a:pt x="3523" y="80"/>
                      <a:pt x="3223" y="110"/>
                      <a:pt x="3053" y="318"/>
                    </a:cubicBezTo>
                    <a:cubicBezTo>
                      <a:pt x="2973" y="417"/>
                      <a:pt x="2931" y="548"/>
                      <a:pt x="2828" y="621"/>
                    </a:cubicBezTo>
                    <a:cubicBezTo>
                      <a:pt x="2627" y="764"/>
                      <a:pt x="2290" y="625"/>
                      <a:pt x="2134" y="815"/>
                    </a:cubicBezTo>
                    <a:cubicBezTo>
                      <a:pt x="1963" y="1023"/>
                      <a:pt x="2208" y="1389"/>
                      <a:pt x="2026" y="1588"/>
                    </a:cubicBezTo>
                    <a:cubicBezTo>
                      <a:pt x="1868" y="1761"/>
                      <a:pt x="1552" y="1619"/>
                      <a:pt x="1360" y="1754"/>
                    </a:cubicBezTo>
                    <a:cubicBezTo>
                      <a:pt x="1144" y="1906"/>
                      <a:pt x="1238" y="2286"/>
                      <a:pt x="1036" y="2457"/>
                    </a:cubicBezTo>
                    <a:cubicBezTo>
                      <a:pt x="887" y="2584"/>
                      <a:pt x="618" y="2549"/>
                      <a:pt x="523" y="2722"/>
                    </a:cubicBezTo>
                    <a:cubicBezTo>
                      <a:pt x="418" y="2911"/>
                      <a:pt x="635" y="3143"/>
                      <a:pt x="583" y="3353"/>
                    </a:cubicBezTo>
                    <a:cubicBezTo>
                      <a:pt x="528" y="3570"/>
                      <a:pt x="235" y="3622"/>
                      <a:pt x="103" y="3803"/>
                    </a:cubicBezTo>
                    <a:cubicBezTo>
                      <a:pt x="1" y="3943"/>
                      <a:pt x="14" y="4139"/>
                      <a:pt x="63" y="4306"/>
                    </a:cubicBezTo>
                    <a:cubicBezTo>
                      <a:pt x="112" y="4474"/>
                      <a:pt x="192" y="4635"/>
                      <a:pt x="207" y="4808"/>
                    </a:cubicBezTo>
                    <a:cubicBezTo>
                      <a:pt x="219" y="4946"/>
                      <a:pt x="79" y="5092"/>
                      <a:pt x="85" y="5183"/>
                    </a:cubicBezTo>
                    <a:cubicBezTo>
                      <a:pt x="92" y="5284"/>
                      <a:pt x="200" y="5294"/>
                      <a:pt x="306" y="5294"/>
                    </a:cubicBezTo>
                    <a:cubicBezTo>
                      <a:pt x="332" y="5294"/>
                      <a:pt x="358" y="5294"/>
                      <a:pt x="382" y="5294"/>
                    </a:cubicBezTo>
                    <a:cubicBezTo>
                      <a:pt x="384" y="5294"/>
                      <a:pt x="386" y="5294"/>
                      <a:pt x="388" y="5294"/>
                    </a:cubicBezTo>
                    <a:cubicBezTo>
                      <a:pt x="690" y="5294"/>
                      <a:pt x="988" y="5203"/>
                      <a:pt x="1259" y="5076"/>
                    </a:cubicBezTo>
                    <a:cubicBezTo>
                      <a:pt x="1644" y="4897"/>
                      <a:pt x="1990" y="4646"/>
                      <a:pt x="2362" y="4445"/>
                    </a:cubicBezTo>
                    <a:cubicBezTo>
                      <a:pt x="2795" y="4210"/>
                      <a:pt x="3261" y="4042"/>
                      <a:pt x="3701" y="3819"/>
                    </a:cubicBezTo>
                    <a:cubicBezTo>
                      <a:pt x="4141" y="3596"/>
                      <a:pt x="4563" y="3306"/>
                      <a:pt x="4828" y="2890"/>
                    </a:cubicBezTo>
                    <a:cubicBezTo>
                      <a:pt x="5088" y="2480"/>
                      <a:pt x="5174" y="1987"/>
                      <a:pt x="5344" y="1532"/>
                    </a:cubicBezTo>
                    <a:cubicBezTo>
                      <a:pt x="5514" y="1079"/>
                      <a:pt x="5822" y="620"/>
                      <a:pt x="6295" y="508"/>
                    </a:cubicBezTo>
                    <a:cubicBezTo>
                      <a:pt x="6400" y="482"/>
                      <a:pt x="6511" y="476"/>
                      <a:pt x="6607" y="427"/>
                    </a:cubicBezTo>
                    <a:cubicBezTo>
                      <a:pt x="6704" y="378"/>
                      <a:pt x="6782" y="267"/>
                      <a:pt x="6749" y="165"/>
                    </a:cubicBezTo>
                    <a:cubicBezTo>
                      <a:pt x="6708" y="39"/>
                      <a:pt x="6544" y="12"/>
                      <a:pt x="6412" y="9"/>
                    </a:cubicBezTo>
                    <a:cubicBezTo>
                      <a:pt x="6195" y="4"/>
                      <a:pt x="5979" y="1"/>
                      <a:pt x="57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575;p43">
                <a:extLst>
                  <a:ext uri="{FF2B5EF4-FFF2-40B4-BE49-F238E27FC236}">
                    <a16:creationId xmlns:a16="http://schemas.microsoft.com/office/drawing/2014/main" id="{F95C36BE-D552-4539-AC1C-98F35D367330}"/>
                  </a:ext>
                </a:extLst>
              </p:cNvPr>
              <p:cNvSpPr/>
              <p:nvPr/>
            </p:nvSpPr>
            <p:spPr>
              <a:xfrm>
                <a:off x="-2300375" y="1506088"/>
                <a:ext cx="335575" cy="158100"/>
              </a:xfrm>
              <a:custGeom>
                <a:avLst/>
                <a:gdLst/>
                <a:ahLst/>
                <a:cxnLst/>
                <a:rect l="l" t="t" r="r" b="b"/>
                <a:pathLst>
                  <a:path w="13423" h="6324" extrusionOk="0">
                    <a:moveTo>
                      <a:pt x="6896" y="1"/>
                    </a:moveTo>
                    <a:cubicBezTo>
                      <a:pt x="6760" y="1"/>
                      <a:pt x="6623" y="25"/>
                      <a:pt x="6496" y="70"/>
                    </a:cubicBezTo>
                    <a:cubicBezTo>
                      <a:pt x="6210" y="169"/>
                      <a:pt x="5963" y="364"/>
                      <a:pt x="5754" y="583"/>
                    </a:cubicBezTo>
                    <a:cubicBezTo>
                      <a:pt x="5414" y="941"/>
                      <a:pt x="5087" y="1414"/>
                      <a:pt x="4594" y="1433"/>
                    </a:cubicBezTo>
                    <a:cubicBezTo>
                      <a:pt x="4584" y="1434"/>
                      <a:pt x="4573" y="1434"/>
                      <a:pt x="4562" y="1434"/>
                    </a:cubicBezTo>
                    <a:cubicBezTo>
                      <a:pt x="4391" y="1434"/>
                      <a:pt x="4222" y="1381"/>
                      <a:pt x="4051" y="1381"/>
                    </a:cubicBezTo>
                    <a:cubicBezTo>
                      <a:pt x="4043" y="1381"/>
                      <a:pt x="4036" y="1381"/>
                      <a:pt x="4028" y="1381"/>
                    </a:cubicBezTo>
                    <a:cubicBezTo>
                      <a:pt x="3500" y="1395"/>
                      <a:pt x="3139" y="1927"/>
                      <a:pt x="2983" y="2431"/>
                    </a:cubicBezTo>
                    <a:cubicBezTo>
                      <a:pt x="2886" y="2748"/>
                      <a:pt x="2751" y="3151"/>
                      <a:pt x="2419" y="3170"/>
                    </a:cubicBezTo>
                    <a:cubicBezTo>
                      <a:pt x="2412" y="3171"/>
                      <a:pt x="2404" y="3171"/>
                      <a:pt x="2397" y="3171"/>
                    </a:cubicBezTo>
                    <a:cubicBezTo>
                      <a:pt x="2194" y="3171"/>
                      <a:pt x="2007" y="3015"/>
                      <a:pt x="1806" y="3015"/>
                    </a:cubicBezTo>
                    <a:cubicBezTo>
                      <a:pt x="1790" y="3015"/>
                      <a:pt x="1773" y="3016"/>
                      <a:pt x="1756" y="3019"/>
                    </a:cubicBezTo>
                    <a:cubicBezTo>
                      <a:pt x="1471" y="3060"/>
                      <a:pt x="1362" y="3420"/>
                      <a:pt x="1377" y="3708"/>
                    </a:cubicBezTo>
                    <a:cubicBezTo>
                      <a:pt x="1394" y="3995"/>
                      <a:pt x="1462" y="4312"/>
                      <a:pt x="1302" y="4552"/>
                    </a:cubicBezTo>
                    <a:cubicBezTo>
                      <a:pt x="1087" y="4872"/>
                      <a:pt x="600" y="4853"/>
                      <a:pt x="301" y="5096"/>
                    </a:cubicBezTo>
                    <a:cubicBezTo>
                      <a:pt x="92" y="5266"/>
                      <a:pt x="0" y="5565"/>
                      <a:pt x="76" y="5822"/>
                    </a:cubicBezTo>
                    <a:cubicBezTo>
                      <a:pt x="163" y="6114"/>
                      <a:pt x="442" y="6324"/>
                      <a:pt x="738" y="6324"/>
                    </a:cubicBezTo>
                    <a:cubicBezTo>
                      <a:pt x="753" y="6324"/>
                      <a:pt x="767" y="6323"/>
                      <a:pt x="781" y="6322"/>
                    </a:cubicBezTo>
                    <a:cubicBezTo>
                      <a:pt x="2370" y="6215"/>
                      <a:pt x="3842" y="5438"/>
                      <a:pt x="5455" y="5419"/>
                    </a:cubicBezTo>
                    <a:cubicBezTo>
                      <a:pt x="5478" y="5418"/>
                      <a:pt x="5502" y="5418"/>
                      <a:pt x="5526" y="5418"/>
                    </a:cubicBezTo>
                    <a:cubicBezTo>
                      <a:pt x="6667" y="5418"/>
                      <a:pt x="7780" y="5753"/>
                      <a:pt x="8899" y="5987"/>
                    </a:cubicBezTo>
                    <a:cubicBezTo>
                      <a:pt x="9510" y="6116"/>
                      <a:pt x="10142" y="6214"/>
                      <a:pt x="10765" y="6214"/>
                    </a:cubicBezTo>
                    <a:cubicBezTo>
                      <a:pt x="11307" y="6214"/>
                      <a:pt x="11842" y="6140"/>
                      <a:pt x="12350" y="5946"/>
                    </a:cubicBezTo>
                    <a:cubicBezTo>
                      <a:pt x="12653" y="5831"/>
                      <a:pt x="12949" y="5667"/>
                      <a:pt x="13139" y="5405"/>
                    </a:cubicBezTo>
                    <a:cubicBezTo>
                      <a:pt x="13387" y="5067"/>
                      <a:pt x="13422" y="4611"/>
                      <a:pt x="13329" y="4202"/>
                    </a:cubicBezTo>
                    <a:cubicBezTo>
                      <a:pt x="13236" y="3794"/>
                      <a:pt x="13029" y="3421"/>
                      <a:pt x="12825" y="3055"/>
                    </a:cubicBezTo>
                    <a:cubicBezTo>
                      <a:pt x="12567" y="2595"/>
                      <a:pt x="12304" y="2126"/>
                      <a:pt x="11918" y="1767"/>
                    </a:cubicBezTo>
                    <a:cubicBezTo>
                      <a:pt x="11648" y="1516"/>
                      <a:pt x="11327" y="1328"/>
                      <a:pt x="11053" y="1083"/>
                    </a:cubicBezTo>
                    <a:cubicBezTo>
                      <a:pt x="10688" y="759"/>
                      <a:pt x="10368" y="317"/>
                      <a:pt x="9886" y="242"/>
                    </a:cubicBezTo>
                    <a:cubicBezTo>
                      <a:pt x="9835" y="234"/>
                      <a:pt x="9785" y="230"/>
                      <a:pt x="9735" y="230"/>
                    </a:cubicBezTo>
                    <a:cubicBezTo>
                      <a:pt x="9236" y="230"/>
                      <a:pt x="8731" y="582"/>
                      <a:pt x="8258" y="582"/>
                    </a:cubicBezTo>
                    <a:cubicBezTo>
                      <a:pt x="8143" y="582"/>
                      <a:pt x="8030" y="561"/>
                      <a:pt x="7919" y="510"/>
                    </a:cubicBezTo>
                    <a:cubicBezTo>
                      <a:pt x="7717" y="417"/>
                      <a:pt x="7571" y="234"/>
                      <a:pt x="7378" y="123"/>
                    </a:cubicBezTo>
                    <a:cubicBezTo>
                      <a:pt x="7232" y="39"/>
                      <a:pt x="7065" y="1"/>
                      <a:pt x="68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576;p43">
                <a:extLst>
                  <a:ext uri="{FF2B5EF4-FFF2-40B4-BE49-F238E27FC236}">
                    <a16:creationId xmlns:a16="http://schemas.microsoft.com/office/drawing/2014/main" id="{2D56B82F-201F-4654-B9B4-0FF94239E200}"/>
                  </a:ext>
                </a:extLst>
              </p:cNvPr>
              <p:cNvSpPr/>
              <p:nvPr/>
            </p:nvSpPr>
            <p:spPr>
              <a:xfrm>
                <a:off x="-2256700" y="1533638"/>
                <a:ext cx="177925" cy="122775"/>
              </a:xfrm>
              <a:custGeom>
                <a:avLst/>
                <a:gdLst/>
                <a:ahLst/>
                <a:cxnLst/>
                <a:rect l="l" t="t" r="r" b="b"/>
                <a:pathLst>
                  <a:path w="7117" h="4911" extrusionOk="0">
                    <a:moveTo>
                      <a:pt x="4013" y="0"/>
                    </a:moveTo>
                    <a:cubicBezTo>
                      <a:pt x="3786" y="0"/>
                      <a:pt x="3553" y="30"/>
                      <a:pt x="3398" y="188"/>
                    </a:cubicBezTo>
                    <a:cubicBezTo>
                      <a:pt x="3310" y="279"/>
                      <a:pt x="3256" y="407"/>
                      <a:pt x="3147" y="470"/>
                    </a:cubicBezTo>
                    <a:cubicBezTo>
                      <a:pt x="3076" y="511"/>
                      <a:pt x="2993" y="521"/>
                      <a:pt x="2908" y="521"/>
                    </a:cubicBezTo>
                    <a:cubicBezTo>
                      <a:pt x="2842" y="521"/>
                      <a:pt x="2774" y="515"/>
                      <a:pt x="2708" y="515"/>
                    </a:cubicBezTo>
                    <a:cubicBezTo>
                      <a:pt x="2605" y="515"/>
                      <a:pt x="2509" y="529"/>
                      <a:pt x="2438" y="601"/>
                    </a:cubicBezTo>
                    <a:cubicBezTo>
                      <a:pt x="2249" y="792"/>
                      <a:pt x="2460" y="1179"/>
                      <a:pt x="2262" y="1360"/>
                    </a:cubicBezTo>
                    <a:cubicBezTo>
                      <a:pt x="2198" y="1418"/>
                      <a:pt x="2117" y="1432"/>
                      <a:pt x="2029" y="1432"/>
                    </a:cubicBezTo>
                    <a:cubicBezTo>
                      <a:pt x="1951" y="1432"/>
                      <a:pt x="1868" y="1421"/>
                      <a:pt x="1789" y="1421"/>
                    </a:cubicBezTo>
                    <a:cubicBezTo>
                      <a:pt x="1715" y="1421"/>
                      <a:pt x="1644" y="1431"/>
                      <a:pt x="1582" y="1467"/>
                    </a:cubicBezTo>
                    <a:cubicBezTo>
                      <a:pt x="1354" y="1598"/>
                      <a:pt x="1413" y="1984"/>
                      <a:pt x="1198" y="2137"/>
                    </a:cubicBezTo>
                    <a:cubicBezTo>
                      <a:pt x="1036" y="2250"/>
                      <a:pt x="773" y="2192"/>
                      <a:pt x="662" y="2355"/>
                    </a:cubicBezTo>
                    <a:cubicBezTo>
                      <a:pt x="539" y="2533"/>
                      <a:pt x="737" y="2784"/>
                      <a:pt x="664" y="2988"/>
                    </a:cubicBezTo>
                    <a:cubicBezTo>
                      <a:pt x="590" y="3199"/>
                      <a:pt x="294" y="3225"/>
                      <a:pt x="147" y="3393"/>
                    </a:cubicBezTo>
                    <a:cubicBezTo>
                      <a:pt x="31" y="3524"/>
                      <a:pt x="27" y="3720"/>
                      <a:pt x="61" y="3891"/>
                    </a:cubicBezTo>
                    <a:cubicBezTo>
                      <a:pt x="95" y="4062"/>
                      <a:pt x="159" y="4229"/>
                      <a:pt x="159" y="4404"/>
                    </a:cubicBezTo>
                    <a:cubicBezTo>
                      <a:pt x="159" y="4542"/>
                      <a:pt x="5" y="4674"/>
                      <a:pt x="3" y="4766"/>
                    </a:cubicBezTo>
                    <a:cubicBezTo>
                      <a:pt x="0" y="4893"/>
                      <a:pt x="167" y="4891"/>
                      <a:pt x="289" y="4903"/>
                    </a:cubicBezTo>
                    <a:cubicBezTo>
                      <a:pt x="338" y="4908"/>
                      <a:pt x="387" y="4910"/>
                      <a:pt x="437" y="4910"/>
                    </a:cubicBezTo>
                    <a:cubicBezTo>
                      <a:pt x="691" y="4910"/>
                      <a:pt x="945" y="4851"/>
                      <a:pt x="1182" y="4766"/>
                    </a:cubicBezTo>
                    <a:cubicBezTo>
                      <a:pt x="1580" y="4622"/>
                      <a:pt x="1947" y="4403"/>
                      <a:pt x="2337" y="4236"/>
                    </a:cubicBezTo>
                    <a:cubicBezTo>
                      <a:pt x="2790" y="4041"/>
                      <a:pt x="3270" y="3917"/>
                      <a:pt x="3728" y="3734"/>
                    </a:cubicBezTo>
                    <a:cubicBezTo>
                      <a:pt x="4184" y="3552"/>
                      <a:pt x="4632" y="3300"/>
                      <a:pt x="4933" y="2910"/>
                    </a:cubicBezTo>
                    <a:cubicBezTo>
                      <a:pt x="5230" y="2525"/>
                      <a:pt x="5358" y="2042"/>
                      <a:pt x="5570" y="1605"/>
                    </a:cubicBezTo>
                    <a:cubicBezTo>
                      <a:pt x="5782" y="1168"/>
                      <a:pt x="6129" y="740"/>
                      <a:pt x="6610" y="671"/>
                    </a:cubicBezTo>
                    <a:cubicBezTo>
                      <a:pt x="6716" y="655"/>
                      <a:pt x="6827" y="658"/>
                      <a:pt x="6928" y="618"/>
                    </a:cubicBezTo>
                    <a:cubicBezTo>
                      <a:pt x="7029" y="577"/>
                      <a:pt x="7117" y="475"/>
                      <a:pt x="7093" y="370"/>
                    </a:cubicBezTo>
                    <a:cubicBezTo>
                      <a:pt x="7063" y="240"/>
                      <a:pt x="6903" y="199"/>
                      <a:pt x="6772" y="185"/>
                    </a:cubicBezTo>
                    <a:cubicBezTo>
                      <a:pt x="6247" y="124"/>
                      <a:pt x="5723" y="79"/>
                      <a:pt x="5198" y="49"/>
                    </a:cubicBezTo>
                    <a:cubicBezTo>
                      <a:pt x="4851" y="29"/>
                      <a:pt x="4504" y="16"/>
                      <a:pt x="4155" y="3"/>
                    </a:cubicBezTo>
                    <a:cubicBezTo>
                      <a:pt x="4109" y="1"/>
                      <a:pt x="4061" y="0"/>
                      <a:pt x="40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577;p43">
                <a:extLst>
                  <a:ext uri="{FF2B5EF4-FFF2-40B4-BE49-F238E27FC236}">
                    <a16:creationId xmlns:a16="http://schemas.microsoft.com/office/drawing/2014/main" id="{55546872-9B6F-421D-8066-129BAB51B84D}"/>
                  </a:ext>
                </a:extLst>
              </p:cNvPr>
              <p:cNvSpPr/>
              <p:nvPr/>
            </p:nvSpPr>
            <p:spPr>
              <a:xfrm>
                <a:off x="-2306025" y="1539088"/>
                <a:ext cx="334775" cy="127275"/>
              </a:xfrm>
              <a:custGeom>
                <a:avLst/>
                <a:gdLst/>
                <a:ahLst/>
                <a:cxnLst/>
                <a:rect l="l" t="t" r="r" b="b"/>
                <a:pathLst>
                  <a:path w="13391" h="5091" extrusionOk="0">
                    <a:moveTo>
                      <a:pt x="6837" y="0"/>
                    </a:moveTo>
                    <a:cubicBezTo>
                      <a:pt x="4637" y="0"/>
                      <a:pt x="2351" y="3692"/>
                      <a:pt x="2334" y="3717"/>
                    </a:cubicBezTo>
                    <a:cubicBezTo>
                      <a:pt x="1703" y="4595"/>
                      <a:pt x="1246" y="4891"/>
                      <a:pt x="917" y="4891"/>
                    </a:cubicBezTo>
                    <a:cubicBezTo>
                      <a:pt x="236" y="4891"/>
                      <a:pt x="102" y="3624"/>
                      <a:pt x="102" y="3624"/>
                    </a:cubicBezTo>
                    <a:lnTo>
                      <a:pt x="92" y="3629"/>
                    </a:lnTo>
                    <a:cubicBezTo>
                      <a:pt x="31" y="3929"/>
                      <a:pt x="0" y="4235"/>
                      <a:pt x="1" y="4542"/>
                    </a:cubicBezTo>
                    <a:cubicBezTo>
                      <a:pt x="0" y="4845"/>
                      <a:pt x="246" y="5091"/>
                      <a:pt x="550" y="5091"/>
                    </a:cubicBezTo>
                    <a:lnTo>
                      <a:pt x="12842" y="5091"/>
                    </a:lnTo>
                    <a:cubicBezTo>
                      <a:pt x="13145" y="5091"/>
                      <a:pt x="13391" y="4845"/>
                      <a:pt x="13391" y="4542"/>
                    </a:cubicBezTo>
                    <a:cubicBezTo>
                      <a:pt x="13390" y="2033"/>
                      <a:pt x="11357" y="0"/>
                      <a:pt x="8849" y="0"/>
                    </a:cubicBezTo>
                    <a:close/>
                  </a:path>
                </a:pathLst>
              </a:custGeom>
              <a:solidFill>
                <a:srgbClr val="FFEC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578;p43">
                <a:extLst>
                  <a:ext uri="{FF2B5EF4-FFF2-40B4-BE49-F238E27FC236}">
                    <a16:creationId xmlns:a16="http://schemas.microsoft.com/office/drawing/2014/main" id="{522173B6-4679-402C-9F8E-8EE20054F544}"/>
                  </a:ext>
                </a:extLst>
              </p:cNvPr>
              <p:cNvSpPr/>
              <p:nvPr/>
            </p:nvSpPr>
            <p:spPr>
              <a:xfrm>
                <a:off x="-2271450" y="1587038"/>
                <a:ext cx="24425" cy="1895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58" extrusionOk="0">
                    <a:moveTo>
                      <a:pt x="488" y="0"/>
                    </a:moveTo>
                    <a:cubicBezTo>
                      <a:pt x="1" y="0"/>
                      <a:pt x="1" y="757"/>
                      <a:pt x="488" y="757"/>
                    </a:cubicBezTo>
                    <a:cubicBezTo>
                      <a:pt x="975" y="757"/>
                      <a:pt x="976" y="0"/>
                      <a:pt x="4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579;p43">
                <a:extLst>
                  <a:ext uri="{FF2B5EF4-FFF2-40B4-BE49-F238E27FC236}">
                    <a16:creationId xmlns:a16="http://schemas.microsoft.com/office/drawing/2014/main" id="{C797B1FB-C74F-4CF4-9589-1792C10C1A91}"/>
                  </a:ext>
                </a:extLst>
              </p:cNvPr>
              <p:cNvSpPr/>
              <p:nvPr/>
            </p:nvSpPr>
            <p:spPr>
              <a:xfrm>
                <a:off x="-2245150" y="1571413"/>
                <a:ext cx="12400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496" h="385" extrusionOk="0">
                    <a:moveTo>
                      <a:pt x="248" y="1"/>
                    </a:moveTo>
                    <a:cubicBezTo>
                      <a:pt x="1" y="1"/>
                      <a:pt x="1" y="385"/>
                      <a:pt x="248" y="385"/>
                    </a:cubicBezTo>
                    <a:cubicBezTo>
                      <a:pt x="495" y="385"/>
                      <a:pt x="495" y="1"/>
                      <a:pt x="2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580;p43">
                <a:extLst>
                  <a:ext uri="{FF2B5EF4-FFF2-40B4-BE49-F238E27FC236}">
                    <a16:creationId xmlns:a16="http://schemas.microsoft.com/office/drawing/2014/main" id="{7614ED7F-B582-4D32-A29B-2CE051F44DA3}"/>
                  </a:ext>
                </a:extLst>
              </p:cNvPr>
              <p:cNvSpPr/>
              <p:nvPr/>
            </p:nvSpPr>
            <p:spPr>
              <a:xfrm>
                <a:off x="-2228775" y="1576938"/>
                <a:ext cx="10075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11" extrusionOk="0">
                    <a:moveTo>
                      <a:pt x="202" y="1"/>
                    </a:moveTo>
                    <a:cubicBezTo>
                      <a:pt x="1" y="1"/>
                      <a:pt x="1" y="311"/>
                      <a:pt x="202" y="311"/>
                    </a:cubicBezTo>
                    <a:cubicBezTo>
                      <a:pt x="401" y="311"/>
                      <a:pt x="402" y="1"/>
                      <a:pt x="2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581;p43">
                <a:extLst>
                  <a:ext uri="{FF2B5EF4-FFF2-40B4-BE49-F238E27FC236}">
                    <a16:creationId xmlns:a16="http://schemas.microsoft.com/office/drawing/2014/main" id="{6B999E12-CE17-4405-B9B1-671CA5FF07D4}"/>
                  </a:ext>
                </a:extLst>
              </p:cNvPr>
              <p:cNvSpPr/>
              <p:nvPr/>
            </p:nvSpPr>
            <p:spPr>
              <a:xfrm>
                <a:off x="-2221525" y="1550888"/>
                <a:ext cx="17725" cy="1377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551" extrusionOk="0">
                    <a:moveTo>
                      <a:pt x="354" y="0"/>
                    </a:moveTo>
                    <a:cubicBezTo>
                      <a:pt x="0" y="0"/>
                      <a:pt x="0" y="550"/>
                      <a:pt x="354" y="550"/>
                    </a:cubicBezTo>
                    <a:cubicBezTo>
                      <a:pt x="708" y="550"/>
                      <a:pt x="709" y="0"/>
                      <a:pt x="3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82;p43">
                <a:extLst>
                  <a:ext uri="{FF2B5EF4-FFF2-40B4-BE49-F238E27FC236}">
                    <a16:creationId xmlns:a16="http://schemas.microsoft.com/office/drawing/2014/main" id="{47F66421-CEFE-4473-9702-1A2F7C98DBB2}"/>
                  </a:ext>
                </a:extLst>
              </p:cNvPr>
              <p:cNvSpPr/>
              <p:nvPr/>
            </p:nvSpPr>
            <p:spPr>
              <a:xfrm>
                <a:off x="-2182325" y="1537113"/>
                <a:ext cx="13050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510" extrusionOk="0">
                    <a:moveTo>
                      <a:pt x="261" y="1"/>
                    </a:moveTo>
                    <a:cubicBezTo>
                      <a:pt x="128" y="1"/>
                      <a:pt x="1" y="117"/>
                      <a:pt x="8" y="254"/>
                    </a:cubicBezTo>
                    <a:cubicBezTo>
                      <a:pt x="13" y="392"/>
                      <a:pt x="120" y="509"/>
                      <a:pt x="261" y="509"/>
                    </a:cubicBezTo>
                    <a:cubicBezTo>
                      <a:pt x="394" y="509"/>
                      <a:pt x="522" y="392"/>
                      <a:pt x="516" y="254"/>
                    </a:cubicBezTo>
                    <a:cubicBezTo>
                      <a:pt x="510" y="118"/>
                      <a:pt x="404" y="1"/>
                      <a:pt x="2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83;p43">
                <a:extLst>
                  <a:ext uri="{FF2B5EF4-FFF2-40B4-BE49-F238E27FC236}">
                    <a16:creationId xmlns:a16="http://schemas.microsoft.com/office/drawing/2014/main" id="{2818CB59-397A-4E56-9C93-D89A9B824254}"/>
                  </a:ext>
                </a:extLst>
              </p:cNvPr>
              <p:cNvSpPr/>
              <p:nvPr/>
            </p:nvSpPr>
            <p:spPr>
              <a:xfrm>
                <a:off x="-2261700" y="1613213"/>
                <a:ext cx="18750" cy="1455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582" extrusionOk="0">
                    <a:moveTo>
                      <a:pt x="374" y="1"/>
                    </a:moveTo>
                    <a:cubicBezTo>
                      <a:pt x="1" y="1"/>
                      <a:pt x="1" y="582"/>
                      <a:pt x="374" y="582"/>
                    </a:cubicBezTo>
                    <a:cubicBezTo>
                      <a:pt x="749" y="582"/>
                      <a:pt x="749" y="1"/>
                      <a:pt x="3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84;p43">
                <a:extLst>
                  <a:ext uri="{FF2B5EF4-FFF2-40B4-BE49-F238E27FC236}">
                    <a16:creationId xmlns:a16="http://schemas.microsoft.com/office/drawing/2014/main" id="{99712150-1F18-4C96-AAAF-6BAC7456BB14}"/>
                  </a:ext>
                </a:extLst>
              </p:cNvPr>
              <p:cNvSpPr/>
              <p:nvPr/>
            </p:nvSpPr>
            <p:spPr>
              <a:xfrm>
                <a:off x="-2238100" y="1557263"/>
                <a:ext cx="167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69" h="520" extrusionOk="0">
                    <a:moveTo>
                      <a:pt x="335" y="0"/>
                    </a:moveTo>
                    <a:cubicBezTo>
                      <a:pt x="0" y="0"/>
                      <a:pt x="0" y="519"/>
                      <a:pt x="335" y="519"/>
                    </a:cubicBezTo>
                    <a:cubicBezTo>
                      <a:pt x="669" y="519"/>
                      <a:pt x="669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85;p43">
                <a:extLst>
                  <a:ext uri="{FF2B5EF4-FFF2-40B4-BE49-F238E27FC236}">
                    <a16:creationId xmlns:a16="http://schemas.microsoft.com/office/drawing/2014/main" id="{F31AC405-A361-4987-B29E-C3C1FC641343}"/>
                  </a:ext>
                </a:extLst>
              </p:cNvPr>
              <p:cNvSpPr/>
              <p:nvPr/>
            </p:nvSpPr>
            <p:spPr>
              <a:xfrm>
                <a:off x="-2195450" y="1552063"/>
                <a:ext cx="9825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84" extrusionOk="0">
                    <a:moveTo>
                      <a:pt x="197" y="0"/>
                    </a:moveTo>
                    <a:cubicBezTo>
                      <a:pt x="97" y="0"/>
                      <a:pt x="0" y="88"/>
                      <a:pt x="5" y="192"/>
                    </a:cubicBezTo>
                    <a:cubicBezTo>
                      <a:pt x="9" y="295"/>
                      <a:pt x="89" y="384"/>
                      <a:pt x="197" y="384"/>
                    </a:cubicBezTo>
                    <a:cubicBezTo>
                      <a:pt x="298" y="384"/>
                      <a:pt x="393" y="295"/>
                      <a:pt x="388" y="192"/>
                    </a:cubicBezTo>
                    <a:cubicBezTo>
                      <a:pt x="384" y="88"/>
                      <a:pt x="304" y="0"/>
                      <a:pt x="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86;p43">
                <a:extLst>
                  <a:ext uri="{FF2B5EF4-FFF2-40B4-BE49-F238E27FC236}">
                    <a16:creationId xmlns:a16="http://schemas.microsoft.com/office/drawing/2014/main" id="{52F14CC7-71E6-47EA-BB1C-4B2D4D2DD820}"/>
                  </a:ext>
                </a:extLst>
              </p:cNvPr>
              <p:cNvSpPr/>
              <p:nvPr/>
            </p:nvSpPr>
            <p:spPr>
              <a:xfrm>
                <a:off x="-2247500" y="1592663"/>
                <a:ext cx="17075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683" h="529" extrusionOk="0">
                    <a:moveTo>
                      <a:pt x="342" y="0"/>
                    </a:moveTo>
                    <a:cubicBezTo>
                      <a:pt x="0" y="0"/>
                      <a:pt x="0" y="529"/>
                      <a:pt x="342" y="529"/>
                    </a:cubicBezTo>
                    <a:cubicBezTo>
                      <a:pt x="682" y="529"/>
                      <a:pt x="682" y="0"/>
                      <a:pt x="3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87;p43">
                <a:extLst>
                  <a:ext uri="{FF2B5EF4-FFF2-40B4-BE49-F238E27FC236}">
                    <a16:creationId xmlns:a16="http://schemas.microsoft.com/office/drawing/2014/main" id="{DC46BA8D-DB8A-4782-BBC4-8876E9B13D43}"/>
                  </a:ext>
                </a:extLst>
              </p:cNvPr>
              <p:cNvSpPr/>
              <p:nvPr/>
            </p:nvSpPr>
            <p:spPr>
              <a:xfrm>
                <a:off x="-2164100" y="1570238"/>
                <a:ext cx="15375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79" extrusionOk="0">
                    <a:moveTo>
                      <a:pt x="307" y="0"/>
                    </a:moveTo>
                    <a:cubicBezTo>
                      <a:pt x="0" y="0"/>
                      <a:pt x="0" y="478"/>
                      <a:pt x="307" y="478"/>
                    </a:cubicBezTo>
                    <a:cubicBezTo>
                      <a:pt x="614" y="478"/>
                      <a:pt x="614" y="0"/>
                      <a:pt x="307" y="0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88;p43">
                <a:extLst>
                  <a:ext uri="{FF2B5EF4-FFF2-40B4-BE49-F238E27FC236}">
                    <a16:creationId xmlns:a16="http://schemas.microsoft.com/office/drawing/2014/main" id="{218286A2-955A-47F4-8829-07C9FE71EA1B}"/>
                  </a:ext>
                </a:extLst>
              </p:cNvPr>
              <p:cNvSpPr/>
              <p:nvPr/>
            </p:nvSpPr>
            <p:spPr>
              <a:xfrm>
                <a:off x="-2140825" y="1597063"/>
                <a:ext cx="5700" cy="44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78" extrusionOk="0">
                    <a:moveTo>
                      <a:pt x="114" y="0"/>
                    </a:moveTo>
                    <a:cubicBezTo>
                      <a:pt x="0" y="0"/>
                      <a:pt x="0" y="178"/>
                      <a:pt x="114" y="178"/>
                    </a:cubicBezTo>
                    <a:cubicBezTo>
                      <a:pt x="228" y="178"/>
                      <a:pt x="228" y="0"/>
                      <a:pt x="114" y="0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89;p43">
                <a:extLst>
                  <a:ext uri="{FF2B5EF4-FFF2-40B4-BE49-F238E27FC236}">
                    <a16:creationId xmlns:a16="http://schemas.microsoft.com/office/drawing/2014/main" id="{C648FBE8-D490-44FD-81A0-77972EAE9501}"/>
                  </a:ext>
                </a:extLst>
              </p:cNvPr>
              <p:cNvSpPr/>
              <p:nvPr/>
            </p:nvSpPr>
            <p:spPr>
              <a:xfrm>
                <a:off x="-2187925" y="1612838"/>
                <a:ext cx="1050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20" h="390" extrusionOk="0">
                    <a:moveTo>
                      <a:pt x="223" y="1"/>
                    </a:moveTo>
                    <a:cubicBezTo>
                      <a:pt x="192" y="1"/>
                      <a:pt x="161" y="9"/>
                      <a:pt x="132" y="29"/>
                    </a:cubicBezTo>
                    <a:lnTo>
                      <a:pt x="132" y="30"/>
                    </a:lnTo>
                    <a:lnTo>
                      <a:pt x="118" y="39"/>
                    </a:lnTo>
                    <a:cubicBezTo>
                      <a:pt x="1" y="118"/>
                      <a:pt x="1" y="273"/>
                      <a:pt x="118" y="352"/>
                    </a:cubicBezTo>
                    <a:lnTo>
                      <a:pt x="132" y="361"/>
                    </a:lnTo>
                    <a:cubicBezTo>
                      <a:pt x="161" y="380"/>
                      <a:pt x="193" y="389"/>
                      <a:pt x="224" y="389"/>
                    </a:cubicBezTo>
                    <a:cubicBezTo>
                      <a:pt x="324" y="389"/>
                      <a:pt x="420" y="300"/>
                      <a:pt x="420" y="195"/>
                    </a:cubicBezTo>
                    <a:cubicBezTo>
                      <a:pt x="420" y="91"/>
                      <a:pt x="323" y="1"/>
                      <a:pt x="223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90;p43">
                <a:extLst>
                  <a:ext uri="{FF2B5EF4-FFF2-40B4-BE49-F238E27FC236}">
                    <a16:creationId xmlns:a16="http://schemas.microsoft.com/office/drawing/2014/main" id="{B2F817B8-F0F4-4127-BA88-D9E6565603F7}"/>
                  </a:ext>
                </a:extLst>
              </p:cNvPr>
              <p:cNvSpPr/>
              <p:nvPr/>
            </p:nvSpPr>
            <p:spPr>
              <a:xfrm>
                <a:off x="-2106275" y="1623213"/>
                <a:ext cx="855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34" extrusionOk="0">
                    <a:moveTo>
                      <a:pt x="171" y="1"/>
                    </a:moveTo>
                    <a:cubicBezTo>
                      <a:pt x="84" y="1"/>
                      <a:pt x="1" y="77"/>
                      <a:pt x="4" y="167"/>
                    </a:cubicBezTo>
                    <a:cubicBezTo>
                      <a:pt x="9" y="257"/>
                      <a:pt x="77" y="334"/>
                      <a:pt x="171" y="334"/>
                    </a:cubicBezTo>
                    <a:cubicBezTo>
                      <a:pt x="258" y="334"/>
                      <a:pt x="341" y="257"/>
                      <a:pt x="337" y="167"/>
                    </a:cubicBezTo>
                    <a:cubicBezTo>
                      <a:pt x="333" y="77"/>
                      <a:pt x="264" y="1"/>
                      <a:pt x="171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1;p43">
                <a:extLst>
                  <a:ext uri="{FF2B5EF4-FFF2-40B4-BE49-F238E27FC236}">
                    <a16:creationId xmlns:a16="http://schemas.microsoft.com/office/drawing/2014/main" id="{EC847520-7F82-4439-8DD8-ABC491C0D679}"/>
                  </a:ext>
                </a:extLst>
              </p:cNvPr>
              <p:cNvSpPr/>
              <p:nvPr/>
            </p:nvSpPr>
            <p:spPr>
              <a:xfrm>
                <a:off x="-2050125" y="1612913"/>
                <a:ext cx="12425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85" extrusionOk="0">
                    <a:moveTo>
                      <a:pt x="249" y="1"/>
                    </a:moveTo>
                    <a:cubicBezTo>
                      <a:pt x="1" y="1"/>
                      <a:pt x="1" y="384"/>
                      <a:pt x="249" y="384"/>
                    </a:cubicBezTo>
                    <a:cubicBezTo>
                      <a:pt x="495" y="384"/>
                      <a:pt x="496" y="1"/>
                      <a:pt x="249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592;p43">
                <a:extLst>
                  <a:ext uri="{FF2B5EF4-FFF2-40B4-BE49-F238E27FC236}">
                    <a16:creationId xmlns:a16="http://schemas.microsoft.com/office/drawing/2014/main" id="{080E079A-146F-46F5-84B9-D0AB359CA1B8}"/>
                  </a:ext>
                </a:extLst>
              </p:cNvPr>
              <p:cNvSpPr/>
              <p:nvPr/>
            </p:nvSpPr>
            <p:spPr>
              <a:xfrm>
                <a:off x="-2020800" y="1621638"/>
                <a:ext cx="146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2" extrusionOk="0">
                    <a:moveTo>
                      <a:pt x="294" y="1"/>
                    </a:moveTo>
                    <a:cubicBezTo>
                      <a:pt x="144" y="1"/>
                      <a:pt x="1" y="132"/>
                      <a:pt x="8" y="286"/>
                    </a:cubicBezTo>
                    <a:cubicBezTo>
                      <a:pt x="14" y="440"/>
                      <a:pt x="133" y="572"/>
                      <a:pt x="294" y="572"/>
                    </a:cubicBezTo>
                    <a:cubicBezTo>
                      <a:pt x="442" y="572"/>
                      <a:pt x="585" y="440"/>
                      <a:pt x="578" y="286"/>
                    </a:cubicBezTo>
                    <a:cubicBezTo>
                      <a:pt x="572" y="132"/>
                      <a:pt x="453" y="1"/>
                      <a:pt x="294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593;p43">
                <a:extLst>
                  <a:ext uri="{FF2B5EF4-FFF2-40B4-BE49-F238E27FC236}">
                    <a16:creationId xmlns:a16="http://schemas.microsoft.com/office/drawing/2014/main" id="{1E85EC44-FBB9-4757-B31A-7BD8256392B7}"/>
                  </a:ext>
                </a:extLst>
              </p:cNvPr>
              <p:cNvSpPr/>
              <p:nvPr/>
            </p:nvSpPr>
            <p:spPr>
              <a:xfrm>
                <a:off x="-2028125" y="1588813"/>
                <a:ext cx="12700" cy="987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395" extrusionOk="0">
                    <a:moveTo>
                      <a:pt x="254" y="0"/>
                    </a:moveTo>
                    <a:cubicBezTo>
                      <a:pt x="0" y="0"/>
                      <a:pt x="0" y="395"/>
                      <a:pt x="254" y="395"/>
                    </a:cubicBezTo>
                    <a:cubicBezTo>
                      <a:pt x="508" y="395"/>
                      <a:pt x="508" y="0"/>
                      <a:pt x="254" y="0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594;p43">
                <a:extLst>
                  <a:ext uri="{FF2B5EF4-FFF2-40B4-BE49-F238E27FC236}">
                    <a16:creationId xmlns:a16="http://schemas.microsoft.com/office/drawing/2014/main" id="{01E02BD1-5653-46A1-9397-28FA94864296}"/>
                  </a:ext>
                </a:extLst>
              </p:cNvPr>
              <p:cNvSpPr/>
              <p:nvPr/>
            </p:nvSpPr>
            <p:spPr>
              <a:xfrm>
                <a:off x="-2070050" y="1578113"/>
                <a:ext cx="707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18" extrusionOk="0">
                    <a:moveTo>
                      <a:pt x="142" y="0"/>
                    </a:moveTo>
                    <a:cubicBezTo>
                      <a:pt x="1" y="0"/>
                      <a:pt x="1" y="217"/>
                      <a:pt x="142" y="217"/>
                    </a:cubicBezTo>
                    <a:cubicBezTo>
                      <a:pt x="281" y="217"/>
                      <a:pt x="282" y="0"/>
                      <a:pt x="142" y="0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595;p43">
                <a:extLst>
                  <a:ext uri="{FF2B5EF4-FFF2-40B4-BE49-F238E27FC236}">
                    <a16:creationId xmlns:a16="http://schemas.microsoft.com/office/drawing/2014/main" id="{90183EE2-981F-4C4D-8EC0-C941B7DD8429}"/>
                  </a:ext>
                </a:extLst>
              </p:cNvPr>
              <p:cNvSpPr/>
              <p:nvPr/>
            </p:nvSpPr>
            <p:spPr>
              <a:xfrm>
                <a:off x="-2099300" y="1583063"/>
                <a:ext cx="121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85" h="381" extrusionOk="0">
                    <a:moveTo>
                      <a:pt x="242" y="1"/>
                    </a:moveTo>
                    <a:cubicBezTo>
                      <a:pt x="108" y="1"/>
                      <a:pt x="0" y="162"/>
                      <a:pt x="81" y="282"/>
                    </a:cubicBezTo>
                    <a:lnTo>
                      <a:pt x="90" y="295"/>
                    </a:lnTo>
                    <a:cubicBezTo>
                      <a:pt x="128" y="352"/>
                      <a:pt x="185" y="380"/>
                      <a:pt x="242" y="380"/>
                    </a:cubicBezTo>
                    <a:cubicBezTo>
                      <a:pt x="299" y="380"/>
                      <a:pt x="356" y="352"/>
                      <a:pt x="395" y="295"/>
                    </a:cubicBezTo>
                    <a:lnTo>
                      <a:pt x="404" y="282"/>
                    </a:lnTo>
                    <a:cubicBezTo>
                      <a:pt x="485" y="162"/>
                      <a:pt x="377" y="1"/>
                      <a:pt x="242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596;p43">
                <a:extLst>
                  <a:ext uri="{FF2B5EF4-FFF2-40B4-BE49-F238E27FC236}">
                    <a16:creationId xmlns:a16="http://schemas.microsoft.com/office/drawing/2014/main" id="{A6717B16-336B-492E-A8DF-6626C4579361}"/>
                  </a:ext>
                </a:extLst>
              </p:cNvPr>
              <p:cNvSpPr/>
              <p:nvPr/>
            </p:nvSpPr>
            <p:spPr>
              <a:xfrm>
                <a:off x="-2124800" y="1551738"/>
                <a:ext cx="1515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606" h="593" extrusionOk="0">
                    <a:moveTo>
                      <a:pt x="303" y="1"/>
                    </a:moveTo>
                    <a:cubicBezTo>
                      <a:pt x="149" y="1"/>
                      <a:pt x="0" y="137"/>
                      <a:pt x="7" y="297"/>
                    </a:cubicBezTo>
                    <a:cubicBezTo>
                      <a:pt x="15" y="457"/>
                      <a:pt x="138" y="593"/>
                      <a:pt x="303" y="593"/>
                    </a:cubicBezTo>
                    <a:cubicBezTo>
                      <a:pt x="458" y="593"/>
                      <a:pt x="606" y="457"/>
                      <a:pt x="599" y="297"/>
                    </a:cubicBezTo>
                    <a:cubicBezTo>
                      <a:pt x="592" y="137"/>
                      <a:pt x="469" y="1"/>
                      <a:pt x="303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597;p43">
                <a:extLst>
                  <a:ext uri="{FF2B5EF4-FFF2-40B4-BE49-F238E27FC236}">
                    <a16:creationId xmlns:a16="http://schemas.microsoft.com/office/drawing/2014/main" id="{41079B23-9670-4144-B85D-CBA4A87513C1}"/>
                  </a:ext>
                </a:extLst>
              </p:cNvPr>
              <p:cNvSpPr/>
              <p:nvPr/>
            </p:nvSpPr>
            <p:spPr>
              <a:xfrm>
                <a:off x="-2126375" y="1587938"/>
                <a:ext cx="1277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511" h="500" extrusionOk="0">
                    <a:moveTo>
                      <a:pt x="255" y="1"/>
                    </a:moveTo>
                    <a:cubicBezTo>
                      <a:pt x="125" y="1"/>
                      <a:pt x="0" y="115"/>
                      <a:pt x="6" y="250"/>
                    </a:cubicBezTo>
                    <a:cubicBezTo>
                      <a:pt x="11" y="385"/>
                      <a:pt x="115" y="500"/>
                      <a:pt x="255" y="500"/>
                    </a:cubicBezTo>
                    <a:cubicBezTo>
                      <a:pt x="386" y="500"/>
                      <a:pt x="510" y="385"/>
                      <a:pt x="504" y="250"/>
                    </a:cubicBezTo>
                    <a:cubicBezTo>
                      <a:pt x="499" y="115"/>
                      <a:pt x="396" y="1"/>
                      <a:pt x="255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598;p43">
                <a:extLst>
                  <a:ext uri="{FF2B5EF4-FFF2-40B4-BE49-F238E27FC236}">
                    <a16:creationId xmlns:a16="http://schemas.microsoft.com/office/drawing/2014/main" id="{453BAAD0-B76F-4EDE-8745-39C24BFC69E9}"/>
                  </a:ext>
                </a:extLst>
              </p:cNvPr>
              <p:cNvSpPr/>
              <p:nvPr/>
            </p:nvSpPr>
            <p:spPr>
              <a:xfrm>
                <a:off x="-2170275" y="1632363"/>
                <a:ext cx="157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89" extrusionOk="0">
                    <a:moveTo>
                      <a:pt x="315" y="1"/>
                    </a:moveTo>
                    <a:cubicBezTo>
                      <a:pt x="0" y="1"/>
                      <a:pt x="0" y="489"/>
                      <a:pt x="315" y="489"/>
                    </a:cubicBezTo>
                    <a:cubicBezTo>
                      <a:pt x="629" y="489"/>
                      <a:pt x="629" y="1"/>
                      <a:pt x="315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599;p43">
                <a:extLst>
                  <a:ext uri="{FF2B5EF4-FFF2-40B4-BE49-F238E27FC236}">
                    <a16:creationId xmlns:a16="http://schemas.microsoft.com/office/drawing/2014/main" id="{6ED46D64-47CD-4F20-84FB-E15497C448CC}"/>
                  </a:ext>
                </a:extLst>
              </p:cNvPr>
              <p:cNvSpPr/>
              <p:nvPr/>
            </p:nvSpPr>
            <p:spPr>
              <a:xfrm>
                <a:off x="-2099950" y="1639738"/>
                <a:ext cx="1250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89" extrusionOk="0">
                    <a:moveTo>
                      <a:pt x="250" y="1"/>
                    </a:moveTo>
                    <a:cubicBezTo>
                      <a:pt x="123" y="1"/>
                      <a:pt x="1" y="113"/>
                      <a:pt x="6" y="245"/>
                    </a:cubicBezTo>
                    <a:cubicBezTo>
                      <a:pt x="12" y="377"/>
                      <a:pt x="113" y="488"/>
                      <a:pt x="250" y="488"/>
                    </a:cubicBezTo>
                    <a:cubicBezTo>
                      <a:pt x="378" y="488"/>
                      <a:pt x="500" y="377"/>
                      <a:pt x="494" y="245"/>
                    </a:cubicBezTo>
                    <a:cubicBezTo>
                      <a:pt x="487" y="113"/>
                      <a:pt x="386" y="1"/>
                      <a:pt x="250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00;p43">
                <a:extLst>
                  <a:ext uri="{FF2B5EF4-FFF2-40B4-BE49-F238E27FC236}">
                    <a16:creationId xmlns:a16="http://schemas.microsoft.com/office/drawing/2014/main" id="{68373525-5DEC-479D-9A99-AD5DDD3C1562}"/>
                  </a:ext>
                </a:extLst>
              </p:cNvPr>
              <p:cNvSpPr/>
              <p:nvPr/>
            </p:nvSpPr>
            <p:spPr>
              <a:xfrm>
                <a:off x="-2069075" y="1642738"/>
                <a:ext cx="110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42" h="434" extrusionOk="0">
                    <a:moveTo>
                      <a:pt x="210" y="0"/>
                    </a:moveTo>
                    <a:cubicBezTo>
                      <a:pt x="100" y="0"/>
                      <a:pt x="1" y="109"/>
                      <a:pt x="1" y="217"/>
                    </a:cubicBezTo>
                    <a:cubicBezTo>
                      <a:pt x="1" y="324"/>
                      <a:pt x="100" y="433"/>
                      <a:pt x="210" y="433"/>
                    </a:cubicBezTo>
                    <a:cubicBezTo>
                      <a:pt x="230" y="433"/>
                      <a:pt x="250" y="430"/>
                      <a:pt x="270" y="422"/>
                    </a:cubicBezTo>
                    <a:lnTo>
                      <a:pt x="287" y="415"/>
                    </a:lnTo>
                    <a:cubicBezTo>
                      <a:pt x="369" y="383"/>
                      <a:pt x="442" y="313"/>
                      <a:pt x="439" y="217"/>
                    </a:cubicBezTo>
                    <a:cubicBezTo>
                      <a:pt x="434" y="120"/>
                      <a:pt x="375" y="53"/>
                      <a:pt x="287" y="18"/>
                    </a:cubicBezTo>
                    <a:lnTo>
                      <a:pt x="270" y="12"/>
                    </a:lnTo>
                    <a:cubicBezTo>
                      <a:pt x="250" y="4"/>
                      <a:pt x="230" y="0"/>
                      <a:pt x="210" y="0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01;p43">
                <a:extLst>
                  <a:ext uri="{FF2B5EF4-FFF2-40B4-BE49-F238E27FC236}">
                    <a16:creationId xmlns:a16="http://schemas.microsoft.com/office/drawing/2014/main" id="{46F31301-4BC5-4C20-82BD-38ECA74CA5E7}"/>
                  </a:ext>
                </a:extLst>
              </p:cNvPr>
              <p:cNvSpPr/>
              <p:nvPr/>
            </p:nvSpPr>
            <p:spPr>
              <a:xfrm>
                <a:off x="-2055300" y="1566113"/>
                <a:ext cx="15400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77" extrusionOk="0">
                    <a:moveTo>
                      <a:pt x="308" y="0"/>
                    </a:moveTo>
                    <a:cubicBezTo>
                      <a:pt x="1" y="0"/>
                      <a:pt x="1" y="477"/>
                      <a:pt x="308" y="477"/>
                    </a:cubicBezTo>
                    <a:cubicBezTo>
                      <a:pt x="615" y="477"/>
                      <a:pt x="616" y="0"/>
                      <a:pt x="308" y="0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602;p43">
                <a:extLst>
                  <a:ext uri="{FF2B5EF4-FFF2-40B4-BE49-F238E27FC236}">
                    <a16:creationId xmlns:a16="http://schemas.microsoft.com/office/drawing/2014/main" id="{2D7452F0-53B6-4F17-9E55-B2C0D301085A}"/>
                  </a:ext>
                </a:extLst>
              </p:cNvPr>
              <p:cNvSpPr/>
              <p:nvPr/>
            </p:nvSpPr>
            <p:spPr>
              <a:xfrm>
                <a:off x="-2089350" y="1549388"/>
                <a:ext cx="1620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48" h="634" extrusionOk="0">
                    <a:moveTo>
                      <a:pt x="324" y="1"/>
                    </a:moveTo>
                    <a:cubicBezTo>
                      <a:pt x="158" y="1"/>
                      <a:pt x="0" y="146"/>
                      <a:pt x="7" y="318"/>
                    </a:cubicBezTo>
                    <a:cubicBezTo>
                      <a:pt x="15" y="488"/>
                      <a:pt x="145" y="634"/>
                      <a:pt x="324" y="634"/>
                    </a:cubicBezTo>
                    <a:cubicBezTo>
                      <a:pt x="489" y="634"/>
                      <a:pt x="648" y="488"/>
                      <a:pt x="640" y="318"/>
                    </a:cubicBezTo>
                    <a:cubicBezTo>
                      <a:pt x="632" y="146"/>
                      <a:pt x="501" y="1"/>
                      <a:pt x="324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603;p43">
                <a:extLst>
                  <a:ext uri="{FF2B5EF4-FFF2-40B4-BE49-F238E27FC236}">
                    <a16:creationId xmlns:a16="http://schemas.microsoft.com/office/drawing/2014/main" id="{2C48C35A-5F8F-41EF-8C16-4853F8167AD6}"/>
                  </a:ext>
                </a:extLst>
              </p:cNvPr>
              <p:cNvSpPr/>
              <p:nvPr/>
            </p:nvSpPr>
            <p:spPr>
              <a:xfrm>
                <a:off x="-2229375" y="1634188"/>
                <a:ext cx="16325" cy="159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38" extrusionOk="0">
                    <a:moveTo>
                      <a:pt x="338" y="1"/>
                    </a:moveTo>
                    <a:cubicBezTo>
                      <a:pt x="309" y="1"/>
                      <a:pt x="281" y="5"/>
                      <a:pt x="252" y="14"/>
                    </a:cubicBezTo>
                    <a:lnTo>
                      <a:pt x="252" y="13"/>
                    </a:lnTo>
                    <a:lnTo>
                      <a:pt x="236" y="19"/>
                    </a:lnTo>
                    <a:cubicBezTo>
                      <a:pt x="109" y="59"/>
                      <a:pt x="0" y="179"/>
                      <a:pt x="7" y="319"/>
                    </a:cubicBezTo>
                    <a:cubicBezTo>
                      <a:pt x="10" y="458"/>
                      <a:pt x="102" y="579"/>
                      <a:pt x="236" y="618"/>
                    </a:cubicBezTo>
                    <a:lnTo>
                      <a:pt x="252" y="624"/>
                    </a:lnTo>
                    <a:cubicBezTo>
                      <a:pt x="281" y="633"/>
                      <a:pt x="309" y="637"/>
                      <a:pt x="338" y="637"/>
                    </a:cubicBezTo>
                    <a:cubicBezTo>
                      <a:pt x="504" y="637"/>
                      <a:pt x="652" y="489"/>
                      <a:pt x="652" y="319"/>
                    </a:cubicBezTo>
                    <a:cubicBezTo>
                      <a:pt x="652" y="149"/>
                      <a:pt x="504" y="1"/>
                      <a:pt x="338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604;p43">
                <a:extLst>
                  <a:ext uri="{FF2B5EF4-FFF2-40B4-BE49-F238E27FC236}">
                    <a16:creationId xmlns:a16="http://schemas.microsoft.com/office/drawing/2014/main" id="{2BADDD2E-68DB-49B2-BDFC-61C5255833E5}"/>
                  </a:ext>
                </a:extLst>
              </p:cNvPr>
              <p:cNvSpPr/>
              <p:nvPr/>
            </p:nvSpPr>
            <p:spPr>
              <a:xfrm>
                <a:off x="-2082525" y="1607538"/>
                <a:ext cx="1910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764" h="593" extrusionOk="0">
                    <a:moveTo>
                      <a:pt x="382" y="0"/>
                    </a:moveTo>
                    <a:cubicBezTo>
                      <a:pt x="1" y="0"/>
                      <a:pt x="2" y="592"/>
                      <a:pt x="382" y="592"/>
                    </a:cubicBezTo>
                    <a:cubicBezTo>
                      <a:pt x="764" y="592"/>
                      <a:pt x="764" y="0"/>
                      <a:pt x="382" y="0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" name="Google Shape;520;p43">
            <a:extLst>
              <a:ext uri="{FF2B5EF4-FFF2-40B4-BE49-F238E27FC236}">
                <a16:creationId xmlns:a16="http://schemas.microsoft.com/office/drawing/2014/main" id="{D6E3DB50-3B04-48AC-AE33-47CF8CD7C2CC}"/>
              </a:ext>
            </a:extLst>
          </p:cNvPr>
          <p:cNvGrpSpPr/>
          <p:nvPr/>
        </p:nvGrpSpPr>
        <p:grpSpPr>
          <a:xfrm rot="568559">
            <a:off x="4985913" y="-629237"/>
            <a:ext cx="4754234" cy="1662275"/>
            <a:chOff x="7728651" y="357232"/>
            <a:chExt cx="2090013" cy="730754"/>
          </a:xfrm>
        </p:grpSpPr>
        <p:sp>
          <p:nvSpPr>
            <p:cNvPr id="76" name="Google Shape;521;p43">
              <a:extLst>
                <a:ext uri="{FF2B5EF4-FFF2-40B4-BE49-F238E27FC236}">
                  <a16:creationId xmlns:a16="http://schemas.microsoft.com/office/drawing/2014/main" id="{48D7C8C8-BFE5-43DE-BCC2-18EFCEEB5460}"/>
                </a:ext>
              </a:extLst>
            </p:cNvPr>
            <p:cNvSpPr/>
            <p:nvPr/>
          </p:nvSpPr>
          <p:spPr>
            <a:xfrm>
              <a:off x="7728651" y="444522"/>
              <a:ext cx="237288" cy="237876"/>
            </a:xfrm>
            <a:custGeom>
              <a:avLst/>
              <a:gdLst/>
              <a:ahLst/>
              <a:cxnLst/>
              <a:rect l="l" t="t" r="r" b="b"/>
              <a:pathLst>
                <a:path w="20589" h="20640" extrusionOk="0">
                  <a:moveTo>
                    <a:pt x="12586" y="1"/>
                  </a:moveTo>
                  <a:lnTo>
                    <a:pt x="0" y="11742"/>
                  </a:lnTo>
                  <a:lnTo>
                    <a:pt x="1154" y="12015"/>
                  </a:lnTo>
                  <a:cubicBezTo>
                    <a:pt x="1844" y="12178"/>
                    <a:pt x="2760" y="12392"/>
                    <a:pt x="3706" y="12561"/>
                  </a:cubicBezTo>
                  <a:lnTo>
                    <a:pt x="7421" y="13247"/>
                  </a:lnTo>
                  <a:lnTo>
                    <a:pt x="7639" y="14402"/>
                  </a:lnTo>
                  <a:cubicBezTo>
                    <a:pt x="7777" y="15094"/>
                    <a:pt x="7944" y="16041"/>
                    <a:pt x="8154" y="16957"/>
                  </a:cubicBezTo>
                  <a:cubicBezTo>
                    <a:pt x="8598" y="18798"/>
                    <a:pt x="9042" y="20639"/>
                    <a:pt x="9042" y="20639"/>
                  </a:cubicBezTo>
                  <a:lnTo>
                    <a:pt x="20589" y="7873"/>
                  </a:lnTo>
                  <a:lnTo>
                    <a:pt x="19287" y="6695"/>
                  </a:lnTo>
                  <a:cubicBezTo>
                    <a:pt x="18903" y="6336"/>
                    <a:pt x="18425" y="5948"/>
                    <a:pt x="17967" y="5474"/>
                  </a:cubicBezTo>
                  <a:lnTo>
                    <a:pt x="16505" y="4021"/>
                  </a:lnTo>
                  <a:cubicBezTo>
                    <a:pt x="15512" y="3027"/>
                    <a:pt x="14505" y="2049"/>
                    <a:pt x="13771" y="1295"/>
                  </a:cubicBezTo>
                  <a:lnTo>
                    <a:pt x="12586" y="1"/>
                  </a:ln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22;p43">
              <a:extLst>
                <a:ext uri="{FF2B5EF4-FFF2-40B4-BE49-F238E27FC236}">
                  <a16:creationId xmlns:a16="http://schemas.microsoft.com/office/drawing/2014/main" id="{7BE5B38F-2FB4-416B-B1E6-EB2B9E65D27A}"/>
                </a:ext>
              </a:extLst>
            </p:cNvPr>
            <p:cNvSpPr/>
            <p:nvPr/>
          </p:nvSpPr>
          <p:spPr>
            <a:xfrm>
              <a:off x="7974029" y="589518"/>
              <a:ext cx="180724" cy="208268"/>
            </a:xfrm>
            <a:custGeom>
              <a:avLst/>
              <a:gdLst/>
              <a:ahLst/>
              <a:cxnLst/>
              <a:rect l="l" t="t" r="r" b="b"/>
              <a:pathLst>
                <a:path w="15681" h="18071" extrusionOk="0">
                  <a:moveTo>
                    <a:pt x="4849" y="1"/>
                  </a:moveTo>
                  <a:cubicBezTo>
                    <a:pt x="4849" y="1"/>
                    <a:pt x="4500" y="1113"/>
                    <a:pt x="3977" y="2781"/>
                  </a:cubicBezTo>
                  <a:cubicBezTo>
                    <a:pt x="3721" y="3614"/>
                    <a:pt x="3418" y="4608"/>
                    <a:pt x="3122" y="5652"/>
                  </a:cubicBezTo>
                  <a:cubicBezTo>
                    <a:pt x="2826" y="6694"/>
                    <a:pt x="2517" y="7812"/>
                    <a:pt x="2218" y="8938"/>
                  </a:cubicBezTo>
                  <a:cubicBezTo>
                    <a:pt x="1010" y="13430"/>
                    <a:pt x="0" y="18071"/>
                    <a:pt x="0" y="18071"/>
                  </a:cubicBezTo>
                  <a:lnTo>
                    <a:pt x="2524" y="16583"/>
                  </a:lnTo>
                  <a:cubicBezTo>
                    <a:pt x="4027" y="15686"/>
                    <a:pt x="6047" y="14413"/>
                    <a:pt x="8006" y="13138"/>
                  </a:cubicBezTo>
                  <a:cubicBezTo>
                    <a:pt x="11949" y="10583"/>
                    <a:pt x="15681" y="7890"/>
                    <a:pt x="15681" y="7890"/>
                  </a:cubicBezTo>
                  <a:lnTo>
                    <a:pt x="13947" y="6717"/>
                  </a:lnTo>
                  <a:lnTo>
                    <a:pt x="12167" y="5518"/>
                  </a:lnTo>
                  <a:cubicBezTo>
                    <a:pt x="11844" y="5295"/>
                    <a:pt x="11502" y="5077"/>
                    <a:pt x="11167" y="4835"/>
                  </a:cubicBezTo>
                  <a:lnTo>
                    <a:pt x="10167" y="4086"/>
                  </a:lnTo>
                  <a:lnTo>
                    <a:pt x="6472" y="1329"/>
                  </a:lnTo>
                  <a:lnTo>
                    <a:pt x="48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23;p43">
              <a:extLst>
                <a:ext uri="{FF2B5EF4-FFF2-40B4-BE49-F238E27FC236}">
                  <a16:creationId xmlns:a16="http://schemas.microsoft.com/office/drawing/2014/main" id="{6167A415-8C71-418B-A4DC-1CA94993730C}"/>
                </a:ext>
              </a:extLst>
            </p:cNvPr>
            <p:cNvSpPr/>
            <p:nvPr/>
          </p:nvSpPr>
          <p:spPr>
            <a:xfrm>
              <a:off x="8127658" y="724407"/>
              <a:ext cx="212786" cy="239086"/>
            </a:xfrm>
            <a:custGeom>
              <a:avLst/>
              <a:gdLst/>
              <a:ahLst/>
              <a:cxnLst/>
              <a:rect l="l" t="t" r="r" b="b"/>
              <a:pathLst>
                <a:path w="18463" h="20745" extrusionOk="0">
                  <a:moveTo>
                    <a:pt x="8520" y="1"/>
                  </a:moveTo>
                  <a:lnTo>
                    <a:pt x="0" y="14957"/>
                  </a:lnTo>
                  <a:cubicBezTo>
                    <a:pt x="0" y="14957"/>
                    <a:pt x="1932" y="14792"/>
                    <a:pt x="3818" y="14597"/>
                  </a:cubicBezTo>
                  <a:cubicBezTo>
                    <a:pt x="5707" y="14407"/>
                    <a:pt x="7550" y="14189"/>
                    <a:pt x="7550" y="14189"/>
                  </a:cubicBezTo>
                  <a:lnTo>
                    <a:pt x="7701" y="14477"/>
                  </a:lnTo>
                  <a:lnTo>
                    <a:pt x="8119" y="15212"/>
                  </a:lnTo>
                  <a:lnTo>
                    <a:pt x="9415" y="17452"/>
                  </a:lnTo>
                  <a:cubicBezTo>
                    <a:pt x="10368" y="19088"/>
                    <a:pt x="11374" y="20745"/>
                    <a:pt x="11374" y="20745"/>
                  </a:cubicBezTo>
                  <a:lnTo>
                    <a:pt x="18463" y="5058"/>
                  </a:lnTo>
                  <a:lnTo>
                    <a:pt x="13435" y="2653"/>
                  </a:lnTo>
                  <a:lnTo>
                    <a:pt x="8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24;p43">
              <a:extLst>
                <a:ext uri="{FF2B5EF4-FFF2-40B4-BE49-F238E27FC236}">
                  <a16:creationId xmlns:a16="http://schemas.microsoft.com/office/drawing/2014/main" id="{ADDB6E58-E275-4FAC-B93E-8B1870D4D909}"/>
                </a:ext>
              </a:extLst>
            </p:cNvPr>
            <p:cNvSpPr/>
            <p:nvPr/>
          </p:nvSpPr>
          <p:spPr>
            <a:xfrm>
              <a:off x="8417327" y="814187"/>
              <a:ext cx="145768" cy="215033"/>
            </a:xfrm>
            <a:custGeom>
              <a:avLst/>
              <a:gdLst/>
              <a:ahLst/>
              <a:cxnLst/>
              <a:rect l="l" t="t" r="r" b="b"/>
              <a:pathLst>
                <a:path w="12648" h="18658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7" y="4587"/>
                    <a:pt x="324" y="9273"/>
                  </a:cubicBezTo>
                  <a:cubicBezTo>
                    <a:pt x="464" y="11612"/>
                    <a:pt x="659" y="13970"/>
                    <a:pt x="832" y="15746"/>
                  </a:cubicBezTo>
                  <a:cubicBezTo>
                    <a:pt x="1012" y="17491"/>
                    <a:pt x="1160" y="18657"/>
                    <a:pt x="1160" y="18657"/>
                  </a:cubicBezTo>
                  <a:cubicBezTo>
                    <a:pt x="1160" y="18657"/>
                    <a:pt x="4301" y="15067"/>
                    <a:pt x="7153" y="11393"/>
                  </a:cubicBezTo>
                  <a:cubicBezTo>
                    <a:pt x="8590" y="9548"/>
                    <a:pt x="9959" y="7734"/>
                    <a:pt x="10980" y="6280"/>
                  </a:cubicBezTo>
                  <a:cubicBezTo>
                    <a:pt x="11997" y="4849"/>
                    <a:pt x="12648" y="3888"/>
                    <a:pt x="12648" y="3888"/>
                  </a:cubicBezTo>
                  <a:lnTo>
                    <a:pt x="12097" y="3763"/>
                  </a:lnTo>
                  <a:cubicBezTo>
                    <a:pt x="11746" y="3673"/>
                    <a:pt x="11237" y="3597"/>
                    <a:pt x="10643" y="3407"/>
                  </a:cubicBezTo>
                  <a:lnTo>
                    <a:pt x="6274" y="2140"/>
                  </a:lnTo>
                  <a:cubicBezTo>
                    <a:pt x="5878" y="2020"/>
                    <a:pt x="5477" y="1927"/>
                    <a:pt x="5092" y="1787"/>
                  </a:cubicBezTo>
                  <a:lnTo>
                    <a:pt x="3963" y="1388"/>
                  </a:lnTo>
                  <a:lnTo>
                    <a:pt x="1958" y="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25;p43">
              <a:extLst>
                <a:ext uri="{FF2B5EF4-FFF2-40B4-BE49-F238E27FC236}">
                  <a16:creationId xmlns:a16="http://schemas.microsoft.com/office/drawing/2014/main" id="{C863B073-516C-461E-9FFF-6531E1B9B3A5}"/>
                </a:ext>
              </a:extLst>
            </p:cNvPr>
            <p:cNvSpPr/>
            <p:nvPr/>
          </p:nvSpPr>
          <p:spPr>
            <a:xfrm>
              <a:off x="8610786" y="875845"/>
              <a:ext cx="158665" cy="212141"/>
            </a:xfrm>
            <a:custGeom>
              <a:avLst/>
              <a:gdLst/>
              <a:ahLst/>
              <a:cxnLst/>
              <a:rect l="l" t="t" r="r" b="b"/>
              <a:pathLst>
                <a:path w="13767" h="18407" extrusionOk="0">
                  <a:moveTo>
                    <a:pt x="2857" y="1"/>
                  </a:moveTo>
                  <a:lnTo>
                    <a:pt x="0" y="16974"/>
                  </a:lnTo>
                  <a:cubicBezTo>
                    <a:pt x="0" y="16974"/>
                    <a:pt x="1775" y="16189"/>
                    <a:pt x="3483" y="15390"/>
                  </a:cubicBezTo>
                  <a:cubicBezTo>
                    <a:pt x="3910" y="15198"/>
                    <a:pt x="4338" y="14980"/>
                    <a:pt x="4739" y="14767"/>
                  </a:cubicBezTo>
                  <a:lnTo>
                    <a:pt x="5824" y="14194"/>
                  </a:lnTo>
                  <a:lnTo>
                    <a:pt x="6873" y="13633"/>
                  </a:lnTo>
                  <a:cubicBezTo>
                    <a:pt x="6873" y="13633"/>
                    <a:pt x="8301" y="14854"/>
                    <a:pt x="9796" y="16080"/>
                  </a:cubicBezTo>
                  <a:cubicBezTo>
                    <a:pt x="10169" y="16384"/>
                    <a:pt x="10544" y="16697"/>
                    <a:pt x="10901" y="16976"/>
                  </a:cubicBezTo>
                  <a:lnTo>
                    <a:pt x="11884" y="17700"/>
                  </a:lnTo>
                  <a:lnTo>
                    <a:pt x="12854" y="18407"/>
                  </a:lnTo>
                  <a:lnTo>
                    <a:pt x="13767" y="1217"/>
                  </a:lnTo>
                  <a:lnTo>
                    <a:pt x="12056" y="1150"/>
                  </a:lnTo>
                  <a:lnTo>
                    <a:pt x="8301" y="762"/>
                  </a:lnTo>
                  <a:lnTo>
                    <a:pt x="6295" y="558"/>
                  </a:lnTo>
                  <a:cubicBezTo>
                    <a:pt x="5655" y="487"/>
                    <a:pt x="5064" y="360"/>
                    <a:pt x="4555" y="283"/>
                  </a:cubicBezTo>
                  <a:lnTo>
                    <a:pt x="2857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26;p43">
              <a:extLst>
                <a:ext uri="{FF2B5EF4-FFF2-40B4-BE49-F238E27FC236}">
                  <a16:creationId xmlns:a16="http://schemas.microsoft.com/office/drawing/2014/main" id="{D8EBE4E8-E825-4A23-B58F-8D906C48A05B}"/>
                </a:ext>
              </a:extLst>
            </p:cNvPr>
            <p:cNvSpPr/>
            <p:nvPr/>
          </p:nvSpPr>
          <p:spPr>
            <a:xfrm>
              <a:off x="8850955" y="875684"/>
              <a:ext cx="149018" cy="208752"/>
            </a:xfrm>
            <a:custGeom>
              <a:avLst/>
              <a:gdLst/>
              <a:ahLst/>
              <a:cxnLst/>
              <a:rect l="l" t="t" r="r" b="b"/>
              <a:pathLst>
                <a:path w="12930" h="18113" extrusionOk="0">
                  <a:moveTo>
                    <a:pt x="12929" y="1"/>
                  </a:moveTo>
                  <a:lnTo>
                    <a:pt x="12379" y="102"/>
                  </a:lnTo>
                  <a:cubicBezTo>
                    <a:pt x="12030" y="173"/>
                    <a:pt x="11526" y="245"/>
                    <a:pt x="10921" y="335"/>
                  </a:cubicBezTo>
                  <a:lnTo>
                    <a:pt x="8858" y="641"/>
                  </a:lnTo>
                  <a:lnTo>
                    <a:pt x="6482" y="913"/>
                  </a:lnTo>
                  <a:cubicBezTo>
                    <a:pt x="5675" y="1013"/>
                    <a:pt x="4864" y="1050"/>
                    <a:pt x="4104" y="1120"/>
                  </a:cubicBezTo>
                  <a:lnTo>
                    <a:pt x="3009" y="1208"/>
                  </a:lnTo>
                  <a:lnTo>
                    <a:pt x="2027" y="1250"/>
                  </a:lnTo>
                  <a:lnTo>
                    <a:pt x="1" y="1340"/>
                  </a:lnTo>
                  <a:cubicBezTo>
                    <a:pt x="1" y="1340"/>
                    <a:pt x="428" y="2402"/>
                    <a:pt x="1118" y="3996"/>
                  </a:cubicBezTo>
                  <a:cubicBezTo>
                    <a:pt x="1805" y="5585"/>
                    <a:pt x="2769" y="7717"/>
                    <a:pt x="3803" y="9817"/>
                  </a:cubicBezTo>
                  <a:cubicBezTo>
                    <a:pt x="4833" y="11902"/>
                    <a:pt x="5935" y="13983"/>
                    <a:pt x="6795" y="15539"/>
                  </a:cubicBezTo>
                  <a:cubicBezTo>
                    <a:pt x="7655" y="17105"/>
                    <a:pt x="8255" y="18113"/>
                    <a:pt x="8255" y="18113"/>
                  </a:cubicBezTo>
                  <a:cubicBezTo>
                    <a:pt x="8255" y="18113"/>
                    <a:pt x="8635" y="16982"/>
                    <a:pt x="9158" y="15290"/>
                  </a:cubicBezTo>
                  <a:cubicBezTo>
                    <a:pt x="9683" y="13594"/>
                    <a:pt x="10342" y="11362"/>
                    <a:pt x="10920" y="9077"/>
                  </a:cubicBezTo>
                  <a:cubicBezTo>
                    <a:pt x="11505" y="6803"/>
                    <a:pt x="12019" y="4543"/>
                    <a:pt x="12373" y="2851"/>
                  </a:cubicBezTo>
                  <a:cubicBezTo>
                    <a:pt x="12725" y="1136"/>
                    <a:pt x="12929" y="1"/>
                    <a:pt x="129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27;p43">
              <a:extLst>
                <a:ext uri="{FF2B5EF4-FFF2-40B4-BE49-F238E27FC236}">
                  <a16:creationId xmlns:a16="http://schemas.microsoft.com/office/drawing/2014/main" id="{32589F47-49BE-49AC-9753-486FD8F7D44A}"/>
                </a:ext>
              </a:extLst>
            </p:cNvPr>
            <p:cNvSpPr/>
            <p:nvPr/>
          </p:nvSpPr>
          <p:spPr>
            <a:xfrm>
              <a:off x="9079680" y="819315"/>
              <a:ext cx="192744" cy="231157"/>
            </a:xfrm>
            <a:custGeom>
              <a:avLst/>
              <a:gdLst/>
              <a:ahLst/>
              <a:cxnLst/>
              <a:rect l="l" t="t" r="r" b="b"/>
              <a:pathLst>
                <a:path w="16724" h="20057" extrusionOk="0">
                  <a:moveTo>
                    <a:pt x="10370" y="1"/>
                  </a:moveTo>
                  <a:lnTo>
                    <a:pt x="9935" y="175"/>
                  </a:lnTo>
                  <a:cubicBezTo>
                    <a:pt x="9659" y="290"/>
                    <a:pt x="9262" y="448"/>
                    <a:pt x="8779" y="617"/>
                  </a:cubicBezTo>
                  <a:cubicBezTo>
                    <a:pt x="7815" y="963"/>
                    <a:pt x="6541" y="1454"/>
                    <a:pt x="5236" y="1859"/>
                  </a:cubicBezTo>
                  <a:cubicBezTo>
                    <a:pt x="3944" y="2303"/>
                    <a:pt x="2630" y="2674"/>
                    <a:pt x="1647" y="2959"/>
                  </a:cubicBezTo>
                  <a:cubicBezTo>
                    <a:pt x="1156" y="3103"/>
                    <a:pt x="747" y="3223"/>
                    <a:pt x="455" y="3292"/>
                  </a:cubicBezTo>
                  <a:lnTo>
                    <a:pt x="1" y="3407"/>
                  </a:lnTo>
                  <a:lnTo>
                    <a:pt x="4368" y="20057"/>
                  </a:lnTo>
                  <a:lnTo>
                    <a:pt x="5178" y="19161"/>
                  </a:lnTo>
                  <a:lnTo>
                    <a:pt x="6898" y="17136"/>
                  </a:lnTo>
                  <a:cubicBezTo>
                    <a:pt x="7514" y="16405"/>
                    <a:pt x="8114" y="15672"/>
                    <a:pt x="8550" y="15099"/>
                  </a:cubicBezTo>
                  <a:lnTo>
                    <a:pt x="9276" y="14161"/>
                  </a:lnTo>
                  <a:lnTo>
                    <a:pt x="10418" y="14488"/>
                  </a:lnTo>
                  <a:cubicBezTo>
                    <a:pt x="11109" y="14692"/>
                    <a:pt x="12024" y="14916"/>
                    <a:pt x="12955" y="15147"/>
                  </a:cubicBezTo>
                  <a:cubicBezTo>
                    <a:pt x="13884" y="15371"/>
                    <a:pt x="14831" y="15603"/>
                    <a:pt x="15539" y="15756"/>
                  </a:cubicBezTo>
                  <a:lnTo>
                    <a:pt x="16723" y="15997"/>
                  </a:lnTo>
                  <a:lnTo>
                    <a:pt x="16723" y="15997"/>
                  </a:lnTo>
                  <a:lnTo>
                    <a:pt x="103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28;p43">
              <a:extLst>
                <a:ext uri="{FF2B5EF4-FFF2-40B4-BE49-F238E27FC236}">
                  <a16:creationId xmlns:a16="http://schemas.microsoft.com/office/drawing/2014/main" id="{EC406A64-72F3-47B8-9823-DC06A2BE6688}"/>
                </a:ext>
              </a:extLst>
            </p:cNvPr>
            <p:cNvSpPr/>
            <p:nvPr/>
          </p:nvSpPr>
          <p:spPr>
            <a:xfrm>
              <a:off x="9273508" y="709920"/>
              <a:ext cx="167159" cy="212141"/>
            </a:xfrm>
            <a:custGeom>
              <a:avLst/>
              <a:gdLst/>
              <a:ahLst/>
              <a:cxnLst/>
              <a:rect l="l" t="t" r="r" b="b"/>
              <a:pathLst>
                <a:path w="14504" h="18407" extrusionOk="0">
                  <a:moveTo>
                    <a:pt x="11207" y="1"/>
                  </a:moveTo>
                  <a:cubicBezTo>
                    <a:pt x="11207" y="1"/>
                    <a:pt x="11047" y="125"/>
                    <a:pt x="10748" y="318"/>
                  </a:cubicBezTo>
                  <a:lnTo>
                    <a:pt x="9522" y="1133"/>
                  </a:lnTo>
                  <a:cubicBezTo>
                    <a:pt x="8522" y="1824"/>
                    <a:pt x="7125" y="2659"/>
                    <a:pt x="5735" y="3505"/>
                  </a:cubicBezTo>
                  <a:lnTo>
                    <a:pt x="3659" y="4689"/>
                  </a:lnTo>
                  <a:cubicBezTo>
                    <a:pt x="2994" y="5061"/>
                    <a:pt x="2355" y="5379"/>
                    <a:pt x="1816" y="5667"/>
                  </a:cubicBezTo>
                  <a:cubicBezTo>
                    <a:pt x="742" y="6248"/>
                    <a:pt x="0" y="6589"/>
                    <a:pt x="0" y="6589"/>
                  </a:cubicBezTo>
                  <a:cubicBezTo>
                    <a:pt x="0" y="6589"/>
                    <a:pt x="843" y="7390"/>
                    <a:pt x="2137" y="8552"/>
                  </a:cubicBezTo>
                  <a:cubicBezTo>
                    <a:pt x="3425" y="9704"/>
                    <a:pt x="5181" y="11223"/>
                    <a:pt x="7000" y="12709"/>
                  </a:cubicBezTo>
                  <a:cubicBezTo>
                    <a:pt x="8822" y="14208"/>
                    <a:pt x="10671" y="15606"/>
                    <a:pt x="12101" y="16667"/>
                  </a:cubicBezTo>
                  <a:cubicBezTo>
                    <a:pt x="13527" y="17720"/>
                    <a:pt x="14503" y="18407"/>
                    <a:pt x="14503" y="18407"/>
                  </a:cubicBezTo>
                  <a:cubicBezTo>
                    <a:pt x="14503" y="18407"/>
                    <a:pt x="14470" y="18114"/>
                    <a:pt x="14416" y="17600"/>
                  </a:cubicBezTo>
                  <a:cubicBezTo>
                    <a:pt x="14352" y="17084"/>
                    <a:pt x="14260" y="16349"/>
                    <a:pt x="14151" y="15465"/>
                  </a:cubicBezTo>
                  <a:cubicBezTo>
                    <a:pt x="13922" y="13703"/>
                    <a:pt x="13578" y="11376"/>
                    <a:pt x="13171" y="9088"/>
                  </a:cubicBezTo>
                  <a:cubicBezTo>
                    <a:pt x="12752" y="6771"/>
                    <a:pt x="12273" y="4494"/>
                    <a:pt x="11883" y="2806"/>
                  </a:cubicBezTo>
                  <a:cubicBezTo>
                    <a:pt x="11685" y="1965"/>
                    <a:pt x="11520" y="1265"/>
                    <a:pt x="11403" y="775"/>
                  </a:cubicBezTo>
                  <a:cubicBezTo>
                    <a:pt x="11277" y="282"/>
                    <a:pt x="11207" y="1"/>
                    <a:pt x="11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29;p43">
              <a:extLst>
                <a:ext uri="{FF2B5EF4-FFF2-40B4-BE49-F238E27FC236}">
                  <a16:creationId xmlns:a16="http://schemas.microsoft.com/office/drawing/2014/main" id="{1B2DB338-4554-4DBE-A7EC-898D71006044}"/>
                </a:ext>
              </a:extLst>
            </p:cNvPr>
            <p:cNvSpPr/>
            <p:nvPr/>
          </p:nvSpPr>
          <p:spPr>
            <a:xfrm>
              <a:off x="9467255" y="575573"/>
              <a:ext cx="236528" cy="238176"/>
            </a:xfrm>
            <a:custGeom>
              <a:avLst/>
              <a:gdLst/>
              <a:ahLst/>
              <a:cxnLst/>
              <a:rect l="l" t="t" r="r" b="b"/>
              <a:pathLst>
                <a:path w="20523" h="20666" extrusionOk="0">
                  <a:moveTo>
                    <a:pt x="7790" y="0"/>
                  </a:moveTo>
                  <a:lnTo>
                    <a:pt x="7485" y="346"/>
                  </a:lnTo>
                  <a:lnTo>
                    <a:pt x="6642" y="1225"/>
                  </a:lnTo>
                  <a:lnTo>
                    <a:pt x="5452" y="2468"/>
                  </a:lnTo>
                  <a:lnTo>
                    <a:pt x="4030" y="3841"/>
                  </a:lnTo>
                  <a:lnTo>
                    <a:pt x="3306" y="4539"/>
                  </a:lnTo>
                  <a:lnTo>
                    <a:pt x="2580" y="5189"/>
                  </a:lnTo>
                  <a:lnTo>
                    <a:pt x="1295" y="6344"/>
                  </a:lnTo>
                  <a:lnTo>
                    <a:pt x="1" y="7429"/>
                  </a:lnTo>
                  <a:lnTo>
                    <a:pt x="11005" y="20665"/>
                  </a:lnTo>
                  <a:lnTo>
                    <a:pt x="11360" y="19500"/>
                  </a:lnTo>
                  <a:cubicBezTo>
                    <a:pt x="11578" y="18812"/>
                    <a:pt x="11832" y="17866"/>
                    <a:pt x="12075" y="16930"/>
                  </a:cubicBezTo>
                  <a:cubicBezTo>
                    <a:pt x="12318" y="15994"/>
                    <a:pt x="12553" y="15075"/>
                    <a:pt x="12715" y="14380"/>
                  </a:cubicBezTo>
                  <a:cubicBezTo>
                    <a:pt x="12868" y="13678"/>
                    <a:pt x="12968" y="13210"/>
                    <a:pt x="12968" y="13210"/>
                  </a:cubicBezTo>
                  <a:lnTo>
                    <a:pt x="14139" y="13005"/>
                  </a:lnTo>
                  <a:cubicBezTo>
                    <a:pt x="14845" y="12877"/>
                    <a:pt x="15799" y="12710"/>
                    <a:pt x="16731" y="12492"/>
                  </a:cubicBezTo>
                  <a:lnTo>
                    <a:pt x="19337" y="11893"/>
                  </a:lnTo>
                  <a:cubicBezTo>
                    <a:pt x="19698" y="11810"/>
                    <a:pt x="19994" y="11732"/>
                    <a:pt x="20198" y="11675"/>
                  </a:cubicBezTo>
                  <a:lnTo>
                    <a:pt x="20522" y="11586"/>
                  </a:lnTo>
                  <a:lnTo>
                    <a:pt x="77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30;p43">
              <a:extLst>
                <a:ext uri="{FF2B5EF4-FFF2-40B4-BE49-F238E27FC236}">
                  <a16:creationId xmlns:a16="http://schemas.microsoft.com/office/drawing/2014/main" id="{3213AC4E-C059-4C74-A23A-E38D0884586C}"/>
                </a:ext>
              </a:extLst>
            </p:cNvPr>
            <p:cNvSpPr/>
            <p:nvPr/>
          </p:nvSpPr>
          <p:spPr>
            <a:xfrm>
              <a:off x="9607652" y="389075"/>
              <a:ext cx="211011" cy="168426"/>
            </a:xfrm>
            <a:custGeom>
              <a:avLst/>
              <a:gdLst/>
              <a:ahLst/>
              <a:cxnLst/>
              <a:rect l="l" t="t" r="r" b="b"/>
              <a:pathLst>
                <a:path w="18309" h="14614" extrusionOk="0">
                  <a:moveTo>
                    <a:pt x="6669" y="0"/>
                  </a:moveTo>
                  <a:lnTo>
                    <a:pt x="5755" y="1759"/>
                  </a:lnTo>
                  <a:lnTo>
                    <a:pt x="5311" y="2609"/>
                  </a:lnTo>
                  <a:lnTo>
                    <a:pt x="4775" y="3539"/>
                  </a:lnTo>
                  <a:cubicBezTo>
                    <a:pt x="4393" y="4178"/>
                    <a:pt x="4032" y="4885"/>
                    <a:pt x="3589" y="5547"/>
                  </a:cubicBezTo>
                  <a:lnTo>
                    <a:pt x="2339" y="7520"/>
                  </a:lnTo>
                  <a:cubicBezTo>
                    <a:pt x="1913" y="8134"/>
                    <a:pt x="1516" y="8707"/>
                    <a:pt x="1177" y="9198"/>
                  </a:cubicBezTo>
                  <a:cubicBezTo>
                    <a:pt x="843" y="9693"/>
                    <a:pt x="546" y="10094"/>
                    <a:pt x="331" y="10369"/>
                  </a:cubicBezTo>
                  <a:lnTo>
                    <a:pt x="1" y="10809"/>
                  </a:lnTo>
                  <a:cubicBezTo>
                    <a:pt x="1" y="10809"/>
                    <a:pt x="1100" y="11142"/>
                    <a:pt x="2784" y="11603"/>
                  </a:cubicBezTo>
                  <a:cubicBezTo>
                    <a:pt x="4462" y="12058"/>
                    <a:pt x="6698" y="12600"/>
                    <a:pt x="8999" y="13083"/>
                  </a:cubicBezTo>
                  <a:cubicBezTo>
                    <a:pt x="11306" y="13573"/>
                    <a:pt x="13611" y="13956"/>
                    <a:pt x="15365" y="14215"/>
                  </a:cubicBezTo>
                  <a:cubicBezTo>
                    <a:pt x="17120" y="14474"/>
                    <a:pt x="18309" y="14614"/>
                    <a:pt x="18309" y="14614"/>
                  </a:cubicBezTo>
                  <a:lnTo>
                    <a:pt x="17857" y="13938"/>
                  </a:lnTo>
                  <a:cubicBezTo>
                    <a:pt x="17571" y="13511"/>
                    <a:pt x="17156" y="12900"/>
                    <a:pt x="16636" y="12168"/>
                  </a:cubicBezTo>
                  <a:cubicBezTo>
                    <a:pt x="15606" y="10710"/>
                    <a:pt x="14205" y="8812"/>
                    <a:pt x="12759" y="6992"/>
                  </a:cubicBezTo>
                  <a:cubicBezTo>
                    <a:pt x="11309" y="5164"/>
                    <a:pt x="9769" y="3391"/>
                    <a:pt x="8616" y="2109"/>
                  </a:cubicBezTo>
                  <a:cubicBezTo>
                    <a:pt x="7457" y="823"/>
                    <a:pt x="6669" y="0"/>
                    <a:pt x="6669" y="0"/>
                  </a:cubicBezTo>
                  <a:close/>
                </a:path>
              </a:pathLst>
            </a:custGeom>
            <a:solidFill>
              <a:srgbClr val="3BDAD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31;p43">
              <a:extLst>
                <a:ext uri="{FF2B5EF4-FFF2-40B4-BE49-F238E27FC236}">
                  <a16:creationId xmlns:a16="http://schemas.microsoft.com/office/drawing/2014/main" id="{009B0B0B-F59C-4713-850E-38C7FE8C8BF2}"/>
                </a:ext>
              </a:extLst>
            </p:cNvPr>
            <p:cNvSpPr/>
            <p:nvPr/>
          </p:nvSpPr>
          <p:spPr>
            <a:xfrm>
              <a:off x="7838691" y="357232"/>
              <a:ext cx="1863224" cy="537757"/>
            </a:xfrm>
            <a:custGeom>
              <a:avLst/>
              <a:gdLst/>
              <a:ahLst/>
              <a:cxnLst/>
              <a:rect l="l" t="t" r="r" b="b"/>
              <a:pathLst>
                <a:path w="161668" h="46660" extrusionOk="0">
                  <a:moveTo>
                    <a:pt x="161110" y="0"/>
                  </a:moveTo>
                  <a:cubicBezTo>
                    <a:pt x="161110" y="0"/>
                    <a:pt x="160865" y="522"/>
                    <a:pt x="160440" y="1433"/>
                  </a:cubicBezTo>
                  <a:cubicBezTo>
                    <a:pt x="160039" y="2357"/>
                    <a:pt x="159362" y="3628"/>
                    <a:pt x="158568" y="5162"/>
                  </a:cubicBezTo>
                  <a:lnTo>
                    <a:pt x="157173" y="7584"/>
                  </a:lnTo>
                  <a:cubicBezTo>
                    <a:pt x="156641" y="8422"/>
                    <a:pt x="156089" y="9313"/>
                    <a:pt x="155497" y="10221"/>
                  </a:cubicBezTo>
                  <a:cubicBezTo>
                    <a:pt x="154272" y="12012"/>
                    <a:pt x="152929" y="13905"/>
                    <a:pt x="151440" y="15693"/>
                  </a:cubicBezTo>
                  <a:cubicBezTo>
                    <a:pt x="148507" y="19305"/>
                    <a:pt x="145174" y="22612"/>
                    <a:pt x="142507" y="24911"/>
                  </a:cubicBezTo>
                  <a:cubicBezTo>
                    <a:pt x="141846" y="25494"/>
                    <a:pt x="141213" y="25997"/>
                    <a:pt x="140666" y="26459"/>
                  </a:cubicBezTo>
                  <a:cubicBezTo>
                    <a:pt x="140124" y="26927"/>
                    <a:pt x="139627" y="27305"/>
                    <a:pt x="139217" y="27618"/>
                  </a:cubicBezTo>
                  <a:lnTo>
                    <a:pt x="137937" y="28609"/>
                  </a:lnTo>
                  <a:cubicBezTo>
                    <a:pt x="137937" y="28609"/>
                    <a:pt x="137823" y="28702"/>
                    <a:pt x="137599" y="28864"/>
                  </a:cubicBezTo>
                  <a:lnTo>
                    <a:pt x="136625" y="29562"/>
                  </a:lnTo>
                  <a:cubicBezTo>
                    <a:pt x="136205" y="29860"/>
                    <a:pt x="135703" y="30236"/>
                    <a:pt x="135110" y="30641"/>
                  </a:cubicBezTo>
                  <a:lnTo>
                    <a:pt x="133097" y="31981"/>
                  </a:lnTo>
                  <a:cubicBezTo>
                    <a:pt x="132354" y="32464"/>
                    <a:pt x="131526" y="32955"/>
                    <a:pt x="130664" y="33492"/>
                  </a:cubicBezTo>
                  <a:cubicBezTo>
                    <a:pt x="129795" y="34018"/>
                    <a:pt x="128851" y="34532"/>
                    <a:pt x="127892" y="35088"/>
                  </a:cubicBezTo>
                  <a:cubicBezTo>
                    <a:pt x="126910" y="35609"/>
                    <a:pt x="125898" y="36151"/>
                    <a:pt x="124858" y="36677"/>
                  </a:cubicBezTo>
                  <a:lnTo>
                    <a:pt x="123269" y="37445"/>
                  </a:lnTo>
                  <a:lnTo>
                    <a:pt x="122471" y="37831"/>
                  </a:lnTo>
                  <a:lnTo>
                    <a:pt x="121658" y="38191"/>
                  </a:lnTo>
                  <a:cubicBezTo>
                    <a:pt x="117331" y="40148"/>
                    <a:pt x="112830" y="41708"/>
                    <a:pt x="109400" y="42671"/>
                  </a:cubicBezTo>
                  <a:cubicBezTo>
                    <a:pt x="108548" y="42933"/>
                    <a:pt x="107755" y="43126"/>
                    <a:pt x="107054" y="43303"/>
                  </a:cubicBezTo>
                  <a:cubicBezTo>
                    <a:pt x="106351" y="43478"/>
                    <a:pt x="105744" y="43651"/>
                    <a:pt x="105236" y="43757"/>
                  </a:cubicBezTo>
                  <a:lnTo>
                    <a:pt x="103643" y="44107"/>
                  </a:lnTo>
                  <a:lnTo>
                    <a:pt x="103225" y="44199"/>
                  </a:lnTo>
                  <a:cubicBezTo>
                    <a:pt x="102954" y="44260"/>
                    <a:pt x="102557" y="44350"/>
                    <a:pt x="102045" y="44437"/>
                  </a:cubicBezTo>
                  <a:cubicBezTo>
                    <a:pt x="101024" y="44624"/>
                    <a:pt x="99570" y="44912"/>
                    <a:pt x="97808" y="45152"/>
                  </a:cubicBezTo>
                  <a:cubicBezTo>
                    <a:pt x="94477" y="45642"/>
                    <a:pt x="90060" y="46047"/>
                    <a:pt x="85593" y="46047"/>
                  </a:cubicBezTo>
                  <a:cubicBezTo>
                    <a:pt x="85346" y="46047"/>
                    <a:pt x="85099" y="46046"/>
                    <a:pt x="84852" y="46043"/>
                  </a:cubicBezTo>
                  <a:lnTo>
                    <a:pt x="81297" y="45894"/>
                  </a:lnTo>
                  <a:cubicBezTo>
                    <a:pt x="80126" y="45839"/>
                    <a:pt x="78970" y="45838"/>
                    <a:pt x="77858" y="45685"/>
                  </a:cubicBezTo>
                  <a:lnTo>
                    <a:pt x="74645" y="45350"/>
                  </a:lnTo>
                  <a:lnTo>
                    <a:pt x="73157" y="45199"/>
                  </a:lnTo>
                  <a:cubicBezTo>
                    <a:pt x="72679" y="45130"/>
                    <a:pt x="72218" y="45043"/>
                    <a:pt x="71774" y="44973"/>
                  </a:cubicBezTo>
                  <a:lnTo>
                    <a:pt x="67490" y="44263"/>
                  </a:lnTo>
                  <a:cubicBezTo>
                    <a:pt x="66973" y="44183"/>
                    <a:pt x="66576" y="44063"/>
                    <a:pt x="66299" y="44009"/>
                  </a:cubicBezTo>
                  <a:lnTo>
                    <a:pt x="65878" y="43911"/>
                  </a:lnTo>
                  <a:lnTo>
                    <a:pt x="64269" y="43543"/>
                  </a:lnTo>
                  <a:lnTo>
                    <a:pt x="62422" y="43127"/>
                  </a:lnTo>
                  <a:cubicBezTo>
                    <a:pt x="62065" y="43043"/>
                    <a:pt x="61684" y="42965"/>
                    <a:pt x="61286" y="42864"/>
                  </a:cubicBezTo>
                  <a:lnTo>
                    <a:pt x="60042" y="42503"/>
                  </a:lnTo>
                  <a:cubicBezTo>
                    <a:pt x="56565" y="41535"/>
                    <a:pt x="51952" y="40104"/>
                    <a:pt x="47487" y="38219"/>
                  </a:cubicBezTo>
                  <a:cubicBezTo>
                    <a:pt x="46372" y="37752"/>
                    <a:pt x="45246" y="37308"/>
                    <a:pt x="44153" y="36833"/>
                  </a:cubicBezTo>
                  <a:lnTo>
                    <a:pt x="40986" y="35324"/>
                  </a:lnTo>
                  <a:cubicBezTo>
                    <a:pt x="38911" y="34394"/>
                    <a:pt x="37062" y="33331"/>
                    <a:pt x="35455" y="32473"/>
                  </a:cubicBezTo>
                  <a:cubicBezTo>
                    <a:pt x="34656" y="32034"/>
                    <a:pt x="33910" y="31657"/>
                    <a:pt x="33271" y="31280"/>
                  </a:cubicBezTo>
                  <a:lnTo>
                    <a:pt x="31628" y="30282"/>
                  </a:lnTo>
                  <a:lnTo>
                    <a:pt x="30196" y="29414"/>
                  </a:lnTo>
                  <a:lnTo>
                    <a:pt x="28763" y="28546"/>
                  </a:lnTo>
                  <a:cubicBezTo>
                    <a:pt x="28299" y="28283"/>
                    <a:pt x="27771" y="27906"/>
                    <a:pt x="27154" y="27494"/>
                  </a:cubicBezTo>
                  <a:lnTo>
                    <a:pt x="25084" y="26096"/>
                  </a:lnTo>
                  <a:lnTo>
                    <a:pt x="23902" y="25297"/>
                  </a:lnTo>
                  <a:cubicBezTo>
                    <a:pt x="23489" y="25025"/>
                    <a:pt x="23069" y="24738"/>
                    <a:pt x="22654" y="24416"/>
                  </a:cubicBezTo>
                  <a:lnTo>
                    <a:pt x="20009" y="22439"/>
                  </a:lnTo>
                  <a:cubicBezTo>
                    <a:pt x="18140" y="21115"/>
                    <a:pt x="16305" y="19494"/>
                    <a:pt x="14405" y="17958"/>
                  </a:cubicBezTo>
                  <a:cubicBezTo>
                    <a:pt x="13443" y="17202"/>
                    <a:pt x="12564" y="16349"/>
                    <a:pt x="11665" y="15548"/>
                  </a:cubicBezTo>
                  <a:lnTo>
                    <a:pt x="9044" y="13179"/>
                  </a:lnTo>
                  <a:lnTo>
                    <a:pt x="4594" y="8765"/>
                  </a:lnTo>
                  <a:lnTo>
                    <a:pt x="460" y="4259"/>
                  </a:lnTo>
                  <a:lnTo>
                    <a:pt x="0" y="4662"/>
                  </a:lnTo>
                  <a:lnTo>
                    <a:pt x="4153" y="9188"/>
                  </a:lnTo>
                  <a:lnTo>
                    <a:pt x="8623" y="13623"/>
                  </a:lnTo>
                  <a:lnTo>
                    <a:pt x="11257" y="16005"/>
                  </a:lnTo>
                  <a:cubicBezTo>
                    <a:pt x="12161" y="16808"/>
                    <a:pt x="13044" y="17667"/>
                    <a:pt x="14010" y="18425"/>
                  </a:cubicBezTo>
                  <a:cubicBezTo>
                    <a:pt x="15919" y="19967"/>
                    <a:pt x="17763" y="21596"/>
                    <a:pt x="19642" y="22928"/>
                  </a:cubicBezTo>
                  <a:lnTo>
                    <a:pt x="22298" y="24914"/>
                  </a:lnTo>
                  <a:cubicBezTo>
                    <a:pt x="22713" y="25238"/>
                    <a:pt x="23137" y="25526"/>
                    <a:pt x="23551" y="25799"/>
                  </a:cubicBezTo>
                  <a:lnTo>
                    <a:pt x="24740" y="26601"/>
                  </a:lnTo>
                  <a:lnTo>
                    <a:pt x="26819" y="28004"/>
                  </a:lnTo>
                  <a:cubicBezTo>
                    <a:pt x="27439" y="28420"/>
                    <a:pt x="27970" y="28799"/>
                    <a:pt x="28435" y="29064"/>
                  </a:cubicBezTo>
                  <a:lnTo>
                    <a:pt x="29875" y="29934"/>
                  </a:lnTo>
                  <a:lnTo>
                    <a:pt x="31313" y="30807"/>
                  </a:lnTo>
                  <a:lnTo>
                    <a:pt x="32964" y="31810"/>
                  </a:lnTo>
                  <a:cubicBezTo>
                    <a:pt x="33606" y="32190"/>
                    <a:pt x="34357" y="32568"/>
                    <a:pt x="35159" y="33009"/>
                  </a:cubicBezTo>
                  <a:cubicBezTo>
                    <a:pt x="36776" y="33870"/>
                    <a:pt x="38634" y="34939"/>
                    <a:pt x="40720" y="35874"/>
                  </a:cubicBezTo>
                  <a:lnTo>
                    <a:pt x="43902" y="37391"/>
                  </a:lnTo>
                  <a:cubicBezTo>
                    <a:pt x="45001" y="37869"/>
                    <a:pt x="46134" y="38314"/>
                    <a:pt x="47255" y="38785"/>
                  </a:cubicBezTo>
                  <a:cubicBezTo>
                    <a:pt x="51743" y="40679"/>
                    <a:pt x="56383" y="42120"/>
                    <a:pt x="59880" y="43092"/>
                  </a:cubicBezTo>
                  <a:lnTo>
                    <a:pt x="61132" y="43456"/>
                  </a:lnTo>
                  <a:cubicBezTo>
                    <a:pt x="61532" y="43557"/>
                    <a:pt x="61916" y="43635"/>
                    <a:pt x="62274" y="43719"/>
                  </a:cubicBezTo>
                  <a:lnTo>
                    <a:pt x="64134" y="44141"/>
                  </a:lnTo>
                  <a:lnTo>
                    <a:pt x="65752" y="44510"/>
                  </a:lnTo>
                  <a:lnTo>
                    <a:pt x="66176" y="44609"/>
                  </a:lnTo>
                  <a:cubicBezTo>
                    <a:pt x="66453" y="44663"/>
                    <a:pt x="66853" y="44783"/>
                    <a:pt x="67375" y="44864"/>
                  </a:cubicBezTo>
                  <a:lnTo>
                    <a:pt x="71683" y="45579"/>
                  </a:lnTo>
                  <a:cubicBezTo>
                    <a:pt x="72131" y="45651"/>
                    <a:pt x="72593" y="45738"/>
                    <a:pt x="73074" y="45806"/>
                  </a:cubicBezTo>
                  <a:lnTo>
                    <a:pt x="74573" y="45959"/>
                  </a:lnTo>
                  <a:lnTo>
                    <a:pt x="77805" y="46296"/>
                  </a:lnTo>
                  <a:cubicBezTo>
                    <a:pt x="78925" y="46448"/>
                    <a:pt x="80087" y="46451"/>
                    <a:pt x="81268" y="46506"/>
                  </a:cubicBezTo>
                  <a:lnTo>
                    <a:pt x="84845" y="46655"/>
                  </a:lnTo>
                  <a:cubicBezTo>
                    <a:pt x="85099" y="46658"/>
                    <a:pt x="85353" y="46659"/>
                    <a:pt x="85607" y="46659"/>
                  </a:cubicBezTo>
                  <a:cubicBezTo>
                    <a:pt x="90101" y="46659"/>
                    <a:pt x="94544" y="46251"/>
                    <a:pt x="97894" y="45760"/>
                  </a:cubicBezTo>
                  <a:cubicBezTo>
                    <a:pt x="99668" y="45517"/>
                    <a:pt x="101133" y="45227"/>
                    <a:pt x="102160" y="45039"/>
                  </a:cubicBezTo>
                  <a:cubicBezTo>
                    <a:pt x="102675" y="44951"/>
                    <a:pt x="103076" y="44861"/>
                    <a:pt x="103350" y="44799"/>
                  </a:cubicBezTo>
                  <a:lnTo>
                    <a:pt x="103769" y="44707"/>
                  </a:lnTo>
                  <a:lnTo>
                    <a:pt x="105373" y="44355"/>
                  </a:lnTo>
                  <a:cubicBezTo>
                    <a:pt x="105886" y="44247"/>
                    <a:pt x="106496" y="44073"/>
                    <a:pt x="107203" y="43898"/>
                  </a:cubicBezTo>
                  <a:cubicBezTo>
                    <a:pt x="107911" y="43719"/>
                    <a:pt x="108708" y="43525"/>
                    <a:pt x="109566" y="43261"/>
                  </a:cubicBezTo>
                  <a:cubicBezTo>
                    <a:pt x="113020" y="42292"/>
                    <a:pt x="117551" y="40721"/>
                    <a:pt x="121907" y="38750"/>
                  </a:cubicBezTo>
                  <a:lnTo>
                    <a:pt x="122727" y="38389"/>
                  </a:lnTo>
                  <a:lnTo>
                    <a:pt x="123530" y="38000"/>
                  </a:lnTo>
                  <a:lnTo>
                    <a:pt x="125129" y="37227"/>
                  </a:lnTo>
                  <a:cubicBezTo>
                    <a:pt x="126177" y="36696"/>
                    <a:pt x="127197" y="36151"/>
                    <a:pt x="128186" y="35627"/>
                  </a:cubicBezTo>
                  <a:cubicBezTo>
                    <a:pt x="129153" y="35067"/>
                    <a:pt x="130104" y="34550"/>
                    <a:pt x="130979" y="34018"/>
                  </a:cubicBezTo>
                  <a:cubicBezTo>
                    <a:pt x="131847" y="33476"/>
                    <a:pt x="132680" y="32983"/>
                    <a:pt x="133428" y="32497"/>
                  </a:cubicBezTo>
                  <a:lnTo>
                    <a:pt x="135456" y="31148"/>
                  </a:lnTo>
                  <a:cubicBezTo>
                    <a:pt x="136054" y="30740"/>
                    <a:pt x="136558" y="30361"/>
                    <a:pt x="136984" y="30060"/>
                  </a:cubicBezTo>
                  <a:lnTo>
                    <a:pt x="137963" y="29358"/>
                  </a:lnTo>
                  <a:cubicBezTo>
                    <a:pt x="138189" y="29194"/>
                    <a:pt x="138303" y="29101"/>
                    <a:pt x="138303" y="29101"/>
                  </a:cubicBezTo>
                  <a:lnTo>
                    <a:pt x="139593" y="28103"/>
                  </a:lnTo>
                  <a:cubicBezTo>
                    <a:pt x="140005" y="27788"/>
                    <a:pt x="140505" y="27405"/>
                    <a:pt x="141054" y="26934"/>
                  </a:cubicBezTo>
                  <a:cubicBezTo>
                    <a:pt x="141603" y="26467"/>
                    <a:pt x="142244" y="25961"/>
                    <a:pt x="142907" y="25375"/>
                  </a:cubicBezTo>
                  <a:cubicBezTo>
                    <a:pt x="145594" y="23057"/>
                    <a:pt x="148955" y="19724"/>
                    <a:pt x="151913" y="16081"/>
                  </a:cubicBezTo>
                  <a:cubicBezTo>
                    <a:pt x="153415" y="14277"/>
                    <a:pt x="154768" y="12369"/>
                    <a:pt x="156005" y="10562"/>
                  </a:cubicBezTo>
                  <a:cubicBezTo>
                    <a:pt x="156603" y="9646"/>
                    <a:pt x="157159" y="8748"/>
                    <a:pt x="157697" y="7902"/>
                  </a:cubicBezTo>
                  <a:lnTo>
                    <a:pt x="159102" y="5458"/>
                  </a:lnTo>
                  <a:cubicBezTo>
                    <a:pt x="159906" y="3910"/>
                    <a:pt x="160589" y="2626"/>
                    <a:pt x="160993" y="1695"/>
                  </a:cubicBezTo>
                  <a:lnTo>
                    <a:pt x="161667" y="248"/>
                  </a:lnTo>
                  <a:lnTo>
                    <a:pt x="1611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1697;p60">
            <a:extLst>
              <a:ext uri="{FF2B5EF4-FFF2-40B4-BE49-F238E27FC236}">
                <a16:creationId xmlns:a16="http://schemas.microsoft.com/office/drawing/2014/main" id="{1A5A6834-A68E-4C62-8D77-07F550746176}"/>
              </a:ext>
            </a:extLst>
          </p:cNvPr>
          <p:cNvSpPr txBox="1">
            <a:spLocks/>
          </p:cNvSpPr>
          <p:nvPr/>
        </p:nvSpPr>
        <p:spPr>
          <a:xfrm>
            <a:off x="6409488" y="3952187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obster Two"/>
              <a:buNone/>
              <a:defRPr sz="24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obster Two"/>
              <a:buNone/>
              <a:defRPr sz="24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obster Two"/>
              <a:buNone/>
              <a:defRPr sz="24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obster Two"/>
              <a:buNone/>
              <a:defRPr sz="24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obster Two"/>
              <a:buNone/>
              <a:defRPr sz="24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obster Two"/>
              <a:buNone/>
              <a:defRPr sz="24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obster Two"/>
              <a:buNone/>
              <a:defRPr sz="24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obster Two"/>
              <a:buNone/>
              <a:defRPr sz="24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obster Two"/>
              <a:buNone/>
              <a:defRPr sz="24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r>
              <a:rPr lang="en-US" sz="3200" b="1" i="1" dirty="0" err="1"/>
              <a:t>Pertanyaan</a:t>
            </a:r>
            <a:r>
              <a:rPr lang="en-US" sz="3200" b="1" i="1" dirty="0"/>
              <a:t> ??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55330468"/>
      </p:ext>
    </p:extLst>
  </p:cSld>
  <p:clrMapOvr>
    <a:masterClrMapping/>
  </p:clrMapOvr>
</p:sld>
</file>

<file path=ppt/theme/theme1.xml><?xml version="1.0" encoding="utf-8"?>
<a:theme xmlns:a="http://schemas.openxmlformats.org/drawingml/2006/main" name="Food Truck Business Plan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FBDB64"/>
      </a:accent1>
      <a:accent2>
        <a:srgbClr val="EA8894"/>
      </a:accent2>
      <a:accent3>
        <a:srgbClr val="D12C28"/>
      </a:accent3>
      <a:accent4>
        <a:srgbClr val="E2881E"/>
      </a:accent4>
      <a:accent5>
        <a:srgbClr val="79C973"/>
      </a:accent5>
      <a:accent6>
        <a:srgbClr val="BCEFF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221</Words>
  <Application>Microsoft Office PowerPoint</Application>
  <PresentationFormat>On-screen Show (16:9)</PresentationFormat>
  <Paragraphs>56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Lobster Two</vt:lpstr>
      <vt:lpstr>Poppins</vt:lpstr>
      <vt:lpstr>Catamaran</vt:lpstr>
      <vt:lpstr>Food Truck Business Plan</vt:lpstr>
      <vt:lpstr>UTS</vt:lpstr>
      <vt:lpstr>Nama Kelompok</vt:lpstr>
      <vt:lpstr>SansCash </vt:lpstr>
      <vt:lpstr>Inspirasi </vt:lpstr>
      <vt:lpstr>Pengguna?</vt:lpstr>
      <vt:lpstr>Fitur SansCash</vt:lpstr>
      <vt:lpstr>Fitur SansCash</vt:lpstr>
      <vt:lpstr>Fitur SansCash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RPL</dc:title>
  <dc:creator>user</dc:creator>
  <cp:lastModifiedBy>gowinda kadek</cp:lastModifiedBy>
  <cp:revision>17</cp:revision>
  <dcterms:modified xsi:type="dcterms:W3CDTF">2020-11-04T06:16:56Z</dcterms:modified>
</cp:coreProperties>
</file>