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F51E0B0-BCB3-4E12-8C2A-1FCA01D389C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793B7A7-723B-40BA-BA00-7C833AF9CAE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4/22/2021 7:17:43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BD__Profit_Analysis" id="2" name="slide2">
            <a:extLst>
              <a:ext uri="{FF2B5EF4-FFF2-40B4-BE49-F238E27FC236}">
                <a16:creationId xmlns:a16="http://schemas.microsoft.com/office/drawing/2014/main" id="{52149B66-EFC8-4328-B60D-E19F6C4045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1" y="0"/>
            <a:ext cx="11094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2021-04-22T01:47:44Z</dcterms:created>
  <dcterms:modified xsi:type="dcterms:W3CDTF">2021-04-22T01:47:44Z</dcterms:modified>
</cp:coreProperties>
</file>