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F69FEA-11F9-4965-A0D9-295BC5BDF0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5A9DFA-465C-498A-9F10-5413F14271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5/4/2021 3:04:58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BD_Revenue analysis" id="2" name="slide2">
            <a:extLst>
              <a:ext uri="{FF2B5EF4-FFF2-40B4-BE49-F238E27FC236}">
                <a16:creationId xmlns:a16="http://schemas.microsoft.com/office/drawing/2014/main" id="{4B6D0A1F-07CF-43F9-9C2F-211B92F5C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1" y="0"/>
            <a:ext cx="11094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2021-05-04T09:34:59Z</dcterms:created>
  <dcterms:modified xsi:type="dcterms:W3CDTF">2021-05-04T09:34:59Z</dcterms:modified>
</cp:coreProperties>
</file>