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Loan Risk Analysis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336040"/>
            <a:ext cx="10828020" cy="43427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 Engineering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88625" cy="4351655"/>
          </a:xfrm>
        </p:spPr>
        <p:txBody>
          <a:bodyPr>
            <a:normAutofit lnSpcReduction="10000"/>
          </a:bodyPr>
          <a:p>
            <a:r>
              <a:rPr lang="en-US"/>
              <a:t>Imput missing data by two layers of statistics(group by and then mean/mode)</a:t>
            </a:r>
            <a:endParaRPr lang="en-US"/>
          </a:p>
          <a:p>
            <a:pPr lvl="1"/>
            <a:r>
              <a:rPr lang="en-US"/>
              <a:t>numeric data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categorical data </a:t>
            </a:r>
            <a:endParaRPr lang="en-US"/>
          </a:p>
          <a:p>
            <a:pPr lvl="1"/>
            <a:endParaRPr lang="en-US"/>
          </a:p>
          <a:p>
            <a:r>
              <a:rPr lang="en-US"/>
              <a:t>Split training set and test set by stratified sampling to maintain the imbalance ratio of classes</a:t>
            </a:r>
            <a:endParaRPr lang="en-US"/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93495" y="4939665"/>
            <a:ext cx="6518910" cy="1107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05" y="3724275"/>
            <a:ext cx="10226040" cy="2565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55" y="3009900"/>
            <a:ext cx="10421620" cy="2495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9120"/>
            <a:ext cx="9711690" cy="5598160"/>
          </a:xfrm>
        </p:spPr>
        <p:txBody>
          <a:bodyPr/>
          <a:p>
            <a:r>
              <a:rPr lang="en-US"/>
              <a:t>Classify target label : good loan  (0) and bad loan (1) </a:t>
            </a:r>
            <a:endParaRPr lang="en-US"/>
          </a:p>
          <a:p>
            <a:pPr lvl="1"/>
            <a:r>
              <a:rPr lang="en-US"/>
              <a:t>from loan status</a:t>
            </a:r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13180" y="1544320"/>
            <a:ext cx="8238490" cy="2280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80" y="3961130"/>
            <a:ext cx="8558530" cy="25203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0000" cy="4351655"/>
          </a:xfrm>
        </p:spPr>
        <p:txBody>
          <a:bodyPr/>
          <a:p>
            <a:r>
              <a:rPr lang="en-US"/>
              <a:t>Logistic Regression - for binary classifier using simple algorithm</a:t>
            </a:r>
            <a:endParaRPr lang="en-US"/>
          </a:p>
          <a:p>
            <a:pPr lvl="1"/>
            <a:r>
              <a:rPr lang="en-US"/>
              <a:t>Accuracy  = 86.84%</a:t>
            </a:r>
            <a:endParaRPr lang="en-US"/>
          </a:p>
          <a:p>
            <a:pPr lvl="1"/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66190" y="2701925"/>
            <a:ext cx="5574030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35" y="4711065"/>
            <a:ext cx="4614545" cy="18078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601345"/>
            <a:ext cx="10379075" cy="4687570"/>
          </a:xfrm>
        </p:spPr>
        <p:txBody>
          <a:bodyPr/>
          <a:p>
            <a:r>
              <a:rPr lang="en-US"/>
              <a:t>Tensorflow Deep Neural Network - to see if any improvement by using complex algorithm for simple classifier problem</a:t>
            </a:r>
            <a:endParaRPr lang="en-US"/>
          </a:p>
          <a:p>
            <a:pPr lvl="1"/>
            <a:r>
              <a:rPr lang="en-US"/>
              <a:t>Accuracy = 86.38%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66850" y="2008505"/>
            <a:ext cx="6487795" cy="3705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0" y="5801360"/>
            <a:ext cx="230124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Source:</a:t>
            </a:r>
            <a:endParaRPr lang="en-US"/>
          </a:p>
          <a:p>
            <a:pPr marL="0" indent="0">
              <a:buNone/>
            </a:pPr>
            <a:r>
              <a:rPr lang="en-US"/>
              <a:t>Lending Club</a:t>
            </a:r>
            <a:endParaRPr lang="en-US"/>
          </a:p>
          <a:p>
            <a:r>
              <a:rPr lang="en-US"/>
              <a:t>Loan Application data</a:t>
            </a:r>
            <a:endParaRPr lang="en-US"/>
          </a:p>
          <a:p>
            <a:r>
              <a:rPr lang="en-US"/>
              <a:t>Borrower financial and demographic data</a:t>
            </a:r>
            <a:endParaRPr lang="en-US"/>
          </a:p>
          <a:p>
            <a:r>
              <a:rPr lang="en-US"/>
              <a:t>Loan status data 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Range:</a:t>
            </a:r>
            <a:endParaRPr lang="en-US"/>
          </a:p>
          <a:p>
            <a:r>
              <a:rPr lang="en-US"/>
              <a:t>Time range from 2007 to 2018</a:t>
            </a:r>
            <a:endParaRPr lang="en-US"/>
          </a:p>
          <a:p>
            <a:r>
              <a:rPr lang="en-US"/>
              <a:t>145 columns and 2.2 million rows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Exploring Data</a:t>
            </a:r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317750"/>
            <a:ext cx="5181600" cy="336677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36520"/>
            <a:ext cx="5181600" cy="27292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04900" y="1224280"/>
            <a:ext cx="9805035" cy="4960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159510"/>
            <a:ext cx="11257280" cy="46342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782955"/>
            <a:ext cx="10618470" cy="4950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89175" y="530225"/>
            <a:ext cx="7915275" cy="56470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579880"/>
            <a:ext cx="10817860" cy="4522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830195" y="488950"/>
            <a:ext cx="7332345" cy="5888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WPS Presentation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Loan Risk Analysis</vt:lpstr>
      <vt:lpstr>Data</vt:lpstr>
      <vt:lpstr>Exploring Data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Feature Engineering</vt:lpstr>
      <vt:lpstr>PowerPoint 演示文稿</vt:lpstr>
      <vt:lpstr>Algorithm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Risk Analysis</dc:title>
  <dc:creator/>
  <cp:lastModifiedBy>Helena</cp:lastModifiedBy>
  <cp:revision>9</cp:revision>
  <dcterms:created xsi:type="dcterms:W3CDTF">2020-06-30T12:47:00Z</dcterms:created>
  <dcterms:modified xsi:type="dcterms:W3CDTF">2020-06-30T13:42:58Z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