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>
      <p:cViewPr varScale="1">
        <p:scale>
          <a:sx n="80" d="100"/>
          <a:sy n="80" d="100"/>
        </p:scale>
        <p:origin x="18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08563744"/>
        <c:axId val="-1208565920"/>
      </c:barChart>
      <c:catAx>
        <c:axId val="-120856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8565920"/>
        <c:crosses val="autoZero"/>
        <c:auto val="1"/>
        <c:lblAlgn val="ctr"/>
        <c:lblOffset val="100"/>
        <c:noMultiLvlLbl val="0"/>
      </c:catAx>
      <c:valAx>
        <c:axId val="-120856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856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Add your first bullet point here</a:t>
            </a:r>
          </a:p>
          <a:p>
            <a:r>
              <a:rPr/>
              <a:t>Add your second bullet point here</a:t>
            </a:r>
          </a:p>
          <a:p>
            <a:r>
              <a:rPr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First bullet point here</a:t>
            </a:r>
          </a:p>
          <a:p>
            <a:r>
              <a:rPr/>
              <a:t>Second bullet point here</a:t>
            </a:r>
          </a:p>
          <a:p>
            <a:r>
              <a:rPr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</TotalTime>
  <Words>137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mwangiwaithiageni33@gmail.com</dc:creator>
  <cp:lastModifiedBy>mwangiwaithiageni33@gmail.com</cp:lastModifiedBy>
  <cp:revision>1</cp:revision>
  <dcterms:created xsi:type="dcterms:W3CDTF">2019-10-02T10:26:39Z</dcterms:created>
  <dcterms:modified xsi:type="dcterms:W3CDTF">2019-10-02T10:28:00Z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