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81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3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9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ED95-B996-4DFC-BA87-D909C279B2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B349-5F89-48A8-8E44-AD37EF97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PEOPLE IN AFRICA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TECH PEOPLE IN BENIN,LIBYA &amp; NIGERIA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7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67" y="156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SIM SHAGAYA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57" y="3468800"/>
            <a:ext cx="10515600" cy="2527434"/>
          </a:xfrm>
        </p:spPr>
        <p:txBody>
          <a:bodyPr/>
          <a:lstStyle/>
          <a:p>
            <a:r>
              <a:rPr lang="en-US" dirty="0" smtClean="0"/>
              <a:t>Founder Konga.</a:t>
            </a:r>
          </a:p>
          <a:p>
            <a:r>
              <a:rPr lang="en-US" dirty="0" smtClean="0"/>
              <a:t>Founded Konga in 2012.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Nigerian citizen.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0" y="0"/>
            <a:ext cx="2682630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858" y="43189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ANNA EKELEDO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5547284"/>
            <a:ext cx="10515600" cy="2978195"/>
          </a:xfrm>
        </p:spPr>
        <p:txBody>
          <a:bodyPr/>
          <a:lstStyle/>
          <a:p>
            <a:r>
              <a:rPr lang="en-US" dirty="0" smtClean="0"/>
              <a:t>Executive Director Afri Labs.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Nigerian citizen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" y="-756297"/>
            <a:ext cx="4556234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445" y="2254922"/>
            <a:ext cx="10515600" cy="14323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ULRICH SOSSOU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65" y="3300911"/>
            <a:ext cx="10515600" cy="320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His current age 24 years.</a:t>
            </a:r>
          </a:p>
          <a:p>
            <a:r>
              <a:rPr lang="en-US" sz="2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Born in Benin</a:t>
            </a:r>
          </a:p>
          <a:p>
            <a:r>
              <a:rPr lang="en-US" sz="2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 TAKITIZ web agency.</a:t>
            </a:r>
          </a:p>
          <a:p>
            <a:r>
              <a:rPr lang="en-US" sz="2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 Flyerco. </a:t>
            </a:r>
          </a:p>
          <a:p>
            <a:r>
              <a:rPr lang="en-US" sz="2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 TEKXL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5" y="132708"/>
            <a:ext cx="3181082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053" y="1716847"/>
            <a:ext cx="8464826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JOANE SETANGINI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28062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26 years old.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CEO Mboni.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 KhulaTech.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Apps like Guna &amp; Skrach.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Born in Benin.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8" y="132523"/>
            <a:ext cx="2117035" cy="23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STEVE NKASHAMA,AXEL PEYRIERE &amp; MATHIEU FRUCTUEX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Founders of Cariwoso.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Benin Citizens.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719" y="25175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DR.VERA ARIELLA AHOUANSOU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54" y="4498285"/>
            <a:ext cx="10515600" cy="232658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23 years old.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Born in Benin.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Founder and CEO KEA Medicals.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9" y="172278"/>
            <a:ext cx="4581469" cy="43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355" y="3082568"/>
            <a:ext cx="7302322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VITAL SOUNOUVOU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7" y="4304808"/>
            <a:ext cx="10515600" cy="28365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Exportunity.Net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Graduate in Telecommunications and Software Engineering.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Born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enin.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9" y="10766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838" y="2953778"/>
            <a:ext cx="7248334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CONSUELO DOUGAN CHAFFER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83" y="4279341"/>
            <a:ext cx="10515600" cy="25786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Founder &amp; General Manager EG Galleria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Analyst.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Procurement Service Analyst.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Guinean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" y="0"/>
            <a:ext cx="639436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OMAR,FORES YOUNIS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Co-founders Lisan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“language”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Libya citizens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MAHMOUD,ABDULRHIM,AIHAM,AYMEN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26369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Co-founders Sinbad App.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Libya citizens.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3" y="0"/>
            <a:ext cx="2548943" cy="23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159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TECH PEOPLE IN AFRICA   </vt:lpstr>
      <vt:lpstr>ULRICH SOSSOU</vt:lpstr>
      <vt:lpstr>   JOANE SETANGINI</vt:lpstr>
      <vt:lpstr>STEVE NKASHAMA,AXEL PEYRIERE &amp; MATHIEU FRUCTUEX</vt:lpstr>
      <vt:lpstr>DR.VERA ARIELLA AHOUANSOU</vt:lpstr>
      <vt:lpstr> VITAL SOUNOUVOU</vt:lpstr>
      <vt:lpstr>CONSUELO DOUGAN CHAFFER</vt:lpstr>
      <vt:lpstr> OMAR,FORES YOUNIS</vt:lpstr>
      <vt:lpstr>                                  MAHMOUD,ABDULRHIM,AIHAM,AYMEN</vt:lpstr>
      <vt:lpstr>                       SIM SHAGAYA</vt:lpstr>
      <vt:lpstr>           ANNA EKELEDO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mwangiwaithiageni33@gmail.com</dc:creator>
  <cp:lastModifiedBy>mwangiwaithiageni33@gmail.com</cp:lastModifiedBy>
  <cp:revision>17</cp:revision>
  <dcterms:created xsi:type="dcterms:W3CDTF">2019-02-21T14:35:06Z</dcterms:created>
  <dcterms:modified xsi:type="dcterms:W3CDTF">2019-02-21T17:13:35Z</dcterms:modified>
</cp:coreProperties>
</file>