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8A42A2E-5CA9-4FE3-85EF-5756F6ADB92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1F9A40F-A1F8-4062-91BB-2651351B51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Đề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Mạng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Hội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,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,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6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sân</a:t>
            </a:r>
            <a:r>
              <a:rPr lang="en-US" sz="2400" dirty="0" smtClean="0"/>
              <a:t> </a:t>
            </a:r>
            <a:r>
              <a:rPr lang="en-US" sz="2400" dirty="0" err="1" smtClean="0"/>
              <a:t>chơi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lứa</a:t>
            </a:r>
            <a:r>
              <a:rPr lang="en-US" sz="2400" dirty="0" smtClean="0"/>
              <a:t> </a:t>
            </a:r>
            <a:r>
              <a:rPr lang="en-US" sz="2400" dirty="0" err="1" smtClean="0"/>
              <a:t>tuổi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thuận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, </a:t>
            </a:r>
            <a:r>
              <a:rPr lang="en-US" sz="2400" dirty="0" err="1" smtClean="0"/>
              <a:t>miễn</a:t>
            </a:r>
            <a:r>
              <a:rPr lang="en-US" sz="2400" dirty="0" smtClean="0"/>
              <a:t> </a:t>
            </a:r>
            <a:r>
              <a:rPr lang="en-US" sz="2400" dirty="0" err="1" smtClean="0"/>
              <a:t>phí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chia </a:t>
            </a:r>
            <a:r>
              <a:rPr lang="en-US" sz="2400" dirty="0" err="1" smtClean="0"/>
              <a:t>sẻ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Ý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(</a:t>
            </a:r>
            <a:r>
              <a:rPr lang="en-US" dirty="0"/>
              <a:t>W</a:t>
            </a:r>
            <a:r>
              <a:rPr lang="en-US" dirty="0" smtClean="0"/>
              <a:t>hy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06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xã</a:t>
            </a:r>
            <a:r>
              <a:rPr lang="en-US" sz="2400" dirty="0" smtClean="0"/>
              <a:t> </a:t>
            </a:r>
            <a:r>
              <a:rPr lang="en-US" sz="2400" dirty="0" err="1" smtClean="0"/>
              <a:t>hội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ngừng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,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bận</a:t>
            </a:r>
            <a:r>
              <a:rPr lang="en-US" sz="2400" dirty="0" smtClean="0"/>
              <a:t> </a:t>
            </a:r>
            <a:r>
              <a:rPr lang="en-US" sz="2400" dirty="0" err="1" smtClean="0"/>
              <a:t>rộn</a:t>
            </a:r>
            <a:r>
              <a:rPr lang="en-US" sz="2400" dirty="0" smtClean="0"/>
              <a:t>,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sâ</a:t>
            </a:r>
            <a:r>
              <a:rPr lang="en-US" sz="24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chơi</a:t>
            </a:r>
            <a:r>
              <a:rPr lang="en-US" sz="2400" dirty="0" smtClean="0"/>
              <a:t>,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/>
              <a:t>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 smtClean="0"/>
              <a:t>kiệm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Ý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(Why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193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code.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smtClean="0"/>
              <a:t>(What)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Lấy</a:t>
            </a:r>
            <a:r>
              <a:rPr lang="en-US" sz="2400" dirty="0" smtClean="0"/>
              <a:t> 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.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bè</a:t>
            </a:r>
            <a:r>
              <a:rPr lang="en-US" sz="2400" dirty="0" smtClean="0"/>
              <a:t>,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smtClean="0"/>
              <a:t>(How)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Phâ</a:t>
            </a:r>
            <a:r>
              <a:rPr lang="en-US" sz="24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 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code: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Dùng</a:t>
            </a:r>
            <a:r>
              <a:rPr lang="en-US" sz="2400" dirty="0" smtClean="0"/>
              <a:t> MySQL </a:t>
            </a:r>
            <a:r>
              <a:rPr lang="en-US" sz="2400" dirty="0" err="1" smtClean="0"/>
              <a:t>tạo</a:t>
            </a:r>
            <a:r>
              <a:rPr lang="en-US" sz="2400" dirty="0" smtClean="0"/>
              <a:t> database.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Sử</a:t>
            </a:r>
            <a:r>
              <a:rPr lang="en-US" sz="2400" dirty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ADT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code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,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,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(How)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2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testcase</a:t>
            </a:r>
            <a:r>
              <a:rPr lang="en-US" sz="2400" dirty="0"/>
              <a:t>.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,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.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.</a:t>
            </a:r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trì</a:t>
            </a:r>
            <a:r>
              <a:rPr lang="en-US" sz="2400" dirty="0" smtClean="0"/>
              <a:t>, </a:t>
            </a:r>
            <a:r>
              <a:rPr lang="en-US" sz="2400" dirty="0" err="1" smtClean="0"/>
              <a:t>nâng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(How)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84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</TotalTime>
  <Words>339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Đề tài: Mạng Xã Hội</vt:lpstr>
      <vt:lpstr>Ý nghĩa và tính cấp thiết đề tài (Why)</vt:lpstr>
      <vt:lpstr>Ý nghĩa và tính cấp thiết đề tài (Why)</vt:lpstr>
      <vt:lpstr>Làm cái gì (What)</vt:lpstr>
      <vt:lpstr>Làm như thế nào (How)</vt:lpstr>
      <vt:lpstr>Làm như thế nào (How)</vt:lpstr>
      <vt:lpstr>Làm như thế nào (How)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</dc:title>
  <dc:creator>IT</dc:creator>
  <cp:lastModifiedBy>IT</cp:lastModifiedBy>
  <cp:revision>55</cp:revision>
  <dcterms:created xsi:type="dcterms:W3CDTF">2017-04-21T11:55:04Z</dcterms:created>
  <dcterms:modified xsi:type="dcterms:W3CDTF">2017-04-21T12:36:25Z</dcterms:modified>
</cp:coreProperties>
</file>