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v.ku6.com/show/vO9FW7YGx_WSvEKsf2l_Jg..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10665" y="80328"/>
            <a:ext cx="9144000" cy="2387600"/>
          </a:xfrm>
        </p:spPr>
        <p:txBody>
          <a:bodyPr/>
          <a:p>
            <a:r>
              <a:rPr lang="zh-CN" altLang="en-US"/>
              <a:t>从零维到十维空间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4511993"/>
            <a:ext cx="9144000" cy="1655762"/>
          </a:xfrm>
        </p:spPr>
        <p:txBody>
          <a:bodyPr/>
          <a:p>
            <a:r>
              <a:rPr lang="zh-CN" altLang="zh-CN" sz="4800"/>
              <a:t>陈威廷</a:t>
            </a:r>
            <a:endParaRPr lang="zh-CN" altLang="zh-CN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八维空间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把另外一条线穿过它，就变成了二维空间。同样的道理，我们来给七维空间升级。将之前的两点连线相交，我们就得到了八维空间！</a:t>
            </a:r>
            <a:endParaRPr lang="zh-CN" altLang="en-US"/>
          </a:p>
        </p:txBody>
      </p:sp>
      <p:pic>
        <p:nvPicPr>
          <p:cNvPr id="4" name="图片 3" descr="小Q截图-201611022345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6590" y="2743200"/>
            <a:ext cx="577151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九维空间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将八维空间继续卷曲，我们就得到了九维空间！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46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3080" y="2267585"/>
            <a:ext cx="3697605" cy="437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十维空间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它包含着所有的宇宙、所有的可能性、所有的时间线、所有的所有...........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47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6190" y="2380615"/>
            <a:ext cx="6162040" cy="29140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从一维空间到十维空间的讲解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hlinkClick r:id="rId1" tooltip=""/>
              </a:rPr>
              <a:t>http://v.ku6.com/show/vO9FW7YGx_WSvEKsf2l_Jg...html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55" y="48260"/>
            <a:ext cx="10515600" cy="1325563"/>
          </a:xfrm>
        </p:spPr>
        <p:txBody>
          <a:bodyPr/>
          <a:p>
            <a:r>
              <a:rPr lang="en-US" altLang="zh-CN"/>
              <a:t>	</a:t>
            </a:r>
            <a:r>
              <a:rPr lang="zh-CN" altLang="en-US"/>
              <a:t>零维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865" y="13112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让我们从一个点开始，和我们几何意义上的点一样，它没有大小、没有维度。它只是被想象出来的、作为标志一个位置的点。它什么也没有，空间、时间通通不存在，这就是零维度。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小Q截图-201611022250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8765" y="2659380"/>
            <a:ext cx="6238875" cy="38138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一维空间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好的，理解了零维之后我们开始一维空间。已经存在了一个点，我们再画一个点。两点之间连一条线。噔噔噔！一维空间诞生了！我们创造了空间！</a:t>
            </a:r>
            <a:endParaRPr lang="zh-CN" altLang="en-US"/>
          </a:p>
          <a:p>
            <a:r>
              <a:rPr lang="zh-CN" altLang="en-US"/>
              <a:t>一维空间只有长度，没有宽度和深度。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0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5840" y="3700780"/>
            <a:ext cx="5495290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二维空间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拥有了一条线，也就是拥有了一维空间。如何升级到二维呢？很简单，再画一条线，穿过原先的这条线，我么就有了二维空间，二维空间里的物体有宽度和长度，但是没有深度。你可以试一试，在纸上画一个长方形，长方形内部就是一个二维空间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08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2710" y="3723005"/>
            <a:ext cx="501904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三维空间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三维空间大家肯定熟悉，我们无时无刻都生活在三维空间中。三维空间有长度、宽度与高度。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10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7410" y="2905125"/>
            <a:ext cx="4980940" cy="2761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四维空间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四维比三维多一维，它是什么？是时间！</a:t>
            </a:r>
            <a:endParaRPr lang="zh-CN" altLang="en-US"/>
          </a:p>
          <a:p>
            <a:r>
              <a:rPr lang="zh-CN" altLang="en-US"/>
              <a:t>想象一下，左边有一个1分钟之前的我，右边则是现在我，将这“两个我”看成两个点 ，穿过他们连线，它就是四维空间里的线。太棒了，四维空间出现了！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1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9660" y="3774440"/>
            <a:ext cx="538099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五维空间</a:t>
            </a:r>
            <a:endParaRPr lang="zh-CN" altLang="en-US"/>
          </a:p>
        </p:txBody>
      </p:sp>
      <p:pic>
        <p:nvPicPr>
          <p:cNvPr id="4" name="内容占位符 3" descr="小Q截图-2016110223194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3990" y="2722245"/>
            <a:ext cx="5753100" cy="3429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6335" y="1568450"/>
            <a:ext cx="9944100" cy="12630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/>
              <a:t>	</a:t>
            </a:r>
            <a:r>
              <a:rPr lang="zh-CN" altLang="en-US" sz="2800"/>
              <a:t>在四维这条时间线的基础上，我再加一条时间线和这条时间线交叉，五维空间就出现了！五维空间，你可以看到你未来的不同分支。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六维空间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我们直接把五维空间弯曲，产生六维空间。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4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2515" y="2451100"/>
            <a:ext cx="3447415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	</a:t>
            </a:r>
            <a:r>
              <a:rPr lang="zh-CN" altLang="en-US"/>
              <a:t>七维空间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两个包含着无限时间线的点。将这两点连成一条线，就是七维空间的线。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小Q截图-20161102234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2955" y="2487295"/>
            <a:ext cx="5571490" cy="2885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WPS 演示</Application>
  <PresentationFormat>宽屏</PresentationFormat>
  <Paragraphs>64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</cp:revision>
  <dcterms:created xsi:type="dcterms:W3CDTF">2016-11-02T14:47:09Z</dcterms:created>
  <dcterms:modified xsi:type="dcterms:W3CDTF">2016-11-02T16:13:15Z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