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1" r:id="rId16"/>
    <p:sldId id="274" r:id="rId17"/>
    <p:sldId id="270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853A-BAE4-CFA9-BE43-7156CB268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AE171-EFD7-7ED7-9E5D-530CDC48E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7846-8266-F00F-36A0-F3DED043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80F-B7F9-4626-A3B3-19470E391AF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9A4F9-6D3C-4F5B-1736-2251817E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6A975-4618-B561-59F5-97CC5A6F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5BF-E587-41DD-9CE8-85E07E2A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1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F9DA-D927-1BD3-36E6-5D9CF1F5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1270D-1570-3435-2CED-499660003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67B1-6D7A-E837-04C4-F386466E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80F-B7F9-4626-A3B3-19470E391AF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9B4DC-C2DB-5EA2-EAF0-8B6F3289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E21FD-BB34-16E0-6718-5A15FE84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5BF-E587-41DD-9CE8-85E07E2A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3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AF8F7-8C85-34C2-AD04-9F8D3358D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11200-B6D8-3989-28A1-6765C1580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14724-67ED-F3F1-40EC-F5761600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80F-B7F9-4626-A3B3-19470E391AF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E0DD-9874-9137-EE92-5064112F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B734-F5FD-A84E-A7C9-CE1B2EB7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5BF-E587-41DD-9CE8-85E07E2A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7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F5BD-00EF-10FC-EEB1-73901BD9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137B-30E6-F663-C813-BE0179E8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FC01C-4015-4416-D7DC-60218B96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80F-B7F9-4626-A3B3-19470E391AF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D75C-F8A6-04CA-8C8C-5FC49734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EF56E-C114-FA6A-6F45-15200A9C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5BF-E587-41DD-9CE8-85E07E2A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6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E509-AD2D-5509-2797-24B8C707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B62C2-60F5-C4F3-7B51-43A91C077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1289B-04A2-A5F6-ED85-937B5314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80F-B7F9-4626-A3B3-19470E391AF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9EB0-95BF-40FA-BEEB-5D2D855B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A538F-C3FB-8D28-24E7-8A911E18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5BF-E587-41DD-9CE8-85E07E2A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D025-16FE-9FC0-28CA-143BCD16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62DA-24E3-B87B-0E15-C08EBD827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2267C-C883-2C17-51BF-CA6146324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54D3D-4DA3-A6ED-AC5A-50DE7918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80F-B7F9-4626-A3B3-19470E391AF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BEFB2-D182-C172-85CF-1230D49B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98BB2-767D-A884-C937-24E590E3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5BF-E587-41DD-9CE8-85E07E2A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1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9C40-F900-A705-4F8F-441D9433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16796-7386-8D8E-FCD1-42D535BCE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478D4-5936-D54A-B770-0D60C892B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0242B-5876-14AA-D762-22727B4B8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C507D-41C4-F369-AF4D-76464AA9C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C9DD1-F698-4CB1-06E7-16C08A92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80F-B7F9-4626-A3B3-19470E391AF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5C0A9-92F2-E719-6D9D-564F7DF7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41017-6386-D843-B470-1EF2CDA1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5BF-E587-41DD-9CE8-85E07E2A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4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A3F0-03ED-9063-07F5-2E7B5683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AC649-9E6C-4E0C-C0E8-886F7DE0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80F-B7F9-4626-A3B3-19470E391AF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B0EF8-067F-37AA-31E9-B67C721D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D2F6C-B025-CFB6-2C28-DFDB1371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5BF-E587-41DD-9CE8-85E07E2A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6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654F8-614F-6B97-4AF2-A9189E9C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80F-B7F9-4626-A3B3-19470E391AF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409C0-FBC2-6D09-6579-FAB4C3D1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A3B43-CCA4-1F31-FD1D-6B1FD55E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5BF-E587-41DD-9CE8-85E07E2A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9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47D4-BAD1-5742-5102-A507ED2C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8B5AC-0215-20A9-912D-8B1DAFACF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A0DAD-C3A4-49BD-477F-82559342F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C772E-22C3-50D1-CA7D-090F80CA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80F-B7F9-4626-A3B3-19470E391AF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7B96D-47B8-009A-C636-D1CD1F97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15DA9-4C41-313D-8E0A-156563CC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5BF-E587-41DD-9CE8-85E07E2A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1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15E1-8674-F63A-EEF5-A3658BCD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3D9E6-BF48-6AAE-AA80-27D9A2326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77D4E-06B9-CCDB-7176-E354C505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A5F94-03C6-6978-D422-37F461F1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80F-B7F9-4626-A3B3-19470E391AF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6D105-EF8C-9057-D515-E29692F9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1C1AC-0805-23EF-8F39-6F91D8FD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5BF-E587-41DD-9CE8-85E07E2A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6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1889B-A605-18A2-BE01-28F3271D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8238-275F-B607-6564-3069EFE5D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08DF-617F-F7B7-3C6D-DE79F25D0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EA80F-B7F9-4626-A3B3-19470E391AF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2176-B396-2B3D-6BBE-BCAA0A03A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08A2F-0CC6-0558-125F-2F7D30E7B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C5BF-E587-41DD-9CE8-85E07E2A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0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1B30-633D-B9C3-F582-1ACB33EE7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MICROSOFT'S NEW MOVIE STUDIO PROJECT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D119F-D6E2-CB42-A628-57AF5B3D3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Presenter: WAITI PETER KIGOTHO.</a:t>
            </a:r>
          </a:p>
          <a:p>
            <a:pPr algn="l"/>
            <a:r>
              <a:rPr lang="en-US" dirty="0"/>
              <a:t>Class         : DSFP COHORT 15</a:t>
            </a:r>
          </a:p>
          <a:p>
            <a:pPr algn="l"/>
            <a:r>
              <a:rPr lang="en-US" dirty="0"/>
              <a:t>SCHOOL    : MORINGA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6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5C5F-53A3-0EA9-567B-F81E990E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                                      Findings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96D8-F336-A1C1-ADA2-51DBB32B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578224"/>
            <a:ext cx="11077575" cy="6279775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popular Genres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92722E-9B49-9DDE-5B58-400559D3BA8E}"/>
              </a:ext>
            </a:extLst>
          </p:cNvPr>
          <p:cNvSpPr txBox="1">
            <a:spLocks/>
          </p:cNvSpPr>
          <p:nvPr/>
        </p:nvSpPr>
        <p:spPr>
          <a:xfrm>
            <a:off x="5572124" y="1259260"/>
            <a:ext cx="5781676" cy="4917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B5B78D-E463-066E-0C86-7DE017E3EB17}"/>
              </a:ext>
            </a:extLst>
          </p:cNvPr>
          <p:cNvSpPr txBox="1">
            <a:spLocks/>
          </p:cNvSpPr>
          <p:nvPr/>
        </p:nvSpPr>
        <p:spPr>
          <a:xfrm>
            <a:off x="838201" y="993399"/>
            <a:ext cx="10614422" cy="518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movies have been categorized with more than one movie genre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 such as Avatar have a combination of genres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action, adventure and Fantasy.</a:t>
            </a:r>
          </a:p>
          <a:p>
            <a:pPr algn="l">
              <a:lnSpc>
                <a:spcPct val="200000"/>
              </a:lnSpc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find the most popular genre there is need to split these genres into three columns for easier analysis</a:t>
            </a:r>
          </a:p>
        </p:txBody>
      </p:sp>
    </p:spTree>
    <p:extLst>
      <p:ext uri="{BB962C8B-B14F-4D97-AF65-F5344CB8AC3E}">
        <p14:creationId xmlns:p14="http://schemas.microsoft.com/office/powerpoint/2010/main" val="228990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5C5F-53A3-0EA9-567B-F81E990E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                                      Findings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96D8-F336-A1C1-ADA2-51DBB32B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578224"/>
            <a:ext cx="11077575" cy="6279775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popular Genres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92722E-9B49-9DDE-5B58-400559D3BA8E}"/>
              </a:ext>
            </a:extLst>
          </p:cNvPr>
          <p:cNvSpPr txBox="1">
            <a:spLocks/>
          </p:cNvSpPr>
          <p:nvPr/>
        </p:nvSpPr>
        <p:spPr>
          <a:xfrm>
            <a:off x="5572124" y="1259260"/>
            <a:ext cx="5781676" cy="4917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35EE8C-44DA-BF93-3465-9FC0FE6F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10" y="1438275"/>
            <a:ext cx="7500440" cy="512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3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5C5F-53A3-0EA9-567B-F81E990E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                                      Findings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96D8-F336-A1C1-ADA2-51DBB32B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578224"/>
            <a:ext cx="11077575" cy="6279775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popular Genres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92722E-9B49-9DDE-5B58-400559D3BA8E}"/>
              </a:ext>
            </a:extLst>
          </p:cNvPr>
          <p:cNvSpPr txBox="1">
            <a:spLocks/>
          </p:cNvSpPr>
          <p:nvPr/>
        </p:nvSpPr>
        <p:spPr>
          <a:xfrm>
            <a:off x="5572124" y="1259260"/>
            <a:ext cx="5781676" cy="4917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B04EE-C48E-139E-5BF9-B5A12AF49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7" y="1085849"/>
            <a:ext cx="10351766" cy="491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90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5C5F-53A3-0EA9-567B-F81E990E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                                      Findings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96D8-F336-A1C1-ADA2-51DBB32B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578224"/>
            <a:ext cx="11077575" cy="6279775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popular Genres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92722E-9B49-9DDE-5B58-400559D3BA8E}"/>
              </a:ext>
            </a:extLst>
          </p:cNvPr>
          <p:cNvSpPr txBox="1">
            <a:spLocks/>
          </p:cNvSpPr>
          <p:nvPr/>
        </p:nvSpPr>
        <p:spPr>
          <a:xfrm>
            <a:off x="5572124" y="1259260"/>
            <a:ext cx="5781676" cy="4917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28302-FF45-B542-99D7-74780467E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75" y="1252143"/>
            <a:ext cx="10038348" cy="49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9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5C5F-53A3-0EA9-567B-F81E990E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                                      Findings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96D8-F336-A1C1-ADA2-51DBB32B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578224"/>
            <a:ext cx="11077575" cy="6279775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popular Genres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92722E-9B49-9DDE-5B58-400559D3BA8E}"/>
              </a:ext>
            </a:extLst>
          </p:cNvPr>
          <p:cNvSpPr txBox="1">
            <a:spLocks/>
          </p:cNvSpPr>
          <p:nvPr/>
        </p:nvSpPr>
        <p:spPr>
          <a:xfrm>
            <a:off x="5572124" y="1259260"/>
            <a:ext cx="5781676" cy="4917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C06EE-E9D4-BC7F-0A0E-572161BA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76" y="1139984"/>
            <a:ext cx="10050123" cy="51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4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5C5F-53A3-0EA9-567B-F81E990E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                                      Findings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96D8-F336-A1C1-ADA2-51DBB32B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578224"/>
            <a:ext cx="11077575" cy="6279775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The Most used Language in Top1000 popular movies</a:t>
            </a:r>
          </a:p>
          <a:p>
            <a:endParaRPr lang="en-US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92722E-9B49-9DDE-5B58-400559D3BA8E}"/>
              </a:ext>
            </a:extLst>
          </p:cNvPr>
          <p:cNvSpPr txBox="1">
            <a:spLocks/>
          </p:cNvSpPr>
          <p:nvPr/>
        </p:nvSpPr>
        <p:spPr>
          <a:xfrm>
            <a:off x="5572124" y="1259260"/>
            <a:ext cx="5781676" cy="4917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74AED-CADB-AD8D-2299-38E3887F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36" y="1259260"/>
            <a:ext cx="8164389" cy="449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6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5C5F-53A3-0EA9-567B-F81E990E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23825"/>
            <a:ext cx="11163300" cy="557212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                                     Conclusion</a:t>
            </a:r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92722E-9B49-9DDE-5B58-400559D3BA8E}"/>
              </a:ext>
            </a:extLst>
          </p:cNvPr>
          <p:cNvSpPr txBox="1">
            <a:spLocks/>
          </p:cNvSpPr>
          <p:nvPr/>
        </p:nvSpPr>
        <p:spPr>
          <a:xfrm>
            <a:off x="5572124" y="1259260"/>
            <a:ext cx="5781676" cy="4917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B5B78D-E463-066E-0C86-7DE017E3EB17}"/>
              </a:ext>
            </a:extLst>
          </p:cNvPr>
          <p:cNvSpPr txBox="1">
            <a:spLocks/>
          </p:cNvSpPr>
          <p:nvPr/>
        </p:nvSpPr>
        <p:spPr>
          <a:xfrm>
            <a:off x="190500" y="681037"/>
            <a:ext cx="11262123" cy="549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correlation analysis between production budget and profit generated we notice that production budget influences the amount of profit generated But in some instances its not always the case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also see that most popular movies and most profitable movies are the ones that have a combination of movie genres.</a:t>
            </a:r>
          </a:p>
          <a:p>
            <a:pPr marL="0" indent="0" algn="l">
              <a:lnSpc>
                <a:spcPct val="200000"/>
              </a:lnSpc>
              <a:buNone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1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5C5F-53A3-0EA9-567B-F81E990E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                                    Conclusion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96D8-F336-A1C1-ADA2-51DBB32B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578224"/>
            <a:ext cx="11077575" cy="6279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92722E-9B49-9DDE-5B58-400559D3BA8E}"/>
              </a:ext>
            </a:extLst>
          </p:cNvPr>
          <p:cNvSpPr txBox="1">
            <a:spLocks/>
          </p:cNvSpPr>
          <p:nvPr/>
        </p:nvSpPr>
        <p:spPr>
          <a:xfrm>
            <a:off x="5572124" y="1259260"/>
            <a:ext cx="5781676" cy="4917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B5B78D-E463-066E-0C86-7DE017E3EB17}"/>
              </a:ext>
            </a:extLst>
          </p:cNvPr>
          <p:cNvSpPr txBox="1">
            <a:spLocks/>
          </p:cNvSpPr>
          <p:nvPr/>
        </p:nvSpPr>
        <p:spPr>
          <a:xfrm>
            <a:off x="838201" y="993399"/>
            <a:ext cx="10614422" cy="518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pie charts above we can see that there are three most popular genres i.e.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Action, Adventure and Sci-Fi.</a:t>
            </a:r>
          </a:p>
          <a:p>
            <a:pPr algn="l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three genre combinations makes up the most popular movies and can make a good combination for the audience . </a:t>
            </a:r>
          </a:p>
          <a:p>
            <a:pPr algn="l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popular movie genres include.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Drama, Animation ,crime and Comedy genres.</a:t>
            </a:r>
          </a:p>
          <a:p>
            <a:pPr algn="l">
              <a:lnSpc>
                <a:spcPct val="200000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100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5C5F-53A3-0EA9-567B-F81E990E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23825"/>
            <a:ext cx="11163300" cy="557212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                                     Conclusion</a:t>
            </a:r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92722E-9B49-9DDE-5B58-400559D3BA8E}"/>
              </a:ext>
            </a:extLst>
          </p:cNvPr>
          <p:cNvSpPr txBox="1">
            <a:spLocks/>
          </p:cNvSpPr>
          <p:nvPr/>
        </p:nvSpPr>
        <p:spPr>
          <a:xfrm>
            <a:off x="5572124" y="1259260"/>
            <a:ext cx="5781676" cy="4917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B5B78D-E463-066E-0C86-7DE017E3EB17}"/>
              </a:ext>
            </a:extLst>
          </p:cNvPr>
          <p:cNvSpPr txBox="1">
            <a:spLocks/>
          </p:cNvSpPr>
          <p:nvPr/>
        </p:nvSpPr>
        <p:spPr>
          <a:xfrm>
            <a:off x="190500" y="681037"/>
            <a:ext cx="11262123" cy="549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Documentary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Biography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 perform poorly in terms of popularity and profitability.</a:t>
            </a:r>
          </a:p>
          <a:p>
            <a:pPr algn="l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findings we realize that the most popular movies are in English with 94% appearance in the top 1000 popular movies </a:t>
            </a:r>
          </a:p>
          <a:p>
            <a:pPr marL="0" indent="0" algn="l">
              <a:lnSpc>
                <a:spcPct val="200000"/>
              </a:lnSpc>
              <a:buNone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70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5C5F-53A3-0EA9-567B-F81E990E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Business Problem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96D8-F336-A1C1-ADA2-51DBB32B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sees all the big companies creating original video content and they want to get in on the fun. They have decided to create a new movie studio, but they don’t know anything about creating movies.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what types of films are currently doing the best at the box office. </a:t>
            </a:r>
          </a:p>
          <a:p>
            <a:pPr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Translate those findings into actionable insights that the head of Microsoft's new movie studio can use to help decide what type of films to create.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9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5C5F-53A3-0EA9-567B-F81E990E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42874"/>
            <a:ext cx="11182350" cy="5381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Helvetica Neue"/>
              </a:rPr>
              <a:t>Methodology.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96D8-F336-A1C1-ADA2-51DBB32B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561975"/>
            <a:ext cx="11182350" cy="592455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1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Downloading the data inform of a zipped file.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folder contained csv files with different movie data sets.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of the data used was collected from the IMDb movie website and other movie websites.</a:t>
            </a:r>
            <a:endParaRPr lang="en-US" sz="21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1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 and loading the data.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created a function to read the files using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and Inspecting the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any missing values in all the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duplicates.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unnecessary rows and columns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data types.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number of rows and columns.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696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5C5F-53A3-0EA9-567B-F81E990E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42874"/>
            <a:ext cx="11182350" cy="5381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Helvetica Neue"/>
              </a:rPr>
              <a:t>Methodology.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96D8-F336-A1C1-ADA2-51DBB32B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681037"/>
            <a:ext cx="11182350" cy="584358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72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7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Filling the null values with the mean in int columns and </a:t>
            </a:r>
            <a:r>
              <a:rPr lang="en-US" sz="72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Not_given</a:t>
            </a:r>
            <a:r>
              <a:rPr lang="en-US" sz="7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string columns.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7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Dropping unnecessary columns.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7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Dropping duplicates in each data frame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72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the </a:t>
            </a:r>
            <a:r>
              <a:rPr lang="en-US" sz="7200" b="1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72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merged the necessary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easier analysis.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7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the movies and their genres with highest profit, based on profit generated from the worldwide gross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Top10_Most popular movies and their genres.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relationship between production budget and profit generated.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most popular Genres in the top 1000  popular movies.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most popular language that is used in the top 1000 popular movies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468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5C5F-53A3-0EA9-567B-F81E990E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                                      Findings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96D8-F336-A1C1-ADA2-51DBB32B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578224"/>
            <a:ext cx="11077575" cy="6279775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Top10 Best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selling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movies, based on profit generated worldwide.</a:t>
            </a:r>
          </a:p>
          <a:p>
            <a:pPr algn="l"/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ED93A-57C9-D0AD-F291-F9FF1951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97" y="1112383"/>
            <a:ext cx="8950556" cy="589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5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5C5F-53A3-0EA9-567B-F81E990E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                                      Findings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96D8-F336-A1C1-ADA2-51DBB32B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578224"/>
            <a:ext cx="11077575" cy="6279775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Top10 Best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selling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movie Genres, based on profit generated worldwide.</a:t>
            </a:r>
          </a:p>
          <a:p>
            <a:pPr algn="l"/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978BD-076B-EF44-526E-F9047B593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" y="988217"/>
            <a:ext cx="8267701" cy="577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8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5C5F-53A3-0EA9-567B-F81E990E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Findings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96D8-F336-A1C1-ADA2-51DBB32B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578224"/>
            <a:ext cx="11077575" cy="6279775"/>
          </a:xfrm>
        </p:spPr>
        <p:txBody>
          <a:bodyPr>
            <a:norm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Top10_Most popular movies</a:t>
            </a:r>
          </a:p>
          <a:p>
            <a:pPr algn="l"/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5F1D7-C82C-13D8-F632-C521F4BA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966787"/>
            <a:ext cx="8548688" cy="574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6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5C5F-53A3-0EA9-567B-F81E990E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                                      Findings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96D8-F336-A1C1-ADA2-51DBB32B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578224"/>
            <a:ext cx="11077575" cy="6279775"/>
          </a:xfrm>
        </p:spPr>
        <p:txBody>
          <a:bodyPr>
            <a:norm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Top10_Most popular movie genres</a:t>
            </a:r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BB285-83D3-E29C-C829-6E0ADBAA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926725"/>
            <a:ext cx="8248650" cy="563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3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5C5F-53A3-0EA9-567B-F81E990E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                                      Findings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96D8-F336-A1C1-ADA2-51DBB32B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578224"/>
            <a:ext cx="11077575" cy="627977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relationship between production budget and profit generated.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290A4-24BE-F271-B803-C050DED89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" y="993400"/>
            <a:ext cx="4657725" cy="40862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92722E-9B49-9DDE-5B58-400559D3BA8E}"/>
              </a:ext>
            </a:extLst>
          </p:cNvPr>
          <p:cNvSpPr txBox="1">
            <a:spLocks/>
          </p:cNvSpPr>
          <p:nvPr/>
        </p:nvSpPr>
        <p:spPr>
          <a:xfrm>
            <a:off x="5572124" y="1259260"/>
            <a:ext cx="5781676" cy="4917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B5B78D-E463-066E-0C86-7DE017E3EB17}"/>
              </a:ext>
            </a:extLst>
          </p:cNvPr>
          <p:cNvSpPr txBox="1">
            <a:spLocks/>
          </p:cNvSpPr>
          <p:nvPr/>
        </p:nvSpPr>
        <p:spPr>
          <a:xfrm>
            <a:off x="4637485" y="993399"/>
            <a:ext cx="6815137" cy="5183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scatter plot, we can see a generally tight positive correlation between a movie production budget and the profit. We can also observe some outlier points, where some movies have less than 200 million$ production budget and make higher profits of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billion$ and other movies with higher production budgets such as 400 million$ and made less profits as low as negative profits.</a:t>
            </a:r>
          </a:p>
        </p:txBody>
      </p:sp>
    </p:spTree>
    <p:extLst>
      <p:ext uri="{BB962C8B-B14F-4D97-AF65-F5344CB8AC3E}">
        <p14:creationId xmlns:p14="http://schemas.microsoft.com/office/powerpoint/2010/main" val="130652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690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Times New Roman</vt:lpstr>
      <vt:lpstr>Wingdings</vt:lpstr>
      <vt:lpstr>Office Theme</vt:lpstr>
      <vt:lpstr>MICROSOFT'S NEW MOVIE STUDIO PROJECT </vt:lpstr>
      <vt:lpstr>Business Problem</vt:lpstr>
      <vt:lpstr>Methodology.</vt:lpstr>
      <vt:lpstr>Methodology.</vt:lpstr>
      <vt:lpstr>                                      Findings</vt:lpstr>
      <vt:lpstr>                                      Findings</vt:lpstr>
      <vt:lpstr>Findings</vt:lpstr>
      <vt:lpstr>                                      Findings</vt:lpstr>
      <vt:lpstr>                                      Findings</vt:lpstr>
      <vt:lpstr>                                      Findings</vt:lpstr>
      <vt:lpstr>                                      Findings</vt:lpstr>
      <vt:lpstr>                                      Findings</vt:lpstr>
      <vt:lpstr>                                      Findings</vt:lpstr>
      <vt:lpstr>                                      Findings</vt:lpstr>
      <vt:lpstr>                                      Findings</vt:lpstr>
      <vt:lpstr>                                     Conclusion</vt:lpstr>
      <vt:lpstr>                                    Conclusion</vt:lpstr>
      <vt:lpstr>                  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MICROSOFT'S NEW MOVIE STUDIO PROJECT</dc:title>
  <dc:creator>peter kigotho</dc:creator>
  <cp:lastModifiedBy>peter kigotho</cp:lastModifiedBy>
  <cp:revision>5</cp:revision>
  <dcterms:created xsi:type="dcterms:W3CDTF">2022-05-22T19:46:14Z</dcterms:created>
  <dcterms:modified xsi:type="dcterms:W3CDTF">2022-05-23T04:35:00Z</dcterms:modified>
</cp:coreProperties>
</file>