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3"/>
    <a:srgbClr val="3F7AB1"/>
    <a:srgbClr val="5BBD46"/>
    <a:srgbClr val="8DD2F9"/>
    <a:srgbClr val="FEE98B"/>
    <a:srgbClr val="8E5B22"/>
    <a:srgbClr val="3E79B1"/>
    <a:srgbClr val="F26D2C"/>
    <a:srgbClr val="082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6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0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8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9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7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1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1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2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2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1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AC75D-0D63-4A74-BBE5-F4F6A5934327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0D21-542B-43F4-B62F-8733DCA05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8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" r="-1496"/>
          <a:stretch/>
        </p:blipFill>
        <p:spPr>
          <a:xfrm>
            <a:off x="982162" y="0"/>
            <a:ext cx="6804000" cy="685800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7146465" y="1603492"/>
            <a:ext cx="45719" cy="3647325"/>
          </a:xfrm>
          <a:prstGeom prst="rect">
            <a:avLst/>
          </a:prstGeom>
          <a:gradFill>
            <a:gsLst>
              <a:gs pos="0">
                <a:srgbClr val="8DD2F9"/>
              </a:gs>
              <a:gs pos="50000">
                <a:srgbClr val="3F7AB1"/>
              </a:gs>
              <a:gs pos="100000">
                <a:srgbClr val="8DD2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86162" y="2042159"/>
            <a:ext cx="2134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8E5B22"/>
                </a:solidFill>
              </a:rPr>
              <a:t>뻔</a:t>
            </a:r>
            <a:r>
              <a:rPr lang="ko-KR" altLang="en-US" sz="4400" dirty="0" smtClean="0">
                <a:solidFill>
                  <a:srgbClr val="5BBD46"/>
                </a:solidFill>
              </a:rPr>
              <a:t>한</a:t>
            </a:r>
            <a:endParaRPr lang="en-US" altLang="ko-KR" sz="4400" dirty="0" smtClean="0">
              <a:solidFill>
                <a:srgbClr val="5BBD46"/>
              </a:solidFill>
            </a:endParaRPr>
          </a:p>
          <a:p>
            <a:r>
              <a:rPr lang="ko-KR" altLang="en-US" sz="2400" dirty="0" smtClean="0">
                <a:solidFill>
                  <a:srgbClr val="8E5B22"/>
                </a:solidFill>
              </a:rPr>
              <a:t>지구</a:t>
            </a:r>
            <a:r>
              <a:rPr lang="ko-KR" altLang="en-US" sz="2400" dirty="0" smtClean="0">
                <a:solidFill>
                  <a:srgbClr val="5BBD46"/>
                </a:solidFill>
              </a:rPr>
              <a:t>온난화</a:t>
            </a:r>
            <a:endParaRPr lang="ko-KR" altLang="en-US" sz="2400" dirty="0">
              <a:solidFill>
                <a:srgbClr val="5BBD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6162" y="3853484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EE98B"/>
                </a:solidFill>
              </a:rPr>
              <a:t> </a:t>
            </a:r>
            <a:r>
              <a:rPr lang="en-US" altLang="ko-KR" sz="2400" dirty="0" smtClean="0">
                <a:solidFill>
                  <a:srgbClr val="FFDF03"/>
                </a:solidFill>
              </a:rPr>
              <a:t>-AA</a:t>
            </a:r>
            <a:endParaRPr lang="ko-KR" altLang="en-US" sz="2400" dirty="0">
              <a:solidFill>
                <a:srgbClr val="FFDF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2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0450" y="0"/>
            <a:ext cx="9861550" cy="6858000"/>
          </a:xfrm>
          <a:prstGeom prst="rect">
            <a:avLst/>
          </a:prstGeom>
          <a:solidFill>
            <a:srgbClr val="8DD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rot="16200000">
            <a:off x="-1603117" y="5784937"/>
            <a:ext cx="5499851" cy="2293617"/>
          </a:xfrm>
          <a:prstGeom prst="trapezoid">
            <a:avLst>
              <a:gd name="adj" fmla="val 29581"/>
            </a:avLst>
          </a:prstGeom>
          <a:solidFill>
            <a:srgbClr val="8DD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 rot="5400000" flipH="1">
            <a:off x="-1604229" y="6454774"/>
            <a:ext cx="5499851" cy="2293617"/>
          </a:xfrm>
          <a:prstGeom prst="trapezoid">
            <a:avLst>
              <a:gd name="adj" fmla="val 29581"/>
            </a:avLst>
          </a:prstGeom>
          <a:solidFill>
            <a:srgbClr val="3F7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/>
          <p:cNvSpPr/>
          <p:nvPr/>
        </p:nvSpPr>
        <p:spPr>
          <a:xfrm rot="16200000">
            <a:off x="-1603117" y="7124610"/>
            <a:ext cx="5499851" cy="2293617"/>
          </a:xfrm>
          <a:prstGeom prst="trapezoid">
            <a:avLst>
              <a:gd name="adj" fmla="val 29581"/>
            </a:avLst>
          </a:prstGeom>
          <a:solidFill>
            <a:srgbClr val="8DD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/>
          <p:cNvSpPr/>
          <p:nvPr/>
        </p:nvSpPr>
        <p:spPr>
          <a:xfrm rot="5400000" flipH="1">
            <a:off x="-1603144" y="7794448"/>
            <a:ext cx="5499851" cy="2293617"/>
          </a:xfrm>
          <a:prstGeom prst="trapezoid">
            <a:avLst>
              <a:gd name="adj" fmla="val 29581"/>
            </a:avLst>
          </a:prstGeom>
          <a:solidFill>
            <a:srgbClr val="3F7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/>
          <p:cNvSpPr/>
          <p:nvPr/>
        </p:nvSpPr>
        <p:spPr>
          <a:xfrm rot="16200000">
            <a:off x="-1603171" y="285085"/>
            <a:ext cx="5499851" cy="2293617"/>
          </a:xfrm>
          <a:prstGeom prst="trapezoid">
            <a:avLst>
              <a:gd name="adj" fmla="val 29581"/>
            </a:avLst>
          </a:prstGeom>
          <a:solidFill>
            <a:srgbClr val="8DD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 rot="16200000">
            <a:off x="2206184" y="1933991"/>
            <a:ext cx="106512" cy="105136"/>
          </a:xfrm>
          <a:prstGeom prst="triangle">
            <a:avLst/>
          </a:prstGeom>
          <a:solidFill>
            <a:srgbClr val="3F7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38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4.16667E-7 -0.509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animMotion origin="layout" path="M -4.16667E-7 1.85185E-6 L -4.16667E-7 -0.5106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75E-6 -1.85185E-6 L -0.00039 0.1666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4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김택서</dc:creator>
  <cp:lastModifiedBy>김택서</cp:lastModifiedBy>
  <cp:revision>19</cp:revision>
  <dcterms:created xsi:type="dcterms:W3CDTF">2016-09-25T06:03:12Z</dcterms:created>
  <dcterms:modified xsi:type="dcterms:W3CDTF">2016-10-30T16:59:35Z</dcterms:modified>
</cp:coreProperties>
</file>