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B6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음란물 시정 </a:t>
            </a:r>
            <a:r>
              <a:rPr lang="ko-KR" altLang="en-US" dirty="0" err="1" smtClean="0"/>
              <a:t>요구건수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요구건수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2009년</c:v>
                </c:pt>
                <c:pt idx="1">
                  <c:v>2010년</c:v>
                </c:pt>
                <c:pt idx="2">
                  <c:v>2011년</c:v>
                </c:pt>
                <c:pt idx="3">
                  <c:v>2012년</c:v>
                </c:pt>
                <c:pt idx="4">
                  <c:v>2013년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5057</c:v>
                </c:pt>
                <c:pt idx="1">
                  <c:v>8712</c:v>
                </c:pt>
                <c:pt idx="2">
                  <c:v>9343</c:v>
                </c:pt>
                <c:pt idx="3">
                  <c:v>14085</c:v>
                </c:pt>
                <c:pt idx="4">
                  <c:v>32330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06-45C4-A9FF-A4792EDFF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2009년</c:v>
                </c:pt>
                <c:pt idx="1">
                  <c:v>2010년</c:v>
                </c:pt>
                <c:pt idx="2">
                  <c:v>2011년</c:v>
                </c:pt>
                <c:pt idx="3">
                  <c:v>2012년</c:v>
                </c:pt>
                <c:pt idx="4">
                  <c:v>2013년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06-45C4-A9FF-A4792EDFFC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2009년</c:v>
                </c:pt>
                <c:pt idx="1">
                  <c:v>2010년</c:v>
                </c:pt>
                <c:pt idx="2">
                  <c:v>2011년</c:v>
                </c:pt>
                <c:pt idx="3">
                  <c:v>2012년</c:v>
                </c:pt>
                <c:pt idx="4">
                  <c:v>2013년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06-45C4-A9FF-A4792EDFF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2247519"/>
        <c:axId val="942249183"/>
      </c:lineChart>
      <c:catAx>
        <c:axId val="94224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2249183"/>
        <c:crosses val="autoZero"/>
        <c:auto val="1"/>
        <c:lblAlgn val="ctr"/>
        <c:lblOffset val="100"/>
        <c:noMultiLvlLbl val="0"/>
      </c:catAx>
      <c:valAx>
        <c:axId val="94224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2247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4535-A872-42A1-83FA-3A56D070879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51D3D70-70C3-40E4-B0CC-2C7B82392174}">
      <dgm:prSet phldrT="[텍스트]"/>
      <dgm:spPr/>
      <dgm:t>
        <a:bodyPr/>
        <a:lstStyle/>
        <a:p>
          <a:pPr latinLnBrk="1"/>
          <a:r>
            <a:rPr lang="ko-KR" altLang="en-US" dirty="0" smtClean="0"/>
            <a:t>음란물 단속</a:t>
          </a:r>
          <a:endParaRPr lang="ko-KR" altLang="en-US" dirty="0"/>
        </a:p>
      </dgm:t>
    </dgm:pt>
    <dgm:pt modelId="{F66D0387-D322-4034-9B8C-405D2554DF6D}" type="parTrans" cxnId="{2F9FFD40-CDA6-472F-9F7C-94A5FCD62EC9}">
      <dgm:prSet/>
      <dgm:spPr/>
      <dgm:t>
        <a:bodyPr/>
        <a:lstStyle/>
        <a:p>
          <a:pPr latinLnBrk="1"/>
          <a:endParaRPr lang="ko-KR" altLang="en-US"/>
        </a:p>
      </dgm:t>
    </dgm:pt>
    <dgm:pt modelId="{3DD16809-73E2-4058-B697-8517A6E5FAB1}" type="sibTrans" cxnId="{2F9FFD40-CDA6-472F-9F7C-94A5FCD62EC9}">
      <dgm:prSet/>
      <dgm:spPr/>
      <dgm:t>
        <a:bodyPr/>
        <a:lstStyle/>
        <a:p>
          <a:pPr latinLnBrk="1"/>
          <a:endParaRPr lang="ko-KR" altLang="en-US"/>
        </a:p>
      </dgm:t>
    </dgm:pt>
    <dgm:pt modelId="{9E27520B-4DF6-42AB-ACF0-216ED177884F}">
      <dgm:prSet phldrT="[텍스트]"/>
      <dgm:spPr/>
      <dgm:t>
        <a:bodyPr/>
        <a:lstStyle/>
        <a:p>
          <a:pPr latinLnBrk="1"/>
          <a:r>
            <a:rPr lang="ko-KR" altLang="en-US" dirty="0" smtClean="0"/>
            <a:t>폭력</a:t>
          </a:r>
          <a:r>
            <a:rPr lang="en-US" altLang="ko-KR" dirty="0" smtClean="0"/>
            <a:t>,</a:t>
          </a:r>
          <a:r>
            <a:rPr lang="ko-KR" altLang="en-US" dirty="0" err="1" smtClean="0"/>
            <a:t>잔혹물</a:t>
          </a:r>
          <a:r>
            <a:rPr lang="ko-KR" altLang="en-US" dirty="0" smtClean="0"/>
            <a:t> 청소년 </a:t>
          </a:r>
          <a:r>
            <a:rPr lang="ko-KR" altLang="en-US" dirty="0" err="1" smtClean="0"/>
            <a:t>유해물단속</a:t>
          </a:r>
          <a:endParaRPr lang="ko-KR" altLang="en-US" dirty="0"/>
        </a:p>
      </dgm:t>
    </dgm:pt>
    <dgm:pt modelId="{1C8F09E1-EC74-4237-803E-EC21C5BFE966}" type="parTrans" cxnId="{CA3A6024-FFBD-4C8A-9923-AC600D0EBA8F}">
      <dgm:prSet/>
      <dgm:spPr/>
      <dgm:t>
        <a:bodyPr/>
        <a:lstStyle/>
        <a:p>
          <a:pPr latinLnBrk="1"/>
          <a:endParaRPr lang="ko-KR" altLang="en-US"/>
        </a:p>
      </dgm:t>
    </dgm:pt>
    <dgm:pt modelId="{F73A69E9-7BAC-4465-B77E-51A714B20468}" type="sibTrans" cxnId="{CA3A6024-FFBD-4C8A-9923-AC600D0EBA8F}">
      <dgm:prSet/>
      <dgm:spPr/>
      <dgm:t>
        <a:bodyPr/>
        <a:lstStyle/>
        <a:p>
          <a:pPr latinLnBrk="1"/>
          <a:endParaRPr lang="ko-KR" altLang="en-US"/>
        </a:p>
      </dgm:t>
    </dgm:pt>
    <dgm:pt modelId="{F6857D60-9083-4749-AF7F-921933DF3DEB}">
      <dgm:prSet phldrT="[텍스트]"/>
      <dgm:spPr/>
      <dgm:t>
        <a:bodyPr/>
        <a:lstStyle/>
        <a:p>
          <a:pPr latinLnBrk="1"/>
          <a:r>
            <a:rPr lang="ko-KR" altLang="en-US" dirty="0" smtClean="0"/>
            <a:t>성매매 </a:t>
          </a:r>
          <a:r>
            <a:rPr lang="ko-KR" altLang="en-US" dirty="0" err="1" smtClean="0"/>
            <a:t>유해글등</a:t>
          </a:r>
          <a:r>
            <a:rPr lang="ko-KR" altLang="en-US" dirty="0" smtClean="0"/>
            <a:t> 유해 정보 단속</a:t>
          </a:r>
          <a:endParaRPr lang="ko-KR" altLang="en-US" dirty="0"/>
        </a:p>
      </dgm:t>
    </dgm:pt>
    <dgm:pt modelId="{0E8C128D-7DDD-42BE-A1D7-4D22DC56BC15}" type="parTrans" cxnId="{883B2052-9FAE-414C-8D74-F0C4E487615A}">
      <dgm:prSet/>
      <dgm:spPr/>
      <dgm:t>
        <a:bodyPr/>
        <a:lstStyle/>
        <a:p>
          <a:pPr latinLnBrk="1"/>
          <a:endParaRPr lang="ko-KR" altLang="en-US"/>
        </a:p>
      </dgm:t>
    </dgm:pt>
    <dgm:pt modelId="{E1214015-18F1-418F-B411-FF016659EA44}" type="sibTrans" cxnId="{883B2052-9FAE-414C-8D74-F0C4E487615A}">
      <dgm:prSet/>
      <dgm:spPr/>
      <dgm:t>
        <a:bodyPr/>
        <a:lstStyle/>
        <a:p>
          <a:pPr latinLnBrk="1"/>
          <a:endParaRPr lang="ko-KR" altLang="en-US"/>
        </a:p>
      </dgm:t>
    </dgm:pt>
    <dgm:pt modelId="{34187C7B-874C-48EC-AEA5-27DD7EE2D910}" type="pres">
      <dgm:prSet presAssocID="{AEB04535-A872-42A1-83FA-3A56D0708793}" presName="Name0" presStyleCnt="0">
        <dgm:presLayoutVars>
          <dgm:chMax val="7"/>
          <dgm:chPref val="7"/>
          <dgm:dir/>
        </dgm:presLayoutVars>
      </dgm:prSet>
      <dgm:spPr/>
    </dgm:pt>
    <dgm:pt modelId="{62D0C167-F883-468D-95A5-E10BF2467580}" type="pres">
      <dgm:prSet presAssocID="{AEB04535-A872-42A1-83FA-3A56D0708793}" presName="Name1" presStyleCnt="0"/>
      <dgm:spPr/>
    </dgm:pt>
    <dgm:pt modelId="{D473B35E-ACAD-446A-96C0-A35C67CE3524}" type="pres">
      <dgm:prSet presAssocID="{AEB04535-A872-42A1-83FA-3A56D0708793}" presName="cycle" presStyleCnt="0"/>
      <dgm:spPr/>
    </dgm:pt>
    <dgm:pt modelId="{11BAE553-4E39-4811-BCB1-B4A60B079D75}" type="pres">
      <dgm:prSet presAssocID="{AEB04535-A872-42A1-83FA-3A56D0708793}" presName="srcNode" presStyleLbl="node1" presStyleIdx="0" presStyleCnt="3"/>
      <dgm:spPr/>
    </dgm:pt>
    <dgm:pt modelId="{3AE7278C-C540-453D-9A7A-09FB399E61E3}" type="pres">
      <dgm:prSet presAssocID="{AEB04535-A872-42A1-83FA-3A56D0708793}" presName="conn" presStyleLbl="parChTrans1D2" presStyleIdx="0" presStyleCnt="1"/>
      <dgm:spPr/>
    </dgm:pt>
    <dgm:pt modelId="{DFF1AB4B-E576-41B5-8EA6-70A9716FA719}" type="pres">
      <dgm:prSet presAssocID="{AEB04535-A872-42A1-83FA-3A56D0708793}" presName="extraNode" presStyleLbl="node1" presStyleIdx="0" presStyleCnt="3"/>
      <dgm:spPr/>
    </dgm:pt>
    <dgm:pt modelId="{3CB8E668-BD8B-4709-A4A6-3199FC564DBA}" type="pres">
      <dgm:prSet presAssocID="{AEB04535-A872-42A1-83FA-3A56D0708793}" presName="dstNode" presStyleLbl="node1" presStyleIdx="0" presStyleCnt="3"/>
      <dgm:spPr/>
    </dgm:pt>
    <dgm:pt modelId="{A29C4FE2-1AB5-465A-91B9-AFF27A46516F}" type="pres">
      <dgm:prSet presAssocID="{B51D3D70-70C3-40E4-B0CC-2C7B82392174}" presName="text_1" presStyleLbl="node1" presStyleIdx="0" presStyleCnt="3">
        <dgm:presLayoutVars>
          <dgm:bulletEnabled val="1"/>
        </dgm:presLayoutVars>
      </dgm:prSet>
      <dgm:spPr/>
    </dgm:pt>
    <dgm:pt modelId="{DFD0AB4C-0538-4924-BB7D-9DF5D5656362}" type="pres">
      <dgm:prSet presAssocID="{B51D3D70-70C3-40E4-B0CC-2C7B82392174}" presName="accent_1" presStyleCnt="0"/>
      <dgm:spPr/>
    </dgm:pt>
    <dgm:pt modelId="{CE9EE883-1D25-4108-9756-AFA84DFCFA6F}" type="pres">
      <dgm:prSet presAssocID="{B51D3D70-70C3-40E4-B0CC-2C7B82392174}" presName="accentRepeatNode" presStyleLbl="solidFgAcc1" presStyleIdx="0" presStyleCnt="3" custScaleY="10962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2646517-ADF2-4E1D-A157-0E9432240444}" type="pres">
      <dgm:prSet presAssocID="{9E27520B-4DF6-42AB-ACF0-216ED177884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EC9B0D-B753-4761-8BAE-C6448362435F}" type="pres">
      <dgm:prSet presAssocID="{9E27520B-4DF6-42AB-ACF0-216ED177884F}" presName="accent_2" presStyleCnt="0"/>
      <dgm:spPr/>
    </dgm:pt>
    <dgm:pt modelId="{66861AB9-E9D2-4D8D-AF51-BD40FCBC81D6}" type="pres">
      <dgm:prSet presAssocID="{9E27520B-4DF6-42AB-ACF0-216ED177884F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CDD2E93-6FD1-413F-88AA-F7763EC2678A}" type="pres">
      <dgm:prSet presAssocID="{F6857D60-9083-4749-AF7F-921933DF3DE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78570D-1BD4-4B77-B93C-CB92B244E5E9}" type="pres">
      <dgm:prSet presAssocID="{F6857D60-9083-4749-AF7F-921933DF3DEB}" presName="accent_3" presStyleCnt="0"/>
      <dgm:spPr/>
    </dgm:pt>
    <dgm:pt modelId="{FBB913D8-21A6-4B7C-A68A-CEE8287AFA45}" type="pres">
      <dgm:prSet presAssocID="{F6857D60-9083-4749-AF7F-921933DF3DEB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CA3A6024-FFBD-4C8A-9923-AC600D0EBA8F}" srcId="{AEB04535-A872-42A1-83FA-3A56D0708793}" destId="{9E27520B-4DF6-42AB-ACF0-216ED177884F}" srcOrd="1" destOrd="0" parTransId="{1C8F09E1-EC74-4237-803E-EC21C5BFE966}" sibTransId="{F73A69E9-7BAC-4465-B77E-51A714B20468}"/>
    <dgm:cxn modelId="{47699317-3BFF-47FD-85BE-8BDDC4762850}" type="presOf" srcId="{3DD16809-73E2-4058-B697-8517A6E5FAB1}" destId="{3AE7278C-C540-453D-9A7A-09FB399E61E3}" srcOrd="0" destOrd="0" presId="urn:microsoft.com/office/officeart/2008/layout/VerticalCurvedList"/>
    <dgm:cxn modelId="{BAF180F4-208C-4740-8B13-A88A5C12BA42}" type="presOf" srcId="{AEB04535-A872-42A1-83FA-3A56D0708793}" destId="{34187C7B-874C-48EC-AEA5-27DD7EE2D910}" srcOrd="0" destOrd="0" presId="urn:microsoft.com/office/officeart/2008/layout/VerticalCurvedList"/>
    <dgm:cxn modelId="{9AD33150-F9D9-415B-9E8B-45E4BD862190}" type="presOf" srcId="{9E27520B-4DF6-42AB-ACF0-216ED177884F}" destId="{C2646517-ADF2-4E1D-A157-0E9432240444}" srcOrd="0" destOrd="0" presId="urn:microsoft.com/office/officeart/2008/layout/VerticalCurvedList"/>
    <dgm:cxn modelId="{5DC7ED67-FD1F-406C-990A-1AA21AD909C3}" type="presOf" srcId="{F6857D60-9083-4749-AF7F-921933DF3DEB}" destId="{CCDD2E93-6FD1-413F-88AA-F7763EC2678A}" srcOrd="0" destOrd="0" presId="urn:microsoft.com/office/officeart/2008/layout/VerticalCurvedList"/>
    <dgm:cxn modelId="{883B2052-9FAE-414C-8D74-F0C4E487615A}" srcId="{AEB04535-A872-42A1-83FA-3A56D0708793}" destId="{F6857D60-9083-4749-AF7F-921933DF3DEB}" srcOrd="2" destOrd="0" parTransId="{0E8C128D-7DDD-42BE-A1D7-4D22DC56BC15}" sibTransId="{E1214015-18F1-418F-B411-FF016659EA44}"/>
    <dgm:cxn modelId="{2F9FFD40-CDA6-472F-9F7C-94A5FCD62EC9}" srcId="{AEB04535-A872-42A1-83FA-3A56D0708793}" destId="{B51D3D70-70C3-40E4-B0CC-2C7B82392174}" srcOrd="0" destOrd="0" parTransId="{F66D0387-D322-4034-9B8C-405D2554DF6D}" sibTransId="{3DD16809-73E2-4058-B697-8517A6E5FAB1}"/>
    <dgm:cxn modelId="{0FA64BA1-9C70-45FD-99F6-D88A8E2CFC01}" type="presOf" srcId="{B51D3D70-70C3-40E4-B0CC-2C7B82392174}" destId="{A29C4FE2-1AB5-465A-91B9-AFF27A46516F}" srcOrd="0" destOrd="0" presId="urn:microsoft.com/office/officeart/2008/layout/VerticalCurvedList"/>
    <dgm:cxn modelId="{512DD715-5A95-4276-B128-460FAD6EEA74}" type="presParOf" srcId="{34187C7B-874C-48EC-AEA5-27DD7EE2D910}" destId="{62D0C167-F883-468D-95A5-E10BF2467580}" srcOrd="0" destOrd="0" presId="urn:microsoft.com/office/officeart/2008/layout/VerticalCurvedList"/>
    <dgm:cxn modelId="{7AC7D536-5AB9-41D9-993A-C96C1AFF7202}" type="presParOf" srcId="{62D0C167-F883-468D-95A5-E10BF2467580}" destId="{D473B35E-ACAD-446A-96C0-A35C67CE3524}" srcOrd="0" destOrd="0" presId="urn:microsoft.com/office/officeart/2008/layout/VerticalCurvedList"/>
    <dgm:cxn modelId="{9336D51E-A17E-46DC-BA6E-A2C6526C2FFB}" type="presParOf" srcId="{D473B35E-ACAD-446A-96C0-A35C67CE3524}" destId="{11BAE553-4E39-4811-BCB1-B4A60B079D75}" srcOrd="0" destOrd="0" presId="urn:microsoft.com/office/officeart/2008/layout/VerticalCurvedList"/>
    <dgm:cxn modelId="{1E424E30-8B3B-46FC-AB34-7E0825632643}" type="presParOf" srcId="{D473B35E-ACAD-446A-96C0-A35C67CE3524}" destId="{3AE7278C-C540-453D-9A7A-09FB399E61E3}" srcOrd="1" destOrd="0" presId="urn:microsoft.com/office/officeart/2008/layout/VerticalCurvedList"/>
    <dgm:cxn modelId="{EA38C4DF-2309-4CD1-A1E5-54881D25DD66}" type="presParOf" srcId="{D473B35E-ACAD-446A-96C0-A35C67CE3524}" destId="{DFF1AB4B-E576-41B5-8EA6-70A9716FA719}" srcOrd="2" destOrd="0" presId="urn:microsoft.com/office/officeart/2008/layout/VerticalCurvedList"/>
    <dgm:cxn modelId="{AF76A4E0-35A8-417D-BF0E-EB40CFFA3C3C}" type="presParOf" srcId="{D473B35E-ACAD-446A-96C0-A35C67CE3524}" destId="{3CB8E668-BD8B-4709-A4A6-3199FC564DBA}" srcOrd="3" destOrd="0" presId="urn:microsoft.com/office/officeart/2008/layout/VerticalCurvedList"/>
    <dgm:cxn modelId="{0881F93F-E2C0-4418-85B6-F2A47C704961}" type="presParOf" srcId="{62D0C167-F883-468D-95A5-E10BF2467580}" destId="{A29C4FE2-1AB5-465A-91B9-AFF27A46516F}" srcOrd="1" destOrd="0" presId="urn:microsoft.com/office/officeart/2008/layout/VerticalCurvedList"/>
    <dgm:cxn modelId="{692DA64A-0FE9-466D-AE27-0ECD9883DD67}" type="presParOf" srcId="{62D0C167-F883-468D-95A5-E10BF2467580}" destId="{DFD0AB4C-0538-4924-BB7D-9DF5D5656362}" srcOrd="2" destOrd="0" presId="urn:microsoft.com/office/officeart/2008/layout/VerticalCurvedList"/>
    <dgm:cxn modelId="{F1EABCCE-DA05-44FC-AE3C-5C0B8543888A}" type="presParOf" srcId="{DFD0AB4C-0538-4924-BB7D-9DF5D5656362}" destId="{CE9EE883-1D25-4108-9756-AFA84DFCFA6F}" srcOrd="0" destOrd="0" presId="urn:microsoft.com/office/officeart/2008/layout/VerticalCurvedList"/>
    <dgm:cxn modelId="{12F8D73E-0EED-4FA6-8B65-BF732F68E55B}" type="presParOf" srcId="{62D0C167-F883-468D-95A5-E10BF2467580}" destId="{C2646517-ADF2-4E1D-A157-0E9432240444}" srcOrd="3" destOrd="0" presId="urn:microsoft.com/office/officeart/2008/layout/VerticalCurvedList"/>
    <dgm:cxn modelId="{1EED0F7C-7B3A-41C8-82AB-ACFD2DD29DAE}" type="presParOf" srcId="{62D0C167-F883-468D-95A5-E10BF2467580}" destId="{1DEC9B0D-B753-4761-8BAE-C6448362435F}" srcOrd="4" destOrd="0" presId="urn:microsoft.com/office/officeart/2008/layout/VerticalCurvedList"/>
    <dgm:cxn modelId="{716DF416-4D45-4108-9DCE-838EDADB043E}" type="presParOf" srcId="{1DEC9B0D-B753-4761-8BAE-C6448362435F}" destId="{66861AB9-E9D2-4D8D-AF51-BD40FCBC81D6}" srcOrd="0" destOrd="0" presId="urn:microsoft.com/office/officeart/2008/layout/VerticalCurvedList"/>
    <dgm:cxn modelId="{5C4AFAF7-AB22-4C3A-923D-828BBA90B9F6}" type="presParOf" srcId="{62D0C167-F883-468D-95A5-E10BF2467580}" destId="{CCDD2E93-6FD1-413F-88AA-F7763EC2678A}" srcOrd="5" destOrd="0" presId="urn:microsoft.com/office/officeart/2008/layout/VerticalCurvedList"/>
    <dgm:cxn modelId="{941A7084-FA3D-452B-BE11-B748598F2A28}" type="presParOf" srcId="{62D0C167-F883-468D-95A5-E10BF2467580}" destId="{5F78570D-1BD4-4B77-B93C-CB92B244E5E9}" srcOrd="6" destOrd="0" presId="urn:microsoft.com/office/officeart/2008/layout/VerticalCurvedList"/>
    <dgm:cxn modelId="{CEC13838-6126-434A-B822-A198BF3D2F6B}" type="presParOf" srcId="{5F78570D-1BD4-4B77-B93C-CB92B244E5E9}" destId="{FBB913D8-21A6-4B7C-A68A-CEE8287AFA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1CEA2-69FE-4C47-841B-5C921182288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F8BD9E3-8E4A-49EE-83D5-32F46D12C3E1}">
      <dgm:prSet phldrT="[텍스트]"/>
      <dgm:spPr/>
      <dgm:t>
        <a:bodyPr/>
        <a:lstStyle/>
        <a:p>
          <a:pPr latinLnBrk="1"/>
          <a:r>
            <a:rPr lang="ko-KR" altLang="en-US" dirty="0" smtClean="0"/>
            <a:t>심리적 문제</a:t>
          </a:r>
          <a:endParaRPr lang="ko-KR" altLang="en-US" dirty="0"/>
        </a:p>
      </dgm:t>
    </dgm:pt>
    <dgm:pt modelId="{8AC9BCEA-B50E-4FF6-9448-5D71318FC098}" type="parTrans" cxnId="{995FA0FA-3710-4A99-975B-EBBC8B8AE10E}">
      <dgm:prSet/>
      <dgm:spPr/>
      <dgm:t>
        <a:bodyPr/>
        <a:lstStyle/>
        <a:p>
          <a:pPr latinLnBrk="1"/>
          <a:endParaRPr lang="ko-KR" altLang="en-US"/>
        </a:p>
      </dgm:t>
    </dgm:pt>
    <dgm:pt modelId="{0FF5E40A-E7BD-4D6C-9F9D-F99F07D93C1B}" type="sibTrans" cxnId="{995FA0FA-3710-4A99-975B-EBBC8B8AE10E}">
      <dgm:prSet/>
      <dgm:spPr/>
      <dgm:t>
        <a:bodyPr/>
        <a:lstStyle/>
        <a:p>
          <a:pPr latinLnBrk="1"/>
          <a:endParaRPr lang="ko-KR" altLang="en-US"/>
        </a:p>
      </dgm:t>
    </dgm:pt>
    <dgm:pt modelId="{5572A66A-43EB-4758-839C-228104769479}">
      <dgm:prSet phldrT="[텍스트]"/>
      <dgm:spPr/>
      <dgm:t>
        <a:bodyPr/>
        <a:lstStyle/>
        <a:p>
          <a:pPr latinLnBrk="1"/>
          <a:r>
            <a:rPr lang="ko-KR" altLang="en-US" dirty="0" smtClean="0"/>
            <a:t>자극적인 </a:t>
          </a:r>
          <a:r>
            <a:rPr lang="ko-KR" altLang="en-US" dirty="0" err="1" smtClean="0"/>
            <a:t>매채의</a:t>
          </a:r>
          <a:r>
            <a:rPr lang="ko-KR" altLang="en-US" dirty="0" smtClean="0"/>
            <a:t> 지속적인 접촉으로 정신</a:t>
          </a:r>
          <a:r>
            <a:rPr lang="en-US" altLang="ko-KR" dirty="0" smtClean="0"/>
            <a:t>, </a:t>
          </a:r>
          <a:r>
            <a:rPr lang="ko-KR" altLang="en-US" dirty="0" smtClean="0"/>
            <a:t>심리적으로 스트레스를 </a:t>
          </a:r>
          <a:r>
            <a:rPr lang="ko-KR" altLang="en-US" dirty="0" err="1" smtClean="0"/>
            <a:t>겪을수</a:t>
          </a:r>
          <a:r>
            <a:rPr lang="ko-KR" altLang="en-US" dirty="0" smtClean="0"/>
            <a:t> 있음</a:t>
          </a:r>
          <a:endParaRPr lang="ko-KR" altLang="en-US" dirty="0"/>
        </a:p>
      </dgm:t>
    </dgm:pt>
    <dgm:pt modelId="{AE1813EC-96CA-4A61-8EAD-5D359CE0852C}" type="parTrans" cxnId="{5DF8C5B1-CE2D-4A2B-874B-7A9DD6FC59F4}">
      <dgm:prSet/>
      <dgm:spPr/>
      <dgm:t>
        <a:bodyPr/>
        <a:lstStyle/>
        <a:p>
          <a:pPr latinLnBrk="1"/>
          <a:endParaRPr lang="ko-KR" altLang="en-US"/>
        </a:p>
      </dgm:t>
    </dgm:pt>
    <dgm:pt modelId="{CD649B6E-4791-4596-AC79-98CFB1D0495D}" type="sibTrans" cxnId="{5DF8C5B1-CE2D-4A2B-874B-7A9DD6FC59F4}">
      <dgm:prSet/>
      <dgm:spPr/>
      <dgm:t>
        <a:bodyPr/>
        <a:lstStyle/>
        <a:p>
          <a:pPr latinLnBrk="1"/>
          <a:endParaRPr lang="ko-KR" altLang="en-US"/>
        </a:p>
      </dgm:t>
    </dgm:pt>
    <dgm:pt modelId="{9E0610C2-C613-429B-AEC9-F7F9364BED5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업무시간의</a:t>
          </a:r>
          <a:r>
            <a:rPr lang="ko-KR" altLang="en-US" dirty="0" smtClean="0"/>
            <a:t> 증가로 효과가 커짐</a:t>
          </a:r>
          <a:endParaRPr lang="ko-KR" altLang="en-US" dirty="0"/>
        </a:p>
      </dgm:t>
    </dgm:pt>
    <dgm:pt modelId="{FDFD8F4A-5334-4FBE-9B73-24C0668535B7}" type="parTrans" cxnId="{A321F78F-5BF2-4F6C-8BA5-D6F7563112B7}">
      <dgm:prSet/>
      <dgm:spPr/>
      <dgm:t>
        <a:bodyPr/>
        <a:lstStyle/>
        <a:p>
          <a:pPr latinLnBrk="1"/>
          <a:endParaRPr lang="ko-KR" altLang="en-US"/>
        </a:p>
      </dgm:t>
    </dgm:pt>
    <dgm:pt modelId="{FFEC563F-8C23-4442-A834-033C0A8E0A24}" type="sibTrans" cxnId="{A321F78F-5BF2-4F6C-8BA5-D6F7563112B7}">
      <dgm:prSet/>
      <dgm:spPr/>
      <dgm:t>
        <a:bodyPr/>
        <a:lstStyle/>
        <a:p>
          <a:pPr latinLnBrk="1"/>
          <a:endParaRPr lang="ko-KR" altLang="en-US"/>
        </a:p>
      </dgm:t>
    </dgm:pt>
    <dgm:pt modelId="{336F9A87-349B-430B-9BB6-1C6FEAA9D41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인력문제</a:t>
          </a:r>
          <a:endParaRPr lang="ko-KR" altLang="en-US" dirty="0"/>
        </a:p>
      </dgm:t>
    </dgm:pt>
    <dgm:pt modelId="{8009F4BE-1D6E-4D6B-BDCB-2626B1DD0A48}" type="parTrans" cxnId="{18CE8545-2E6E-426A-B5D4-E11CCA28DCD0}">
      <dgm:prSet/>
      <dgm:spPr/>
      <dgm:t>
        <a:bodyPr/>
        <a:lstStyle/>
        <a:p>
          <a:pPr latinLnBrk="1"/>
          <a:endParaRPr lang="ko-KR" altLang="en-US"/>
        </a:p>
      </dgm:t>
    </dgm:pt>
    <dgm:pt modelId="{BDE589B9-027B-4CCC-9059-78A1C46E4344}" type="sibTrans" cxnId="{18CE8545-2E6E-426A-B5D4-E11CCA28DCD0}">
      <dgm:prSet/>
      <dgm:spPr/>
      <dgm:t>
        <a:bodyPr/>
        <a:lstStyle/>
        <a:p>
          <a:pPr latinLnBrk="1"/>
          <a:endParaRPr lang="ko-KR" altLang="en-US"/>
        </a:p>
      </dgm:t>
    </dgm:pt>
    <dgm:pt modelId="{82316EB9-4DD3-4918-879E-8A9DBA290CFC}">
      <dgm:prSet phldrT="[텍스트]"/>
      <dgm:spPr/>
      <dgm:t>
        <a:bodyPr/>
        <a:lstStyle/>
        <a:p>
          <a:pPr latinLnBrk="1"/>
          <a:r>
            <a:rPr lang="ko-KR" altLang="en-US" dirty="0" smtClean="0"/>
            <a:t>생소한 직업인 만큼 인력부족으로 야근이 잦음</a:t>
          </a:r>
          <a:endParaRPr lang="ko-KR" altLang="en-US" dirty="0"/>
        </a:p>
      </dgm:t>
    </dgm:pt>
    <dgm:pt modelId="{5D507375-8D85-4929-800A-21ABE6DF0CEC}" type="parTrans" cxnId="{AE7C9DF0-B069-4EFB-8687-9D9CBCBAFE1F}">
      <dgm:prSet/>
      <dgm:spPr/>
      <dgm:t>
        <a:bodyPr/>
        <a:lstStyle/>
        <a:p>
          <a:pPr latinLnBrk="1"/>
          <a:endParaRPr lang="ko-KR" altLang="en-US"/>
        </a:p>
      </dgm:t>
    </dgm:pt>
    <dgm:pt modelId="{3085719E-7173-4447-807E-BA85880DEF03}" type="sibTrans" cxnId="{AE7C9DF0-B069-4EFB-8687-9D9CBCBAFE1F}">
      <dgm:prSet/>
      <dgm:spPr/>
      <dgm:t>
        <a:bodyPr/>
        <a:lstStyle/>
        <a:p>
          <a:pPr latinLnBrk="1"/>
          <a:endParaRPr lang="ko-KR" altLang="en-US"/>
        </a:p>
      </dgm:t>
    </dgm:pt>
    <dgm:pt modelId="{39347093-9A3D-4759-85A8-98231ED9759E}">
      <dgm:prSet phldrT="[텍스트]"/>
      <dgm:spPr/>
      <dgm:t>
        <a:bodyPr/>
        <a:lstStyle/>
        <a:p>
          <a:pPr latinLnBrk="1"/>
          <a:r>
            <a:rPr lang="ko-KR" altLang="en-US" dirty="0" smtClean="0"/>
            <a:t>노동력이 </a:t>
          </a:r>
          <a:r>
            <a:rPr lang="ko-KR" altLang="en-US" dirty="0" err="1" smtClean="0"/>
            <a:t>없는만큼</a:t>
          </a:r>
          <a:r>
            <a:rPr lang="ko-KR" altLang="en-US" dirty="0" smtClean="0"/>
            <a:t> 늘어나는 </a:t>
          </a:r>
          <a:r>
            <a:rPr lang="ko-KR" altLang="en-US" dirty="0" err="1" smtClean="0"/>
            <a:t>매체수에</a:t>
          </a:r>
          <a:r>
            <a:rPr lang="ko-KR" altLang="en-US" dirty="0" smtClean="0"/>
            <a:t> 대하여 부담감이 커짐</a:t>
          </a:r>
          <a:endParaRPr lang="ko-KR" altLang="en-US" dirty="0"/>
        </a:p>
      </dgm:t>
    </dgm:pt>
    <dgm:pt modelId="{72A193D6-5C9C-4708-A5B5-49AC2B511FD4}" type="parTrans" cxnId="{23817050-A95E-49DC-B8A5-FA3813D4B648}">
      <dgm:prSet/>
      <dgm:spPr/>
      <dgm:t>
        <a:bodyPr/>
        <a:lstStyle/>
        <a:p>
          <a:pPr latinLnBrk="1"/>
          <a:endParaRPr lang="ko-KR" altLang="en-US"/>
        </a:p>
      </dgm:t>
    </dgm:pt>
    <dgm:pt modelId="{13973B8C-A7AB-4815-89B2-9BCF0DCC744E}" type="sibTrans" cxnId="{23817050-A95E-49DC-B8A5-FA3813D4B648}">
      <dgm:prSet/>
      <dgm:spPr/>
      <dgm:t>
        <a:bodyPr/>
        <a:lstStyle/>
        <a:p>
          <a:pPr latinLnBrk="1"/>
          <a:endParaRPr lang="ko-KR" altLang="en-US"/>
        </a:p>
      </dgm:t>
    </dgm:pt>
    <dgm:pt modelId="{F33435F2-78A6-405A-A7E6-DFB38063AEE7}">
      <dgm:prSet phldrT="[텍스트]"/>
      <dgm:spPr/>
      <dgm:t>
        <a:bodyPr/>
        <a:lstStyle/>
        <a:p>
          <a:pPr latinLnBrk="1"/>
          <a:r>
            <a:rPr lang="ko-KR" altLang="en-US" dirty="0" smtClean="0"/>
            <a:t>사회적 문제</a:t>
          </a:r>
          <a:endParaRPr lang="ko-KR" altLang="en-US" dirty="0"/>
        </a:p>
      </dgm:t>
    </dgm:pt>
    <dgm:pt modelId="{277DF9B6-12E1-42C0-AE37-F91A04110E0C}" type="parTrans" cxnId="{6EF008A4-9389-4443-B237-EE9945D8B389}">
      <dgm:prSet/>
      <dgm:spPr/>
      <dgm:t>
        <a:bodyPr/>
        <a:lstStyle/>
        <a:p>
          <a:pPr latinLnBrk="1"/>
          <a:endParaRPr lang="ko-KR" altLang="en-US"/>
        </a:p>
      </dgm:t>
    </dgm:pt>
    <dgm:pt modelId="{D9A650CB-FA55-4B9C-9E5C-1127A33DD2E8}" type="sibTrans" cxnId="{6EF008A4-9389-4443-B237-EE9945D8B389}">
      <dgm:prSet/>
      <dgm:spPr/>
      <dgm:t>
        <a:bodyPr/>
        <a:lstStyle/>
        <a:p>
          <a:pPr latinLnBrk="1"/>
          <a:endParaRPr lang="ko-KR" altLang="en-US"/>
        </a:p>
      </dgm:t>
    </dgm:pt>
    <dgm:pt modelId="{8A2BB309-2A08-4B6C-81F9-538142F93A2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4F2C22E0-021B-48F5-B73F-71F3BDE5D0ED}" type="parTrans" cxnId="{BF42391C-1913-45C6-9E4E-D2649B13FDA9}">
      <dgm:prSet/>
      <dgm:spPr/>
      <dgm:t>
        <a:bodyPr/>
        <a:lstStyle/>
        <a:p>
          <a:pPr latinLnBrk="1"/>
          <a:endParaRPr lang="ko-KR" altLang="en-US"/>
        </a:p>
      </dgm:t>
    </dgm:pt>
    <dgm:pt modelId="{7D72A953-F157-4B39-95A9-917C8C7075F9}" type="sibTrans" cxnId="{BF42391C-1913-45C6-9E4E-D2649B13FDA9}">
      <dgm:prSet/>
      <dgm:spPr/>
      <dgm:t>
        <a:bodyPr/>
        <a:lstStyle/>
        <a:p>
          <a:pPr latinLnBrk="1"/>
          <a:endParaRPr lang="ko-KR" altLang="en-US"/>
        </a:p>
      </dgm:t>
    </dgm:pt>
    <dgm:pt modelId="{9548C6EB-B5E5-4946-9DAF-7AF03996F026}">
      <dgm:prSet phldrT="[텍스트]"/>
      <dgm:spPr/>
      <dgm:t>
        <a:bodyPr/>
        <a:lstStyle/>
        <a:p>
          <a:pPr latinLnBrk="1"/>
          <a:r>
            <a:rPr lang="ko-KR" altLang="en-US" dirty="0" smtClean="0"/>
            <a:t>인터넷과 전자기기들의 발달로 음란물과 각종 </a:t>
          </a:r>
          <a:r>
            <a:rPr lang="ko-KR" altLang="en-US" dirty="0" err="1" smtClean="0"/>
            <a:t>유해정보의</a:t>
          </a:r>
          <a:r>
            <a:rPr lang="ko-KR" altLang="en-US" dirty="0" smtClean="0"/>
            <a:t> 유통이 급속하게 증가</a:t>
          </a:r>
          <a:endParaRPr lang="ko-KR" altLang="en-US" dirty="0"/>
        </a:p>
      </dgm:t>
    </dgm:pt>
    <dgm:pt modelId="{5A2053A6-8AD0-4CDB-AE70-321C54B09E39}" type="parTrans" cxnId="{4D5A9F3E-E089-4192-B08B-1D3924F2872A}">
      <dgm:prSet/>
      <dgm:spPr/>
      <dgm:t>
        <a:bodyPr/>
        <a:lstStyle/>
        <a:p>
          <a:pPr latinLnBrk="1"/>
          <a:endParaRPr lang="ko-KR" altLang="en-US"/>
        </a:p>
      </dgm:t>
    </dgm:pt>
    <dgm:pt modelId="{A444F7A7-A3C9-4CCE-B932-3841CB7B99C0}" type="sibTrans" cxnId="{4D5A9F3E-E089-4192-B08B-1D3924F2872A}">
      <dgm:prSet/>
      <dgm:spPr/>
      <dgm:t>
        <a:bodyPr/>
        <a:lstStyle/>
        <a:p>
          <a:pPr latinLnBrk="1"/>
          <a:endParaRPr lang="ko-KR" altLang="en-US"/>
        </a:p>
      </dgm:t>
    </dgm:pt>
    <dgm:pt modelId="{435FA59E-A2E3-4A82-AEA0-9FC3833229A7}" type="pres">
      <dgm:prSet presAssocID="{EE91CEA2-69FE-4C47-841B-5C921182288E}" presName="Name0" presStyleCnt="0">
        <dgm:presLayoutVars>
          <dgm:dir/>
          <dgm:animLvl val="lvl"/>
          <dgm:resizeHandles val="exact"/>
        </dgm:presLayoutVars>
      </dgm:prSet>
      <dgm:spPr/>
    </dgm:pt>
    <dgm:pt modelId="{571D487D-7754-4174-AD1C-4E7C2C0BD5EA}" type="pres">
      <dgm:prSet presAssocID="{EF8BD9E3-8E4A-49EE-83D5-32F46D12C3E1}" presName="linNode" presStyleCnt="0"/>
      <dgm:spPr/>
    </dgm:pt>
    <dgm:pt modelId="{B1DE9B28-A1F7-4485-9523-6A73142DE31C}" type="pres">
      <dgm:prSet presAssocID="{EF8BD9E3-8E4A-49EE-83D5-32F46D12C3E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288A7D-52EC-463F-AF11-82914A8332F1}" type="pres">
      <dgm:prSet presAssocID="{EF8BD9E3-8E4A-49EE-83D5-32F46D12C3E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F740BA-F347-42A5-B1A5-0CF3D521F0EB}" type="pres">
      <dgm:prSet presAssocID="{0FF5E40A-E7BD-4D6C-9F9D-F99F07D93C1B}" presName="sp" presStyleCnt="0"/>
      <dgm:spPr/>
    </dgm:pt>
    <dgm:pt modelId="{E628154D-57B0-41B6-8F84-DF1D839E37E1}" type="pres">
      <dgm:prSet presAssocID="{336F9A87-349B-430B-9BB6-1C6FEAA9D41A}" presName="linNode" presStyleCnt="0"/>
      <dgm:spPr/>
    </dgm:pt>
    <dgm:pt modelId="{176E195D-3472-4FC3-BF55-096BED2625D1}" type="pres">
      <dgm:prSet presAssocID="{336F9A87-349B-430B-9BB6-1C6FEAA9D41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597E62-6197-477D-A28D-359136B8B46F}" type="pres">
      <dgm:prSet presAssocID="{336F9A87-349B-430B-9BB6-1C6FEAA9D41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C2620E-01FE-4B14-832A-31FACF8935E0}" type="pres">
      <dgm:prSet presAssocID="{BDE589B9-027B-4CCC-9059-78A1C46E4344}" presName="sp" presStyleCnt="0"/>
      <dgm:spPr/>
    </dgm:pt>
    <dgm:pt modelId="{B215E5D6-C420-426A-9CDC-CED12F3F588C}" type="pres">
      <dgm:prSet presAssocID="{F33435F2-78A6-405A-A7E6-DFB38063AEE7}" presName="linNode" presStyleCnt="0"/>
      <dgm:spPr/>
    </dgm:pt>
    <dgm:pt modelId="{7E371862-8986-44DF-9BFF-181F384940E2}" type="pres">
      <dgm:prSet presAssocID="{F33435F2-78A6-405A-A7E6-DFB38063AEE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2C5C95-CE54-49F7-9A95-2032B057CC08}" type="pres">
      <dgm:prSet presAssocID="{F33435F2-78A6-405A-A7E6-DFB38063AEE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5A492E5-84C8-4589-A7F7-06296A7AB40A}" type="presOf" srcId="{F33435F2-78A6-405A-A7E6-DFB38063AEE7}" destId="{7E371862-8986-44DF-9BFF-181F384940E2}" srcOrd="0" destOrd="0" presId="urn:microsoft.com/office/officeart/2005/8/layout/vList5"/>
    <dgm:cxn modelId="{4D5A9F3E-E089-4192-B08B-1D3924F2872A}" srcId="{F33435F2-78A6-405A-A7E6-DFB38063AEE7}" destId="{9548C6EB-B5E5-4946-9DAF-7AF03996F026}" srcOrd="1" destOrd="0" parTransId="{5A2053A6-8AD0-4CDB-AE70-321C54B09E39}" sibTransId="{A444F7A7-A3C9-4CCE-B932-3841CB7B99C0}"/>
    <dgm:cxn modelId="{745E7715-0D9D-46F5-BC02-BA936A31AEA8}" type="presOf" srcId="{9E0610C2-C613-429B-AEC9-F7F9364BED5D}" destId="{50288A7D-52EC-463F-AF11-82914A8332F1}" srcOrd="0" destOrd="1" presId="urn:microsoft.com/office/officeart/2005/8/layout/vList5"/>
    <dgm:cxn modelId="{18CE8545-2E6E-426A-B5D4-E11CCA28DCD0}" srcId="{EE91CEA2-69FE-4C47-841B-5C921182288E}" destId="{336F9A87-349B-430B-9BB6-1C6FEAA9D41A}" srcOrd="1" destOrd="0" parTransId="{8009F4BE-1D6E-4D6B-BDCB-2626B1DD0A48}" sibTransId="{BDE589B9-027B-4CCC-9059-78A1C46E4344}"/>
    <dgm:cxn modelId="{23817050-A95E-49DC-B8A5-FA3813D4B648}" srcId="{336F9A87-349B-430B-9BB6-1C6FEAA9D41A}" destId="{39347093-9A3D-4759-85A8-98231ED9759E}" srcOrd="1" destOrd="0" parTransId="{72A193D6-5C9C-4708-A5B5-49AC2B511FD4}" sibTransId="{13973B8C-A7AB-4815-89B2-9BCF0DCC744E}"/>
    <dgm:cxn modelId="{35FC7587-652C-4732-8916-4E621DB6E865}" type="presOf" srcId="{5572A66A-43EB-4758-839C-228104769479}" destId="{50288A7D-52EC-463F-AF11-82914A8332F1}" srcOrd="0" destOrd="0" presId="urn:microsoft.com/office/officeart/2005/8/layout/vList5"/>
    <dgm:cxn modelId="{6EF008A4-9389-4443-B237-EE9945D8B389}" srcId="{EE91CEA2-69FE-4C47-841B-5C921182288E}" destId="{F33435F2-78A6-405A-A7E6-DFB38063AEE7}" srcOrd="2" destOrd="0" parTransId="{277DF9B6-12E1-42C0-AE37-F91A04110E0C}" sibTransId="{D9A650CB-FA55-4B9C-9E5C-1127A33DD2E8}"/>
    <dgm:cxn modelId="{AE7C9DF0-B069-4EFB-8687-9D9CBCBAFE1F}" srcId="{336F9A87-349B-430B-9BB6-1C6FEAA9D41A}" destId="{82316EB9-4DD3-4918-879E-8A9DBA290CFC}" srcOrd="0" destOrd="0" parTransId="{5D507375-8D85-4929-800A-21ABE6DF0CEC}" sibTransId="{3085719E-7173-4447-807E-BA85880DEF03}"/>
    <dgm:cxn modelId="{07089B0A-9E17-4C48-9D0B-4E504FE29FCE}" type="presOf" srcId="{EF8BD9E3-8E4A-49EE-83D5-32F46D12C3E1}" destId="{B1DE9B28-A1F7-4485-9523-6A73142DE31C}" srcOrd="0" destOrd="0" presId="urn:microsoft.com/office/officeart/2005/8/layout/vList5"/>
    <dgm:cxn modelId="{DBAA29B9-F749-4915-87F0-F12763940F55}" type="presOf" srcId="{EE91CEA2-69FE-4C47-841B-5C921182288E}" destId="{435FA59E-A2E3-4A82-AEA0-9FC3833229A7}" srcOrd="0" destOrd="0" presId="urn:microsoft.com/office/officeart/2005/8/layout/vList5"/>
    <dgm:cxn modelId="{5CD035CB-37FB-41C0-B033-F0EA0889D6FB}" type="presOf" srcId="{336F9A87-349B-430B-9BB6-1C6FEAA9D41A}" destId="{176E195D-3472-4FC3-BF55-096BED2625D1}" srcOrd="0" destOrd="0" presId="urn:microsoft.com/office/officeart/2005/8/layout/vList5"/>
    <dgm:cxn modelId="{A321F78F-5BF2-4F6C-8BA5-D6F7563112B7}" srcId="{EF8BD9E3-8E4A-49EE-83D5-32F46D12C3E1}" destId="{9E0610C2-C613-429B-AEC9-F7F9364BED5D}" srcOrd="1" destOrd="0" parTransId="{FDFD8F4A-5334-4FBE-9B73-24C0668535B7}" sibTransId="{FFEC563F-8C23-4442-A834-033C0A8E0A24}"/>
    <dgm:cxn modelId="{C57376D8-454A-4703-81A8-C610B3ADF107}" type="presOf" srcId="{82316EB9-4DD3-4918-879E-8A9DBA290CFC}" destId="{D5597E62-6197-477D-A28D-359136B8B46F}" srcOrd="0" destOrd="0" presId="urn:microsoft.com/office/officeart/2005/8/layout/vList5"/>
    <dgm:cxn modelId="{BF42391C-1913-45C6-9E4E-D2649B13FDA9}" srcId="{F33435F2-78A6-405A-A7E6-DFB38063AEE7}" destId="{8A2BB309-2A08-4B6C-81F9-538142F93A29}" srcOrd="0" destOrd="0" parTransId="{4F2C22E0-021B-48F5-B73F-71F3BDE5D0ED}" sibTransId="{7D72A953-F157-4B39-95A9-917C8C7075F9}"/>
    <dgm:cxn modelId="{68F17705-E3A9-4421-9B14-62CE0DF4F936}" type="presOf" srcId="{39347093-9A3D-4759-85A8-98231ED9759E}" destId="{D5597E62-6197-477D-A28D-359136B8B46F}" srcOrd="0" destOrd="1" presId="urn:microsoft.com/office/officeart/2005/8/layout/vList5"/>
    <dgm:cxn modelId="{5DF8C5B1-CE2D-4A2B-874B-7A9DD6FC59F4}" srcId="{EF8BD9E3-8E4A-49EE-83D5-32F46D12C3E1}" destId="{5572A66A-43EB-4758-839C-228104769479}" srcOrd="0" destOrd="0" parTransId="{AE1813EC-96CA-4A61-8EAD-5D359CE0852C}" sibTransId="{CD649B6E-4791-4596-AC79-98CFB1D0495D}"/>
    <dgm:cxn modelId="{995FA0FA-3710-4A99-975B-EBBC8B8AE10E}" srcId="{EE91CEA2-69FE-4C47-841B-5C921182288E}" destId="{EF8BD9E3-8E4A-49EE-83D5-32F46D12C3E1}" srcOrd="0" destOrd="0" parTransId="{8AC9BCEA-B50E-4FF6-9448-5D71318FC098}" sibTransId="{0FF5E40A-E7BD-4D6C-9F9D-F99F07D93C1B}"/>
    <dgm:cxn modelId="{71E4AC1A-3829-41EE-A527-73999EE97E16}" type="presOf" srcId="{9548C6EB-B5E5-4946-9DAF-7AF03996F026}" destId="{882C5C95-CE54-49F7-9A95-2032B057CC08}" srcOrd="0" destOrd="1" presId="urn:microsoft.com/office/officeart/2005/8/layout/vList5"/>
    <dgm:cxn modelId="{3901CAF8-E967-4B6F-B4C1-7B30635552D1}" type="presOf" srcId="{8A2BB309-2A08-4B6C-81F9-538142F93A29}" destId="{882C5C95-CE54-49F7-9A95-2032B057CC08}" srcOrd="0" destOrd="0" presId="urn:microsoft.com/office/officeart/2005/8/layout/vList5"/>
    <dgm:cxn modelId="{7E551D51-4B28-4445-8EC7-3479ADF4BF66}" type="presParOf" srcId="{435FA59E-A2E3-4A82-AEA0-9FC3833229A7}" destId="{571D487D-7754-4174-AD1C-4E7C2C0BD5EA}" srcOrd="0" destOrd="0" presId="urn:microsoft.com/office/officeart/2005/8/layout/vList5"/>
    <dgm:cxn modelId="{B498780E-B932-4253-9CCC-22C1A6B3B91C}" type="presParOf" srcId="{571D487D-7754-4174-AD1C-4E7C2C0BD5EA}" destId="{B1DE9B28-A1F7-4485-9523-6A73142DE31C}" srcOrd="0" destOrd="0" presId="urn:microsoft.com/office/officeart/2005/8/layout/vList5"/>
    <dgm:cxn modelId="{33D4B94D-A2BD-4BA2-93E7-53B4F036783F}" type="presParOf" srcId="{571D487D-7754-4174-AD1C-4E7C2C0BD5EA}" destId="{50288A7D-52EC-463F-AF11-82914A8332F1}" srcOrd="1" destOrd="0" presId="urn:microsoft.com/office/officeart/2005/8/layout/vList5"/>
    <dgm:cxn modelId="{6662C485-AC4F-4A99-AE90-856317A85437}" type="presParOf" srcId="{435FA59E-A2E3-4A82-AEA0-9FC3833229A7}" destId="{D3F740BA-F347-42A5-B1A5-0CF3D521F0EB}" srcOrd="1" destOrd="0" presId="urn:microsoft.com/office/officeart/2005/8/layout/vList5"/>
    <dgm:cxn modelId="{966B0146-8800-44B2-A758-A7057FE8D0AA}" type="presParOf" srcId="{435FA59E-A2E3-4A82-AEA0-9FC3833229A7}" destId="{E628154D-57B0-41B6-8F84-DF1D839E37E1}" srcOrd="2" destOrd="0" presId="urn:microsoft.com/office/officeart/2005/8/layout/vList5"/>
    <dgm:cxn modelId="{D532945E-A945-491A-9CD0-A9B62845ED7D}" type="presParOf" srcId="{E628154D-57B0-41B6-8F84-DF1D839E37E1}" destId="{176E195D-3472-4FC3-BF55-096BED2625D1}" srcOrd="0" destOrd="0" presId="urn:microsoft.com/office/officeart/2005/8/layout/vList5"/>
    <dgm:cxn modelId="{A478DB17-E400-416C-A0F4-88267C57C921}" type="presParOf" srcId="{E628154D-57B0-41B6-8F84-DF1D839E37E1}" destId="{D5597E62-6197-477D-A28D-359136B8B46F}" srcOrd="1" destOrd="0" presId="urn:microsoft.com/office/officeart/2005/8/layout/vList5"/>
    <dgm:cxn modelId="{3EA0DB3F-DD6C-4395-88E7-0EA0278F7DFA}" type="presParOf" srcId="{435FA59E-A2E3-4A82-AEA0-9FC3833229A7}" destId="{84C2620E-01FE-4B14-832A-31FACF8935E0}" srcOrd="3" destOrd="0" presId="urn:microsoft.com/office/officeart/2005/8/layout/vList5"/>
    <dgm:cxn modelId="{0BB39D1B-5526-4A53-8A3C-86D98B0D634D}" type="presParOf" srcId="{435FA59E-A2E3-4A82-AEA0-9FC3833229A7}" destId="{B215E5D6-C420-426A-9CDC-CED12F3F588C}" srcOrd="4" destOrd="0" presId="urn:microsoft.com/office/officeart/2005/8/layout/vList5"/>
    <dgm:cxn modelId="{B69031CE-A0C7-4FFA-8BC2-C07245A45EA3}" type="presParOf" srcId="{B215E5D6-C420-426A-9CDC-CED12F3F588C}" destId="{7E371862-8986-44DF-9BFF-181F384940E2}" srcOrd="0" destOrd="0" presId="urn:microsoft.com/office/officeart/2005/8/layout/vList5"/>
    <dgm:cxn modelId="{EF8356F5-89F7-491D-A5BA-7ECD13631CEB}" type="presParOf" srcId="{B215E5D6-C420-426A-9CDC-CED12F3F588C}" destId="{882C5C95-CE54-49F7-9A95-2032B057CC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7278C-C540-453D-9A7A-09FB399E61E3}">
      <dsp:nvSpPr>
        <dsp:cNvPr id="0" name=""/>
        <dsp:cNvSpPr/>
      </dsp:nvSpPr>
      <dsp:spPr>
        <a:xfrm>
          <a:off x="-4111193" y="-630957"/>
          <a:ext cx="4898878" cy="4898878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C4FE2-1AB5-465A-91B9-AFF27A46516F}">
      <dsp:nvSpPr>
        <dsp:cNvPr id="0" name=""/>
        <dsp:cNvSpPr/>
      </dsp:nvSpPr>
      <dsp:spPr>
        <a:xfrm>
          <a:off x="506558" y="363696"/>
          <a:ext cx="9998699" cy="727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368" tIns="71120" rIns="71120" bIns="7112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음란물 단속</a:t>
          </a:r>
          <a:endParaRPr lang="ko-KR" altLang="en-US" sz="2800" kern="1200" dirty="0"/>
        </a:p>
      </dsp:txBody>
      <dsp:txXfrm>
        <a:off x="506558" y="363696"/>
        <a:ext cx="9998699" cy="727392"/>
      </dsp:txXfrm>
    </dsp:sp>
    <dsp:sp modelId="{CE9EE883-1D25-4108-9756-AFA84DFCFA6F}">
      <dsp:nvSpPr>
        <dsp:cNvPr id="0" name=""/>
        <dsp:cNvSpPr/>
      </dsp:nvSpPr>
      <dsp:spPr>
        <a:xfrm>
          <a:off x="51938" y="229001"/>
          <a:ext cx="909240" cy="99678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46517-ADF2-4E1D-A157-0E9432240444}">
      <dsp:nvSpPr>
        <dsp:cNvPr id="0" name=""/>
        <dsp:cNvSpPr/>
      </dsp:nvSpPr>
      <dsp:spPr>
        <a:xfrm>
          <a:off x="770965" y="1454785"/>
          <a:ext cx="9734292" cy="727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368" tIns="71120" rIns="71120" bIns="7112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폭력</a:t>
          </a:r>
          <a:r>
            <a:rPr lang="en-US" altLang="ko-KR" sz="2800" kern="1200" dirty="0" smtClean="0"/>
            <a:t>,</a:t>
          </a:r>
          <a:r>
            <a:rPr lang="ko-KR" altLang="en-US" sz="2800" kern="1200" dirty="0" err="1" smtClean="0"/>
            <a:t>잔혹물</a:t>
          </a:r>
          <a:r>
            <a:rPr lang="ko-KR" altLang="en-US" sz="2800" kern="1200" dirty="0" smtClean="0"/>
            <a:t> 청소년 </a:t>
          </a:r>
          <a:r>
            <a:rPr lang="ko-KR" altLang="en-US" sz="2800" kern="1200" dirty="0" err="1" smtClean="0"/>
            <a:t>유해물단속</a:t>
          </a:r>
          <a:endParaRPr lang="ko-KR" altLang="en-US" sz="2800" kern="1200" dirty="0"/>
        </a:p>
      </dsp:txBody>
      <dsp:txXfrm>
        <a:off x="770965" y="1454785"/>
        <a:ext cx="9734292" cy="727392"/>
      </dsp:txXfrm>
    </dsp:sp>
    <dsp:sp modelId="{66861AB9-E9D2-4D8D-AF51-BD40FCBC81D6}">
      <dsp:nvSpPr>
        <dsp:cNvPr id="0" name=""/>
        <dsp:cNvSpPr/>
      </dsp:nvSpPr>
      <dsp:spPr>
        <a:xfrm>
          <a:off x="316345" y="1363861"/>
          <a:ext cx="909240" cy="90924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D2E93-6FD1-413F-88AA-F7763EC2678A}">
      <dsp:nvSpPr>
        <dsp:cNvPr id="0" name=""/>
        <dsp:cNvSpPr/>
      </dsp:nvSpPr>
      <dsp:spPr>
        <a:xfrm>
          <a:off x="506558" y="2545874"/>
          <a:ext cx="9998699" cy="727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368" tIns="71120" rIns="71120" bIns="7112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성매매 </a:t>
          </a:r>
          <a:r>
            <a:rPr lang="ko-KR" altLang="en-US" sz="2800" kern="1200" dirty="0" err="1" smtClean="0"/>
            <a:t>유해글등</a:t>
          </a:r>
          <a:r>
            <a:rPr lang="ko-KR" altLang="en-US" sz="2800" kern="1200" dirty="0" smtClean="0"/>
            <a:t> 유해 정보 단속</a:t>
          </a:r>
          <a:endParaRPr lang="ko-KR" altLang="en-US" sz="2800" kern="1200" dirty="0"/>
        </a:p>
      </dsp:txBody>
      <dsp:txXfrm>
        <a:off x="506558" y="2545874"/>
        <a:ext cx="9998699" cy="727392"/>
      </dsp:txXfrm>
    </dsp:sp>
    <dsp:sp modelId="{FBB913D8-21A6-4B7C-A68A-CEE8287AFA45}">
      <dsp:nvSpPr>
        <dsp:cNvPr id="0" name=""/>
        <dsp:cNvSpPr/>
      </dsp:nvSpPr>
      <dsp:spPr>
        <a:xfrm>
          <a:off x="51938" y="2454950"/>
          <a:ext cx="909240" cy="909240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8A7D-52EC-463F-AF11-82914A8332F1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자극적인 </a:t>
          </a:r>
          <a:r>
            <a:rPr lang="ko-KR" altLang="en-US" sz="1800" kern="1200" dirty="0" err="1" smtClean="0"/>
            <a:t>매채의</a:t>
          </a:r>
          <a:r>
            <a:rPr lang="ko-KR" altLang="en-US" sz="1800" kern="1200" dirty="0" smtClean="0"/>
            <a:t> 지속적인 접촉으로 정신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심리적으로 스트레스를 </a:t>
          </a:r>
          <a:r>
            <a:rPr lang="ko-KR" altLang="en-US" sz="1800" kern="1200" dirty="0" err="1" smtClean="0"/>
            <a:t>겪을수</a:t>
          </a:r>
          <a:r>
            <a:rPr lang="ko-KR" altLang="en-US" sz="1800" kern="1200" dirty="0" smtClean="0"/>
            <a:t> 있음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err="1" smtClean="0"/>
            <a:t>업무시간의</a:t>
          </a:r>
          <a:r>
            <a:rPr lang="ko-KR" altLang="en-US" sz="1800" kern="1200" dirty="0" smtClean="0"/>
            <a:t> 증가로 효과가 커짐</a:t>
          </a:r>
          <a:endParaRPr lang="ko-KR" altLang="en-US" sz="1800" kern="1200" dirty="0"/>
        </a:p>
      </dsp:txBody>
      <dsp:txXfrm rot="-5400000">
        <a:off x="2926079" y="245467"/>
        <a:ext cx="5133724" cy="1260608"/>
      </dsp:txXfrm>
    </dsp:sp>
    <dsp:sp modelId="{B1DE9B28-A1F7-4485-9523-6A73142DE31C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심리적 문제</a:t>
          </a:r>
          <a:endParaRPr lang="ko-KR" altLang="en-US" sz="3600" kern="1200" dirty="0"/>
        </a:p>
      </dsp:txBody>
      <dsp:txXfrm>
        <a:off x="85245" y="87890"/>
        <a:ext cx="2755590" cy="1575760"/>
      </dsp:txXfrm>
    </dsp:sp>
    <dsp:sp modelId="{D5597E62-6197-477D-A28D-359136B8B46F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생소한 직업인 만큼 인력부족으로 야근이 잦음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노동력이 </a:t>
          </a:r>
          <a:r>
            <a:rPr lang="ko-KR" altLang="en-US" sz="1800" kern="1200" dirty="0" err="1" smtClean="0"/>
            <a:t>없는만큼</a:t>
          </a:r>
          <a:r>
            <a:rPr lang="ko-KR" altLang="en-US" sz="1800" kern="1200" dirty="0" smtClean="0"/>
            <a:t> 늘어나는 </a:t>
          </a:r>
          <a:r>
            <a:rPr lang="ko-KR" altLang="en-US" sz="1800" kern="1200" dirty="0" err="1" smtClean="0"/>
            <a:t>매체수에</a:t>
          </a:r>
          <a:r>
            <a:rPr lang="ko-KR" altLang="en-US" sz="1800" kern="1200" dirty="0" smtClean="0"/>
            <a:t> 대하여 부담감이 커짐</a:t>
          </a:r>
          <a:endParaRPr lang="ko-KR" altLang="en-US" sz="1800" kern="1200" dirty="0"/>
        </a:p>
      </dsp:txBody>
      <dsp:txXfrm rot="-5400000">
        <a:off x="2926079" y="2079029"/>
        <a:ext cx="5133724" cy="1260608"/>
      </dsp:txXfrm>
    </dsp:sp>
    <dsp:sp modelId="{176E195D-3472-4FC3-BF55-096BED2625D1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err="1" smtClean="0"/>
            <a:t>인력문제</a:t>
          </a:r>
          <a:endParaRPr lang="ko-KR" altLang="en-US" sz="3600" kern="1200" dirty="0"/>
        </a:p>
      </dsp:txBody>
      <dsp:txXfrm>
        <a:off x="85245" y="1921453"/>
        <a:ext cx="2755590" cy="1575760"/>
      </dsp:txXfrm>
    </dsp:sp>
    <dsp:sp modelId="{882C5C95-CE54-49F7-9A95-2032B057CC08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인터넷과 전자기기들의 발달로 음란물과 각종 </a:t>
          </a:r>
          <a:r>
            <a:rPr lang="ko-KR" altLang="en-US" sz="1800" kern="1200" dirty="0" err="1" smtClean="0"/>
            <a:t>유해정보의</a:t>
          </a:r>
          <a:r>
            <a:rPr lang="ko-KR" altLang="en-US" sz="1800" kern="1200" dirty="0" smtClean="0"/>
            <a:t> 유통이 급속하게 증가</a:t>
          </a:r>
          <a:endParaRPr lang="ko-KR" altLang="en-US" sz="1800" kern="1200" dirty="0"/>
        </a:p>
      </dsp:txBody>
      <dsp:txXfrm rot="-5400000">
        <a:off x="2926079" y="3912592"/>
        <a:ext cx="5133724" cy="1260608"/>
      </dsp:txXfrm>
    </dsp:sp>
    <dsp:sp modelId="{7E371862-8986-44DF-9BFF-181F384940E2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사회적 문제</a:t>
          </a:r>
          <a:endParaRPr lang="ko-KR" altLang="en-US" sz="3600" kern="1200" dirty="0"/>
        </a:p>
      </dsp:txBody>
      <dsp:txXfrm>
        <a:off x="85245" y="3755016"/>
        <a:ext cx="2755590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음란물 단속반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PTT</a:t>
            </a:r>
            <a:r>
              <a:rPr lang="ko-KR" altLang="en-US" dirty="0" smtClean="0"/>
              <a:t>제작자 김택서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정보제공 누구누구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67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하는 일</a:t>
            </a:r>
            <a:endParaRPr lang="en-US" altLang="ko-KR" dirty="0" smtClean="0"/>
          </a:p>
          <a:p>
            <a:r>
              <a:rPr lang="ko-KR" altLang="en-US" dirty="0" smtClean="0"/>
              <a:t>소속</a:t>
            </a:r>
            <a:endParaRPr lang="en-US" altLang="ko-KR" dirty="0" smtClean="0"/>
          </a:p>
          <a:p>
            <a:r>
              <a:rPr lang="ko-KR" altLang="en-US" dirty="0" err="1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사회적 문제</a:t>
            </a:r>
            <a:endParaRPr lang="en-US" altLang="ko-KR" dirty="0" smtClean="0"/>
          </a:p>
          <a:p>
            <a:r>
              <a:rPr lang="ko-KR" altLang="en-US" dirty="0" smtClean="0"/>
              <a:t>전망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246888" y="-429768"/>
            <a:ext cx="12829032" cy="475488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24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하는 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9274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87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소속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방송통신심의위원회 음란물전담반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146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588580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625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성범죄 관련한 문제들이 일어나면서 그 책임이 음란물 </a:t>
            </a:r>
            <a:r>
              <a:rPr lang="ko-KR" altLang="en-US" dirty="0" err="1" smtClean="0"/>
              <a:t>단속반에게</a:t>
            </a:r>
            <a:r>
              <a:rPr lang="ko-KR" altLang="en-US" dirty="0" smtClean="0"/>
              <a:t> 돌아가고 있음</a:t>
            </a:r>
            <a:endParaRPr lang="en-US" altLang="ko-KR" dirty="0" smtClean="0"/>
          </a:p>
          <a:p>
            <a:r>
              <a:rPr lang="ko-KR" altLang="en-US" dirty="0" err="1" smtClean="0"/>
              <a:t>인력이부족하여</a:t>
            </a:r>
            <a:r>
              <a:rPr lang="ko-KR" altLang="en-US" dirty="0" smtClean="0"/>
              <a:t> 단속반이 직접 단속하지 못하고 신고에 의한 부분만 처리하고있음</a:t>
            </a:r>
            <a:endParaRPr lang="en-US" altLang="ko-KR" dirty="0" smtClean="0"/>
          </a:p>
          <a:p>
            <a:r>
              <a:rPr lang="ko-KR" altLang="en-US" dirty="0" err="1" smtClean="0"/>
              <a:t>성관련</a:t>
            </a:r>
            <a:r>
              <a:rPr lang="ko-KR" altLang="en-US" dirty="0" smtClean="0"/>
              <a:t> 범죄에 관하여 좀더 단속하고 시민의식을 바로잡아야 할 필요가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571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전망</a:t>
            </a:r>
            <a:endParaRPr lang="ko-KR" altLang="en-US" dirty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166600877"/>
              </p:ext>
            </p:extLst>
          </p:nvPr>
        </p:nvGraphicFramePr>
        <p:xfrm>
          <a:off x="2461657" y="1946110"/>
          <a:ext cx="7112001" cy="4619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77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351" y="2677099"/>
            <a:ext cx="6595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3A6B68"/>
                </a:solidFill>
              </a:rPr>
              <a:t>THANKS FOR WATCHING</a:t>
            </a:r>
            <a:r>
              <a:rPr lang="en-US" altLang="ko-KR" sz="4000" dirty="0" smtClean="0">
                <a:solidFill>
                  <a:srgbClr val="3A6B68"/>
                </a:solidFill>
                <a:sym typeface="Wingdings" panose="05000000000000000000" pitchFamily="2" charset="2"/>
              </a:rPr>
              <a:t></a:t>
            </a:r>
            <a:endParaRPr lang="ko-KR" altLang="en-US" sz="4000" dirty="0">
              <a:solidFill>
                <a:srgbClr val="3A6B6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296" y="6642556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이런 주제 하지 맙시다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13209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44</TotalTime>
  <Words>117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Century Gothic</vt:lpstr>
      <vt:lpstr>Wingdings</vt:lpstr>
      <vt:lpstr>Wingdings 2</vt:lpstr>
      <vt:lpstr>명언</vt:lpstr>
      <vt:lpstr>음란물 단속반</vt:lpstr>
      <vt:lpstr>INDEX</vt:lpstr>
      <vt:lpstr>하는 일</vt:lpstr>
      <vt:lpstr>소속</vt:lpstr>
      <vt:lpstr>PowerPoint 프레젠테이션</vt:lpstr>
      <vt:lpstr>사회적 문제</vt:lpstr>
      <vt:lpstr>전망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음란물 단속반</dc:title>
  <dc:creator>김택서</dc:creator>
  <cp:lastModifiedBy>김택서</cp:lastModifiedBy>
  <cp:revision>5</cp:revision>
  <dcterms:created xsi:type="dcterms:W3CDTF">2016-05-16T14:01:41Z</dcterms:created>
  <dcterms:modified xsi:type="dcterms:W3CDTF">2016-05-16T14:46:22Z</dcterms:modified>
</cp:coreProperties>
</file>