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음란물단속반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Tpp</a:t>
            </a:r>
            <a:r>
              <a:rPr lang="ko-KR" altLang="en-US" dirty="0" smtClean="0"/>
              <a:t>제작자 김택서 자료제공 </a:t>
            </a:r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09018" y="5469775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PORN DETECTER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RELATED</a:t>
            </a:r>
            <a:br>
              <a:rPr lang="en-US" altLang="ko-KR" sz="1400" dirty="0"/>
            </a:br>
            <a:r>
              <a:rPr lang="en-US" altLang="ko-KR" sz="1400" dirty="0"/>
              <a:t>ARTICLE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Problem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PURPOSE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POINT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관련된 기사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기사가 말하는 문제점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기사의 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561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/>
              <a:t>CONTENT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dirty="0"/>
              <a:t>RELATED</a:t>
            </a:r>
            <a:br>
              <a:rPr lang="en-US" altLang="ko-KR" dirty="0"/>
            </a:br>
            <a:r>
              <a:rPr lang="en-US" altLang="ko-KR" dirty="0"/>
              <a:t>ARTICLE</a:t>
            </a:r>
            <a:br>
              <a:rPr lang="en-US" altLang="ko-KR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Problem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PURPOSE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POINT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 하나의 </a:t>
            </a:r>
            <a:r>
              <a:rPr lang="ko-KR" altLang="en-US" dirty="0" smtClean="0"/>
              <a:t>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1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/>
              <a:t>CONTENT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RELATED</a:t>
            </a:r>
            <a:br>
              <a:rPr lang="en-US" altLang="ko-KR" sz="1400" dirty="0"/>
            </a:br>
            <a:r>
              <a:rPr lang="en-US" altLang="ko-KR" sz="1400" dirty="0"/>
              <a:t>ARTICLE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dirty="0"/>
              <a:t>Problem</a:t>
            </a:r>
            <a:br>
              <a:rPr lang="en-US" altLang="ko-KR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PURPOSE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POINT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직업의 고충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유명하지 않음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4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/>
              <a:t>CONTENT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RELATED</a:t>
            </a:r>
            <a:br>
              <a:rPr lang="en-US" altLang="ko-KR" sz="1400" dirty="0" smtClean="0"/>
            </a:br>
            <a:r>
              <a:rPr lang="en-US" altLang="ko-KR" sz="1400" dirty="0" smtClean="0"/>
              <a:t>ARTICLE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Problem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dirty="0" smtClean="0"/>
              <a:t>PURPOSE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아직 유명하지 않은 직업을 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직업이 </a:t>
            </a:r>
            <a:r>
              <a:rPr lang="ko-KR" altLang="en-US" dirty="0" err="1" smtClean="0"/>
              <a:t>하는일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23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CONTENT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RELATED</a:t>
            </a:r>
            <a:br>
              <a:rPr lang="en-US" altLang="ko-KR" sz="1400" dirty="0"/>
            </a:br>
            <a:r>
              <a:rPr lang="en-US" altLang="ko-KR" sz="1400" dirty="0"/>
              <a:t>ARTICLE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Problem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PURPOSE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dirty="0" smtClean="0"/>
              <a:t>POINT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예상외로 힘든 </a:t>
            </a:r>
            <a:r>
              <a:rPr lang="ko-KR" altLang="en-US" dirty="0" smtClean="0"/>
              <a:t>직업이라는 것을 강조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CONTENT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RELATED</a:t>
            </a:r>
            <a:br>
              <a:rPr lang="en-US" altLang="ko-KR" sz="1400" dirty="0"/>
            </a:br>
            <a:r>
              <a:rPr lang="en-US" altLang="ko-KR" sz="1400" dirty="0"/>
              <a:t>ARTICLE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Problem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PURPOSE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dirty="0" smtClean="0"/>
              <a:t>END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33462" y="4497184"/>
            <a:ext cx="1151006" cy="1487563"/>
          </a:xfrm>
        </p:spPr>
        <p:txBody>
          <a:bodyPr>
            <a:normAutofit/>
          </a:bodyPr>
          <a:lstStyle/>
          <a:p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</a:rPr>
              <a:t>언제쯤 정상적인 주제</a:t>
            </a:r>
            <a:endParaRPr lang="en-US" altLang="ko-KR" sz="5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</a:rPr>
              <a:t>난 이걸 </a:t>
            </a:r>
            <a:r>
              <a:rPr lang="ko-KR" altLang="en-US" sz="500" dirty="0" err="1" smtClean="0">
                <a:solidFill>
                  <a:schemeClr val="bg1">
                    <a:lumMod val="65000"/>
                  </a:schemeClr>
                </a:solidFill>
              </a:rPr>
              <a:t>왜하나</a:t>
            </a:r>
            <a:endParaRPr lang="en-US" altLang="ko-KR" sz="5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</a:rPr>
              <a:t>이거 </a:t>
            </a:r>
            <a:r>
              <a:rPr lang="ko-KR" altLang="en-US" sz="500" dirty="0" err="1" smtClean="0">
                <a:solidFill>
                  <a:schemeClr val="bg1">
                    <a:lumMod val="65000"/>
                  </a:schemeClr>
                </a:solidFill>
              </a:rPr>
              <a:t>만드는거</a:t>
            </a: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</a:rPr>
              <a:t> 맞나</a:t>
            </a:r>
            <a:endParaRPr lang="en-US" altLang="ko-KR" sz="5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</a:rPr>
              <a:t>이게 제일 </a:t>
            </a:r>
            <a:r>
              <a:rPr lang="ko-KR" altLang="en-US" sz="500" dirty="0" err="1" smtClean="0">
                <a:solidFill>
                  <a:schemeClr val="bg1">
                    <a:lumMod val="65000"/>
                  </a:schemeClr>
                </a:solidFill>
              </a:rPr>
              <a:t>분량많아</a:t>
            </a:r>
            <a:endParaRPr lang="en-US" altLang="ko-KR" sz="5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500" dirty="0" err="1" smtClean="0">
                <a:solidFill>
                  <a:schemeClr val="bg1">
                    <a:lumMod val="65000"/>
                  </a:schemeClr>
                </a:solidFill>
              </a:rPr>
              <a:t>이런거</a:t>
            </a: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</a:rPr>
              <a:t> 써도 되나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78086" y="1828800"/>
            <a:ext cx="4398705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6600" b="1" dirty="0">
                <a:solidFill>
                  <a:srgbClr val="40BAD2"/>
                </a:solidFill>
              </a:rPr>
              <a:t>THANKS</a:t>
            </a:r>
            <a:br>
              <a:rPr lang="en-US" altLang="ko-KR" sz="6600" b="1" dirty="0">
                <a:solidFill>
                  <a:srgbClr val="40BAD2"/>
                </a:solidFill>
              </a:rPr>
            </a:br>
            <a:r>
              <a:rPr lang="en-US" altLang="ko-KR" sz="4800" dirty="0">
                <a:solidFill>
                  <a:srgbClr val="40BAD2"/>
                </a:solidFill>
              </a:rPr>
              <a:t>FOR</a:t>
            </a:r>
            <a:r>
              <a:rPr lang="en-US" altLang="ko-KR" sz="6600" b="1" dirty="0">
                <a:solidFill>
                  <a:srgbClr val="40BAD2"/>
                </a:solidFill>
              </a:rPr>
              <a:t/>
            </a:r>
            <a:br>
              <a:rPr lang="en-US" altLang="ko-KR" sz="6600" b="1" dirty="0">
                <a:solidFill>
                  <a:srgbClr val="40BAD2"/>
                </a:solidFill>
              </a:rPr>
            </a:br>
            <a:r>
              <a:rPr lang="en-US" altLang="ko-KR" sz="6600" b="1" dirty="0">
                <a:solidFill>
                  <a:srgbClr val="40BAD2"/>
                </a:solidFill>
              </a:rPr>
              <a:t>WATCHING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29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42</TotalTime>
  <Words>56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HY중고딕</vt:lpstr>
      <vt:lpstr>Corbel</vt:lpstr>
      <vt:lpstr>Wingdings 2</vt:lpstr>
      <vt:lpstr>틀</vt:lpstr>
      <vt:lpstr>음란물단속반</vt:lpstr>
      <vt:lpstr>CONTENT  RELATED ARTICLE  Problem  PURPOSE  POINT</vt:lpstr>
      <vt:lpstr>CONTENT  RELATED ARTICLE  Problem  PURPOSE  POINT</vt:lpstr>
      <vt:lpstr>CONTENT  RELATED ARTICLE  Problem  PURPOSE  POINT</vt:lpstr>
      <vt:lpstr>CONTENT  RELATED ARTICLE  Problem  PURPOSE  POINT</vt:lpstr>
      <vt:lpstr>CONTENT  RELATED ARTICLE  Problem  PURPOSE  POINT</vt:lpstr>
      <vt:lpstr>CONTENT  RELATED ARTICLE  Problem  PURPOSE  END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음란물단속반</dc:title>
  <dc:creator>김택서</dc:creator>
  <cp:lastModifiedBy>김택서</cp:lastModifiedBy>
  <cp:revision>5</cp:revision>
  <dcterms:created xsi:type="dcterms:W3CDTF">2016-05-23T23:56:00Z</dcterms:created>
  <dcterms:modified xsi:type="dcterms:W3CDTF">2016-05-24T01:50:49Z</dcterms:modified>
</cp:coreProperties>
</file>