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코딩유치원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Ptt</a:t>
            </a:r>
            <a:r>
              <a:rPr lang="ko-KR" altLang="en-US" dirty="0" smtClean="0"/>
              <a:t>제작자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김택서 자료 제공자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몇 명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02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교육방식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이해방안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현대 교육방식과의 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개선점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148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한국의 교육방식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이해방안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현대 교육방식과의 비교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개선점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주입식교육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사교육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선행학습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경쟁식</a:t>
            </a:r>
            <a:r>
              <a:rPr lang="ko-KR" altLang="en-US" dirty="0" smtClean="0"/>
              <a:t> 학습환경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25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dirty="0" smtClean="0"/>
              <a:t>한국의 교육방식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dirty="0" err="1" smtClean="0"/>
              <a:t>이해방안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현대 교육방식과의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개선점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일제 강점기 경제환경의 어려움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자신의 실력이 중요시됨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경쟁식</a:t>
            </a:r>
            <a:r>
              <a:rPr lang="ko-KR" altLang="en-US" dirty="0" smtClean="0"/>
              <a:t> 교육의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01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dirty="0"/>
              <a:t>한국의 교육방식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이해방안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dirty="0" smtClean="0"/>
              <a:t>현대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교육방식과의 </a:t>
            </a:r>
            <a:r>
              <a:rPr lang="ko-KR" altLang="en-US" dirty="0"/>
              <a:t>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개선점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경쟁이아닌</a:t>
            </a:r>
            <a:r>
              <a:rPr lang="ko-KR" altLang="en-US" dirty="0" smtClean="0"/>
              <a:t> 화합과 </a:t>
            </a:r>
            <a:r>
              <a:rPr lang="ko-KR" altLang="en-US" dirty="0" err="1" smtClean="0"/>
              <a:t>팀워크중심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자신의 실력도 중요하지만 </a:t>
            </a:r>
            <a:r>
              <a:rPr lang="ko-KR" altLang="en-US" dirty="0" err="1" smtClean="0"/>
              <a:t>다른사람과의</a:t>
            </a:r>
            <a:r>
              <a:rPr lang="ko-KR" altLang="en-US" dirty="0" smtClean="0"/>
              <a:t> 사교성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94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dirty="0"/>
              <a:t>한국의 교육방식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이해방안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현대 교육방식과의 비교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dirty="0"/>
              <a:t>개선점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사교육과 </a:t>
            </a:r>
            <a:r>
              <a:rPr lang="ko-KR" altLang="en-US" dirty="0" err="1" smtClean="0"/>
              <a:t>경쟁식</a:t>
            </a:r>
            <a:r>
              <a:rPr lang="ko-KR" altLang="en-US" dirty="0" smtClean="0"/>
              <a:t> 교육을 중단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9600" b="1" u="sng" dirty="0" err="1" smtClean="0">
                <a:solidFill>
                  <a:srgbClr val="FF0000"/>
                </a:solidFill>
              </a:rPr>
              <a:t>수능폐지</a:t>
            </a:r>
            <a:endParaRPr lang="en-US" altLang="ko-KR" sz="96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5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수능폐지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수능 하나로 </a:t>
            </a:r>
            <a:r>
              <a:rPr lang="ko-KR" altLang="en-US" dirty="0" smtClean="0"/>
              <a:t>인생이 갈린다는 고정관념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초등학교부터 고등학교까지 수능을 </a:t>
            </a:r>
            <a:r>
              <a:rPr lang="ko-KR" altLang="en-US" dirty="0" err="1" smtClean="0"/>
              <a:t>보기위한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공부가 </a:t>
            </a:r>
            <a:r>
              <a:rPr lang="ko-KR" altLang="en-US" dirty="0" err="1" smtClean="0"/>
              <a:t>되면안됨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mtClean="0"/>
              <a:t>공부는 나를 위해서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545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19</TotalTime>
  <Words>65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HY중고딕</vt:lpstr>
      <vt:lpstr>Corbel</vt:lpstr>
      <vt:lpstr>Wingdings 2</vt:lpstr>
      <vt:lpstr>틀</vt:lpstr>
      <vt:lpstr>코딩유치원</vt:lpstr>
      <vt:lpstr>CONTENT</vt:lpstr>
      <vt:lpstr>한국의 교육방식  이해방안  현대 교육방식과의 비교  개선점</vt:lpstr>
      <vt:lpstr>한국의 교육방식  이해방안  현대 교육방식과의 비교  개선점</vt:lpstr>
      <vt:lpstr>한국의 교육방식  이해방안  현대 교육방식과의 비교  개선점</vt:lpstr>
      <vt:lpstr>한국의 교육방식  이해방안  현대 교육방식과의 비교  개선점</vt:lpstr>
      <vt:lpstr>수능폐지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코딩유치원</dc:title>
  <dc:creator>김택서</dc:creator>
  <cp:lastModifiedBy>김택서</cp:lastModifiedBy>
  <cp:revision>3</cp:revision>
  <dcterms:created xsi:type="dcterms:W3CDTF">2016-05-23T23:34:21Z</dcterms:created>
  <dcterms:modified xsi:type="dcterms:W3CDTF">2016-05-24T00:46:44Z</dcterms:modified>
</cp:coreProperties>
</file>