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haansoftxlsx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3"/>
  </p:notesMasterIdLst>
  <p:handoutMasterIdLst>
    <p:handoutMasterId r:id="rId14"/>
  </p:handoutMasterIdLst>
  <p:sldIdLst>
    <p:sldId id="267" r:id="rId3"/>
    <p:sldId id="268" r:id="rId4"/>
    <p:sldId id="274" r:id="rId5"/>
    <p:sldId id="270" r:id="rId6"/>
    <p:sldId id="271" r:id="rId7"/>
    <p:sldId id="269" r:id="rId8"/>
    <p:sldId id="273" r:id="rId9"/>
    <p:sldId id="275" r:id="rId10"/>
    <p:sldId id="276" r:id="rId11"/>
    <p:sldId id="27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9" autoAdjust="0"/>
    <p:restoredTop sz="92253" autoAdjust="0"/>
  </p:normalViewPr>
  <p:slideViewPr>
    <p:cSldViewPr snapToGrid="0">
      <p:cViewPr varScale="1">
        <p:scale>
          <a:sx n="33" d="100"/>
          <a:sy n="33" d="100"/>
        </p:scale>
        <p:origin x="60" y="19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299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시트1!$B$1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시트1!$A$2:$A$5</c:f>
              <c:strCache>
                <c:ptCount val="4"/>
                <c:pt idx="0">
                  <c:v>범주 1</c:v>
                </c:pt>
                <c:pt idx="1">
                  <c:v>범주 2</c:v>
                </c:pt>
                <c:pt idx="2">
                  <c:v>범주 3</c:v>
                </c:pt>
                <c:pt idx="3">
                  <c:v>범주 4</c:v>
                </c:pt>
              </c:strCache>
            </c:strRef>
          </c:cat>
          <c:val>
            <c:numRef>
              <c:f>시트1!$B$2:$B$5</c:f>
              <c:numCache>
                <c:formatCode>"일""반"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28-463C-A980-841E07140F51}"/>
            </c:ext>
          </c:extLst>
        </c:ser>
        <c:ser>
          <c:idx val="1"/>
          <c:order val="1"/>
          <c:tx>
            <c:strRef>
              <c:f>시트1!$C$1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시트1!$A$2:$A$5</c:f>
              <c:strCache>
                <c:ptCount val="4"/>
                <c:pt idx="0">
                  <c:v>범주 1</c:v>
                </c:pt>
                <c:pt idx="1">
                  <c:v>범주 2</c:v>
                </c:pt>
                <c:pt idx="2">
                  <c:v>범주 3</c:v>
                </c:pt>
                <c:pt idx="3">
                  <c:v>범주 4</c:v>
                </c:pt>
              </c:strCache>
            </c:strRef>
          </c:cat>
          <c:val>
            <c:numRef>
              <c:f>시트1!$C$2:$C$5</c:f>
              <c:numCache>
                <c:formatCode>"일""반"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28-463C-A980-841E07140F51}"/>
            </c:ext>
          </c:extLst>
        </c:ser>
        <c:ser>
          <c:idx val="2"/>
          <c:order val="2"/>
          <c:tx>
            <c:strRef>
              <c:f>시트1!$D$1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시트1!$A$2:$A$5</c:f>
              <c:strCache>
                <c:ptCount val="4"/>
                <c:pt idx="0">
                  <c:v>범주 1</c:v>
                </c:pt>
                <c:pt idx="1">
                  <c:v>범주 2</c:v>
                </c:pt>
                <c:pt idx="2">
                  <c:v>범주 3</c:v>
                </c:pt>
                <c:pt idx="3">
                  <c:v>범주 4</c:v>
                </c:pt>
              </c:strCache>
            </c:strRef>
          </c:cat>
          <c:val>
            <c:numRef>
              <c:f>시트1!$D$2:$D$5</c:f>
              <c:numCache>
                <c:formatCode>"일""반"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528-463C-A980-841E07140F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33030768"/>
        <c:axId val="233032448"/>
      </c:barChart>
      <c:catAx>
        <c:axId val="233030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233032448"/>
        <c:crosses val="autoZero"/>
        <c:auto val="1"/>
        <c:lblAlgn val="ctr"/>
        <c:lblOffset val="100"/>
        <c:noMultiLvlLbl val="0"/>
      </c:catAx>
      <c:valAx>
        <c:axId val="23303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233030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46E89A-3D66-4062-85CA-7865C00ABA69}" type="doc">
      <dgm:prSet loTypeId="urn:microsoft.com/office/officeart/2005/8/layout/venn1" loCatId="relationship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ko-KR"/>
        </a:p>
      </dgm:t>
    </dgm:pt>
    <dgm:pt modelId="{CBB8559B-EAA1-4219-B64B-B5890A2D0802}">
      <dgm:prSet phldrT="[텍스트]"/>
      <dgm:spPr/>
      <dgm:t>
        <a:bodyPr/>
        <a:lstStyle/>
        <a:p>
          <a:endParaRPr lang="ko-KR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5C8D36DD-DA91-4161-B5FC-C5CF33294656}" type="parTrans" cxnId="{48535640-9BB1-4C4F-B840-C92FC0871E98}">
      <dgm:prSet/>
      <dgm:spPr/>
      <dgm:t>
        <a:bodyPr/>
        <a:lstStyle/>
        <a:p>
          <a:endParaRPr lang="ko-KR"/>
        </a:p>
      </dgm:t>
    </dgm:pt>
    <dgm:pt modelId="{39EA6698-BB94-433E-AAB4-0CD9AA73F0FB}" type="sibTrans" cxnId="{48535640-9BB1-4C4F-B840-C92FC0871E98}">
      <dgm:prSet/>
      <dgm:spPr/>
      <dgm:t>
        <a:bodyPr/>
        <a:lstStyle/>
        <a:p>
          <a:endParaRPr lang="ko-KR"/>
        </a:p>
      </dgm:t>
    </dgm:pt>
    <dgm:pt modelId="{7ADF2F46-FE32-495A-8BEF-1B62F85AD86C}">
      <dgm:prSet phldrT="[텍스트]"/>
      <dgm:spPr/>
      <dgm:t>
        <a:bodyPr/>
        <a:lstStyle/>
        <a:p>
          <a:r>
            <a:rPr lang="ko-KR">
              <a:latin typeface="맑은 고딕" panose="020B0503020000020004" pitchFamily="50" charset="-127"/>
              <a:ea typeface="맑은 고딕" panose="020B0503020000020004" pitchFamily="50" charset="-127"/>
            </a:rPr>
            <a:t>그룹 B</a:t>
          </a:r>
        </a:p>
      </dgm:t>
    </dgm:pt>
    <dgm:pt modelId="{27E88441-0860-43CE-A5E2-0371551201D3}" type="parTrans" cxnId="{76E8C79C-365F-483D-ADDD-53BD14A8B161}">
      <dgm:prSet/>
      <dgm:spPr/>
      <dgm:t>
        <a:bodyPr/>
        <a:lstStyle/>
        <a:p>
          <a:endParaRPr lang="ko-KR"/>
        </a:p>
      </dgm:t>
    </dgm:pt>
    <dgm:pt modelId="{3B828AD8-EE1F-4869-BB2C-8A165844516B}" type="sibTrans" cxnId="{76E8C79C-365F-483D-ADDD-53BD14A8B161}">
      <dgm:prSet/>
      <dgm:spPr/>
      <dgm:t>
        <a:bodyPr/>
        <a:lstStyle/>
        <a:p>
          <a:endParaRPr lang="ko-KR"/>
        </a:p>
      </dgm:t>
    </dgm:pt>
    <dgm:pt modelId="{508F617A-6029-40BA-BDBE-75E6AC725EA5}">
      <dgm:prSet phldrT="[텍스트]"/>
      <dgm:spPr/>
      <dgm:t>
        <a:bodyPr/>
        <a:lstStyle/>
        <a:p>
          <a:r>
            <a:rPr lang="ko-KR" dirty="0">
              <a:latin typeface="맑은 고딕" panose="020B0503020000020004" pitchFamily="50" charset="-127"/>
              <a:ea typeface="맑은 고딕" panose="020B0503020000020004" pitchFamily="50" charset="-127"/>
            </a:rPr>
            <a:t>그룹 C</a:t>
          </a:r>
        </a:p>
      </dgm:t>
    </dgm:pt>
    <dgm:pt modelId="{A41A747B-6B42-4580-8933-0EF67C237046}" type="parTrans" cxnId="{486FB608-E4C5-46A2-8AC8-1B146F59AAB0}">
      <dgm:prSet/>
      <dgm:spPr/>
      <dgm:t>
        <a:bodyPr/>
        <a:lstStyle/>
        <a:p>
          <a:endParaRPr lang="ko-KR"/>
        </a:p>
      </dgm:t>
    </dgm:pt>
    <dgm:pt modelId="{67415834-F2AF-4BDF-8932-458B27868166}" type="sibTrans" cxnId="{486FB608-E4C5-46A2-8AC8-1B146F59AAB0}">
      <dgm:prSet/>
      <dgm:spPr/>
      <dgm:t>
        <a:bodyPr/>
        <a:lstStyle/>
        <a:p>
          <a:endParaRPr lang="ko-KR"/>
        </a:p>
      </dgm:t>
    </dgm:pt>
    <dgm:pt modelId="{A8DD8B5C-5003-4EE1-90C6-60680D559B09}" type="pres">
      <dgm:prSet presAssocID="{7046E89A-3D66-4062-85CA-7865C00ABA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ko-KR"/>
        </a:p>
      </dgm:t>
    </dgm:pt>
    <dgm:pt modelId="{E6326CDB-3F9B-4BF5-AA4B-ECEE96B0DAB6}" type="pres">
      <dgm:prSet presAssocID="{CBB8559B-EAA1-4219-B64B-B5890A2D0802}" presName="circ1" presStyleLbl="vennNode1" presStyleIdx="0" presStyleCnt="3"/>
      <dgm:spPr/>
      <dgm:t>
        <a:bodyPr/>
        <a:lstStyle/>
        <a:p>
          <a:endParaRPr lang="ko-KR"/>
        </a:p>
      </dgm:t>
    </dgm:pt>
    <dgm:pt modelId="{64063AA0-E9AB-4D23-978F-A5EFF74E14C6}" type="pres">
      <dgm:prSet presAssocID="{CBB8559B-EAA1-4219-B64B-B5890A2D080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ko-KR"/>
        </a:p>
      </dgm:t>
    </dgm:pt>
    <dgm:pt modelId="{1E621911-29BF-4A56-B317-B1B03E51A7FD}" type="pres">
      <dgm:prSet presAssocID="{7ADF2F46-FE32-495A-8BEF-1B62F85AD86C}" presName="circ2" presStyleLbl="vennNode1" presStyleIdx="1" presStyleCnt="3"/>
      <dgm:spPr/>
      <dgm:t>
        <a:bodyPr/>
        <a:lstStyle/>
        <a:p>
          <a:endParaRPr lang="ko-KR"/>
        </a:p>
      </dgm:t>
    </dgm:pt>
    <dgm:pt modelId="{E3E73416-9261-4E40-9F4C-41A91E28C955}" type="pres">
      <dgm:prSet presAssocID="{7ADF2F46-FE32-495A-8BEF-1B62F85AD86C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ko-KR"/>
        </a:p>
      </dgm:t>
    </dgm:pt>
    <dgm:pt modelId="{ECA1E53C-AA27-4044-A22F-C421EFA31BFD}" type="pres">
      <dgm:prSet presAssocID="{508F617A-6029-40BA-BDBE-75E6AC725EA5}" presName="circ3" presStyleLbl="vennNode1" presStyleIdx="2" presStyleCnt="3"/>
      <dgm:spPr/>
      <dgm:t>
        <a:bodyPr/>
        <a:lstStyle/>
        <a:p>
          <a:endParaRPr lang="ko-KR"/>
        </a:p>
      </dgm:t>
    </dgm:pt>
    <dgm:pt modelId="{43100F98-ADEE-4A20-A6F1-4518C111D636}" type="pres">
      <dgm:prSet presAssocID="{508F617A-6029-40BA-BDBE-75E6AC725EA5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ko-KR"/>
        </a:p>
      </dgm:t>
    </dgm:pt>
  </dgm:ptLst>
  <dgm:cxnLst>
    <dgm:cxn modelId="{187803DB-45FF-438F-B054-A4B2AD03069C}" type="presOf" srcId="{7046E89A-3D66-4062-85CA-7865C00ABA69}" destId="{A8DD8B5C-5003-4EE1-90C6-60680D559B09}" srcOrd="0" destOrd="0" presId="urn:microsoft.com/office/officeart/2005/8/layout/venn1"/>
    <dgm:cxn modelId="{486FB608-E4C5-46A2-8AC8-1B146F59AAB0}" srcId="{7046E89A-3D66-4062-85CA-7865C00ABA69}" destId="{508F617A-6029-40BA-BDBE-75E6AC725EA5}" srcOrd="2" destOrd="0" parTransId="{A41A747B-6B42-4580-8933-0EF67C237046}" sibTransId="{67415834-F2AF-4BDF-8932-458B27868166}"/>
    <dgm:cxn modelId="{1921CA46-E6E0-49F6-91D0-B6F569725C7F}" type="presOf" srcId="{7ADF2F46-FE32-495A-8BEF-1B62F85AD86C}" destId="{E3E73416-9261-4E40-9F4C-41A91E28C955}" srcOrd="1" destOrd="0" presId="urn:microsoft.com/office/officeart/2005/8/layout/venn1"/>
    <dgm:cxn modelId="{F0CBDD1C-5F82-470F-B788-51FF1662361D}" type="presOf" srcId="{CBB8559B-EAA1-4219-B64B-B5890A2D0802}" destId="{E6326CDB-3F9B-4BF5-AA4B-ECEE96B0DAB6}" srcOrd="0" destOrd="0" presId="urn:microsoft.com/office/officeart/2005/8/layout/venn1"/>
    <dgm:cxn modelId="{76E8C79C-365F-483D-ADDD-53BD14A8B161}" srcId="{7046E89A-3D66-4062-85CA-7865C00ABA69}" destId="{7ADF2F46-FE32-495A-8BEF-1B62F85AD86C}" srcOrd="1" destOrd="0" parTransId="{27E88441-0860-43CE-A5E2-0371551201D3}" sibTransId="{3B828AD8-EE1F-4869-BB2C-8A165844516B}"/>
    <dgm:cxn modelId="{492C7AB6-3492-4412-AAB6-847917E1EDA2}" type="presOf" srcId="{CBB8559B-EAA1-4219-B64B-B5890A2D0802}" destId="{64063AA0-E9AB-4D23-978F-A5EFF74E14C6}" srcOrd="1" destOrd="0" presId="urn:microsoft.com/office/officeart/2005/8/layout/venn1"/>
    <dgm:cxn modelId="{48535640-9BB1-4C4F-B840-C92FC0871E98}" srcId="{7046E89A-3D66-4062-85CA-7865C00ABA69}" destId="{CBB8559B-EAA1-4219-B64B-B5890A2D0802}" srcOrd="0" destOrd="0" parTransId="{5C8D36DD-DA91-4161-B5FC-C5CF33294656}" sibTransId="{39EA6698-BB94-433E-AAB4-0CD9AA73F0FB}"/>
    <dgm:cxn modelId="{3CD42AC5-2841-4764-84B3-54F47FE6DEB4}" type="presOf" srcId="{7ADF2F46-FE32-495A-8BEF-1B62F85AD86C}" destId="{1E621911-29BF-4A56-B317-B1B03E51A7FD}" srcOrd="0" destOrd="0" presId="urn:microsoft.com/office/officeart/2005/8/layout/venn1"/>
    <dgm:cxn modelId="{DED73FED-ED6F-4B2D-9A99-8500ACA67412}" type="presOf" srcId="{508F617A-6029-40BA-BDBE-75E6AC725EA5}" destId="{43100F98-ADEE-4A20-A6F1-4518C111D636}" srcOrd="1" destOrd="0" presId="urn:microsoft.com/office/officeart/2005/8/layout/venn1"/>
    <dgm:cxn modelId="{EB1BCCE1-9FB3-477E-A3D4-E33D8FFFC76A}" type="presOf" srcId="{508F617A-6029-40BA-BDBE-75E6AC725EA5}" destId="{ECA1E53C-AA27-4044-A22F-C421EFA31BFD}" srcOrd="0" destOrd="0" presId="urn:microsoft.com/office/officeart/2005/8/layout/venn1"/>
    <dgm:cxn modelId="{29AF030E-30AC-4E02-8686-BA577DABB328}" type="presParOf" srcId="{A8DD8B5C-5003-4EE1-90C6-60680D559B09}" destId="{E6326CDB-3F9B-4BF5-AA4B-ECEE96B0DAB6}" srcOrd="0" destOrd="0" presId="urn:microsoft.com/office/officeart/2005/8/layout/venn1"/>
    <dgm:cxn modelId="{352E317B-D94D-4F4D-B484-ACECD653080C}" type="presParOf" srcId="{A8DD8B5C-5003-4EE1-90C6-60680D559B09}" destId="{64063AA0-E9AB-4D23-978F-A5EFF74E14C6}" srcOrd="1" destOrd="0" presId="urn:microsoft.com/office/officeart/2005/8/layout/venn1"/>
    <dgm:cxn modelId="{A7A1FD68-C019-4414-BF42-9EB8D44D7214}" type="presParOf" srcId="{A8DD8B5C-5003-4EE1-90C6-60680D559B09}" destId="{1E621911-29BF-4A56-B317-B1B03E51A7FD}" srcOrd="2" destOrd="0" presId="urn:microsoft.com/office/officeart/2005/8/layout/venn1"/>
    <dgm:cxn modelId="{81FE6ACC-1CFE-40F0-8244-90BD6E81C728}" type="presParOf" srcId="{A8DD8B5C-5003-4EE1-90C6-60680D559B09}" destId="{E3E73416-9261-4E40-9F4C-41A91E28C955}" srcOrd="3" destOrd="0" presId="urn:microsoft.com/office/officeart/2005/8/layout/venn1"/>
    <dgm:cxn modelId="{45AB3CDB-2872-4F0D-BBF6-96B81B5ABB2C}" type="presParOf" srcId="{A8DD8B5C-5003-4EE1-90C6-60680D559B09}" destId="{ECA1E53C-AA27-4044-A22F-C421EFA31BFD}" srcOrd="4" destOrd="0" presId="urn:microsoft.com/office/officeart/2005/8/layout/venn1"/>
    <dgm:cxn modelId="{05C8E171-BA85-45A2-9DB5-47D346FDD9D6}" type="presParOf" srcId="{A8DD8B5C-5003-4EE1-90C6-60680D559B09}" destId="{43100F98-ADEE-4A20-A6F1-4518C111D636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326CDB-3F9B-4BF5-AA4B-ECEE96B0DAB6}">
      <dsp:nvSpPr>
        <dsp:cNvPr id="0" name=""/>
        <dsp:cNvSpPr/>
      </dsp:nvSpPr>
      <dsp:spPr>
        <a:xfrm>
          <a:off x="1005839" y="53339"/>
          <a:ext cx="2560320" cy="2560320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sz="4000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1347216" y="501395"/>
        <a:ext cx="1877568" cy="1152144"/>
      </dsp:txXfrm>
    </dsp:sp>
    <dsp:sp modelId="{1E621911-29BF-4A56-B317-B1B03E51A7FD}">
      <dsp:nvSpPr>
        <dsp:cNvPr id="0" name=""/>
        <dsp:cNvSpPr/>
      </dsp:nvSpPr>
      <dsp:spPr>
        <a:xfrm>
          <a:off x="1929688" y="1653540"/>
          <a:ext cx="2560320" cy="2560320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7464692"/>
                <a:satOff val="25845"/>
                <a:lumOff val="176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-7464692"/>
                <a:satOff val="25845"/>
                <a:lumOff val="176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-7464692"/>
                <a:satOff val="25845"/>
                <a:lumOff val="176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4000" kern="1200">
              <a:latin typeface="맑은 고딕" panose="020B0503020000020004" pitchFamily="50" charset="-127"/>
              <a:ea typeface="맑은 고딕" panose="020B0503020000020004" pitchFamily="50" charset="-127"/>
            </a:rPr>
            <a:t>그룹 B</a:t>
          </a:r>
        </a:p>
      </dsp:txBody>
      <dsp:txXfrm>
        <a:off x="2712719" y="2314955"/>
        <a:ext cx="1536192" cy="1408176"/>
      </dsp:txXfrm>
    </dsp:sp>
    <dsp:sp modelId="{ECA1E53C-AA27-4044-A22F-C421EFA31BFD}">
      <dsp:nvSpPr>
        <dsp:cNvPr id="0" name=""/>
        <dsp:cNvSpPr/>
      </dsp:nvSpPr>
      <dsp:spPr>
        <a:xfrm>
          <a:off x="81991" y="1653540"/>
          <a:ext cx="2560320" cy="2560320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14929384"/>
                <a:satOff val="51690"/>
                <a:lumOff val="35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-14929384"/>
                <a:satOff val="51690"/>
                <a:lumOff val="35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-14929384"/>
                <a:satOff val="51690"/>
                <a:lumOff val="35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40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그룹 C</a:t>
          </a:r>
        </a:p>
      </dsp:txBody>
      <dsp:txXfrm>
        <a:off x="323087" y="2314955"/>
        <a:ext cx="1536192" cy="14081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8DA0FDE8-3B80-4AAC-92F2-E3D0667D4E72}" type="datetimeFigureOut">
              <a:rPr lang="en-US" altLang="ko-KR" smtClean="0"/>
              <a:t>6/29/2016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07B79F74-2001-4B21-B06E-FA23C7F2DD77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97782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C5F25FBA-1311-468D-8115-8778B0F7BEEC}" type="datetimeFigureOut">
              <a:t>2016-06-29</a:t>
            </a:fld>
            <a:endParaRPr lang="ko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F0E67C00-F679-4C51-9894-9E2214E5C2F1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552822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67C00-F679-4C51-9894-9E2214E5C2F1}" type="slidenum">
              <a:rPr lang="ko-KR" smtClean="0"/>
              <a:t>2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615306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 7"/>
          <p:cNvSpPr/>
          <p:nvPr userDrawn="1"/>
        </p:nvSpPr>
        <p:spPr bwMode="hidden">
          <a:xfrm>
            <a:off x="915924" y="0"/>
            <a:ext cx="7178040" cy="59436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90244" y="2514600"/>
            <a:ext cx="6629400" cy="2743200"/>
          </a:xfrm>
        </p:spPr>
        <p:txBody>
          <a:bodyPr anchor="b"/>
          <a:lstStyle>
            <a:lvl1pPr algn="l" latinLnBrk="1">
              <a:lnSpc>
                <a:spcPct val="80000"/>
              </a:lnSpc>
              <a:defRPr lang="ko-KR" sz="6600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90244" y="5303520"/>
            <a:ext cx="6629400" cy="457200"/>
          </a:xfrm>
        </p:spPr>
        <p:txBody>
          <a:bodyPr/>
          <a:lstStyle>
            <a:lvl1pPr marL="0" indent="0" algn="l" latinLnBrk="1">
              <a:spcBef>
                <a:spcPts val="0"/>
              </a:spcBef>
              <a:buNone/>
              <a:defRPr lang="ko-KR" sz="2400"/>
            </a:lvl1pPr>
            <a:lvl2pPr marL="457200" indent="0" algn="ctr" latinLnBrk="1">
              <a:buNone/>
              <a:defRPr lang="ko-KR" sz="2000"/>
            </a:lvl2pPr>
            <a:lvl3pPr marL="914400" indent="0" algn="ctr" latinLnBrk="1">
              <a:buNone/>
              <a:defRPr lang="ko-KR" sz="1800"/>
            </a:lvl3pPr>
            <a:lvl4pPr marL="1371600" indent="0" algn="ctr" latinLnBrk="1">
              <a:buNone/>
              <a:defRPr lang="ko-KR" sz="1600"/>
            </a:lvl4pPr>
            <a:lvl5pPr marL="1828800" indent="0" algn="ctr" latinLnBrk="1">
              <a:buNone/>
              <a:defRPr lang="ko-KR" sz="1600"/>
            </a:lvl5pPr>
            <a:lvl6pPr marL="2286000" indent="0" algn="ctr" latinLnBrk="1">
              <a:buNone/>
              <a:defRPr lang="ko-KR" sz="1600"/>
            </a:lvl6pPr>
            <a:lvl7pPr marL="2743200" indent="0" algn="ctr" latinLnBrk="1">
              <a:buNone/>
              <a:defRPr lang="ko-KR" sz="1600"/>
            </a:lvl7pPr>
            <a:lvl8pPr marL="3200400" indent="0" algn="ctr" latinLnBrk="1">
              <a:buNone/>
              <a:defRPr lang="ko-KR" sz="1600"/>
            </a:lvl8pPr>
            <a:lvl9pPr marL="3657600" indent="0" algn="ctr" latinLnBrk="1">
              <a:buNone/>
              <a:defRPr lang="ko-KR"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5389C-FACC-452B-B4C1-3BD186F45CB8}" type="datetime1">
              <a:t>2016-06-29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10512" y="419099"/>
            <a:ext cx="2086087" cy="575310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400" y="419099"/>
            <a:ext cx="7277100" cy="5753101"/>
          </a:xfrm>
        </p:spPr>
        <p:txBody>
          <a:bodyPr vert="eaVert"/>
          <a:lstStyle/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CE844-3C76-42C8-BBA9-088C96A067BA}" type="datetime1">
              <a:t>2016-06-29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4594C-40D9-4922-A63A-E4D7E3C24D49}" type="datetime1">
              <a:t>2016-06-29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 4"/>
          <p:cNvSpPr/>
          <p:nvPr userDrawn="1"/>
        </p:nvSpPr>
        <p:spPr bwMode="hidden">
          <a:xfrm>
            <a:off x="-1" y="1676400"/>
            <a:ext cx="9313683" cy="4267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212848"/>
            <a:ext cx="6217920" cy="2862262"/>
          </a:xfrm>
        </p:spPr>
        <p:txBody>
          <a:bodyPr anchor="b"/>
          <a:lstStyle>
            <a:lvl1pPr latinLnBrk="1">
              <a:lnSpc>
                <a:spcPct val="80000"/>
              </a:lnSpc>
              <a:defRPr lang="ko-KR" sz="5400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120640"/>
            <a:ext cx="6217920" cy="457200"/>
          </a:xfrm>
        </p:spPr>
        <p:txBody>
          <a:bodyPr/>
          <a:lstStyle>
            <a:lvl1pPr marL="0" indent="0" latinLnBrk="1">
              <a:spcBef>
                <a:spcPts val="0"/>
              </a:spcBef>
              <a:buNone/>
              <a:defRPr lang="ko-KR" sz="2400"/>
            </a:lvl1pPr>
            <a:lvl2pPr marL="457200" indent="0" latinLnBrk="1">
              <a:buNone/>
              <a:defRPr lang="ko-KR" sz="2000"/>
            </a:lvl2pPr>
            <a:lvl3pPr marL="914400" indent="0" latinLnBrk="1">
              <a:buNone/>
              <a:defRPr lang="ko-KR" sz="1800"/>
            </a:lvl3pPr>
            <a:lvl4pPr marL="1371600" indent="0" latinLnBrk="1">
              <a:buNone/>
              <a:defRPr lang="ko-KR" sz="1600"/>
            </a:lvl4pPr>
            <a:lvl5pPr marL="1828800" indent="0" latinLnBrk="1">
              <a:buNone/>
              <a:defRPr lang="ko-KR" sz="1600"/>
            </a:lvl5pPr>
            <a:lvl6pPr marL="2286000" indent="0" latinLnBrk="1">
              <a:buNone/>
              <a:defRPr lang="ko-KR" sz="1600"/>
            </a:lvl6pPr>
            <a:lvl7pPr marL="2743200" indent="0" latinLnBrk="1">
              <a:buNone/>
              <a:defRPr lang="ko-KR" sz="1600"/>
            </a:lvl7pPr>
            <a:lvl8pPr marL="3200400" indent="0" latinLnBrk="1">
              <a:buNone/>
              <a:defRPr lang="ko-KR" sz="1600"/>
            </a:lvl8pPr>
            <a:lvl9pPr marL="3657600" indent="0" latinLnBrk="1">
              <a:buNone/>
              <a:defRPr lang="ko-KR" sz="16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05000"/>
            <a:ext cx="4572000" cy="4267200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800"/>
            </a:lvl6pPr>
            <a:lvl7pPr latinLnBrk="1">
              <a:defRPr lang="ko-KR" sz="1800"/>
            </a:lvl7pPr>
            <a:lvl8pPr latinLnBrk="1">
              <a:defRPr lang="ko-KR" sz="1800"/>
            </a:lvl8pPr>
            <a:lvl9pPr latinLnBrk="1">
              <a:defRPr lang="ko-KR" sz="18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05000"/>
            <a:ext cx="4572000" cy="4267200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800"/>
            </a:lvl6pPr>
            <a:lvl7pPr latinLnBrk="1">
              <a:defRPr lang="ko-KR" sz="1800"/>
            </a:lvl7pPr>
            <a:lvl8pPr latinLnBrk="1">
              <a:defRPr lang="ko-KR" sz="1800"/>
            </a:lvl8pPr>
            <a:lvl9pPr latinLnBrk="1">
              <a:defRPr lang="ko-KR" sz="18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D855-A872-4272-B880-39A488A710E7}" type="datetime1">
              <a:t>2016-06-29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04999"/>
            <a:ext cx="4572000" cy="698351"/>
          </a:xfrm>
        </p:spPr>
        <p:txBody>
          <a:bodyPr anchor="ctr">
            <a:normAutofit/>
          </a:bodyPr>
          <a:lstStyle>
            <a:lvl1pPr marL="0" indent="0" latinLnBrk="1">
              <a:buNone/>
              <a:defRPr lang="ko-KR" sz="2000" b="0"/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603351"/>
            <a:ext cx="4572000" cy="3568849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600"/>
            </a:lvl6pPr>
            <a:lvl7pPr latinLnBrk="1">
              <a:defRPr lang="ko-KR" sz="1600"/>
            </a:lvl7pPr>
            <a:lvl8pPr latinLnBrk="1">
              <a:defRPr lang="ko-KR" sz="1600"/>
            </a:lvl8pPr>
            <a:lvl9pPr latinLnBrk="1">
              <a:defRPr lang="ko-KR" sz="16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904999"/>
            <a:ext cx="4572000" cy="698351"/>
          </a:xfrm>
        </p:spPr>
        <p:txBody>
          <a:bodyPr anchor="ctr">
            <a:normAutofit/>
          </a:bodyPr>
          <a:lstStyle>
            <a:lvl1pPr marL="0" indent="0" latinLnBrk="1">
              <a:buNone/>
              <a:defRPr lang="ko-KR" sz="2000" b="0"/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603351"/>
            <a:ext cx="4572000" cy="3568849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600"/>
            </a:lvl6pPr>
            <a:lvl7pPr latinLnBrk="1">
              <a:defRPr lang="ko-KR" sz="1600"/>
            </a:lvl7pPr>
            <a:lvl8pPr latinLnBrk="1">
              <a:defRPr lang="ko-KR" sz="1600"/>
            </a:lvl8pPr>
            <a:lvl9pPr latinLnBrk="1">
              <a:defRPr lang="ko-KR" sz="16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ACA8F-D5ED-4B90-A100-0BDC54A645DF}" type="datetime1">
              <a:t>2016-06-29</a:t>
            </a:fld>
            <a:endParaRPr 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9CD98-8566-471F-B6F9-93E04967ED47}" type="datetime1">
              <a:t>2016-06-29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5E6A-2086-4CB2-B79F-96593439A0AC}" type="datetime1">
              <a:t>2016-06-29</a:t>
            </a:fld>
            <a:endParaRPr 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 7"/>
          <p:cNvSpPr/>
          <p:nvPr userDrawn="1"/>
        </p:nvSpPr>
        <p:spPr bwMode="hidden">
          <a:xfrm>
            <a:off x="4876800" y="0"/>
            <a:ext cx="7315200" cy="68562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10800000" algn="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651760"/>
            <a:ext cx="3657600" cy="1828800"/>
          </a:xfrm>
        </p:spPr>
        <p:txBody>
          <a:bodyPr anchor="b"/>
          <a:lstStyle>
            <a:lvl1pPr latinLnBrk="1">
              <a:defRPr lang="ko-KR" sz="36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94020" y="688489"/>
            <a:ext cx="6080760" cy="5483711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2000"/>
            </a:lvl6pPr>
            <a:lvl7pPr latinLnBrk="1">
              <a:defRPr lang="ko-KR" sz="2000"/>
            </a:lvl7pPr>
            <a:lvl8pPr latinLnBrk="1">
              <a:defRPr lang="ko-KR" sz="2000"/>
            </a:lvl8pPr>
            <a:lvl9pPr latinLnBrk="1">
              <a:defRPr lang="ko-KR" sz="20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4617720"/>
            <a:ext cx="3657600" cy="1554480"/>
          </a:xfrm>
        </p:spPr>
        <p:txBody>
          <a:bodyPr>
            <a:normAutofit/>
          </a:bodyPr>
          <a:lstStyle>
            <a:lvl1pPr marL="0" indent="0" latinLnBrk="1">
              <a:lnSpc>
                <a:spcPct val="90000"/>
              </a:lnSpc>
              <a:spcBef>
                <a:spcPts val="1200"/>
              </a:spcBef>
              <a:buNone/>
              <a:defRPr lang="ko-KR" sz="1800"/>
            </a:lvl1pPr>
            <a:lvl2pPr marL="457200" indent="0" latinLnBrk="1">
              <a:buNone/>
              <a:defRPr lang="ko-KR" sz="1400"/>
            </a:lvl2pPr>
            <a:lvl3pPr marL="914400" indent="0" latinLnBrk="1">
              <a:buNone/>
              <a:defRPr lang="ko-KR" sz="1200"/>
            </a:lvl3pPr>
            <a:lvl4pPr marL="1371600" indent="0" latinLnBrk="1">
              <a:buNone/>
              <a:defRPr lang="ko-KR" sz="1000"/>
            </a:lvl4pPr>
            <a:lvl5pPr marL="1828800" indent="0" latinLnBrk="1">
              <a:buNone/>
              <a:defRPr lang="ko-KR" sz="1000"/>
            </a:lvl5pPr>
            <a:lvl6pPr marL="2286000" indent="0" latinLnBrk="1">
              <a:buNone/>
              <a:defRPr lang="ko-KR" sz="1000"/>
            </a:lvl6pPr>
            <a:lvl7pPr marL="2743200" indent="0" latinLnBrk="1">
              <a:buNone/>
              <a:defRPr lang="ko-KR" sz="1000"/>
            </a:lvl7pPr>
            <a:lvl8pPr marL="3200400" indent="0" latinLnBrk="1">
              <a:buNone/>
              <a:defRPr lang="ko-KR" sz="1000"/>
            </a:lvl8pPr>
            <a:lvl9pPr marL="3657600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78B26-E0E7-401D-95E5-683ED06BF9AD}" type="datetime1">
              <a:t>2016-06-29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 7"/>
          <p:cNvSpPr/>
          <p:nvPr/>
        </p:nvSpPr>
        <p:spPr bwMode="hidden">
          <a:xfrm>
            <a:off x="4876800" y="0"/>
            <a:ext cx="7315200" cy="68562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10800000" algn="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651760"/>
            <a:ext cx="3657600" cy="1828800"/>
          </a:xfrm>
        </p:spPr>
        <p:txBody>
          <a:bodyPr anchor="b"/>
          <a:lstStyle>
            <a:lvl1pPr latinLnBrk="1">
              <a:defRPr lang="ko-KR" sz="36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494020" y="684943"/>
            <a:ext cx="6080760" cy="5486400"/>
          </a:xfrm>
          <a:solidFill>
            <a:schemeClr val="bg1">
              <a:lumMod val="90000"/>
              <a:lumOff val="10000"/>
            </a:schemeClr>
          </a:solidFill>
          <a:effectLst>
            <a:outerShdw blurRad="63500" sx="101000" sy="101000" algn="ctr" rotWithShape="0">
              <a:prstClr val="black">
                <a:alpha val="25000"/>
              </a:prstClr>
            </a:outerShdw>
          </a:effectLst>
        </p:spPr>
        <p:txBody>
          <a:bodyPr tIns="548640">
            <a:normAutofit/>
          </a:bodyPr>
          <a:lstStyle>
            <a:lvl1pPr marL="0" indent="0" algn="ctr" latinLnBrk="1">
              <a:buNone/>
              <a:defRPr lang="ko-KR" sz="2000"/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12648" y="4617720"/>
            <a:ext cx="3657600" cy="1554480"/>
          </a:xfrm>
        </p:spPr>
        <p:txBody>
          <a:bodyPr>
            <a:normAutofit/>
          </a:bodyPr>
          <a:lstStyle>
            <a:lvl1pPr marL="0" indent="0" latinLnBrk="1">
              <a:spcBef>
                <a:spcPts val="1200"/>
              </a:spcBef>
              <a:buNone/>
              <a:defRPr lang="ko-KR" sz="1800"/>
            </a:lvl1pPr>
            <a:lvl2pPr marL="457200" indent="0" latinLnBrk="1">
              <a:buNone/>
              <a:defRPr lang="ko-KR" sz="1400"/>
            </a:lvl2pPr>
            <a:lvl3pPr marL="914400" indent="0" latinLnBrk="1">
              <a:buNone/>
              <a:defRPr lang="ko-KR" sz="1200"/>
            </a:lvl3pPr>
            <a:lvl4pPr marL="1371600" indent="0" latinLnBrk="1">
              <a:buNone/>
              <a:defRPr lang="ko-KR" sz="1000"/>
            </a:lvl4pPr>
            <a:lvl5pPr marL="1828800" indent="0" latinLnBrk="1">
              <a:buNone/>
              <a:defRPr lang="ko-KR" sz="1000"/>
            </a:lvl5pPr>
            <a:lvl6pPr marL="2286000" indent="0" latinLnBrk="1">
              <a:buNone/>
              <a:defRPr lang="ko-KR" sz="1000"/>
            </a:lvl6pPr>
            <a:lvl7pPr marL="2743200" indent="0" latinLnBrk="1">
              <a:buNone/>
              <a:defRPr lang="ko-KR" sz="1000"/>
            </a:lvl7pPr>
            <a:lvl8pPr marL="3200400" indent="0" latinLnBrk="1">
              <a:buNone/>
              <a:defRPr lang="ko-KR" sz="1000"/>
            </a:lvl8pPr>
            <a:lvl9pPr marL="3657600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8EC7-2C19-4F74-B285-CE160F4A579A}" type="datetime1">
              <a:t>2016-06-29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 9"/>
          <p:cNvSpPr/>
          <p:nvPr userDrawn="1"/>
        </p:nvSpPr>
        <p:spPr bwMode="hidden">
          <a:xfrm>
            <a:off x="0" y="5980361"/>
            <a:ext cx="12188952" cy="4521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9" name="사각형 8"/>
          <p:cNvSpPr/>
          <p:nvPr userDrawn="1"/>
        </p:nvSpPr>
        <p:spPr bwMode="hidden">
          <a:xfrm>
            <a:off x="1524" y="214604"/>
            <a:ext cx="12188952" cy="4521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16200000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8" name="사각형 7"/>
          <p:cNvSpPr/>
          <p:nvPr userDrawn="1"/>
        </p:nvSpPr>
        <p:spPr bwMode="hidden">
          <a:xfrm>
            <a:off x="1524" y="214604"/>
            <a:ext cx="12188952" cy="6217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419100"/>
            <a:ext cx="9601200" cy="12573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05000"/>
            <a:ext cx="96012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339166" y="6484777"/>
            <a:ext cx="1335054" cy="2740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D4020-EAAB-4E36-8532-04C08CBCE9E1}" type="datetime1">
              <a:t>2016-06-29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0" y="6484777"/>
            <a:ext cx="4123765" cy="2740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896600" y="6484777"/>
            <a:ext cx="685800" cy="2740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375A4-56A4-47D6-9801-1991572033F7}" type="slidenum">
              <a:pPr latinLnBrk="1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4000" kern="120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SzPct val="90000"/>
        <a:buFont typeface="Arial" pitchFamily="34" charset="0"/>
        <a:buChar char="▪"/>
        <a:defRPr lang="ko-KR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1" hangingPunct="1">
        <a:lnSpc>
          <a:spcPct val="90000"/>
        </a:lnSpc>
        <a:spcBef>
          <a:spcPts val="1200"/>
        </a:spcBef>
        <a:buSzPct val="90000"/>
        <a:buFont typeface="Arial" pitchFamily="34" charset="0"/>
        <a:buChar char="▪"/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800"/>
        </a:spcBef>
        <a:buSzPct val="90000"/>
        <a:buFont typeface="Arial" pitchFamily="34" charset="0"/>
        <a:buChar char="▪"/>
        <a:defRPr lang="ko-KR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800"/>
        </a:spcBef>
        <a:buSzPct val="9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82880" algn="l" defTabSz="914400" rtl="0" eaLnBrk="1" latinLnBrk="1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63040" indent="-182880" algn="l" defTabSz="914400" rtl="0" eaLnBrk="1" latinLnBrk="1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91640" indent="-182880" algn="l" defTabSz="914400" rtl="0" eaLnBrk="1" latinLnBrk="1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defTabSz="914400" rtl="0" eaLnBrk="1" latinLnBrk="1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182880" algn="l" defTabSz="914400" rtl="0" eaLnBrk="1" latinLnBrk="1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Smart Watch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비이싼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고급시계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김탘서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779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387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INDEX</a:t>
            </a:r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Smart watch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란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활용 분야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개발중인 부분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전망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339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Smart Watch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란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47" r="16618" b="15845"/>
          <a:stretch/>
        </p:blipFill>
        <p:spPr>
          <a:xfrm>
            <a:off x="1080000" y="2362200"/>
            <a:ext cx="1620000" cy="20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112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Smart watch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종류</a:t>
            </a:r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연동형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단독형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스포츠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워치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스마트 밴드</a:t>
            </a:r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내용 개체 틀 4" descr="열이 3개, 행이 4개인 예제 표" title="표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50892061"/>
              </p:ext>
            </p:extLst>
          </p:nvPr>
        </p:nvGraphicFramePr>
        <p:xfrm>
          <a:off x="6190784" y="1676400"/>
          <a:ext cx="5810715" cy="3543301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162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2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2143">
                  <a:extLst>
                    <a:ext uri="{9D8B030D-6E8A-4147-A177-3AD203B41FA5}">
                      <a16:colId xmlns:a16="http://schemas.microsoft.com/office/drawing/2014/main" val="2511168137"/>
                    </a:ext>
                  </a:extLst>
                </a:gridCol>
                <a:gridCol w="1162143">
                  <a:extLst>
                    <a:ext uri="{9D8B030D-6E8A-4147-A177-3AD203B41FA5}">
                      <a16:colId xmlns:a16="http://schemas.microsoft.com/office/drawing/2014/main" val="2269925906"/>
                    </a:ext>
                  </a:extLst>
                </a:gridCol>
                <a:gridCol w="1162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70853">
                <a:tc>
                  <a:txBody>
                    <a:bodyPr/>
                    <a:lstStyle/>
                    <a:p>
                      <a:endParaRPr lang="ko-KR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연동형</a:t>
                      </a:r>
                      <a:endParaRPr lang="ko-KR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단독형</a:t>
                      </a:r>
                      <a:endParaRPr lang="ko-KR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스포츠</a:t>
                      </a:r>
                      <a:endParaRPr lang="ko-KR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밴드</a:t>
                      </a:r>
                      <a:endParaRPr lang="ko-KR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6224">
                <a:tc>
                  <a:txBody>
                    <a:bodyPr/>
                    <a:lstStyle/>
                    <a:p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특징</a:t>
                      </a:r>
                      <a:endParaRPr lang="ko-KR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연동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</a:t>
                      </a:r>
                      <a:endParaRPr lang="ko-KR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통화 가능</a:t>
                      </a:r>
                      <a:endParaRPr lang="ko-KR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강한 내구성</a:t>
                      </a:r>
                      <a:endParaRPr lang="en-US" altLang="ko-KR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방수</a:t>
                      </a:r>
                      <a:endParaRPr lang="ko-KR" altLang="ko-KR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긴</a:t>
                      </a:r>
                      <a:endParaRPr lang="en-US" altLang="ko-KR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배터리 수명</a:t>
                      </a:r>
                      <a:endParaRPr lang="ko-KR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6224">
                <a:tc>
                  <a:txBody>
                    <a:bodyPr/>
                    <a:lstStyle/>
                    <a:p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 기능</a:t>
                      </a:r>
                      <a:endParaRPr lang="ko-KR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스마트폰의 부속품</a:t>
                      </a:r>
                      <a:endParaRPr lang="ko-KR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</a:t>
                      </a:r>
                      <a:endParaRPr lang="ko-KR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단단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</a:t>
                      </a:r>
                      <a:endParaRPr lang="ko-KR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간단한</a:t>
                      </a:r>
                      <a:endParaRPr lang="en-US" altLang="ko-KR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알림 확인</a:t>
                      </a:r>
                      <a:endParaRPr lang="en-US" altLang="ko-KR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센서 동작</a:t>
                      </a:r>
                      <a:endParaRPr lang="ko-KR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440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콘텐츠</a:t>
            </a:r>
            <a:r>
              <a:rPr 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2개 레이아웃(SmartArt 포함)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첫 번째 글머리 기호 위치</a:t>
            </a:r>
          </a:p>
          <a:p>
            <a:r>
              <a:rPr 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번째 글머리 기호 위치</a:t>
            </a:r>
          </a:p>
          <a:p>
            <a:r>
              <a:rPr 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 번째 글머리 기호 위치</a:t>
            </a:r>
          </a:p>
        </p:txBody>
      </p:sp>
      <p:graphicFrame>
        <p:nvGraphicFramePr>
          <p:cNvPr id="5" name="내용 개체 틀 4" descr="기본 벤" title="SmartAr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25658334"/>
              </p:ext>
            </p:extLst>
          </p:nvPr>
        </p:nvGraphicFramePr>
        <p:xfrm>
          <a:off x="6324600" y="1905000"/>
          <a:ext cx="4572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799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제목 및 내용 레이아웃(차트 포함)</a:t>
            </a:r>
          </a:p>
        </p:txBody>
      </p:sp>
      <p:graphicFrame>
        <p:nvGraphicFramePr>
          <p:cNvPr id="6" name="내용 개체 틀 5" descr="묶은 세로 막대형 차트" title="차트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7903915"/>
              </p:ext>
            </p:extLst>
          </p:nvPr>
        </p:nvGraphicFramePr>
        <p:xfrm>
          <a:off x="1295400" y="1905000"/>
          <a:ext cx="96012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4690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990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67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599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lue Tan Gradient 16x9">
  <a:themeElements>
    <a:clrScheme name="BlueTanGradient">
      <a:dk1>
        <a:srgbClr val="31312F"/>
      </a:dk1>
      <a:lt1>
        <a:sysClr val="window" lastClr="FFFFFF"/>
      </a:lt1>
      <a:dk2>
        <a:srgbClr val="000000"/>
      </a:dk2>
      <a:lt2>
        <a:srgbClr val="D9CBB9"/>
      </a:lt2>
      <a:accent1>
        <a:srgbClr val="52AC97"/>
      </a:accent1>
      <a:accent2>
        <a:srgbClr val="B79E6D"/>
      </a:accent2>
      <a:accent3>
        <a:srgbClr val="478BA9"/>
      </a:accent3>
      <a:accent4>
        <a:srgbClr val="BF4F39"/>
      </a:accent4>
      <a:accent5>
        <a:srgbClr val="826C8E"/>
      </a:accent5>
      <a:accent6>
        <a:srgbClr val="D58637"/>
      </a:accent6>
      <a:hlink>
        <a:srgbClr val="52AC97"/>
      </a:hlink>
      <a:folHlink>
        <a:srgbClr val="969696"/>
      </a:folHlink>
    </a:clrScheme>
    <a:fontScheme name="BlueTanGradient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BlueTanGradient">
      <a:dk1>
        <a:srgbClr val="31312F"/>
      </a:dk1>
      <a:lt1>
        <a:sysClr val="window" lastClr="FFFFFF"/>
      </a:lt1>
      <a:dk2>
        <a:srgbClr val="000000"/>
      </a:dk2>
      <a:lt2>
        <a:srgbClr val="D9CBB9"/>
      </a:lt2>
      <a:accent1>
        <a:srgbClr val="52AC97"/>
      </a:accent1>
      <a:accent2>
        <a:srgbClr val="B79E6D"/>
      </a:accent2>
      <a:accent3>
        <a:srgbClr val="478BA9"/>
      </a:accent3>
      <a:accent4>
        <a:srgbClr val="BF4F39"/>
      </a:accent4>
      <a:accent5>
        <a:srgbClr val="826C8E"/>
      </a:accent5>
      <a:accent6>
        <a:srgbClr val="D58637"/>
      </a:accent6>
      <a:hlink>
        <a:srgbClr val="52AC97"/>
      </a:hlink>
      <a:folHlink>
        <a:srgbClr val="969696"/>
      </a:folHlink>
    </a:clrScheme>
    <a:fontScheme name="BlueTanGradient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TanGradient">
      <a:dk1>
        <a:srgbClr val="31312F"/>
      </a:dk1>
      <a:lt1>
        <a:sysClr val="window" lastClr="FFFFFF"/>
      </a:lt1>
      <a:dk2>
        <a:srgbClr val="000000"/>
      </a:dk2>
      <a:lt2>
        <a:srgbClr val="D9CBB9"/>
      </a:lt2>
      <a:accent1>
        <a:srgbClr val="52AC97"/>
      </a:accent1>
      <a:accent2>
        <a:srgbClr val="B79E6D"/>
      </a:accent2>
      <a:accent3>
        <a:srgbClr val="478BA9"/>
      </a:accent3>
      <a:accent4>
        <a:srgbClr val="BF4F39"/>
      </a:accent4>
      <a:accent5>
        <a:srgbClr val="826C8E"/>
      </a:accent5>
      <a:accent6>
        <a:srgbClr val="D58637"/>
      </a:accent6>
      <a:hlink>
        <a:srgbClr val="52AC97"/>
      </a:hlink>
      <a:folHlink>
        <a:srgbClr val="969696"/>
      </a:folHlink>
    </a:clrScheme>
    <a:fontScheme name="BlueTanGradient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8EDDF5B-2FD5-4C4D-BAD3-BE2110759B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파란색-황갈색 그라데이션 프레젠테이션(와이드스크린)</Template>
  <TotalTime>0</TotalTime>
  <Words>94</Words>
  <Application>Microsoft Office PowerPoint</Application>
  <PresentationFormat>와이드스크린</PresentationFormat>
  <Paragraphs>45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Franklin Gothic Medium</vt:lpstr>
      <vt:lpstr>Blue Tan Gradient 16x9</vt:lpstr>
      <vt:lpstr>Smart Watch(비이싼 고급시계)</vt:lpstr>
      <vt:lpstr>INDEX</vt:lpstr>
      <vt:lpstr>Smart Watch란?</vt:lpstr>
      <vt:lpstr>Smart watch의 종류</vt:lpstr>
      <vt:lpstr>콘텐츠 2개 레이아웃(SmartArt 포함)</vt:lpstr>
      <vt:lpstr>제목 및 내용 레이아웃(차트 포함)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2016-06-29T12:50:55Z</dcterms:created>
  <dcterms:modified xsi:type="dcterms:W3CDTF">2016-06-29T14:44:05Z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TC030306239991</vt:lpwstr>
  </property>
</Properties>
</file>