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14133-1A37-4DB4-9450-C93356B425AD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56F20FD3-6D4F-4EFC-A3E8-68187C609F96}">
      <dgm:prSet phldrT="[텍스트]" custT="1"/>
      <dgm:spPr/>
      <dgm:t>
        <a:bodyPr/>
        <a:lstStyle/>
        <a:p>
          <a:pPr latinLnBrk="1"/>
          <a:r>
            <a:rPr lang="ko-KR" sz="20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몰입형</a:t>
          </a:r>
          <a:r>
            <a:rPr 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 가상현</a:t>
          </a:r>
          <a:r>
            <a:rPr lang="ko-KR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실</a:t>
          </a:r>
          <a:endParaRPr lang="en-US" altLang="ko-KR" sz="20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그래픽M" panose="02030600000101010101" pitchFamily="18" charset="-127"/>
            <a:ea typeface="HY그래픽M" panose="02030600000101010101" pitchFamily="18" charset="-127"/>
          </a:endParaRPr>
        </a:p>
        <a:p>
          <a:pPr latinLnBrk="1"/>
          <a:endParaRPr lang="en-US" altLang="ko-KR" sz="20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그래픽M" panose="02030600000101010101" pitchFamily="18" charset="-127"/>
            <a:ea typeface="HY그래픽M" panose="02030600000101010101" pitchFamily="18" charset="-127"/>
          </a:endParaRPr>
        </a:p>
        <a:p>
          <a:pPr latinLnBrk="1"/>
          <a:r>
            <a:rPr lang="ko-KR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특수 장비를 통하여 감각적인 효과를 느낄 수 있도록 한다</a:t>
          </a:r>
          <a:endParaRPr lang="en-US" altLang="ko-KR" sz="20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B63740-02D6-48D5-A6D2-E9BA283FCBD9}" type="parTrans" cxnId="{97246A06-A09F-4EFC-A108-077227D36157}">
      <dgm:prSet/>
      <dgm:spPr/>
      <dgm:t>
        <a:bodyPr/>
        <a:lstStyle/>
        <a:p>
          <a:pPr latinLnBrk="1"/>
          <a:endParaRPr lang="ko-KR" altLang="en-US"/>
        </a:p>
      </dgm:t>
    </dgm:pt>
    <dgm:pt modelId="{58CAEF35-F5A3-4A98-AF3C-AF13D3D3A89E}" type="sibTrans" cxnId="{97246A06-A09F-4EFC-A108-077227D36157}">
      <dgm:prSet/>
      <dgm:spPr/>
      <dgm:t>
        <a:bodyPr/>
        <a:lstStyle/>
        <a:p>
          <a:pPr latinLnBrk="1"/>
          <a:endParaRPr lang="ko-KR" altLang="en-US"/>
        </a:p>
      </dgm:t>
    </dgm:pt>
    <dgm:pt modelId="{807052F5-A91A-4169-9686-A3425BCCC82C}">
      <dgm:prSet phldrT="[텍스트]" custT="1"/>
      <dgm:spPr/>
      <dgm:t>
        <a:bodyPr/>
        <a:lstStyle/>
        <a:p>
          <a:pPr latinLnBrk="1"/>
          <a:r>
            <a:rPr lang="ko-KR" altLang="en-US" sz="20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몰입형</a:t>
          </a:r>
          <a:r>
            <a:rPr lang="en-US" alt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+</a:t>
          </a:r>
          <a:r>
            <a:rPr lang="ko-KR" altLang="en-US" sz="20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로봇형태</a:t>
          </a:r>
          <a:r>
            <a:rPr lang="ko-KR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  가상현실</a:t>
          </a:r>
          <a:endParaRPr lang="en-US" altLang="ko-KR" sz="20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그래픽M" panose="02030600000101010101" pitchFamily="18" charset="-127"/>
            <a:ea typeface="HY그래픽M" panose="02030600000101010101" pitchFamily="18" charset="-127"/>
          </a:endParaRPr>
        </a:p>
        <a:p>
          <a:pPr latinLnBrk="1"/>
          <a:r>
            <a:rPr 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로봇을 이용하여 먼 거리에 있는 공간에 사용자가 현존하는 효과를 </a:t>
          </a:r>
          <a:r>
            <a:rPr lang="ko-KR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준다</a:t>
          </a:r>
          <a:endParaRPr lang="ko-KR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69009D-C987-40CB-A527-F73EB8C1B293}" type="parTrans" cxnId="{818839CE-4B8E-4744-901C-713464121B67}">
      <dgm:prSet/>
      <dgm:spPr/>
      <dgm:t>
        <a:bodyPr/>
        <a:lstStyle/>
        <a:p>
          <a:pPr latinLnBrk="1"/>
          <a:endParaRPr lang="ko-KR" altLang="en-US"/>
        </a:p>
      </dgm:t>
    </dgm:pt>
    <dgm:pt modelId="{ED17EFE7-9DB7-430D-8465-7E16B0DBF062}" type="sibTrans" cxnId="{818839CE-4B8E-4744-901C-713464121B67}">
      <dgm:prSet/>
      <dgm:spPr/>
      <dgm:t>
        <a:bodyPr/>
        <a:lstStyle/>
        <a:p>
          <a:pPr latinLnBrk="1"/>
          <a:endParaRPr lang="ko-KR" altLang="en-US"/>
        </a:p>
      </dgm:t>
    </dgm:pt>
    <dgm:pt modelId="{667CC383-2A6B-4467-A6B3-E824F58321C1}">
      <dgm:prSet phldrT="[텍스트]" custT="1"/>
      <dgm:spPr/>
      <dgm:t>
        <a:bodyPr/>
        <a:lstStyle/>
        <a:p>
          <a:pPr latinLnBrk="1"/>
          <a:r>
            <a:rPr lang="ko-KR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비디오 가상현실</a:t>
          </a:r>
          <a:endParaRPr lang="en-US" altLang="ko-KR" sz="20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그래픽M" panose="02030600000101010101" pitchFamily="18" charset="-127"/>
            <a:ea typeface="HY그래픽M" panose="02030600000101010101" pitchFamily="18" charset="-127"/>
          </a:endParaRPr>
        </a:p>
        <a:p>
          <a:pPr latinLnBrk="1"/>
          <a:endParaRPr lang="en-US" altLang="ko-KR" sz="20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그래픽M" panose="02030600000101010101" pitchFamily="18" charset="-127"/>
            <a:ea typeface="HY그래픽M" panose="02030600000101010101" pitchFamily="18" charset="-127"/>
          </a:endParaRPr>
        </a:p>
        <a:p>
          <a:pPr latinLnBrk="1"/>
          <a:r>
            <a:rPr 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자신의 모습을 컴퓨터가 만들어 내는 가상공간에 나타나게 하여 자신이 가상공간에 </a:t>
          </a:r>
          <a:r>
            <a:rPr lang="ko-KR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있는 느낌을 준다</a:t>
          </a:r>
          <a:endParaRPr lang="ko-KR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A86DB0-3BA4-4AD9-BFB2-593D45661CC4}" type="parTrans" cxnId="{D4E730E5-0BC2-4C21-BECF-B8BACDC2F9C6}">
      <dgm:prSet/>
      <dgm:spPr/>
      <dgm:t>
        <a:bodyPr/>
        <a:lstStyle/>
        <a:p>
          <a:pPr latinLnBrk="1"/>
          <a:endParaRPr lang="ko-KR" altLang="en-US"/>
        </a:p>
      </dgm:t>
    </dgm:pt>
    <dgm:pt modelId="{62F1C53A-3099-42A2-90F5-9263B2604BF8}" type="sibTrans" cxnId="{D4E730E5-0BC2-4C21-BECF-B8BACDC2F9C6}">
      <dgm:prSet/>
      <dgm:spPr/>
      <dgm:t>
        <a:bodyPr/>
        <a:lstStyle/>
        <a:p>
          <a:pPr latinLnBrk="1"/>
          <a:endParaRPr lang="ko-KR" altLang="en-US"/>
        </a:p>
      </dgm:t>
    </dgm:pt>
    <dgm:pt modelId="{5FA0ACE8-8160-4725-B697-446B2CEE5D4D}" type="pres">
      <dgm:prSet presAssocID="{6EB14133-1A37-4DB4-9450-C93356B425AD}" presName="Name0" presStyleCnt="0">
        <dgm:presLayoutVars>
          <dgm:dir/>
          <dgm:resizeHandles val="exact"/>
        </dgm:presLayoutVars>
      </dgm:prSet>
      <dgm:spPr/>
    </dgm:pt>
    <dgm:pt modelId="{BE2C8CAE-EA2C-42DA-BFE7-4B6D165FFC46}" type="pres">
      <dgm:prSet presAssocID="{6EB14133-1A37-4DB4-9450-C93356B425AD}" presName="bkgdShp" presStyleLbl="alignAccFollowNode1" presStyleIdx="0" presStyleCnt="1"/>
      <dgm:spPr/>
    </dgm:pt>
    <dgm:pt modelId="{27F171A3-C209-4907-91DB-211CB16D4168}" type="pres">
      <dgm:prSet presAssocID="{6EB14133-1A37-4DB4-9450-C93356B425AD}" presName="linComp" presStyleCnt="0"/>
      <dgm:spPr/>
    </dgm:pt>
    <dgm:pt modelId="{855B3A1E-8D7D-4F1E-ABAC-490699FC6842}" type="pres">
      <dgm:prSet presAssocID="{56F20FD3-6D4F-4EFC-A3E8-68187C609F96}" presName="compNode" presStyleCnt="0"/>
      <dgm:spPr/>
    </dgm:pt>
    <dgm:pt modelId="{52F732A3-DD18-4756-B9E2-AB1B06F7B859}" type="pres">
      <dgm:prSet presAssocID="{56F20FD3-6D4F-4EFC-A3E8-68187C609F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5E728A-9F03-4C5A-8E4F-30A492C57AC1}" type="pres">
      <dgm:prSet presAssocID="{56F20FD3-6D4F-4EFC-A3E8-68187C609F96}" presName="invisiNode" presStyleLbl="node1" presStyleIdx="0" presStyleCnt="3"/>
      <dgm:spPr/>
    </dgm:pt>
    <dgm:pt modelId="{A287B8F1-560E-43F3-B982-18E04A8FE341}" type="pres">
      <dgm:prSet presAssocID="{56F20FD3-6D4F-4EFC-A3E8-68187C609F96}" presName="imagNode" presStyleLbl="fgImgPlace1" presStyleIdx="0" presStyleCnt="3"/>
      <dgm:spPr/>
    </dgm:pt>
    <dgm:pt modelId="{D257268F-0238-472B-A34D-2912D8B6C8DC}" type="pres">
      <dgm:prSet presAssocID="{58CAEF35-F5A3-4A98-AF3C-AF13D3D3A89E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EAEFDB63-1D1A-4BA6-B177-95150F69E0BA}" type="pres">
      <dgm:prSet presAssocID="{807052F5-A91A-4169-9686-A3425BCCC82C}" presName="compNode" presStyleCnt="0"/>
      <dgm:spPr/>
    </dgm:pt>
    <dgm:pt modelId="{AA835CDC-97A5-46EF-AED1-4D394736FB82}" type="pres">
      <dgm:prSet presAssocID="{807052F5-A91A-4169-9686-A3425BCCC82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E215E4-27A3-444C-A448-F740FDD33476}" type="pres">
      <dgm:prSet presAssocID="{807052F5-A91A-4169-9686-A3425BCCC82C}" presName="invisiNode" presStyleLbl="node1" presStyleIdx="1" presStyleCnt="3"/>
      <dgm:spPr/>
    </dgm:pt>
    <dgm:pt modelId="{D662B0A2-17DC-4613-84B6-4062B55F5232}" type="pres">
      <dgm:prSet presAssocID="{807052F5-A91A-4169-9686-A3425BCCC82C}" presName="imagNode" presStyleLbl="fgImgPlace1" presStyleIdx="1" presStyleCnt="3"/>
      <dgm:spPr/>
    </dgm:pt>
    <dgm:pt modelId="{0AB135EE-E249-4E65-B546-5FB1144E44BD}" type="pres">
      <dgm:prSet presAssocID="{ED17EFE7-9DB7-430D-8465-7E16B0DBF062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EC48385-B4B4-454E-B1E3-718CC0CA4A2D}" type="pres">
      <dgm:prSet presAssocID="{667CC383-2A6B-4467-A6B3-E824F58321C1}" presName="compNode" presStyleCnt="0"/>
      <dgm:spPr/>
    </dgm:pt>
    <dgm:pt modelId="{2CC49D33-46E1-49C0-B2EB-013BA6BF95EE}" type="pres">
      <dgm:prSet presAssocID="{667CC383-2A6B-4467-A6B3-E824F58321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712980-CA32-4A50-83A2-1B46ED12A6D7}" type="pres">
      <dgm:prSet presAssocID="{667CC383-2A6B-4467-A6B3-E824F58321C1}" presName="invisiNode" presStyleLbl="node1" presStyleIdx="2" presStyleCnt="3"/>
      <dgm:spPr/>
    </dgm:pt>
    <dgm:pt modelId="{D7A43B91-8D90-4628-A019-5913BD206616}" type="pres">
      <dgm:prSet presAssocID="{667CC383-2A6B-4467-A6B3-E824F58321C1}" presName="imagNode" presStyleLbl="fgImgPlace1" presStyleIdx="2" presStyleCnt="3"/>
      <dgm:spPr/>
    </dgm:pt>
  </dgm:ptLst>
  <dgm:cxnLst>
    <dgm:cxn modelId="{D6952017-5456-4C83-B575-7D257F3072B7}" type="presOf" srcId="{6EB14133-1A37-4DB4-9450-C93356B425AD}" destId="{5FA0ACE8-8160-4725-B697-446B2CEE5D4D}" srcOrd="0" destOrd="0" presId="urn:microsoft.com/office/officeart/2005/8/layout/pList2"/>
    <dgm:cxn modelId="{D4E730E5-0BC2-4C21-BECF-B8BACDC2F9C6}" srcId="{6EB14133-1A37-4DB4-9450-C93356B425AD}" destId="{667CC383-2A6B-4467-A6B3-E824F58321C1}" srcOrd="2" destOrd="0" parTransId="{E9A86DB0-3BA4-4AD9-BFB2-593D45661CC4}" sibTransId="{62F1C53A-3099-42A2-90F5-9263B2604BF8}"/>
    <dgm:cxn modelId="{8AA288E6-4868-4D28-AC2F-3C7A46F44A38}" type="presOf" srcId="{56F20FD3-6D4F-4EFC-A3E8-68187C609F96}" destId="{52F732A3-DD18-4756-B9E2-AB1B06F7B859}" srcOrd="0" destOrd="0" presId="urn:microsoft.com/office/officeart/2005/8/layout/pList2"/>
    <dgm:cxn modelId="{97246A06-A09F-4EFC-A108-077227D36157}" srcId="{6EB14133-1A37-4DB4-9450-C93356B425AD}" destId="{56F20FD3-6D4F-4EFC-A3E8-68187C609F96}" srcOrd="0" destOrd="0" parTransId="{5BB63740-02D6-48D5-A6D2-E9BA283FCBD9}" sibTransId="{58CAEF35-F5A3-4A98-AF3C-AF13D3D3A89E}"/>
    <dgm:cxn modelId="{EDF5027D-6D4D-4EA2-8496-4AF96FC89F00}" type="presOf" srcId="{58CAEF35-F5A3-4A98-AF3C-AF13D3D3A89E}" destId="{D257268F-0238-472B-A34D-2912D8B6C8DC}" srcOrd="0" destOrd="0" presId="urn:microsoft.com/office/officeart/2005/8/layout/pList2"/>
    <dgm:cxn modelId="{64517C93-9351-4DEE-979D-D9B01C70165A}" type="presOf" srcId="{ED17EFE7-9DB7-430D-8465-7E16B0DBF062}" destId="{0AB135EE-E249-4E65-B546-5FB1144E44BD}" srcOrd="0" destOrd="0" presId="urn:microsoft.com/office/officeart/2005/8/layout/pList2"/>
    <dgm:cxn modelId="{2E362428-8299-482A-94B4-31959F3107E8}" type="presOf" srcId="{667CC383-2A6B-4467-A6B3-E824F58321C1}" destId="{2CC49D33-46E1-49C0-B2EB-013BA6BF95EE}" srcOrd="0" destOrd="0" presId="urn:microsoft.com/office/officeart/2005/8/layout/pList2"/>
    <dgm:cxn modelId="{818839CE-4B8E-4744-901C-713464121B67}" srcId="{6EB14133-1A37-4DB4-9450-C93356B425AD}" destId="{807052F5-A91A-4169-9686-A3425BCCC82C}" srcOrd="1" destOrd="0" parTransId="{A769009D-C987-40CB-A527-F73EB8C1B293}" sibTransId="{ED17EFE7-9DB7-430D-8465-7E16B0DBF062}"/>
    <dgm:cxn modelId="{4803C5B7-6760-4DE0-962A-63138C0A5C71}" type="presOf" srcId="{807052F5-A91A-4169-9686-A3425BCCC82C}" destId="{AA835CDC-97A5-46EF-AED1-4D394736FB82}" srcOrd="0" destOrd="0" presId="urn:microsoft.com/office/officeart/2005/8/layout/pList2"/>
    <dgm:cxn modelId="{11AC7B4C-CD79-43C0-9439-8529E92D2C3E}" type="presParOf" srcId="{5FA0ACE8-8160-4725-B697-446B2CEE5D4D}" destId="{BE2C8CAE-EA2C-42DA-BFE7-4B6D165FFC46}" srcOrd="0" destOrd="0" presId="urn:microsoft.com/office/officeart/2005/8/layout/pList2"/>
    <dgm:cxn modelId="{610045AE-4208-450D-8B6F-8295A20913BE}" type="presParOf" srcId="{5FA0ACE8-8160-4725-B697-446B2CEE5D4D}" destId="{27F171A3-C209-4907-91DB-211CB16D4168}" srcOrd="1" destOrd="0" presId="urn:microsoft.com/office/officeart/2005/8/layout/pList2"/>
    <dgm:cxn modelId="{5D4DCE90-709B-4CC8-8162-DC84D5C874C2}" type="presParOf" srcId="{27F171A3-C209-4907-91DB-211CB16D4168}" destId="{855B3A1E-8D7D-4F1E-ABAC-490699FC6842}" srcOrd="0" destOrd="0" presId="urn:microsoft.com/office/officeart/2005/8/layout/pList2"/>
    <dgm:cxn modelId="{6552CB2B-6048-4A6F-A0F7-8C9FAA0657EE}" type="presParOf" srcId="{855B3A1E-8D7D-4F1E-ABAC-490699FC6842}" destId="{52F732A3-DD18-4756-B9E2-AB1B06F7B859}" srcOrd="0" destOrd="0" presId="urn:microsoft.com/office/officeart/2005/8/layout/pList2"/>
    <dgm:cxn modelId="{726BB4BA-92CB-4F83-87A3-D4C0B5D17DFE}" type="presParOf" srcId="{855B3A1E-8D7D-4F1E-ABAC-490699FC6842}" destId="{BD5E728A-9F03-4C5A-8E4F-30A492C57AC1}" srcOrd="1" destOrd="0" presId="urn:microsoft.com/office/officeart/2005/8/layout/pList2"/>
    <dgm:cxn modelId="{D6C21EBE-F8FB-4C6F-957F-BB3F1D4E811A}" type="presParOf" srcId="{855B3A1E-8D7D-4F1E-ABAC-490699FC6842}" destId="{A287B8F1-560E-43F3-B982-18E04A8FE341}" srcOrd="2" destOrd="0" presId="urn:microsoft.com/office/officeart/2005/8/layout/pList2"/>
    <dgm:cxn modelId="{EBFDCE20-0AC8-4C53-903E-6FE5ED2CDE3A}" type="presParOf" srcId="{27F171A3-C209-4907-91DB-211CB16D4168}" destId="{D257268F-0238-472B-A34D-2912D8B6C8DC}" srcOrd="1" destOrd="0" presId="urn:microsoft.com/office/officeart/2005/8/layout/pList2"/>
    <dgm:cxn modelId="{2BC38CBA-E66A-460A-82EF-B0DF267D7273}" type="presParOf" srcId="{27F171A3-C209-4907-91DB-211CB16D4168}" destId="{EAEFDB63-1D1A-4BA6-B177-95150F69E0BA}" srcOrd="2" destOrd="0" presId="urn:microsoft.com/office/officeart/2005/8/layout/pList2"/>
    <dgm:cxn modelId="{069E202B-86EA-44B4-89C6-36FFA3541694}" type="presParOf" srcId="{EAEFDB63-1D1A-4BA6-B177-95150F69E0BA}" destId="{AA835CDC-97A5-46EF-AED1-4D394736FB82}" srcOrd="0" destOrd="0" presId="urn:microsoft.com/office/officeart/2005/8/layout/pList2"/>
    <dgm:cxn modelId="{8DE91876-2D3A-46D2-96D6-76D37F215DF8}" type="presParOf" srcId="{EAEFDB63-1D1A-4BA6-B177-95150F69E0BA}" destId="{DAE215E4-27A3-444C-A448-F740FDD33476}" srcOrd="1" destOrd="0" presId="urn:microsoft.com/office/officeart/2005/8/layout/pList2"/>
    <dgm:cxn modelId="{5E33D2B5-14E6-4F2A-9095-834DF13388A6}" type="presParOf" srcId="{EAEFDB63-1D1A-4BA6-B177-95150F69E0BA}" destId="{D662B0A2-17DC-4613-84B6-4062B55F5232}" srcOrd="2" destOrd="0" presId="urn:microsoft.com/office/officeart/2005/8/layout/pList2"/>
    <dgm:cxn modelId="{3506A6C8-8206-45A1-A886-58A61D2795D0}" type="presParOf" srcId="{27F171A3-C209-4907-91DB-211CB16D4168}" destId="{0AB135EE-E249-4E65-B546-5FB1144E44BD}" srcOrd="3" destOrd="0" presId="urn:microsoft.com/office/officeart/2005/8/layout/pList2"/>
    <dgm:cxn modelId="{C72EA62E-48DD-4F21-9EBA-3F970D1C69CB}" type="presParOf" srcId="{27F171A3-C209-4907-91DB-211CB16D4168}" destId="{9EC48385-B4B4-454E-B1E3-718CC0CA4A2D}" srcOrd="4" destOrd="0" presId="urn:microsoft.com/office/officeart/2005/8/layout/pList2"/>
    <dgm:cxn modelId="{76A7AF29-72CA-490E-9F93-5907BA03CB74}" type="presParOf" srcId="{9EC48385-B4B4-454E-B1E3-718CC0CA4A2D}" destId="{2CC49D33-46E1-49C0-B2EB-013BA6BF95EE}" srcOrd="0" destOrd="0" presId="urn:microsoft.com/office/officeart/2005/8/layout/pList2"/>
    <dgm:cxn modelId="{F5D7C1FE-7D0A-4539-9B32-032509E8B228}" type="presParOf" srcId="{9EC48385-B4B4-454E-B1E3-718CC0CA4A2D}" destId="{79712980-CA32-4A50-83A2-1B46ED12A6D7}" srcOrd="1" destOrd="0" presId="urn:microsoft.com/office/officeart/2005/8/layout/pList2"/>
    <dgm:cxn modelId="{F61B6FC4-CC06-4946-9BBF-A2455C27FD8A}" type="presParOf" srcId="{9EC48385-B4B4-454E-B1E3-718CC0CA4A2D}" destId="{D7A43B91-8D90-4628-A019-5913BD20661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C8CAE-EA2C-42DA-BFE7-4B6D165FFC46}">
      <dsp:nvSpPr>
        <dsp:cNvPr id="0" name=""/>
        <dsp:cNvSpPr/>
      </dsp:nvSpPr>
      <dsp:spPr>
        <a:xfrm>
          <a:off x="0" y="0"/>
          <a:ext cx="9087026" cy="202899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B8F1-560E-43F3-B982-18E04A8FE341}">
      <dsp:nvSpPr>
        <dsp:cNvPr id="0" name=""/>
        <dsp:cNvSpPr/>
      </dsp:nvSpPr>
      <dsp:spPr>
        <a:xfrm>
          <a:off x="272610" y="270533"/>
          <a:ext cx="2669313" cy="148793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732A3-DD18-4756-B9E2-AB1B06F7B859}">
      <dsp:nvSpPr>
        <dsp:cNvPr id="0" name=""/>
        <dsp:cNvSpPr/>
      </dsp:nvSpPr>
      <dsp:spPr>
        <a:xfrm rot="10800000">
          <a:off x="272610" y="2028997"/>
          <a:ext cx="2669313" cy="24798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0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몰입형</a:t>
          </a:r>
          <a:r>
            <a:rPr lang="ko-KR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 가상현</a:t>
          </a:r>
          <a:r>
            <a:rPr lang="ko-KR" altLang="en-US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실</a:t>
          </a:r>
          <a:endParaRPr lang="en-US" altLang="ko-KR" sz="20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그래픽M" panose="02030600000101010101" pitchFamily="18" charset="-127"/>
            <a:ea typeface="HY그래픽M" panose="0203060000010101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20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그래픽M" panose="02030600000101010101" pitchFamily="18" charset="-127"/>
            <a:ea typeface="HY그래픽M" panose="0203060000010101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특수 장비를 통하여 감각적인 효과를 느낄 수 있도록 한다</a:t>
          </a:r>
          <a:endParaRPr lang="en-US" altLang="ko-KR" sz="20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348875" y="2028997"/>
        <a:ext cx="2516783" cy="2403621"/>
      </dsp:txXfrm>
    </dsp:sp>
    <dsp:sp modelId="{D662B0A2-17DC-4613-84B6-4062B55F5232}">
      <dsp:nvSpPr>
        <dsp:cNvPr id="0" name=""/>
        <dsp:cNvSpPr/>
      </dsp:nvSpPr>
      <dsp:spPr>
        <a:xfrm>
          <a:off x="3208856" y="270533"/>
          <a:ext cx="2669313" cy="148793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35CDC-97A5-46EF-AED1-4D394736FB82}">
      <dsp:nvSpPr>
        <dsp:cNvPr id="0" name=""/>
        <dsp:cNvSpPr/>
      </dsp:nvSpPr>
      <dsp:spPr>
        <a:xfrm rot="10800000">
          <a:off x="3208856" y="2028997"/>
          <a:ext cx="2669313" cy="24798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몰입형</a:t>
          </a:r>
          <a:r>
            <a:rPr lang="en-US" altLang="ko-KR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+</a:t>
          </a:r>
          <a:r>
            <a:rPr lang="ko-KR" altLang="en-US" sz="20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로봇형태</a:t>
          </a:r>
          <a:r>
            <a:rPr lang="ko-KR" altLang="en-US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  가상현실</a:t>
          </a:r>
          <a:endParaRPr lang="en-US" altLang="ko-KR" sz="20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그래픽M" panose="02030600000101010101" pitchFamily="18" charset="-127"/>
            <a:ea typeface="HY그래픽M" panose="0203060000010101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로봇을 이용하여 먼 거리에 있는 공간에 사용자가 현존하는 효과를 </a:t>
          </a:r>
          <a:r>
            <a:rPr lang="ko-KR" alt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준다</a:t>
          </a:r>
          <a:endParaRPr lang="ko-KR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3285121" y="2028997"/>
        <a:ext cx="2516783" cy="2403621"/>
      </dsp:txXfrm>
    </dsp:sp>
    <dsp:sp modelId="{D7A43B91-8D90-4628-A019-5913BD206616}">
      <dsp:nvSpPr>
        <dsp:cNvPr id="0" name=""/>
        <dsp:cNvSpPr/>
      </dsp:nvSpPr>
      <dsp:spPr>
        <a:xfrm>
          <a:off x="6145101" y="270533"/>
          <a:ext cx="2669313" cy="148793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49D33-46E1-49C0-B2EB-013BA6BF95EE}">
      <dsp:nvSpPr>
        <dsp:cNvPr id="0" name=""/>
        <dsp:cNvSpPr/>
      </dsp:nvSpPr>
      <dsp:spPr>
        <a:xfrm rot="10800000">
          <a:off x="6145101" y="2028997"/>
          <a:ext cx="2669313" cy="24798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rPr>
            <a:t>비디오 가상현실</a:t>
          </a:r>
          <a:endParaRPr lang="en-US" altLang="ko-KR" sz="20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그래픽M" panose="02030600000101010101" pitchFamily="18" charset="-127"/>
            <a:ea typeface="HY그래픽M" panose="0203060000010101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20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그래픽M" panose="02030600000101010101" pitchFamily="18" charset="-127"/>
            <a:ea typeface="HY그래픽M" panose="0203060000010101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자신의 모습을 컴퓨터가 만들어 내는 가상공간에 나타나게 하여 자신이 가상공간에 </a:t>
          </a:r>
          <a:r>
            <a:rPr lang="ko-KR" alt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있는 느낌을 준다</a:t>
          </a:r>
          <a:endParaRPr lang="ko-KR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6221366" y="2028997"/>
        <a:ext cx="2516783" cy="2403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2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8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820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6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897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0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98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2660456">
            <a:off x="4220857" y="6270409"/>
            <a:ext cx="1780372" cy="1607262"/>
          </a:xfrm>
          <a:prstGeom prst="triangle">
            <a:avLst>
              <a:gd name="adj" fmla="val 67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대각선 줄무늬 7"/>
          <p:cNvSpPr/>
          <p:nvPr userDrawn="1"/>
        </p:nvSpPr>
        <p:spPr>
          <a:xfrm>
            <a:off x="1" y="0"/>
            <a:ext cx="987778" cy="1478844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556000" y="0"/>
            <a:ext cx="2641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4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3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2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1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2590801"/>
            <a:ext cx="7766936" cy="1646302"/>
          </a:xfrm>
        </p:spPr>
        <p:txBody>
          <a:bodyPr/>
          <a:lstStyle/>
          <a:p>
            <a:pPr algn="ctr"/>
            <a:r>
              <a:rPr lang="en-US" altLang="ko-KR" dirty="0"/>
              <a:t>Virtual reality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가상현실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29494" y="471495"/>
            <a:ext cx="3358612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VR</a:t>
            </a:r>
            <a:endParaRPr lang="ko-KR" altLang="en-US" sz="20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07067" y="6129867"/>
            <a:ext cx="1828800" cy="400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김택서</a:t>
            </a:r>
            <a:r>
              <a:rPr lang="en-US" altLang="ko-KR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유성진 </a:t>
            </a:r>
            <a:endParaRPr lang="ko-KR" altLang="en-US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1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20" y="1946846"/>
            <a:ext cx="4905288" cy="33599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628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VR</a:t>
            </a:r>
            <a:r>
              <a:rPr lang="ko-KR" altLang="en-US" sz="6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이란</a:t>
            </a:r>
            <a:r>
              <a:rPr lang="en-US" altLang="ko-KR" sz="6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?</a:t>
            </a:r>
            <a:endParaRPr lang="ko-KR" altLang="en-US" sz="6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957391"/>
            <a:ext cx="4978399" cy="388077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Virtual reality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 현실을 뜻함</a:t>
            </a:r>
            <a:endParaRPr lang="en-US" altLang="ko-KR" dirty="0" smtClean="0"/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ko-KR" altLang="en-US" dirty="0" smtClean="0"/>
              <a:t>특수한 안경과 장갑 등을 이용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그를 통해 인간의 시각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청각 등 감각을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통해 컴퓨터의 프로그램 내부에서 가능한 것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을 현실인 것처럼 유사하게 체험 가능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dirty="0"/>
              <a:t>실제 혹은 </a:t>
            </a:r>
            <a:r>
              <a:rPr lang="ko-KR" altLang="ko-KR" dirty="0" smtClean="0"/>
              <a:t>상상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장소에서</a:t>
            </a:r>
            <a:r>
              <a:rPr lang="en-US" altLang="ko-KR" dirty="0" smtClean="0"/>
              <a:t> </a:t>
            </a:r>
            <a:r>
              <a:rPr lang="ko-KR" altLang="ko-KR" dirty="0" smtClean="0"/>
              <a:t>현 </a:t>
            </a:r>
            <a:r>
              <a:rPr lang="ko-KR" altLang="ko-KR" dirty="0"/>
              <a:t>세계와 가상현실을 인위적으로 시각 촉감 청각 냄새를 </a:t>
            </a:r>
            <a:r>
              <a:rPr lang="ko-KR" altLang="ko-KR" dirty="0" smtClean="0"/>
              <a:t>포함하여</a:t>
            </a:r>
            <a:r>
              <a:rPr lang="en-US" altLang="ko-KR" dirty="0" smtClean="0"/>
              <a:t> </a:t>
            </a:r>
            <a:r>
              <a:rPr lang="ko-KR" altLang="ko-KR" dirty="0" smtClean="0"/>
              <a:t>감각 경험</a:t>
            </a:r>
            <a:r>
              <a:rPr lang="ko-KR" altLang="en-US" dirty="0" smtClean="0"/>
              <a:t>을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2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94292"/>
              </p:ext>
            </p:extLst>
          </p:nvPr>
        </p:nvGraphicFramePr>
        <p:xfrm>
          <a:off x="677863" y="1744134"/>
          <a:ext cx="9087026" cy="4508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677334" y="4628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6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종류</a:t>
            </a:r>
            <a:endParaRPr lang="ko-KR" altLang="en-US" sz="6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96" y="2034047"/>
            <a:ext cx="2615674" cy="14544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04" y="2055216"/>
            <a:ext cx="2642182" cy="1433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19" y="2055216"/>
            <a:ext cx="2642183" cy="14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334" y="4628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VR</a:t>
            </a:r>
            <a:endParaRPr lang="ko-KR" altLang="en-US" sz="6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2" y="1624511"/>
            <a:ext cx="2706453" cy="3881437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4" y="1624510"/>
            <a:ext cx="2706453" cy="38814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07" y="1624511"/>
            <a:ext cx="3858267" cy="38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미래 전망</a:t>
            </a:r>
            <a:endParaRPr lang="ko-KR" altLang="en-US" sz="6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83" y="2231791"/>
            <a:ext cx="4032196" cy="334594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89" y="2231792"/>
            <a:ext cx="4171243" cy="33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55511" y="553155"/>
            <a:ext cx="7608711" cy="41881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END</a:t>
            </a:r>
            <a:endParaRPr lang="ko-KR" altLang="en-US" sz="9600" b="1" dirty="0"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4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104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Virtual reality </vt:lpstr>
      <vt:lpstr>VR이란?</vt:lpstr>
      <vt:lpstr>PowerPoint 프레젠테이션</vt:lpstr>
      <vt:lpstr>VR</vt:lpstr>
      <vt:lpstr>미래 전망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</dc:title>
  <dc:creator>man Hu</dc:creator>
  <cp:lastModifiedBy>김택서</cp:lastModifiedBy>
  <cp:revision>11</cp:revision>
  <dcterms:created xsi:type="dcterms:W3CDTF">2016-03-22T13:37:10Z</dcterms:created>
  <dcterms:modified xsi:type="dcterms:W3CDTF">2016-03-23T23:38:55Z</dcterms:modified>
</cp:coreProperties>
</file>