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AA74-94E0-4DFA-9974-AA75EF26BAAA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B7F3-9183-4C9B-81D4-A879B21A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8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AA74-94E0-4DFA-9974-AA75EF26BAAA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B7F3-9183-4C9B-81D4-A879B21A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0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AA74-94E0-4DFA-9974-AA75EF26BAAA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B7F3-9183-4C9B-81D4-A879B21A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7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AA74-94E0-4DFA-9974-AA75EF26BAAA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B7F3-9183-4C9B-81D4-A879B21A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AA74-94E0-4DFA-9974-AA75EF26BAAA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B7F3-9183-4C9B-81D4-A879B21A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5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AA74-94E0-4DFA-9974-AA75EF26BAAA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B7F3-9183-4C9B-81D4-A879B21A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AA74-94E0-4DFA-9974-AA75EF26BAAA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B7F3-9183-4C9B-81D4-A879B21A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5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AA74-94E0-4DFA-9974-AA75EF26BAAA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B7F3-9183-4C9B-81D4-A879B21A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3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AA74-94E0-4DFA-9974-AA75EF26BAAA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B7F3-9183-4C9B-81D4-A879B21A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9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AA74-94E0-4DFA-9974-AA75EF26BAAA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B7F3-9183-4C9B-81D4-A879B21A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AA74-94E0-4DFA-9974-AA75EF26BAAA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B7F3-9183-4C9B-81D4-A879B21A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9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AA74-94E0-4DFA-9974-AA75EF26BAAA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4B7F3-9183-4C9B-81D4-A879B21A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3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영타변환기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김택서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7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부분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한글 유니코드의 사용법</a:t>
            </a:r>
            <a:endParaRPr lang="en-US" altLang="ko-KR" dirty="0" smtClean="0"/>
          </a:p>
          <a:p>
            <a:r>
              <a:rPr lang="ko-KR" altLang="en-US" dirty="0" smtClean="0"/>
              <a:t>한글의 초성 중성 종성을 </a:t>
            </a:r>
            <a:r>
              <a:rPr lang="ko-KR" altLang="en-US" dirty="0" err="1" smtClean="0"/>
              <a:t>조합하는법</a:t>
            </a:r>
            <a:endParaRPr lang="en-US" altLang="ko-KR" dirty="0" smtClean="0"/>
          </a:p>
          <a:p>
            <a:r>
              <a:rPr lang="ko-KR" altLang="en-US" dirty="0" smtClean="0"/>
              <a:t>자음과 모음을 종성과 초성으로 구별하는 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17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err="1" smtClean="0"/>
              <a:t>제작동</a:t>
            </a:r>
            <a:r>
              <a:rPr lang="ko-KR" altLang="en-US" dirty="0" err="1" smtClean="0"/>
              <a:t>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유니코드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핵심기능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</a:t>
            </a:r>
            <a:r>
              <a:rPr lang="ko-KR" altLang="en-US" dirty="0" smtClean="0"/>
              <a:t>보완하고 필요한 부분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12469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입력기</a:t>
            </a:r>
            <a:r>
              <a:rPr lang="ko-KR" altLang="en-US" dirty="0" smtClean="0"/>
              <a:t> 변경으로 한글을 입력 못할 수 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smtClean="0"/>
              <a:t>한글과 영어를 자주 </a:t>
            </a:r>
            <a:r>
              <a:rPr lang="ko-KR" altLang="en-US" dirty="0" err="1" smtClean="0"/>
              <a:t>전환할경우</a:t>
            </a:r>
            <a:r>
              <a:rPr lang="ko-KR" altLang="en-US" dirty="0" smtClean="0"/>
              <a:t> 헷갈려</a:t>
            </a:r>
            <a:r>
              <a:rPr lang="en-US" altLang="ko-KR" dirty="0"/>
              <a:t> </a:t>
            </a:r>
            <a:r>
              <a:rPr lang="ko-KR" altLang="en-US" dirty="0" err="1" smtClean="0"/>
              <a:t>영타인채로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한글을 작성할 때가 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일부 사람들이 한글을 치지못하거나 호기심용으로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영타로</a:t>
            </a:r>
            <a:r>
              <a:rPr lang="ko-KR" altLang="en-US" dirty="0" smtClean="0"/>
              <a:t> 친 </a:t>
            </a:r>
            <a:r>
              <a:rPr lang="ko-KR" altLang="en-US" dirty="0" err="1" smtClean="0"/>
              <a:t>한타를</a:t>
            </a:r>
            <a:r>
              <a:rPr lang="ko-KR" altLang="en-US" dirty="0" smtClean="0"/>
              <a:t> 번역을 요청함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3700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138" y="1690688"/>
            <a:ext cx="8380487" cy="48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38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세계의 많은 문자들을 표현하기위한 표준</a:t>
            </a:r>
            <a:endParaRPr lang="en-US" altLang="ko-KR" dirty="0" smtClean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r>
              <a:rPr lang="ko-KR" altLang="en-US" dirty="0" smtClean="0"/>
              <a:t>세계의 모든 문자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방법을 통합</a:t>
            </a:r>
            <a:endParaRPr lang="en-US" altLang="ko-KR" dirty="0" smtClean="0"/>
          </a:p>
          <a:p>
            <a:r>
              <a:rPr lang="en-US" altLang="ko-KR" sz="2000" dirty="0" smtClean="0"/>
              <a:t>Ex) </a:t>
            </a:r>
            <a:r>
              <a:rPr lang="ko-KR" altLang="en-US" sz="2000" dirty="0" smtClean="0"/>
              <a:t>웹 </a:t>
            </a:r>
            <a:r>
              <a:rPr lang="ko-KR" altLang="en-US" sz="2000" dirty="0" err="1" smtClean="0"/>
              <a:t>인코딩에서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UTF-8</a:t>
            </a:r>
          </a:p>
          <a:p>
            <a:pPr marL="0" indent="0">
              <a:buNone/>
            </a:pPr>
            <a:r>
              <a:rPr lang="ko-KR" altLang="en-US" dirty="0" err="1" smtClean="0"/>
              <a:t>인코딩</a:t>
            </a:r>
            <a:r>
              <a:rPr lang="ko-KR" altLang="en-US" sz="2000" dirty="0" smtClean="0"/>
              <a:t> </a:t>
            </a:r>
            <a:r>
              <a:rPr lang="ko-KR" altLang="en-US" dirty="0" smtClean="0"/>
              <a:t>알고리즘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64057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0550" y="320675"/>
            <a:ext cx="746760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875" y="5276850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U+0080</a:t>
            </a:r>
            <a:r>
              <a:rPr lang="ko-KR" altLang="en-US" dirty="0"/>
              <a:t>을 비트 값으로 표현하면 </a:t>
            </a:r>
            <a:r>
              <a:rPr lang="en-US" altLang="ko-KR" dirty="0"/>
              <a:t>000 1000 0000</a:t>
            </a:r>
            <a:r>
              <a:rPr lang="ko-KR" altLang="en-US" dirty="0"/>
              <a:t>인데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ko-KR" altLang="en-US" dirty="0"/>
              <a:t>방식에 의해 </a:t>
            </a:r>
            <a:r>
              <a:rPr lang="en-US" altLang="ko-KR" b="1" dirty="0" smtClean="0"/>
              <a:t>110</a:t>
            </a:r>
            <a:r>
              <a:rPr lang="en-US" altLang="ko-KR" dirty="0" smtClean="0">
                <a:solidFill>
                  <a:srgbClr val="FF0000"/>
                </a:solidFill>
              </a:rPr>
              <a:t>000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10</a:t>
            </a:r>
            <a:r>
              <a:rPr lang="en-US" altLang="ko-KR" dirty="0" smtClean="0">
                <a:solidFill>
                  <a:srgbClr val="FF0000"/>
                </a:solidFill>
              </a:rPr>
              <a:t>10000000</a:t>
            </a:r>
            <a:r>
              <a:rPr lang="ko-KR" altLang="en-US" dirty="0"/>
              <a:t>으로 변환</a:t>
            </a:r>
          </a:p>
        </p:txBody>
      </p:sp>
    </p:spTree>
    <p:extLst>
      <p:ext uri="{BB962C8B-B14F-4D97-AF65-F5344CB8AC3E}">
        <p14:creationId xmlns:p14="http://schemas.microsoft.com/office/powerpoint/2010/main" val="4089160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wchar_t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wide character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r>
              <a:rPr lang="ko-KR" altLang="en-US" dirty="0" smtClean="0"/>
              <a:t>한글의 유니코드 크기는</a:t>
            </a:r>
            <a:r>
              <a:rPr lang="en-US" altLang="ko-KR" dirty="0" smtClean="0"/>
              <a:t>2Byte(16bit)</a:t>
            </a:r>
          </a:p>
          <a:p>
            <a:r>
              <a:rPr lang="en-US" altLang="ko-KR" dirty="0" smtClean="0"/>
              <a:t>Char</a:t>
            </a:r>
            <a:r>
              <a:rPr lang="ko-KR" altLang="en-US" dirty="0" smtClean="0"/>
              <a:t>의 크기는 </a:t>
            </a:r>
            <a:r>
              <a:rPr lang="en-US" altLang="ko-KR" dirty="0" smtClean="0"/>
              <a:t>1Byte</a:t>
            </a:r>
          </a:p>
          <a:p>
            <a:r>
              <a:rPr lang="en-US" altLang="ko-KR" dirty="0" smtClean="0"/>
              <a:t>2Byte </a:t>
            </a:r>
            <a:r>
              <a:rPr lang="ko-KR" altLang="en-US" dirty="0" smtClean="0"/>
              <a:t>이상의 문자를 저장하기위해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400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영문을 한글로 변환하여 자음과 모음을 구별</a:t>
            </a:r>
            <a:endParaRPr lang="en-US" altLang="ko-KR" dirty="0" smtClean="0"/>
          </a:p>
          <a:p>
            <a:r>
              <a:rPr lang="ko-KR" altLang="en-US" dirty="0" smtClean="0"/>
              <a:t>초성 중성 종성을 모아 하나로 출</a:t>
            </a:r>
            <a:r>
              <a:rPr lang="ko-KR" altLang="en-US" dirty="0" smtClean="0"/>
              <a:t>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535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발전가능성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영타와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한타</a:t>
            </a:r>
            <a:r>
              <a:rPr lang="ko-KR" altLang="en-US" dirty="0" smtClean="0"/>
              <a:t> 구별</a:t>
            </a:r>
            <a:endParaRPr lang="en-US" altLang="ko-KR" dirty="0" smtClean="0"/>
          </a:p>
          <a:p>
            <a:r>
              <a:rPr lang="ko-KR" altLang="en-US" dirty="0" smtClean="0"/>
              <a:t>한글 </a:t>
            </a:r>
            <a:r>
              <a:rPr lang="ko-KR" altLang="en-US" dirty="0" err="1" smtClean="0"/>
              <a:t>입력기가</a:t>
            </a:r>
            <a:r>
              <a:rPr lang="ko-KR" altLang="en-US" dirty="0" smtClean="0"/>
              <a:t> 없을 경우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5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146</Words>
  <Application>Microsoft Office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영타변환기</vt:lpstr>
      <vt:lpstr>목차</vt:lpstr>
      <vt:lpstr>동기</vt:lpstr>
      <vt:lpstr>예시</vt:lpstr>
      <vt:lpstr>유니코드</vt:lpstr>
      <vt:lpstr>PowerPoint 프레젠테이션</vt:lpstr>
      <vt:lpstr>wchar_t</vt:lpstr>
      <vt:lpstr>핵심기능</vt:lpstr>
      <vt:lpstr>발전가능성</vt:lpstr>
      <vt:lpstr>보완, 필요한 부분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영타변환기</dc:title>
  <dc:creator>김택서</dc:creator>
  <cp:lastModifiedBy>김택서</cp:lastModifiedBy>
  <cp:revision>10</cp:revision>
  <dcterms:created xsi:type="dcterms:W3CDTF">2016-05-18T06:54:01Z</dcterms:created>
  <dcterms:modified xsi:type="dcterms:W3CDTF">2016-05-18T08:07:02Z</dcterms:modified>
</cp:coreProperties>
</file>