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1" r:id="rId7"/>
    <p:sldId id="262" r:id="rId8"/>
    <p:sldId id="259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7F"/>
    <a:srgbClr val="50C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8" y="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7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5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2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1876-8C35-4017-A01C-11B9E1180ED4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361D-8C87-49A8-8E99-8288DAA8C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130425"/>
            <a:ext cx="4104456" cy="28107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영타변환기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김택서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4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1600200"/>
            <a:ext cx="4176464" cy="32427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개발목적</a:t>
            </a:r>
            <a:endParaRPr lang="en-US" altLang="ko-KR" dirty="0"/>
          </a:p>
          <a:p>
            <a:r>
              <a:rPr lang="ko-KR" altLang="en-US" dirty="0"/>
              <a:t>핵심기능</a:t>
            </a:r>
            <a:endParaRPr lang="en-US" altLang="ko-KR" dirty="0"/>
          </a:p>
          <a:p>
            <a:r>
              <a:rPr lang="ko-KR" altLang="en-US" dirty="0"/>
              <a:t>보완부분</a:t>
            </a:r>
          </a:p>
        </p:txBody>
      </p:sp>
    </p:spTree>
    <p:extLst>
      <p:ext uri="{BB962C8B-B14F-4D97-AF65-F5344CB8AC3E}">
        <p14:creationId xmlns:p14="http://schemas.microsoft.com/office/powerpoint/2010/main" val="28384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1417638"/>
            <a:ext cx="8075240" cy="4603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한타를</a:t>
            </a:r>
            <a:r>
              <a:rPr lang="ko-KR" altLang="en-US" dirty="0"/>
              <a:t> 치지못하는 어려움을 </a:t>
            </a:r>
            <a:r>
              <a:rPr lang="ko-KR" altLang="en-US" dirty="0" smtClean="0"/>
              <a:t>해결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영타로</a:t>
            </a:r>
            <a:r>
              <a:rPr lang="ko-KR" altLang="en-US" dirty="0" smtClean="0"/>
              <a:t> </a:t>
            </a:r>
            <a:r>
              <a:rPr lang="ko-KR" altLang="en-US" dirty="0"/>
              <a:t>친 </a:t>
            </a:r>
            <a:r>
              <a:rPr lang="ko-KR" altLang="en-US" dirty="0" err="1"/>
              <a:t>한타를</a:t>
            </a:r>
            <a:r>
              <a:rPr lang="ko-KR" altLang="en-US" dirty="0"/>
              <a:t> </a:t>
            </a:r>
            <a:r>
              <a:rPr lang="ko-KR" altLang="en-US" dirty="0" smtClean="0"/>
              <a:t>번역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1438563"/>
            <a:ext cx="6059016" cy="271051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Pch</a:t>
            </a:r>
            <a:r>
              <a:rPr lang="ko-KR" altLang="en-US" dirty="0"/>
              <a:t>에 영문자 입력</a:t>
            </a:r>
            <a:endParaRPr lang="en-US" altLang="ko-KR" dirty="0"/>
          </a:p>
          <a:p>
            <a:r>
              <a:rPr lang="en-US" altLang="ko-KR" dirty="0" err="1"/>
              <a:t>Chmain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한글변환</a:t>
            </a:r>
            <a:endParaRPr lang="en-US" altLang="ko-KR" dirty="0"/>
          </a:p>
          <a:p>
            <a:r>
              <a:rPr lang="en-US" altLang="ko-KR" dirty="0" err="1" smtClean="0"/>
              <a:t>Chresult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조합된글자입력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09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6258" y="1600201"/>
            <a:ext cx="5873933" cy="2044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핵심기능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Realloc</a:t>
            </a:r>
            <a:r>
              <a:rPr lang="ko-KR" altLang="en-US" dirty="0"/>
              <a:t>으로 </a:t>
            </a:r>
            <a:r>
              <a:rPr lang="ko-KR" altLang="en-US" dirty="0" err="1" smtClean="0"/>
              <a:t>입력때마다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</a:t>
            </a:r>
            <a:r>
              <a:rPr lang="ko-KR" altLang="en-US" dirty="0"/>
              <a:t>크기를 늘림</a:t>
            </a:r>
            <a:endParaRPr lang="en-US" altLang="ko-KR" dirty="0"/>
          </a:p>
          <a:p>
            <a:r>
              <a:rPr lang="ko-KR" altLang="en-US" dirty="0"/>
              <a:t>영문자이므로 </a:t>
            </a:r>
            <a:r>
              <a:rPr lang="en-US" altLang="ko-KR" dirty="0"/>
              <a:t>char</a:t>
            </a:r>
            <a:r>
              <a:rPr lang="ko-KR" altLang="en-US" dirty="0"/>
              <a:t>형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1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1417638"/>
            <a:ext cx="6275040" cy="309148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핵심기능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wchar_t</a:t>
            </a:r>
            <a:r>
              <a:rPr lang="ko-KR" altLang="en-US" dirty="0" err="1"/>
              <a:t>자료형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 smtClean="0"/>
              <a:t>65444 </a:t>
            </a:r>
            <a:r>
              <a:rPr lang="en-US" altLang="ko-KR" dirty="0"/>
              <a:t>654xx</a:t>
            </a:r>
            <a:r>
              <a:rPr lang="ko-KR" altLang="en-US" dirty="0"/>
              <a:t>의 번호로 구별됨</a:t>
            </a:r>
            <a:endParaRPr lang="en-US" altLang="ko-KR" dirty="0"/>
          </a:p>
          <a:p>
            <a:r>
              <a:rPr lang="ko-KR" altLang="en-US" dirty="0"/>
              <a:t>겹받침과 종성 </a:t>
            </a:r>
            <a:r>
              <a:rPr lang="en-US" altLang="ko-KR" dirty="0"/>
              <a:t>– </a:t>
            </a:r>
            <a:r>
              <a:rPr lang="ko-KR" altLang="en-US" dirty="0"/>
              <a:t>초성을 구별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안자</a:t>
            </a:r>
            <a:r>
              <a:rPr lang="en-US" altLang="ko-KR" dirty="0"/>
              <a:t>-&gt;</a:t>
            </a:r>
            <a:r>
              <a:rPr lang="ko-KR" altLang="en-US" dirty="0" err="1"/>
              <a:t>앉ㅏ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0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306" y="1632810"/>
            <a:ext cx="7354053" cy="309233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핵심기능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Locale.h</a:t>
            </a:r>
            <a:r>
              <a:rPr lang="ko-KR" altLang="en-US" dirty="0"/>
              <a:t>와 </a:t>
            </a:r>
            <a:r>
              <a:rPr lang="en-US" altLang="ko-KR" dirty="0" err="1"/>
              <a:t>setlocale</a:t>
            </a:r>
            <a:r>
              <a:rPr lang="ko-KR" altLang="en-US" dirty="0"/>
              <a:t>로 유니코드사용</a:t>
            </a:r>
            <a:endParaRPr lang="en-US" altLang="ko-KR" dirty="0"/>
          </a:p>
          <a:p>
            <a:r>
              <a:rPr lang="ko-KR" altLang="en-US" dirty="0" err="1"/>
              <a:t>첫번째는</a:t>
            </a:r>
            <a:r>
              <a:rPr lang="ko-KR" altLang="en-US" dirty="0"/>
              <a:t> 무조건 초성이므로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무조건 </a:t>
            </a:r>
            <a:r>
              <a:rPr lang="ko-KR" altLang="en-US" dirty="0"/>
              <a:t>배열입력</a:t>
            </a:r>
            <a:endParaRPr lang="en-US" altLang="ko-KR" dirty="0"/>
          </a:p>
          <a:p>
            <a:r>
              <a:rPr lang="ko-KR" altLang="en-US" dirty="0"/>
              <a:t>두번째부터는 </a:t>
            </a:r>
            <a:r>
              <a:rPr lang="ko-KR" altLang="en-US" dirty="0" smtClean="0"/>
              <a:t>분리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ko-KR" altLang="en-US" dirty="0" err="1" smtClean="0"/>
              <a:t>문자처리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44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590074"/>
            <a:ext cx="5544616" cy="28470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보완부분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특수문자구분</a:t>
            </a:r>
            <a:r>
              <a:rPr lang="en-US" altLang="ko-KR" dirty="0"/>
              <a:t>(</a:t>
            </a:r>
            <a:r>
              <a:rPr lang="ko-KR" altLang="en-US" dirty="0" err="1"/>
              <a:t>공백등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겹받침문제</a:t>
            </a:r>
            <a:r>
              <a:rPr lang="ko-KR" altLang="en-US" dirty="0" smtClean="0"/>
              <a:t> 해결</a:t>
            </a:r>
            <a:endParaRPr lang="en-US" altLang="ko-KR" smtClean="0"/>
          </a:p>
          <a:p>
            <a:r>
              <a:rPr lang="ko-KR" altLang="en-US" smtClean="0"/>
              <a:t>최적화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간결화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00201"/>
            <a:ext cx="7920880" cy="269289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한글은 사용하기에는 쉽지만 만들기는 어렵다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는 저급언어이다</a:t>
            </a:r>
            <a:endParaRPr lang="en-US" altLang="ko-KR" dirty="0" smtClean="0"/>
          </a:p>
          <a:p>
            <a:r>
              <a:rPr lang="ko-KR" altLang="en-US" dirty="0" smtClean="0"/>
              <a:t>마땅한 예제가 없어 힘들었다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106</Words>
  <Application>Microsoft Office PowerPoint</Application>
  <PresentationFormat>화면 슬라이드 쇼(4:3)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영타변환기</vt:lpstr>
      <vt:lpstr>INDEX</vt:lpstr>
      <vt:lpstr>개발목적</vt:lpstr>
      <vt:lpstr>기본원리</vt:lpstr>
      <vt:lpstr>핵심기능-1</vt:lpstr>
      <vt:lpstr>핵심기능-2</vt:lpstr>
      <vt:lpstr>핵심기능-3</vt:lpstr>
      <vt:lpstr>보완부분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Sunrin</dc:creator>
  <cp:lastModifiedBy>김택서</cp:lastModifiedBy>
  <cp:revision>10</cp:revision>
  <dcterms:created xsi:type="dcterms:W3CDTF">2016-05-23T04:28:44Z</dcterms:created>
  <dcterms:modified xsi:type="dcterms:W3CDTF">2016-05-23T08:27:03Z</dcterms:modified>
</cp:coreProperties>
</file>