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7" userDrawn="1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8D0"/>
    <a:srgbClr val="D2F5F9"/>
    <a:srgbClr val="262626"/>
    <a:srgbClr val="5E3935"/>
    <a:srgbClr val="FA9F97"/>
    <a:srgbClr val="F31F0E"/>
    <a:srgbClr val="1C4888"/>
    <a:srgbClr val="1C7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4" autoAdjust="0"/>
    <p:restoredTop sz="94660"/>
  </p:normalViewPr>
  <p:slideViewPr>
    <p:cSldViewPr showGuides="1">
      <p:cViewPr>
        <p:scale>
          <a:sx n="75" d="100"/>
          <a:sy n="75" d="100"/>
        </p:scale>
        <p:origin x="312" y="1206"/>
      </p:cViewPr>
      <p:guideLst>
        <p:guide orient="horz" pos="2027"/>
        <p:guide pos="31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7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6207-EDDC-429B-9CA1-CCFEA1061EFE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E712-D40A-47EA-9C44-FCB97709C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19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3007-3B89-4874-ADD2-2912A03460A7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BD52E-3E6F-479B-A810-7AA3EBB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9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10800000">
            <a:off x="35496" y="0"/>
            <a:ext cx="9108504" cy="4801716"/>
          </a:xfrm>
          <a:prstGeom prst="rtTriangle">
            <a:avLst/>
          </a:prstGeom>
          <a:solidFill>
            <a:srgbClr val="F31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9526" y="0"/>
            <a:ext cx="9153526" cy="5715000"/>
          </a:xfrm>
          <a:prstGeom prst="rect">
            <a:avLst/>
          </a:prstGeom>
          <a:gradFill>
            <a:gsLst>
              <a:gs pos="19000">
                <a:srgbClr val="FA9F97"/>
              </a:gs>
              <a:gs pos="100000">
                <a:srgbClr val="D2F5F9">
                  <a:lumMod val="85000"/>
                </a:srgbClr>
              </a:gs>
              <a:gs pos="19000">
                <a:schemeClr val="bg1">
                  <a:lumMod val="95000"/>
                  <a:alpha val="83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>
            <a:off x="4283968" y="0"/>
            <a:ext cx="4860032" cy="4299044"/>
          </a:xfrm>
          <a:prstGeom prst="rtTriangle">
            <a:avLst/>
          </a:prstGeom>
          <a:solidFill>
            <a:srgbClr val="2AB8D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199718" y="4372902"/>
            <a:ext cx="2744564" cy="1342098"/>
            <a:chOff x="1475656" y="2328912"/>
            <a:chExt cx="6874308" cy="3361556"/>
          </a:xfrm>
        </p:grpSpPr>
        <p:sp>
          <p:nvSpPr>
            <p:cNvPr id="12" name="이등변 삼각형 11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025879"/>
            <a:ext cx="5486400" cy="899090"/>
          </a:xfrm>
          <a:noFill/>
          <a:ln w="41275">
            <a:solidFill>
              <a:srgbClr val="2AB8D0"/>
            </a:solidFill>
          </a:ln>
          <a:effectLst>
            <a:outerShdw dist="38100" dir="2100000" algn="tl" rotWithShape="0">
              <a:srgbClr val="F31F0E"/>
            </a:outerShdw>
          </a:effectLst>
        </p:spPr>
        <p:txBody>
          <a:bodyPr vert="horz" lIns="288000" tIns="45720" rIns="288000" bIns="45720" rtlCol="0" anchor="ctr">
            <a:noAutofit/>
          </a:bodyPr>
          <a:lstStyle>
            <a:lvl1pPr>
              <a:defRPr lang="en-US" sz="4000" b="1" dirty="0">
                <a:ln w="19050">
                  <a:solidFill>
                    <a:srgbClr val="2AB8D0"/>
                  </a:solidFill>
                </a:ln>
                <a:solidFill>
                  <a:srgbClr val="D2F5F9"/>
                </a:solidFill>
                <a:latin typeface="Gobold" panose="02000500000000000000" pitchFamily="2" charset="0"/>
              </a:defRPr>
            </a:lvl1pPr>
          </a:lstStyle>
          <a:p>
            <a:pPr marL="0" lvl="0" algn="dist" defTabSz="914400">
              <a:lnSpc>
                <a:spcPct val="100000"/>
              </a:lnSpc>
            </a:pPr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468" y="3126617"/>
            <a:ext cx="5203064" cy="258532"/>
          </a:xfrm>
          <a:solidFill>
            <a:srgbClr val="5E3935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>
            <a:lvl1pPr marL="0" indent="0">
              <a:buNone/>
              <a:defRPr lang="en-US" sz="1200" dirty="0">
                <a:ln w="19050">
                  <a:noFill/>
                </a:ln>
                <a:solidFill>
                  <a:srgbClr val="D2F5F9"/>
                </a:solidFill>
                <a:latin typeface="Gobold" panose="02000500000000000000" pitchFamily="2" charset="0"/>
              </a:defRPr>
            </a:lvl1pPr>
          </a:lstStyle>
          <a:p>
            <a:pPr marL="0" lvl="0" algn="dist" defTabSz="713232"/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4" name="포인트가 6개인 별 13"/>
          <p:cNvSpPr/>
          <p:nvPr userDrawn="1"/>
        </p:nvSpPr>
        <p:spPr>
          <a:xfrm>
            <a:off x="4359275" y="651804"/>
            <a:ext cx="425450" cy="473702"/>
          </a:xfrm>
          <a:prstGeom prst="star6">
            <a:avLst>
              <a:gd name="adj" fmla="val 31411"/>
              <a:gd name="hf" fmla="val 115470"/>
            </a:avLst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98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>
          <a:gsLst>
            <a:gs pos="73000">
              <a:schemeClr val="tx1">
                <a:lumMod val="65000"/>
                <a:lumOff val="35000"/>
              </a:schemeClr>
            </a:gs>
            <a:gs pos="0">
              <a:srgbClr val="262626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5921" y="1887564"/>
            <a:ext cx="5512158" cy="1104636"/>
          </a:xfrm>
          <a:noFill/>
          <a:ln w="41275">
            <a:solidFill>
              <a:srgbClr val="2AB8D0"/>
            </a:solidFill>
          </a:ln>
          <a:effectLst>
            <a:outerShdw dist="38100" dir="2100000" algn="tl" rotWithShape="0">
              <a:srgbClr val="F31F0E"/>
            </a:outerShdw>
          </a:effectLst>
        </p:spPr>
        <p:txBody>
          <a:bodyPr vert="horz" lIns="288000" tIns="45720" rIns="288000" bIns="45720" rtlCol="0" anchor="ctr">
            <a:noAutofit/>
          </a:bodyPr>
          <a:lstStyle>
            <a:lvl1pPr>
              <a:defRPr lang="ko-KR" altLang="en-US" sz="4000" b="1">
                <a:ln w="19050">
                  <a:solidFill>
                    <a:srgbClr val="2AB8D0"/>
                  </a:solidFill>
                </a:ln>
                <a:solidFill>
                  <a:srgbClr val="D2F5F9"/>
                </a:solidFill>
                <a:latin typeface="Gobold" panose="02000500000000000000" pitchFamily="2" charset="0"/>
              </a:defRPr>
            </a:lvl1pPr>
          </a:lstStyle>
          <a:p>
            <a:pPr marL="0" lvl="0" algn="dist" defTabSz="914400">
              <a:lnSpc>
                <a:spcPct val="100000"/>
              </a:lnSpc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03808" y="3126617"/>
            <a:ext cx="2936384" cy="258532"/>
          </a:xfrm>
          <a:solidFill>
            <a:srgbClr val="5E3935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>
            <a:lvl1pPr marL="0" indent="0">
              <a:buNone/>
              <a:defRPr lang="en-US" sz="1200" dirty="0">
                <a:ln w="19050">
                  <a:noFill/>
                </a:ln>
                <a:solidFill>
                  <a:srgbClr val="D2F5F9"/>
                </a:solidFill>
                <a:latin typeface="Gobold" panose="02000500000000000000" pitchFamily="2" charset="0"/>
              </a:defRPr>
            </a:lvl1pPr>
          </a:lstStyle>
          <a:p>
            <a:pPr marL="0" lvl="0" algn="dist" defTabSz="713232"/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7" name="직각 삼각형 6"/>
          <p:cNvSpPr/>
          <p:nvPr userDrawn="1"/>
        </p:nvSpPr>
        <p:spPr>
          <a:xfrm>
            <a:off x="0" y="4287962"/>
            <a:ext cx="9143996" cy="1427037"/>
          </a:xfrm>
          <a:prstGeom prst="rtTriangle">
            <a:avLst/>
          </a:prstGeom>
          <a:solidFill>
            <a:srgbClr val="FA9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>
            <a:off x="0" y="3937620"/>
            <a:ext cx="6804248" cy="1804044"/>
          </a:xfrm>
          <a:prstGeom prst="rtTriangle">
            <a:avLst/>
          </a:prstGeom>
          <a:solidFill>
            <a:srgbClr val="D2F5F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151946" y="4226344"/>
            <a:ext cx="3098800" cy="1515320"/>
            <a:chOff x="1475656" y="2328912"/>
            <a:chExt cx="6874308" cy="3361556"/>
          </a:xfrm>
        </p:grpSpPr>
        <p:sp>
          <p:nvSpPr>
            <p:cNvPr id="10" name="이등변 삼각형 9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60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blipFill dpi="0" rotWithShape="1">
          <a:blip r:embed="rId2">
            <a:lum/>
          </a:blip>
          <a:srcRect/>
          <a:tile tx="0" ty="0" sx="77000" sy="7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 userDrawn="1"/>
        </p:nvSpPr>
        <p:spPr>
          <a:xfrm>
            <a:off x="-22054" y="-41162"/>
            <a:ext cx="9188108" cy="5778982"/>
          </a:xfrm>
          <a:prstGeom prst="rect">
            <a:avLst/>
          </a:prstGeom>
          <a:gradFill>
            <a:gsLst>
              <a:gs pos="53000">
                <a:srgbClr val="FA9F97">
                  <a:alpha val="43000"/>
                </a:srgbClr>
              </a:gs>
              <a:gs pos="100000">
                <a:srgbClr val="D2F5F9">
                  <a:lumMod val="85000"/>
                  <a:alpha val="23000"/>
                </a:srgbClr>
              </a:gs>
              <a:gs pos="53000">
                <a:schemeClr val="bg1">
                  <a:lumMod val="95000"/>
                  <a:alpha val="83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 userDrawn="1"/>
        </p:nvSpPr>
        <p:spPr>
          <a:xfrm>
            <a:off x="3179080" y="4177566"/>
            <a:ext cx="2793820" cy="1587856"/>
          </a:xfrm>
          <a:prstGeom prst="triangle">
            <a:avLst/>
          </a:prstGeom>
          <a:solidFill>
            <a:srgbClr val="D2F5F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/>
          <p:cNvSpPr/>
          <p:nvPr userDrawn="1"/>
        </p:nvSpPr>
        <p:spPr>
          <a:xfrm rot="10800000">
            <a:off x="5188183" y="-45266"/>
            <a:ext cx="3955816" cy="3432409"/>
          </a:xfrm>
          <a:prstGeom prst="rtTriangle">
            <a:avLst/>
          </a:prstGeom>
          <a:solidFill>
            <a:srgbClr val="D2F5F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배지 20"/>
          <p:cNvSpPr/>
          <p:nvPr userDrawn="1"/>
        </p:nvSpPr>
        <p:spPr>
          <a:xfrm rot="5400000">
            <a:off x="1765621" y="2043076"/>
            <a:ext cx="5648292" cy="1475656"/>
          </a:xfrm>
          <a:prstGeom prst="plaque">
            <a:avLst>
              <a:gd name="adj" fmla="val 14940"/>
            </a:avLst>
          </a:prstGeom>
          <a:gradFill>
            <a:gsLst>
              <a:gs pos="30000">
                <a:srgbClr val="2AB8D0">
                  <a:alpha val="29000"/>
                </a:srgbClr>
              </a:gs>
              <a:gs pos="70000">
                <a:schemeClr val="bg1">
                  <a:lumMod val="95000"/>
                  <a:alpha val="40000"/>
                </a:schemeClr>
              </a:gs>
              <a:gs pos="70000">
                <a:srgbClr val="FA9F97">
                  <a:alpha val="37000"/>
                </a:srgbClr>
              </a:gs>
              <a:gs pos="30000">
                <a:schemeClr val="bg1">
                  <a:lumMod val="95000"/>
                  <a:alpha val="40000"/>
                </a:schemeClr>
              </a:gs>
            </a:gsLst>
            <a:lin ang="16200000" scaled="0"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이등변 삼각형 21"/>
          <p:cNvSpPr/>
          <p:nvPr userDrawn="1"/>
        </p:nvSpPr>
        <p:spPr>
          <a:xfrm flipH="1">
            <a:off x="3203867" y="4702814"/>
            <a:ext cx="2736266" cy="1042000"/>
          </a:xfrm>
          <a:prstGeom prst="triangle">
            <a:avLst/>
          </a:prstGeom>
          <a:solidFill>
            <a:srgbClr val="FA9F9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3775307" y="4931044"/>
            <a:ext cx="1628920" cy="796546"/>
            <a:chOff x="1475656" y="2328912"/>
            <a:chExt cx="6874308" cy="3361556"/>
          </a:xfrm>
        </p:grpSpPr>
        <p:sp>
          <p:nvSpPr>
            <p:cNvPr id="25" name="이등변 삼각형 24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chemeClr val="bg1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chemeClr val="bg1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693" y="2204488"/>
            <a:ext cx="3772614" cy="1203266"/>
          </a:xfrm>
          <a:prstGeom prst="plus">
            <a:avLst>
              <a:gd name="adj" fmla="val 7672"/>
            </a:avLst>
          </a:prstGeom>
          <a:solidFill>
            <a:schemeClr val="bg1">
              <a:alpha val="96000"/>
            </a:schemeClr>
          </a:soli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52000" tIns="45720" rIns="252000" bIns="45720" rtlCol="0" anchor="ctr">
            <a:noAutofit/>
          </a:bodyPr>
          <a:lstStyle>
            <a:lvl1pPr>
              <a:defRPr lang="en-US" sz="280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ctr" defTabSz="713232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6" name="직각 삼각형 35"/>
          <p:cNvSpPr/>
          <p:nvPr userDrawn="1"/>
        </p:nvSpPr>
        <p:spPr>
          <a:xfrm rot="5400000">
            <a:off x="-601109" y="1919733"/>
            <a:ext cx="4455107" cy="3865637"/>
          </a:xfrm>
          <a:prstGeom prst="rtTriangle">
            <a:avLst/>
          </a:prstGeom>
          <a:solidFill>
            <a:srgbClr val="D2F5F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6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배지 6"/>
          <p:cNvSpPr/>
          <p:nvPr userDrawn="1"/>
        </p:nvSpPr>
        <p:spPr>
          <a:xfrm rot="5400000">
            <a:off x="-2086318" y="2086318"/>
            <a:ext cx="5648292" cy="1475656"/>
          </a:xfrm>
          <a:prstGeom prst="plaque">
            <a:avLst>
              <a:gd name="adj" fmla="val 9703"/>
            </a:avLst>
          </a:prstGeom>
          <a:gradFill>
            <a:gsLst>
              <a:gs pos="30000">
                <a:srgbClr val="2AB8D0"/>
              </a:gs>
              <a:gs pos="70000">
                <a:schemeClr val="bg1">
                  <a:lumMod val="95000"/>
                </a:schemeClr>
              </a:gs>
              <a:gs pos="70000">
                <a:srgbClr val="FA9F97"/>
              </a:gs>
              <a:gs pos="30000">
                <a:schemeClr val="bg1">
                  <a:lumMod val="95000"/>
                </a:schemeClr>
              </a:gs>
            </a:gsLst>
            <a:lin ang="16200000" scaled="0"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각 삼각형 20"/>
          <p:cNvSpPr/>
          <p:nvPr userDrawn="1"/>
        </p:nvSpPr>
        <p:spPr>
          <a:xfrm>
            <a:off x="-19027" y="4854226"/>
            <a:ext cx="1295354" cy="867939"/>
          </a:xfrm>
          <a:prstGeom prst="rtTriangle">
            <a:avLst/>
          </a:prstGeom>
          <a:solidFill>
            <a:srgbClr val="D2F5F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052" y="253503"/>
            <a:ext cx="5001840" cy="403269"/>
          </a:xfrm>
          <a:prstGeom prst="snip2SameRect">
            <a:avLst>
              <a:gd name="adj1" fmla="val 16667"/>
              <a:gd name="adj2" fmla="val 157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dist="63500" dir="2700000" algn="tl" rotWithShape="0">
              <a:srgbClr val="F31F0E"/>
            </a:outerShdw>
          </a:effectLst>
        </p:spPr>
        <p:txBody>
          <a:bodyPr wrap="square" lIns="144000" rIns="144000" anchor="ctr">
            <a:noAutofit/>
          </a:bodyPr>
          <a:lstStyle>
            <a:lvl1pPr algn="l">
              <a:defRPr lang="en-US" sz="2800" kern="120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algn="dist" defTabSz="713232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264" y="1365587"/>
            <a:ext cx="6679654" cy="3626115"/>
          </a:xfrm>
        </p:spPr>
        <p:txBody>
          <a:bodyPr/>
          <a:lstStyle>
            <a:lvl1pPr>
              <a:defRPr>
                <a:solidFill>
                  <a:srgbClr val="5E3935"/>
                </a:solidFill>
                <a:latin typeface="+mj-ea"/>
                <a:ea typeface="+mj-ea"/>
              </a:defRPr>
            </a:lvl1pPr>
            <a:lvl2pPr>
              <a:defRPr>
                <a:solidFill>
                  <a:srgbClr val="5E3935"/>
                </a:solidFill>
              </a:defRPr>
            </a:lvl2pPr>
            <a:lvl3pPr>
              <a:defRPr>
                <a:solidFill>
                  <a:srgbClr val="5E3935"/>
                </a:solidFill>
              </a:defRPr>
            </a:lvl3pPr>
            <a:lvl4pPr>
              <a:defRPr>
                <a:solidFill>
                  <a:srgbClr val="5E3935"/>
                </a:solidFill>
              </a:defRPr>
            </a:lvl4pPr>
            <a:lvl5pPr>
              <a:defRPr>
                <a:solidFill>
                  <a:srgbClr val="5E3935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5541" y="5373159"/>
            <a:ext cx="3086100" cy="365285"/>
          </a:xfrm>
        </p:spPr>
        <p:txBody>
          <a:bodyPr/>
          <a:lstStyle>
            <a:lvl1pPr algn="r">
              <a:defRPr sz="1000">
                <a:latin typeface="Gobold" panose="02000500000000000000" pitchFamily="2" charset="0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6000" y="5373159"/>
            <a:ext cx="577055" cy="329141"/>
          </a:xfrm>
          <a:noFill/>
          <a:ln w="41275">
            <a:noFill/>
          </a:ln>
          <a:effectLst/>
        </p:spPr>
        <p:txBody>
          <a:bodyPr vert="horz" lIns="0" tIns="45720" rIns="72000" bIns="45720" rtlCol="0" anchor="ctr">
            <a:noAutofit/>
          </a:bodyPr>
          <a:lstStyle>
            <a:lvl1pPr algn="ctr">
              <a:defRPr lang="ko-KR" altLang="en-US" sz="1600" b="0" smtClean="0">
                <a:ln w="19050">
                  <a:noFill/>
                </a:ln>
                <a:solidFill>
                  <a:srgbClr val="2AB8D0"/>
                </a:solidFill>
                <a:latin typeface="Gobold" panose="02000500000000000000" pitchFamily="2" charset="0"/>
                <a:ea typeface="+mj-ea"/>
                <a:cs typeface="+mj-cs"/>
              </a:defRPr>
            </a:lvl1pPr>
          </a:lstStyle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 smtClean="0"/>
              <a:pPr defTabSz="914400"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8" name="직각 삼각형 7"/>
          <p:cNvSpPr/>
          <p:nvPr userDrawn="1"/>
        </p:nvSpPr>
        <p:spPr>
          <a:xfrm>
            <a:off x="1" y="4988027"/>
            <a:ext cx="1979712" cy="753896"/>
          </a:xfrm>
          <a:prstGeom prst="rtTriangle">
            <a:avLst/>
          </a:prstGeom>
          <a:solidFill>
            <a:srgbClr val="FA9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잘린 사각형 8"/>
          <p:cNvSpPr/>
          <p:nvPr userDrawn="1"/>
        </p:nvSpPr>
        <p:spPr>
          <a:xfrm>
            <a:off x="-1" y="1408908"/>
            <a:ext cx="1475657" cy="432192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D2F5F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8628" y="4941898"/>
            <a:ext cx="1628920" cy="796546"/>
            <a:chOff x="1475656" y="2328912"/>
            <a:chExt cx="6874308" cy="3361556"/>
          </a:xfrm>
        </p:grpSpPr>
        <p:sp>
          <p:nvSpPr>
            <p:cNvPr id="11" name="이등변 삼각형 10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포인트가 6개인 별 13"/>
          <p:cNvSpPr/>
          <p:nvPr userDrawn="1"/>
        </p:nvSpPr>
        <p:spPr>
          <a:xfrm>
            <a:off x="587526" y="258945"/>
            <a:ext cx="273050" cy="304018"/>
          </a:xfrm>
          <a:prstGeom prst="star6">
            <a:avLst>
              <a:gd name="adj" fmla="val 31411"/>
              <a:gd name="hf" fmla="val 115470"/>
            </a:avLst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655164" y="1893857"/>
            <a:ext cx="143326" cy="2154661"/>
            <a:chOff x="749641" y="2424563"/>
            <a:chExt cx="114548" cy="1722034"/>
          </a:xfrm>
        </p:grpSpPr>
        <p:sp>
          <p:nvSpPr>
            <p:cNvPr id="17" name="타원 16"/>
            <p:cNvSpPr/>
            <p:nvPr/>
          </p:nvSpPr>
          <p:spPr>
            <a:xfrm>
              <a:off x="749641" y="2424563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49641" y="2960392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49641" y="4032049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9641" y="3496221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7" name="제목 3"/>
          <p:cNvSpPr txBox="1">
            <a:spLocks/>
          </p:cNvSpPr>
          <p:nvPr userDrawn="1"/>
        </p:nvSpPr>
        <p:spPr>
          <a:xfrm>
            <a:off x="1741348" y="812993"/>
            <a:ext cx="6789194" cy="348150"/>
          </a:xfrm>
          <a:prstGeom prst="snip2SameRect">
            <a:avLst>
              <a:gd name="adj1" fmla="val 16667"/>
              <a:gd name="adj2" fmla="val 15761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</p:spPr>
        <p:txBody>
          <a:bodyPr vert="horz" wrap="square" lIns="144000" tIns="45720" rIns="14400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dirty="0">
                <a:ln w="19050">
                  <a:noFill/>
                </a:ln>
                <a:solidFill>
                  <a:srgbClr val="5E3935"/>
                </a:solidFill>
                <a:latin typeface="+mj-ea"/>
                <a:ea typeface="+mj-ea"/>
                <a:cs typeface="+mn-cs"/>
              </a:defRPr>
            </a:lvl1pPr>
          </a:lstStyle>
          <a:p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배지 27"/>
          <p:cNvSpPr/>
          <p:nvPr userDrawn="1"/>
        </p:nvSpPr>
        <p:spPr>
          <a:xfrm>
            <a:off x="1840176" y="921266"/>
            <a:ext cx="128784" cy="125728"/>
          </a:xfrm>
          <a:prstGeom prst="plaque">
            <a:avLst>
              <a:gd name="adj" fmla="val 27411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1000">
                <a:schemeClr val="tx1">
                  <a:lumMod val="65000"/>
                  <a:lumOff val="35000"/>
                </a:schemeClr>
              </a:gs>
            </a:gsLst>
            <a:lin ang="2400000" scaled="0"/>
          </a:gra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6174-3587-4E82-9584-0B0521D3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562100" y="2209800"/>
            <a:ext cx="6019800" cy="1336083"/>
            <a:chOff x="1562100" y="2148480"/>
            <a:chExt cx="6019800" cy="1336083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1562100" y="2148480"/>
              <a:ext cx="6019800" cy="835062"/>
            </a:xfrm>
            <a:prstGeom prst="snip2SameRect">
              <a:avLst>
                <a:gd name="adj1" fmla="val 19740"/>
                <a:gd name="adj2" fmla="val 16390"/>
              </a:avLst>
            </a:prstGeom>
            <a:noFill/>
            <a:ln w="57150">
              <a:solidFill>
                <a:srgbClr val="D2F5F9"/>
              </a:solidFill>
            </a:ln>
            <a:effectLst>
              <a:outerShdw dist="38100" dir="2100000" algn="tl" rotWithShape="0">
                <a:srgbClr val="F31F0E"/>
              </a:outerShdw>
            </a:effectLst>
          </p:spPr>
          <p:txBody>
            <a:bodyPr vert="horz" lIns="288000" tIns="45720" rIns="28800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en-US" altLang="ko-KR" sz="4000" b="1" dirty="0" smtClean="0">
                  <a:ln w="19050">
                    <a:solidFill>
                      <a:srgbClr val="2AB8D0"/>
                    </a:solidFill>
                  </a:ln>
                  <a:solidFill>
                    <a:srgbClr val="D2F5F9"/>
                  </a:solidFill>
                  <a:latin typeface="Gobold" panose="02000500000000000000" pitchFamily="2" charset="0"/>
                </a:rPr>
                <a:t>NORTHPOLE</a:t>
              </a:r>
              <a:endParaRPr lang="ko-KR" altLang="en-US" sz="4000" b="1" dirty="0">
                <a:ln w="19050">
                  <a:solidFill>
                    <a:srgbClr val="2AB8D0"/>
                  </a:solidFill>
                </a:ln>
                <a:solidFill>
                  <a:srgbClr val="D2F5F9"/>
                </a:solidFill>
                <a:latin typeface="Gobold" panose="02000500000000000000" pitchFamily="2" charset="0"/>
              </a:endParaRPr>
            </a:p>
          </p:txBody>
        </p:sp>
        <p:sp>
          <p:nvSpPr>
            <p:cNvPr id="25" name="양쪽 모서리가 잘린 사각형 24"/>
            <p:cNvSpPr/>
            <p:nvPr/>
          </p:nvSpPr>
          <p:spPr>
            <a:xfrm>
              <a:off x="3097782" y="3162023"/>
              <a:ext cx="4484117" cy="322540"/>
            </a:xfrm>
            <a:prstGeom prst="snip2SameRect">
              <a:avLst>
                <a:gd name="adj1" fmla="val 16667"/>
                <a:gd name="adj2" fmla="val 12653"/>
              </a:avLst>
            </a:prstGeom>
            <a:solidFill>
              <a:srgbClr val="5E3935"/>
            </a:solidFill>
            <a:ln w="38100">
              <a:noFill/>
            </a:ln>
            <a:effectLst>
              <a:outerShdw dist="38100" dir="2700000" algn="tl" rotWithShape="0">
                <a:srgbClr val="F31F0E"/>
              </a:outerShdw>
            </a:effectLst>
          </p:spPr>
          <p:txBody>
            <a:bodyPr wrap="square" lIns="180000" rIns="180000" anchor="ctr">
              <a:spAutoFit/>
            </a:bodyPr>
            <a:lstStyle/>
            <a:p>
              <a:pPr algn="dist"/>
              <a:r>
                <a:rPr lang="en-US" altLang="ko-KR" sz="1200" dirty="0" smtClean="0">
                  <a:ln w="19050">
                    <a:noFill/>
                  </a:ln>
                  <a:solidFill>
                    <a:srgbClr val="D2F5F9"/>
                  </a:solidFill>
                  <a:latin typeface="Gobold" panose="02000500000000000000" pitchFamily="2" charset="0"/>
                </a:rPr>
                <a:t>FREE TEMPLATE RELEASED</a:t>
              </a:r>
              <a:endParaRPr lang="ko-KR" altLang="en-US" sz="600" dirty="0">
                <a:ln w="19050">
                  <a:noFill/>
                </a:ln>
                <a:solidFill>
                  <a:srgbClr val="D2F5F9"/>
                </a:solidFill>
              </a:endParaRPr>
            </a:p>
          </p:txBody>
        </p:sp>
      </p:grpSp>
      <p:sp>
        <p:nvSpPr>
          <p:cNvPr id="13" name="배지 12"/>
          <p:cNvSpPr/>
          <p:nvPr/>
        </p:nvSpPr>
        <p:spPr>
          <a:xfrm>
            <a:off x="3607879" y="1493664"/>
            <a:ext cx="1928242" cy="343972"/>
          </a:xfrm>
          <a:prstGeom prst="plaque">
            <a:avLst>
              <a:gd name="adj" fmla="val 14022"/>
            </a:avLst>
          </a:prstGeom>
          <a:solidFill>
            <a:srgbClr val="D2F5F9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ko-KR" sz="1200" dirty="0" smtClean="0">
                <a:ln w="19050">
                  <a:noFill/>
                </a:ln>
                <a:solidFill>
                  <a:srgbClr val="5E3935"/>
                </a:solidFill>
                <a:latin typeface="Gobold" panose="02000500000000000000" pitchFamily="2" charset="0"/>
              </a:rPr>
              <a:t>ADSTORE.TISTORY.COM</a:t>
            </a:r>
            <a:endParaRPr lang="ko-KR" altLang="en-US" sz="600" dirty="0">
              <a:ln w="19050">
                <a:noFill/>
              </a:ln>
              <a:solidFill>
                <a:srgbClr val="5E39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1">
                <a:lumMod val="65000"/>
                <a:lumOff val="35000"/>
              </a:schemeClr>
            </a:gs>
            <a:gs pos="0">
              <a:srgbClr val="26262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99445" y="569659"/>
            <a:ext cx="2558430" cy="773366"/>
          </a:xfrm>
          <a:prstGeom prst="plaque">
            <a:avLst>
              <a:gd name="adj" fmla="val 14698"/>
            </a:avLst>
          </a:prstGeom>
          <a:ln w="50800">
            <a:solidFill>
              <a:srgbClr val="D2F5F9"/>
            </a:solidFill>
            <a:bevel/>
          </a:ln>
          <a:effectLst>
            <a:outerShdw dist="25400" dir="2100000" algn="tl" rotWithShape="0">
              <a:srgbClr val="F31F0E"/>
            </a:outerShdw>
          </a:effectLst>
        </p:spPr>
        <p:txBody>
          <a:bodyPr/>
          <a:lstStyle/>
          <a:p>
            <a:pPr algn="dist"/>
            <a:r>
              <a:rPr lang="en-US" altLang="ko-KR" sz="2400" b="0" dirty="0" smtClean="0">
                <a:ln w="9525">
                  <a:solidFill>
                    <a:srgbClr val="D2F5F9"/>
                  </a:solidFill>
                </a:ln>
                <a:effectLst>
                  <a:outerShdw dist="38100" dir="2700000" algn="tl" rotWithShape="0">
                    <a:srgbClr val="2AB8D0"/>
                  </a:outerShdw>
                </a:effectLst>
              </a:rPr>
              <a:t>INDEX</a:t>
            </a:r>
            <a:endParaRPr lang="ko-KR" altLang="en-US" sz="2400" b="0" dirty="0">
              <a:ln w="9525">
                <a:solidFill>
                  <a:srgbClr val="D2F5F9"/>
                </a:solidFill>
              </a:ln>
              <a:effectLst>
                <a:outerShdw dist="38100" dir="2700000" algn="tl" rotWithShape="0">
                  <a:srgbClr val="2AB8D0"/>
                </a:outerShdw>
              </a:effectLst>
            </a:endParaRPr>
          </a:p>
        </p:txBody>
      </p:sp>
      <p:sp>
        <p:nvSpPr>
          <p:cNvPr id="4" name="포인트가 6개인 별 3"/>
          <p:cNvSpPr/>
          <p:nvPr/>
        </p:nvSpPr>
        <p:spPr>
          <a:xfrm>
            <a:off x="4442653" y="390650"/>
            <a:ext cx="258693" cy="288032"/>
          </a:xfrm>
          <a:prstGeom prst="star6">
            <a:avLst>
              <a:gd name="adj" fmla="val 31411"/>
              <a:gd name="hf" fmla="val 115470"/>
            </a:avLst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29351" y="22410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547" y="33713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66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86135" y="22410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8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21939" y="34475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120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457743" y="22410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150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476" y="2593289"/>
            <a:ext cx="1013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RETRO</a:t>
            </a:r>
          </a:p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CONEPT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307627" y="2593289"/>
            <a:ext cx="1013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STUDY</a:t>
            </a:r>
          </a:p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-HARD-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71823" y="2593289"/>
            <a:ext cx="1013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디자인</a:t>
            </a:r>
            <a:endParaRPr lang="en-US" altLang="ko-KR" sz="1600" dirty="0" smtClean="0">
              <a:ln w="9525">
                <a:noFill/>
              </a:ln>
              <a:solidFill>
                <a:srgbClr val="D2F5F9"/>
              </a:solidFill>
              <a:latin typeface="Gobold" panose="02000500000000000000" pitchFamily="2" charset="0"/>
              <a:ea typeface="KoPub돋움체 Bold"/>
              <a:cs typeface="+mj-cs"/>
            </a:endParaRPr>
          </a:p>
          <a:p>
            <a:pPr algn="dist"/>
            <a:r>
              <a:rPr lang="ko-KR" altLang="en-US" sz="1600" dirty="0" err="1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튜토리얼</a:t>
            </a:r>
            <a:endParaRPr lang="en-US" altLang="ko-KR" sz="1600" dirty="0" smtClean="0">
              <a:ln w="9525">
                <a:noFill/>
              </a:ln>
              <a:solidFill>
                <a:srgbClr val="D2F5F9"/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36019" y="2593289"/>
            <a:ext cx="1013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SELECT</a:t>
            </a:r>
          </a:p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OPTION</a:t>
            </a:r>
            <a:endParaRPr lang="en-US" altLang="ko-KR" sz="1600" dirty="0">
              <a:ln w="9525">
                <a:noFill/>
              </a:ln>
              <a:solidFill>
                <a:srgbClr val="D2F5F9"/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7805" y="2593289"/>
            <a:ext cx="1013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LAST</a:t>
            </a:r>
          </a:p>
          <a:p>
            <a:pPr algn="dist"/>
            <a:r>
              <a:rPr lang="en-US" altLang="ko-KR" sz="1600" dirty="0" smtClean="0">
                <a:ln w="9525">
                  <a:noFill/>
                </a:ln>
                <a:solidFill>
                  <a:srgbClr val="D2F5F9"/>
                </a:solidFill>
                <a:latin typeface="Gobold" panose="02000500000000000000" pitchFamily="2" charset="0"/>
                <a:ea typeface="KoPub돋움체 Bold"/>
                <a:cs typeface="+mj-cs"/>
              </a:rPr>
              <a:t>PANG</a:t>
            </a:r>
            <a:endParaRPr lang="en-US" altLang="ko-KR" sz="1600" dirty="0">
              <a:ln w="9525">
                <a:noFill/>
              </a:ln>
              <a:solidFill>
                <a:srgbClr val="D2F5F9"/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63" name="배지 62"/>
          <p:cNvSpPr/>
          <p:nvPr/>
        </p:nvSpPr>
        <p:spPr>
          <a:xfrm>
            <a:off x="3607877" y="1250662"/>
            <a:ext cx="1928242" cy="343972"/>
          </a:xfrm>
          <a:prstGeom prst="plaque">
            <a:avLst>
              <a:gd name="adj" fmla="val 14022"/>
            </a:avLst>
          </a:prstGeom>
          <a:solidFill>
            <a:srgbClr val="D2F5F9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ko-KR" sz="1200" dirty="0" smtClean="0">
                <a:ln w="19050">
                  <a:noFill/>
                </a:ln>
                <a:solidFill>
                  <a:srgbClr val="5E3935"/>
                </a:solidFill>
                <a:latin typeface="Gobold" panose="02000500000000000000" pitchFamily="2" charset="0"/>
              </a:rPr>
              <a:t>ADSTORE.TISTORY.COM</a:t>
            </a:r>
            <a:endParaRPr lang="ko-KR" altLang="en-US" sz="600" dirty="0">
              <a:ln w="19050">
                <a:noFill/>
              </a:ln>
              <a:solidFill>
                <a:srgbClr val="5E39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85693" y="2336067"/>
            <a:ext cx="3772614" cy="1203266"/>
          </a:xfrm>
          <a:solidFill>
            <a:schemeClr val="bg1">
              <a:alpha val="96000"/>
            </a:schemeClr>
          </a:soli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/>
            <a:r>
              <a:rPr lang="en-US" altLang="ko-KR" sz="280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1. </a:t>
            </a:r>
            <a:r>
              <a:rPr lang="ko-KR" altLang="en-US" sz="280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디자인 </a:t>
            </a:r>
            <a:r>
              <a:rPr lang="ko-KR" altLang="en-US" sz="2800" dirty="0" err="1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튜토리얼</a:t>
            </a:r>
            <a:r>
              <a:rPr lang="en-US" altLang="ko-KR" sz="280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 </a:t>
            </a:r>
            <a:endParaRPr lang="ko-KR" altLang="en-US" sz="2800" dirty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5" name="포인트가 6개인 별 4"/>
          <p:cNvSpPr/>
          <p:nvPr/>
        </p:nvSpPr>
        <p:spPr>
          <a:xfrm>
            <a:off x="4435475" y="2032049"/>
            <a:ext cx="273050" cy="304018"/>
          </a:xfrm>
          <a:prstGeom prst="star6">
            <a:avLst>
              <a:gd name="adj" fmla="val 31411"/>
              <a:gd name="hf" fmla="val 115470"/>
            </a:avLst>
          </a:prstGeom>
          <a:gradFill>
            <a:gsLst>
              <a:gs pos="50000">
                <a:srgbClr val="262626">
                  <a:alpha val="50000"/>
                </a:srgbClr>
              </a:gs>
              <a:gs pos="54000">
                <a:schemeClr val="bg1">
                  <a:lumMod val="95000"/>
                </a:schemeClr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bg1">
                <a:lumMod val="95000"/>
              </a:schemeClr>
            </a:gs>
            <a:gs pos="93000">
              <a:srgbClr val="2AB8D0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effectLst>
            <a:outerShdw dist="63500" dir="2700000" algn="tl" rotWithShape="0">
              <a:srgbClr val="F31F0E"/>
            </a:outerShdw>
          </a:effectLst>
        </p:spPr>
        <p:txBody>
          <a:bodyPr/>
          <a:lstStyle/>
          <a:p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애드스토어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무료배포 템플릿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NORTH POLE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 smtClean="0"/>
              <a:pPr defTabSz="914400">
                <a:spcBef>
                  <a:spcPct val="0"/>
                </a:spcBef>
              </a:pPr>
              <a:t>4</a:t>
            </a:fld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5743" y="2106310"/>
            <a:ext cx="1011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TUTORIAL</a:t>
            </a:r>
            <a:endParaRPr lang="en-US" altLang="ko-KR" sz="1200" dirty="0" smtClean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743" y="2783833"/>
            <a:ext cx="1011558" cy="27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bg1">
                    <a:lumMod val="6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STUDY</a:t>
            </a:r>
            <a:endParaRPr lang="en-US" altLang="ko-KR" sz="1200" dirty="0" smtClean="0">
              <a:ln w="9525">
                <a:noFill/>
              </a:ln>
              <a:solidFill>
                <a:schemeClr val="bg1">
                  <a:lumMod val="6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5743" y="3462597"/>
            <a:ext cx="1011558" cy="27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bg1">
                    <a:lumMod val="6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SELECT</a:t>
            </a:r>
            <a:endParaRPr lang="en-US" altLang="ko-KR" sz="1200" dirty="0" smtClean="0">
              <a:ln w="9525">
                <a:noFill/>
              </a:ln>
              <a:solidFill>
                <a:schemeClr val="bg1">
                  <a:lumMod val="6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743" y="4141360"/>
            <a:ext cx="1011558" cy="27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bg1">
                    <a:lumMod val="6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OPTION</a:t>
            </a:r>
            <a:endParaRPr lang="en-US" altLang="ko-KR" sz="1200" dirty="0" smtClean="0">
              <a:ln w="9525">
                <a:noFill/>
              </a:ln>
              <a:solidFill>
                <a:schemeClr val="bg1">
                  <a:lumMod val="6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19" name="배지 18"/>
          <p:cNvSpPr/>
          <p:nvPr/>
        </p:nvSpPr>
        <p:spPr>
          <a:xfrm>
            <a:off x="62556" y="1182779"/>
            <a:ext cx="1486052" cy="315307"/>
          </a:xfrm>
          <a:prstGeom prst="plaque">
            <a:avLst>
              <a:gd name="adj" fmla="val 7980"/>
            </a:avLst>
          </a:prstGeom>
          <a:solidFill>
            <a:srgbClr val="D2F5F9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ko-KR" sz="1000" dirty="0" smtClean="0">
                <a:ln w="19050">
                  <a:noFill/>
                </a:ln>
                <a:solidFill>
                  <a:srgbClr val="5E3935"/>
                </a:solidFill>
                <a:latin typeface="Gobold" panose="02000500000000000000" pitchFamily="2" charset="0"/>
              </a:rPr>
              <a:t>ADSTORE.TISTORY.COM</a:t>
            </a:r>
            <a:endParaRPr lang="ko-KR" altLang="en-US" sz="300" dirty="0">
              <a:ln w="19050">
                <a:noFill/>
              </a:ln>
              <a:solidFill>
                <a:srgbClr val="5E393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11350" y="809139"/>
            <a:ext cx="5896429" cy="338554"/>
          </a:xfrm>
          <a:prstGeom prst="rect">
            <a:avLst/>
          </a:prstGeom>
          <a:noFill/>
          <a:effectLst>
            <a:outerShdw dist="12700" dir="2700000" algn="tl" rotWithShape="0">
              <a:schemeClr val="bg1">
                <a:lumMod val="85000"/>
                <a:alpha val="1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RETRO</a:t>
            </a:r>
            <a:r>
              <a:rPr lang="ko-KR" altLang="en-US" sz="1600" dirty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의 매력에 </a:t>
            </a:r>
            <a:r>
              <a:rPr lang="ko-KR" altLang="en-US" sz="1600" dirty="0" smtClean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한번 빠져보시라</a:t>
            </a:r>
            <a:endParaRPr lang="ko-KR" altLang="en-US" sz="1600" dirty="0">
              <a:ln w="9525">
                <a:noFill/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71052" y="2798173"/>
            <a:ext cx="4051880" cy="9440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>
                <a:solidFill>
                  <a:srgbClr val="2AB8D0"/>
                </a:solidFill>
              </a:rPr>
              <a:t>산꼭대기에서 </a:t>
            </a:r>
            <a:endParaRPr lang="en-US" altLang="ko-KR" dirty="0" smtClean="0">
              <a:solidFill>
                <a:srgbClr val="2AB8D0"/>
              </a:solidFill>
            </a:endParaRPr>
          </a:p>
          <a:p>
            <a:pPr marL="0" indent="0" algn="ctr">
              <a:buNone/>
            </a:pPr>
            <a:r>
              <a:rPr lang="ko-KR" altLang="en-US" dirty="0" err="1" smtClean="0">
                <a:solidFill>
                  <a:srgbClr val="2AB8D0"/>
                </a:solidFill>
              </a:rPr>
              <a:t>바다속까지</a:t>
            </a:r>
            <a:endParaRPr lang="ko-KR" altLang="en-US" dirty="0">
              <a:solidFill>
                <a:srgbClr val="2AB8D0"/>
              </a:solidFill>
            </a:endParaRPr>
          </a:p>
        </p:txBody>
      </p:sp>
      <p:pic>
        <p:nvPicPr>
          <p:cNvPr id="15" name="내용 개체 틀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4" y="2369734"/>
            <a:ext cx="1670858" cy="16708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dist="63500" dir="2700000" algn="tl" rotWithShape="0">
              <a:srgbClr val="2AB8D0"/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4" t="3409" r="15164" b="3409"/>
          <a:stretch/>
        </p:blipFill>
        <p:spPr>
          <a:xfrm>
            <a:off x="5963303" y="2292577"/>
            <a:ext cx="1693719" cy="1736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dist="63500" dir="2700000" algn="tl" rotWithShape="0">
              <a:srgbClr val="2AB8D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464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bg1">
                <a:lumMod val="95000"/>
              </a:schemeClr>
            </a:gs>
            <a:gs pos="93000">
              <a:srgbClr val="2AB8D0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46108" y="228925"/>
            <a:ext cx="4997592" cy="458688"/>
          </a:xfrm>
          <a:effectLst>
            <a:outerShdw dist="63500" dir="2700000" algn="tl" rotWithShape="0">
              <a:srgbClr val="F31F0E"/>
            </a:outerShdw>
          </a:effectLst>
        </p:spPr>
        <p:txBody>
          <a:bodyPr/>
          <a:lstStyle/>
          <a:p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애드스토어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무료배포 템플릿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NORTH POLE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747167" y="3020992"/>
            <a:ext cx="3096022" cy="2037144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it happen that their lips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together? How does it happen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birds sing, that snow melts,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rose unfolds, that the dawn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whitens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behind the stark shapes of trees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quivering summit of the hill?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kiss, and all was said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5743" y="2106310"/>
            <a:ext cx="1011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TUTORIAL</a:t>
            </a:r>
            <a:endParaRPr lang="en-US" altLang="ko-KR" sz="1200" dirty="0" smtClean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743" y="2783833"/>
            <a:ext cx="1011558" cy="27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bg1">
                    <a:lumMod val="6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STUDY</a:t>
            </a:r>
            <a:endParaRPr lang="en-US" altLang="ko-KR" sz="1200" dirty="0" smtClean="0">
              <a:ln w="9525">
                <a:noFill/>
              </a:ln>
              <a:solidFill>
                <a:schemeClr val="bg1">
                  <a:lumMod val="6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5743" y="3462597"/>
            <a:ext cx="1011558" cy="27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bg1">
                    <a:lumMod val="6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SELECT</a:t>
            </a:r>
            <a:endParaRPr lang="en-US" altLang="ko-KR" sz="1200" dirty="0" smtClean="0">
              <a:ln w="9525">
                <a:noFill/>
              </a:ln>
              <a:solidFill>
                <a:schemeClr val="bg1">
                  <a:lumMod val="6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743" y="4141360"/>
            <a:ext cx="1011558" cy="27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 smtClean="0">
                <a:ln w="9525">
                  <a:noFill/>
                </a:ln>
                <a:solidFill>
                  <a:schemeClr val="bg1">
                    <a:lumMod val="65000"/>
                  </a:schemeClr>
                </a:solidFill>
                <a:latin typeface="Gobold" panose="02000500000000000000" pitchFamily="2" charset="0"/>
                <a:ea typeface="KoPub돋움체 Bold"/>
                <a:cs typeface="+mj-cs"/>
              </a:rPr>
              <a:t>OPTION</a:t>
            </a:r>
            <a:endParaRPr lang="en-US" altLang="ko-KR" sz="1200" dirty="0" smtClean="0">
              <a:ln w="9525">
                <a:noFill/>
              </a:ln>
              <a:solidFill>
                <a:schemeClr val="bg1">
                  <a:lumMod val="65000"/>
                </a:schemeClr>
              </a:solidFill>
              <a:latin typeface="Gobold" panose="02000500000000000000" pitchFamily="2" charset="0"/>
              <a:ea typeface="KoPub돋움체 Bold"/>
              <a:cs typeface="+mj-cs"/>
            </a:endParaRPr>
          </a:p>
        </p:txBody>
      </p:sp>
      <p:sp>
        <p:nvSpPr>
          <p:cNvPr id="19" name="배지 18"/>
          <p:cNvSpPr/>
          <p:nvPr/>
        </p:nvSpPr>
        <p:spPr>
          <a:xfrm>
            <a:off x="62556" y="1182779"/>
            <a:ext cx="1486052" cy="315307"/>
          </a:xfrm>
          <a:prstGeom prst="plaque">
            <a:avLst>
              <a:gd name="adj" fmla="val 7980"/>
            </a:avLst>
          </a:prstGeom>
          <a:solidFill>
            <a:srgbClr val="D2F5F9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ko-KR" sz="1000" dirty="0" smtClean="0">
                <a:ln w="19050">
                  <a:noFill/>
                </a:ln>
                <a:solidFill>
                  <a:srgbClr val="5E3935"/>
                </a:solidFill>
                <a:latin typeface="Gobold" panose="02000500000000000000" pitchFamily="2" charset="0"/>
              </a:rPr>
              <a:t>ADSTORE.TISTORY.COM</a:t>
            </a:r>
            <a:endParaRPr lang="ko-KR" altLang="en-US" sz="300" dirty="0">
              <a:ln w="19050">
                <a:noFill/>
              </a:ln>
              <a:solidFill>
                <a:srgbClr val="5E393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68709" y="809139"/>
            <a:ext cx="4986411" cy="338554"/>
          </a:xfrm>
          <a:prstGeom prst="rect">
            <a:avLst/>
          </a:prstGeom>
          <a:noFill/>
          <a:effectLst>
            <a:outerShdw dist="12700" dir="2700000" algn="tl" rotWithShape="0">
              <a:schemeClr val="bg1">
                <a:lumMod val="85000"/>
                <a:alpha val="1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RETRO</a:t>
            </a:r>
            <a:r>
              <a:rPr lang="ko-KR" altLang="en-US" sz="1600" dirty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의 매력에 </a:t>
            </a:r>
            <a:r>
              <a:rPr lang="ko-KR" altLang="en-US" sz="1600" dirty="0" smtClean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한번 빠져보시라</a:t>
            </a:r>
            <a:endParaRPr lang="ko-KR" altLang="en-US" sz="1600" dirty="0">
              <a:ln w="9525">
                <a:noFill/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 smtClean="0"/>
              <a:pPr defTabSz="914400"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1026" name="Picture 2" descr="Free image: Girl from Behind with Fantasy Sk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5" r="25045"/>
          <a:stretch/>
        </p:blipFill>
        <p:spPr bwMode="auto">
          <a:xfrm>
            <a:off x="1879305" y="1459557"/>
            <a:ext cx="2669544" cy="35671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dist="63500" dir="2700000" algn="tl" rotWithShape="0">
              <a:srgbClr val="2AB8D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배지 14"/>
          <p:cNvSpPr/>
          <p:nvPr/>
        </p:nvSpPr>
        <p:spPr>
          <a:xfrm>
            <a:off x="4738727" y="2602381"/>
            <a:ext cx="1486052" cy="277178"/>
          </a:xfrm>
          <a:prstGeom prst="plaque">
            <a:avLst>
              <a:gd name="adj" fmla="val 7980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dist="38100" dir="2700000" algn="tl" rotWithShape="0">
              <a:srgbClr val="2AB8D0"/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ko-KR" sz="1000" dirty="0" smtClean="0">
                <a:ln w="19050">
                  <a:noFill/>
                </a:ln>
                <a:solidFill>
                  <a:srgbClr val="D2F5F9"/>
                </a:solidFill>
                <a:latin typeface="Gobold" panose="02000500000000000000" pitchFamily="2" charset="0"/>
              </a:rPr>
              <a:t>ADSTORE.TISTORY.COM</a:t>
            </a:r>
            <a:endParaRPr lang="ko-KR" altLang="en-US" sz="300" dirty="0">
              <a:ln w="19050">
                <a:noFill/>
              </a:ln>
              <a:solidFill>
                <a:srgbClr val="D2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114</Words>
  <Application>Microsoft Office PowerPoint</Application>
  <PresentationFormat>화면 슬라이드 쇼(16:10)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KoPub돋움체 Bold</vt:lpstr>
      <vt:lpstr>KoPub돋움체 Light</vt:lpstr>
      <vt:lpstr>맑은 고딕</vt:lpstr>
      <vt:lpstr>Arial</vt:lpstr>
      <vt:lpstr>Gobold</vt:lpstr>
      <vt:lpstr>Office 테마</vt:lpstr>
      <vt:lpstr>PowerPoint 프레젠테이션</vt:lpstr>
      <vt:lpstr>INDEX</vt:lpstr>
      <vt:lpstr>1. 디자인 튜토리얼 </vt:lpstr>
      <vt:lpstr>애드스토어 무료배포 템플릿 : NORTH POLE</vt:lpstr>
      <vt:lpstr>애드스토어 무료배포 템플릿 : NORTH POLE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Adstore.Tistory.com</cp:lastModifiedBy>
  <cp:revision>62</cp:revision>
  <dcterms:created xsi:type="dcterms:W3CDTF">2015-04-13T05:30:38Z</dcterms:created>
  <dcterms:modified xsi:type="dcterms:W3CDTF">2015-04-14T06:28:29Z</dcterms:modified>
</cp:coreProperties>
</file>