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1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6539" y="2404534"/>
            <a:ext cx="7997464" cy="1646302"/>
          </a:xfrm>
        </p:spPr>
        <p:txBody>
          <a:bodyPr/>
          <a:lstStyle/>
          <a:p>
            <a:r>
              <a:rPr lang="ko-KR" altLang="en-US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미래인재전형 포트폴리오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신도봉중학교</a:t>
            </a:r>
            <a:r>
              <a:rPr lang="ko-KR" altLang="en-US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김택서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37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0" y="254391"/>
            <a:ext cx="8658389" cy="54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8800" dirty="0" smtClean="0"/>
              <a:t>CONTENT</a:t>
            </a:r>
            <a:endParaRPr lang="ko-KR" altLang="en-US" sz="8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1.</a:t>
            </a:r>
            <a:r>
              <a:rPr lang="ko-KR" altLang="en-US" sz="3200" dirty="0" err="1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숫자맞추기</a:t>
            </a:r>
            <a:r>
              <a:rPr lang="ko-KR" altLang="en-US" sz="32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게임</a:t>
            </a:r>
            <a:endParaRPr lang="en-US" altLang="ko-KR" sz="3200" dirty="0" smtClean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32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2.</a:t>
            </a:r>
            <a:r>
              <a:rPr lang="ko-KR" altLang="en-US" sz="32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세제곱계산기</a:t>
            </a:r>
            <a:endParaRPr lang="en-US" altLang="ko-KR" sz="3200" dirty="0" smtClean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32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3.</a:t>
            </a:r>
            <a:r>
              <a:rPr lang="ko-KR" altLang="en-US" sz="32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거스름돈계산기</a:t>
            </a:r>
            <a:endParaRPr lang="en-US" altLang="ko-KR" sz="3200" dirty="0" smtClean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32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4.</a:t>
            </a:r>
            <a:r>
              <a:rPr lang="ko-KR" altLang="en-US" sz="32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약분계산기</a:t>
            </a:r>
            <a:endParaRPr lang="ko-KR" altLang="en-US" sz="3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230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숫자맞추기</a:t>
            </a:r>
            <a:r>
              <a:rPr lang="ko-KR" altLang="en-US" sz="48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게임</a:t>
            </a:r>
            <a:endParaRPr lang="ko-KR" altLang="en-US" sz="48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간단한 심심풀이용 게임프로그램입니다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여름방학특별교육과정에서 만든 코드를 기본으로 사용하였습니다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Windows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헤더파일을 통한 </a:t>
            </a:r>
            <a:r>
              <a:rPr lang="en-US" altLang="ko-KR" sz="2000" dirty="0" err="1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cls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 if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문을 통한 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인용으로 개선하였습니다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랜덤숫자를 생성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또는 임의의 값 입력 후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(2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인용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제시된 값과 비교 하여 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UP,DOWN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출력을 합니다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간단하지만 재미있고 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sz="2000" dirty="0" err="1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인전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도 가능한 점에서 친구와도 즐길 수 있습니다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492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5" y="0"/>
            <a:ext cx="358602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61" y="0"/>
            <a:ext cx="3402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세제곱계산기</a:t>
            </a:r>
            <a:endParaRPr lang="ko-KR" altLang="en-US" sz="48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수학문제를 풀 때 세제곱하여 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가 되는 수를 찾기 위한 프로그램입니다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수학 문제를 풀던 중 어려움을 겪어 코딩을 하게 되었습니다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입력 값을 받아 새로운 변수 하나를 무한루프를 통해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참이 되는 값으로 초기화하고 </a:t>
            </a:r>
            <a:r>
              <a:rPr lang="ko-KR" altLang="en-US" sz="2000" dirty="0" err="1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출력후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for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문 탈출하는 원리입니다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896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7" y="235133"/>
            <a:ext cx="6516033" cy="42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거스름돈 계산기</a:t>
            </a:r>
            <a:endParaRPr lang="ko-KR" altLang="en-US" sz="48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거스름돈을 받을 때 돈을 주는 방식을 계산하는 프로그램 입니다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여름방학 특별교육과정에서 만든 코드를 기본으로 하였습니다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windows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헤더파일선언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en-US" altLang="ko-KR" sz="2000" dirty="0" err="1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cls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이용과 물건값 계산능력 추가 등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약간의 개선이 이루어졌습니다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계산 및 거스름돈을 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줄 때 편리함을 제공합니다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826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7" y="0"/>
            <a:ext cx="8743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약분계산기</a:t>
            </a:r>
            <a:endParaRPr lang="ko-KR" altLang="en-US" sz="48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나눗셈을 약분만해 출력하기 위한 프로그램입니다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기존 계산기는 소수로 출력이 되어 수학문제를 풀 때 실용성이 떨어집니다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r>
              <a:rPr lang="ko-KR" altLang="en-US" sz="2000" dirty="0" err="1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유클리드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2000" dirty="0" err="1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호제법을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이용하여 입력된 두수의 최대공약수를 구해</a:t>
            </a:r>
            <a:endParaRPr lang="en-US" altLang="ko-KR" sz="2000" dirty="0" smtClean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나눈 후 출력하는 원리입니다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초</a:t>
            </a:r>
            <a:r>
              <a:rPr lang="en-US" altLang="ko-KR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~</a:t>
            </a:r>
            <a:r>
              <a:rPr lang="ko-KR" altLang="en-US" sz="2000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중학 수학문제에 분수 약분 시 </a:t>
            </a:r>
            <a:r>
              <a:rPr lang="ko-KR" altLang="en-US" sz="2000" dirty="0" err="1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활용가능합니다</a:t>
            </a:r>
            <a:endParaRPr lang="en-US" altLang="ko-KR" sz="2000" dirty="0" smtClean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ko-KR" altLang="en-US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301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198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HY그래픽M</vt:lpstr>
      <vt:lpstr>맑은 고딕</vt:lpstr>
      <vt:lpstr>인터파크고딕 M</vt:lpstr>
      <vt:lpstr>Arial</vt:lpstr>
      <vt:lpstr>Trebuchet MS</vt:lpstr>
      <vt:lpstr>Wingdings 3</vt:lpstr>
      <vt:lpstr>패싯</vt:lpstr>
      <vt:lpstr>미래인재전형 포트폴리오</vt:lpstr>
      <vt:lpstr>CONTENT</vt:lpstr>
      <vt:lpstr>숫자맞추기 게임</vt:lpstr>
      <vt:lpstr>PowerPoint 프레젠테이션</vt:lpstr>
      <vt:lpstr>세제곱계산기</vt:lpstr>
      <vt:lpstr>PowerPoint 프레젠테이션</vt:lpstr>
      <vt:lpstr>거스름돈 계산기</vt:lpstr>
      <vt:lpstr>PowerPoint 프레젠테이션</vt:lpstr>
      <vt:lpstr>약분계산기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미래인재전형 포트폴리오</dc:title>
  <dc:creator>김택서</dc:creator>
  <cp:lastModifiedBy>김택서</cp:lastModifiedBy>
  <cp:revision>17</cp:revision>
  <dcterms:created xsi:type="dcterms:W3CDTF">2015-11-25T08:40:53Z</dcterms:created>
  <dcterms:modified xsi:type="dcterms:W3CDTF">2015-11-25T14:49:27Z</dcterms:modified>
</cp:coreProperties>
</file>