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B43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9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image" Target="../media/image3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image" Target="../media/image3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FA3C33-33E0-4C0A-B97B-DA926976FE07}" type="doc">
      <dgm:prSet loTypeId="urn:microsoft.com/office/officeart/2009/3/layout/SpiralPicture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7F7B371-AF17-462F-A712-ED6EA7FF0477}">
      <dgm:prSet/>
      <dgm:spPr/>
      <dgm:t>
        <a:bodyPr/>
        <a:lstStyle/>
        <a:p>
          <a:pPr latinLnBrk="1"/>
          <a:endParaRPr lang="ko-KR" altLang="en-US"/>
        </a:p>
      </dgm:t>
    </dgm:pt>
    <dgm:pt modelId="{87B7CD53-DAE7-43F3-B30B-4505897D9CED}" type="parTrans" cxnId="{76D3F45C-E8F1-4514-8FAB-155CCFA0780B}">
      <dgm:prSet/>
      <dgm:spPr/>
      <dgm:t>
        <a:bodyPr/>
        <a:lstStyle/>
        <a:p>
          <a:pPr latinLnBrk="1"/>
          <a:endParaRPr lang="ko-KR" altLang="en-US"/>
        </a:p>
      </dgm:t>
    </dgm:pt>
    <dgm:pt modelId="{41C09C7E-1227-4F2F-915C-3E5144A33443}" type="sibTrans" cxnId="{76D3F45C-E8F1-4514-8FAB-155CCFA0780B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AC6EA413-B9CB-4534-8E85-F99EFA641925}">
      <dgm:prSet/>
      <dgm:spPr/>
      <dgm:t>
        <a:bodyPr/>
        <a:lstStyle/>
        <a:p>
          <a:pPr latinLnBrk="1"/>
          <a:endParaRPr lang="ko-KR" altLang="en-US"/>
        </a:p>
      </dgm:t>
    </dgm:pt>
    <dgm:pt modelId="{61C52C68-4D57-4522-B86E-ABA16727DA02}" type="parTrans" cxnId="{65E5DEFC-1A85-47BA-93AD-0F0927A335A9}">
      <dgm:prSet/>
      <dgm:spPr/>
      <dgm:t>
        <a:bodyPr/>
        <a:lstStyle/>
        <a:p>
          <a:pPr latinLnBrk="1"/>
          <a:endParaRPr lang="ko-KR" altLang="en-US"/>
        </a:p>
      </dgm:t>
    </dgm:pt>
    <dgm:pt modelId="{7C842BE8-46D8-4A34-932A-4DC3020B94CB}" type="sibTrans" cxnId="{65E5DEFC-1A85-47BA-93AD-0F0927A335A9}">
      <dgm:prSet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B4C1882E-2B34-48E9-802F-3C5A72A25BC6}">
      <dgm:prSet/>
      <dgm:spPr/>
      <dgm:t>
        <a:bodyPr/>
        <a:lstStyle/>
        <a:p>
          <a:pPr latinLnBrk="1"/>
          <a:endParaRPr lang="ko-KR" altLang="en-US"/>
        </a:p>
      </dgm:t>
    </dgm:pt>
    <dgm:pt modelId="{783B2D45-CCED-49AF-BDA8-C63514C1D040}" type="parTrans" cxnId="{A490BA86-EE83-4253-9E9A-25C4CC61D83B}">
      <dgm:prSet/>
      <dgm:spPr/>
      <dgm:t>
        <a:bodyPr/>
        <a:lstStyle/>
        <a:p>
          <a:pPr latinLnBrk="1"/>
          <a:endParaRPr lang="ko-KR" altLang="en-US"/>
        </a:p>
      </dgm:t>
    </dgm:pt>
    <dgm:pt modelId="{1425F339-D72F-4F29-958F-FB09A5B07E99}" type="sibTrans" cxnId="{A490BA86-EE83-4253-9E9A-25C4CC61D83B}">
      <dgm:prSet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DFFFA0CE-EBB9-4434-B389-70CD5658AB0D}">
      <dgm:prSet/>
      <dgm:spPr/>
      <dgm:t>
        <a:bodyPr/>
        <a:lstStyle/>
        <a:p>
          <a:pPr latinLnBrk="1"/>
          <a:endParaRPr lang="ko-KR" altLang="en-US"/>
        </a:p>
      </dgm:t>
    </dgm:pt>
    <dgm:pt modelId="{B558EC04-0A18-438B-A0B4-EB2CF401710E}" type="parTrans" cxnId="{AE52A446-3897-4087-AA1F-97CA912466CF}">
      <dgm:prSet/>
      <dgm:spPr/>
      <dgm:t>
        <a:bodyPr/>
        <a:lstStyle/>
        <a:p>
          <a:pPr latinLnBrk="1"/>
          <a:endParaRPr lang="ko-KR" altLang="en-US"/>
        </a:p>
      </dgm:t>
    </dgm:pt>
    <dgm:pt modelId="{75E76892-79F7-4DF0-9B49-B15368D8A53A}" type="sibTrans" cxnId="{AE52A446-3897-4087-AA1F-97CA912466CF}">
      <dgm:prSet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361E66AB-3B57-4197-BBCB-C0B39DD33BAF}">
      <dgm:prSet/>
      <dgm:spPr/>
      <dgm:t>
        <a:bodyPr/>
        <a:lstStyle/>
        <a:p>
          <a:pPr latinLnBrk="1"/>
          <a:endParaRPr lang="ko-KR" altLang="en-US"/>
        </a:p>
      </dgm:t>
    </dgm:pt>
    <dgm:pt modelId="{68A9FE95-BF8E-4E04-941A-2C58DFBDFE95}" type="parTrans" cxnId="{57208E2B-FC67-41F4-B9BB-E680BBE1EC9D}">
      <dgm:prSet/>
      <dgm:spPr/>
      <dgm:t>
        <a:bodyPr/>
        <a:lstStyle/>
        <a:p>
          <a:pPr latinLnBrk="1"/>
          <a:endParaRPr lang="ko-KR" altLang="en-US"/>
        </a:p>
      </dgm:t>
    </dgm:pt>
    <dgm:pt modelId="{89FB093D-25FA-4D2E-AB9A-ADB64123E97F}" type="sibTrans" cxnId="{57208E2B-FC67-41F4-B9BB-E680BBE1EC9D}">
      <dgm:prSet/>
      <dgm:spPr>
        <a:blipFill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7CA68C23-5CD7-4B37-8B67-D1A3A3DCE4FB}" type="pres">
      <dgm:prSet presAssocID="{69FA3C33-33E0-4C0A-B97B-DA926976FE07}" presName="Name0" presStyleCnt="0">
        <dgm:presLayoutVars>
          <dgm:chMax val="5"/>
          <dgm:dir/>
        </dgm:presLayoutVars>
      </dgm:prSet>
      <dgm:spPr/>
    </dgm:pt>
    <dgm:pt modelId="{EF3643C1-20C3-4E36-BA8A-9EFCF69CC4BA}" type="pres">
      <dgm:prSet presAssocID="{69FA3C33-33E0-4C0A-B97B-DA926976FE07}" presName="picts" presStyleCnt="0"/>
      <dgm:spPr/>
    </dgm:pt>
    <dgm:pt modelId="{579D28DE-68B0-4C47-8708-60B7D1ED58D5}" type="pres">
      <dgm:prSet presAssocID="{69FA3C33-33E0-4C0A-B97B-DA926976FE07}" presName="space1" presStyleCnt="0"/>
      <dgm:spPr/>
    </dgm:pt>
    <dgm:pt modelId="{D166383E-9AF7-4F8D-9F33-B4DDF965E643}" type="pres">
      <dgm:prSet presAssocID="{69FA3C33-33E0-4C0A-B97B-DA926976FE07}" presName="space2" presStyleCnt="0"/>
      <dgm:spPr/>
    </dgm:pt>
    <dgm:pt modelId="{D7BFE4CD-47DC-403E-B581-CCFA4B11B8A9}" type="pres">
      <dgm:prSet presAssocID="{41C09C7E-1227-4F2F-915C-3E5144A33443}" presName="pictA1" presStyleCnt="0"/>
      <dgm:spPr/>
    </dgm:pt>
    <dgm:pt modelId="{D2E74813-2F55-45CB-9452-B7150655A195}" type="pres">
      <dgm:prSet presAssocID="{41C09C7E-1227-4F2F-915C-3E5144A33443}" presName="imageRepeatNode" presStyleLbl="alignNode1" presStyleIdx="0" presStyleCnt="5"/>
      <dgm:spPr/>
    </dgm:pt>
    <dgm:pt modelId="{1ABA39C0-3BE9-4372-8E2D-57442EFD9013}" type="pres">
      <dgm:prSet presAssocID="{41C09C7E-1227-4F2F-915C-3E5144A33443}" presName="oneDotPict" presStyleCnt="0"/>
      <dgm:spPr/>
    </dgm:pt>
    <dgm:pt modelId="{057D8976-2B17-4B92-9B43-2C6C328D6CC2}" type="pres">
      <dgm:prSet presAssocID="{41C09C7E-1227-4F2F-915C-3E5144A33443}" presName="dotPict_11" presStyleLbl="solidFgAcc1" presStyleIdx="0" presStyleCnt="30"/>
      <dgm:spPr/>
    </dgm:pt>
    <dgm:pt modelId="{97D51DE8-57F5-4F04-A3E8-ABE890DB35D1}" type="pres">
      <dgm:prSet presAssocID="{7C842BE8-46D8-4A34-932A-4DC3020B94CB}" presName="pictA2" presStyleCnt="0"/>
      <dgm:spPr/>
    </dgm:pt>
    <dgm:pt modelId="{8B749ECF-A422-4E5D-8A68-6A1801A87616}" type="pres">
      <dgm:prSet presAssocID="{7C842BE8-46D8-4A34-932A-4DC3020B94CB}" presName="imageRepeatNode" presStyleLbl="alignNode1" presStyleIdx="1" presStyleCnt="5"/>
      <dgm:spPr/>
    </dgm:pt>
    <dgm:pt modelId="{AF662972-823E-412A-813B-350EE81D1C22}" type="pres">
      <dgm:prSet presAssocID="{7C842BE8-46D8-4A34-932A-4DC3020B94CB}" presName="twoDotsPict" presStyleCnt="0"/>
      <dgm:spPr/>
    </dgm:pt>
    <dgm:pt modelId="{F02BCFA3-086E-47D4-A37A-61BB5F2574DF}" type="pres">
      <dgm:prSet presAssocID="{7C842BE8-46D8-4A34-932A-4DC3020B94CB}" presName="dotPict_21" presStyleLbl="solidFgAcc1" presStyleIdx="1" presStyleCnt="30"/>
      <dgm:spPr/>
    </dgm:pt>
    <dgm:pt modelId="{BAE60642-4A36-40E5-B831-2A34F4B120C2}" type="pres">
      <dgm:prSet presAssocID="{7C842BE8-46D8-4A34-932A-4DC3020B94CB}" presName="dotPict_22" presStyleLbl="solidFgAcc1" presStyleIdx="2" presStyleCnt="30"/>
      <dgm:spPr/>
    </dgm:pt>
    <dgm:pt modelId="{C7A92CF0-75B0-466B-8D5F-39912C87BD49}" type="pres">
      <dgm:prSet presAssocID="{1425F339-D72F-4F29-958F-FB09A5B07E99}" presName="pictA3" presStyleCnt="0"/>
      <dgm:spPr/>
    </dgm:pt>
    <dgm:pt modelId="{F6834713-A55D-4342-B831-828B726B2009}" type="pres">
      <dgm:prSet presAssocID="{1425F339-D72F-4F29-958F-FB09A5B07E99}" presName="imageRepeatNode" presStyleLbl="alignNode1" presStyleIdx="2" presStyleCnt="5"/>
      <dgm:spPr/>
    </dgm:pt>
    <dgm:pt modelId="{D024D05D-36E4-476E-ADE3-99FF4B7DE1E1}" type="pres">
      <dgm:prSet presAssocID="{1425F339-D72F-4F29-958F-FB09A5B07E99}" presName="threeDotsPict" presStyleCnt="0"/>
      <dgm:spPr/>
    </dgm:pt>
    <dgm:pt modelId="{66E5F5C4-009B-4E00-AADF-CAE07131ACF5}" type="pres">
      <dgm:prSet presAssocID="{1425F339-D72F-4F29-958F-FB09A5B07E99}" presName="dotPict_31" presStyleLbl="solidFgAcc1" presStyleIdx="3" presStyleCnt="30"/>
      <dgm:spPr/>
    </dgm:pt>
    <dgm:pt modelId="{4FAC6BDA-BE57-4431-B64B-6537FD26E910}" type="pres">
      <dgm:prSet presAssocID="{1425F339-D72F-4F29-958F-FB09A5B07E99}" presName="dotPict_32" presStyleLbl="solidFgAcc1" presStyleIdx="4" presStyleCnt="30"/>
      <dgm:spPr/>
    </dgm:pt>
    <dgm:pt modelId="{6594E639-603B-44A9-97FE-584DEFB13074}" type="pres">
      <dgm:prSet presAssocID="{1425F339-D72F-4F29-958F-FB09A5B07E99}" presName="dotPict_33" presStyleLbl="solidFgAcc1" presStyleIdx="5" presStyleCnt="30"/>
      <dgm:spPr/>
    </dgm:pt>
    <dgm:pt modelId="{04DAB631-907B-4A31-A379-A2E966E8D8D0}" type="pres">
      <dgm:prSet presAssocID="{75E76892-79F7-4DF0-9B49-B15368D8A53A}" presName="pictA4" presStyleCnt="0"/>
      <dgm:spPr/>
    </dgm:pt>
    <dgm:pt modelId="{597F7BAA-E851-4D74-98D7-44B5460DFE97}" type="pres">
      <dgm:prSet presAssocID="{75E76892-79F7-4DF0-9B49-B15368D8A53A}" presName="imageRepeatNode" presStyleLbl="alignNode1" presStyleIdx="3" presStyleCnt="5"/>
      <dgm:spPr/>
    </dgm:pt>
    <dgm:pt modelId="{C14C9FF7-FA45-4727-A5F8-4A54618DD448}" type="pres">
      <dgm:prSet presAssocID="{75E76892-79F7-4DF0-9B49-B15368D8A53A}" presName="fourDotsPict" presStyleCnt="0"/>
      <dgm:spPr/>
    </dgm:pt>
    <dgm:pt modelId="{032D0847-9295-473D-8AB9-D689D1C778C3}" type="pres">
      <dgm:prSet presAssocID="{75E76892-79F7-4DF0-9B49-B15368D8A53A}" presName="dotPict_41" presStyleLbl="solidFgAcc1" presStyleIdx="6" presStyleCnt="30"/>
      <dgm:spPr/>
    </dgm:pt>
    <dgm:pt modelId="{F133C1F9-4B66-49FC-B9C4-3E66E3FD971D}" type="pres">
      <dgm:prSet presAssocID="{75E76892-79F7-4DF0-9B49-B15368D8A53A}" presName="dotPict_42" presStyleLbl="solidFgAcc1" presStyleIdx="7" presStyleCnt="30"/>
      <dgm:spPr/>
    </dgm:pt>
    <dgm:pt modelId="{7D5B8D4A-0DB4-455E-990F-EDB671539D72}" type="pres">
      <dgm:prSet presAssocID="{75E76892-79F7-4DF0-9B49-B15368D8A53A}" presName="dotPict_43" presStyleLbl="solidFgAcc1" presStyleIdx="8" presStyleCnt="30"/>
      <dgm:spPr/>
    </dgm:pt>
    <dgm:pt modelId="{A39BCC92-CE5D-4A8F-9D7B-F164F9B09C05}" type="pres">
      <dgm:prSet presAssocID="{75E76892-79F7-4DF0-9B49-B15368D8A53A}" presName="dotPict_44" presStyleLbl="solidFgAcc1" presStyleIdx="9" presStyleCnt="30"/>
      <dgm:spPr/>
    </dgm:pt>
    <dgm:pt modelId="{2C14F811-E7A0-4F33-B952-FB4BCE5C93AC}" type="pres">
      <dgm:prSet presAssocID="{89FB093D-25FA-4D2E-AB9A-ADB64123E97F}" presName="pictA5" presStyleCnt="0"/>
      <dgm:spPr/>
    </dgm:pt>
    <dgm:pt modelId="{E64A079D-8638-4143-A06D-CD9A22BF9121}" type="pres">
      <dgm:prSet presAssocID="{89FB093D-25FA-4D2E-AB9A-ADB64123E97F}" presName="imageRepeatNode" presStyleLbl="alignNode1" presStyleIdx="4" presStyleCnt="5"/>
      <dgm:spPr/>
    </dgm:pt>
    <dgm:pt modelId="{F989FD7A-9860-4D42-9AE2-7266936DA60D}" type="pres">
      <dgm:prSet presAssocID="{89FB093D-25FA-4D2E-AB9A-ADB64123E97F}" presName="fiveDotsPict" presStyleCnt="0"/>
      <dgm:spPr/>
    </dgm:pt>
    <dgm:pt modelId="{3E00816A-D277-4F1A-BBB3-EF16BCA51A82}" type="pres">
      <dgm:prSet presAssocID="{89FB093D-25FA-4D2E-AB9A-ADB64123E97F}" presName="dotPict_51" presStyleLbl="solidFgAcc1" presStyleIdx="10" presStyleCnt="30"/>
      <dgm:spPr/>
    </dgm:pt>
    <dgm:pt modelId="{1B6FA6B7-0F2E-4A12-BF2D-9242711F0CE0}" type="pres">
      <dgm:prSet presAssocID="{89FB093D-25FA-4D2E-AB9A-ADB64123E97F}" presName="dotPict_52" presStyleLbl="solidFgAcc1" presStyleIdx="11" presStyleCnt="30"/>
      <dgm:spPr/>
    </dgm:pt>
    <dgm:pt modelId="{1C25475D-63DF-4387-97D0-E54DCBA5BBE1}" type="pres">
      <dgm:prSet presAssocID="{89FB093D-25FA-4D2E-AB9A-ADB64123E97F}" presName="dotPict_53" presStyleLbl="solidFgAcc1" presStyleIdx="12" presStyleCnt="30"/>
      <dgm:spPr/>
    </dgm:pt>
    <dgm:pt modelId="{3EC8D158-2051-47D5-9E98-1E699028C736}" type="pres">
      <dgm:prSet presAssocID="{89FB093D-25FA-4D2E-AB9A-ADB64123E97F}" presName="dotPict_54" presStyleLbl="solidFgAcc1" presStyleIdx="13" presStyleCnt="30"/>
      <dgm:spPr/>
    </dgm:pt>
    <dgm:pt modelId="{1456980B-FD4A-4062-B22E-225C5C424A77}" type="pres">
      <dgm:prSet presAssocID="{89FB093D-25FA-4D2E-AB9A-ADB64123E97F}" presName="dotPict_55" presStyleLbl="solidFgAcc1" presStyleIdx="14" presStyleCnt="30"/>
      <dgm:spPr/>
    </dgm:pt>
    <dgm:pt modelId="{2CA67ECB-0710-46D2-8F36-D756C3C5C3FC}" type="pres">
      <dgm:prSet presAssocID="{69FA3C33-33E0-4C0A-B97B-DA926976FE07}" presName="txLine" presStyleCnt="0"/>
      <dgm:spPr/>
    </dgm:pt>
    <dgm:pt modelId="{C692A82F-5FED-4D1D-82D4-EC8BF754AC52}" type="pres">
      <dgm:prSet presAssocID="{47F7B371-AF17-462F-A712-ED6EA7FF0477}" presName="oneDotTx" presStyleCnt="0"/>
      <dgm:spPr/>
    </dgm:pt>
    <dgm:pt modelId="{2B277507-AC7F-4C26-8AEE-F5576450F322}" type="pres">
      <dgm:prSet presAssocID="{47F7B371-AF17-462F-A712-ED6EA7FF0477}" presName="dotTx_11" presStyleLbl="solidFgAcc1" presStyleIdx="15" presStyleCnt="30"/>
      <dgm:spPr/>
    </dgm:pt>
    <dgm:pt modelId="{0D07B9C3-BCD1-42F8-8D65-5C4AE1833484}" type="pres">
      <dgm:prSet presAssocID="{47F7B371-AF17-462F-A712-ED6EA7FF0477}" presName="Name37" presStyleLbl="revTx" presStyleIdx="0" presStyleCnt="5">
        <dgm:presLayoutVars>
          <dgm:bulletEnabled val="1"/>
        </dgm:presLayoutVars>
      </dgm:prSet>
      <dgm:spPr/>
    </dgm:pt>
    <dgm:pt modelId="{F9FFBB9E-81EA-454C-ACC9-313D91F5A196}" type="pres">
      <dgm:prSet presAssocID="{AC6EA413-B9CB-4534-8E85-F99EFA641925}" presName="twoDotsTx" presStyleCnt="0"/>
      <dgm:spPr/>
    </dgm:pt>
    <dgm:pt modelId="{87AD0853-6D81-448D-ABA6-ACAFD2A34114}" type="pres">
      <dgm:prSet presAssocID="{AC6EA413-B9CB-4534-8E85-F99EFA641925}" presName="dotTx_21" presStyleLbl="solidFgAcc1" presStyleIdx="16" presStyleCnt="30"/>
      <dgm:spPr/>
    </dgm:pt>
    <dgm:pt modelId="{B868A160-81B5-4B04-90D7-B872F9AB49C8}" type="pres">
      <dgm:prSet presAssocID="{AC6EA413-B9CB-4534-8E85-F99EFA641925}" presName="dotTx_22" presStyleLbl="solidFgAcc1" presStyleIdx="17" presStyleCnt="30"/>
      <dgm:spPr/>
    </dgm:pt>
    <dgm:pt modelId="{B4BB7921-0903-43D3-A346-610E42692B61}" type="pres">
      <dgm:prSet presAssocID="{AC6EA413-B9CB-4534-8E85-F99EFA641925}" presName="Name39" presStyleLbl="revTx" presStyleIdx="1" presStyleCnt="5">
        <dgm:presLayoutVars>
          <dgm:bulletEnabled val="1"/>
        </dgm:presLayoutVars>
      </dgm:prSet>
      <dgm:spPr/>
    </dgm:pt>
    <dgm:pt modelId="{CEADA280-05BC-4579-8CDD-5869CC56B73B}" type="pres">
      <dgm:prSet presAssocID="{B4C1882E-2B34-48E9-802F-3C5A72A25BC6}" presName="threeDotsTx" presStyleCnt="0"/>
      <dgm:spPr/>
    </dgm:pt>
    <dgm:pt modelId="{DEF22451-71C1-44A7-A86E-5F626903BA68}" type="pres">
      <dgm:prSet presAssocID="{B4C1882E-2B34-48E9-802F-3C5A72A25BC6}" presName="dotTx_31" presStyleLbl="solidFgAcc1" presStyleIdx="18" presStyleCnt="30"/>
      <dgm:spPr/>
    </dgm:pt>
    <dgm:pt modelId="{A798D102-72BB-4732-AA79-B4411188E087}" type="pres">
      <dgm:prSet presAssocID="{B4C1882E-2B34-48E9-802F-3C5A72A25BC6}" presName="dotTx_32" presStyleLbl="solidFgAcc1" presStyleIdx="19" presStyleCnt="30"/>
      <dgm:spPr/>
    </dgm:pt>
    <dgm:pt modelId="{B4ED74A4-1384-4CC8-9DD0-BAB97828EF9B}" type="pres">
      <dgm:prSet presAssocID="{B4C1882E-2B34-48E9-802F-3C5A72A25BC6}" presName="dotTx_33" presStyleLbl="solidFgAcc1" presStyleIdx="20" presStyleCnt="30"/>
      <dgm:spPr/>
    </dgm:pt>
    <dgm:pt modelId="{02429CA2-B7E2-44C0-8A53-4BCC69D996D1}" type="pres">
      <dgm:prSet presAssocID="{B4C1882E-2B34-48E9-802F-3C5A72A25BC6}" presName="Name41" presStyleLbl="revTx" presStyleIdx="2" presStyleCnt="5">
        <dgm:presLayoutVars>
          <dgm:bulletEnabled val="1"/>
        </dgm:presLayoutVars>
      </dgm:prSet>
      <dgm:spPr/>
    </dgm:pt>
    <dgm:pt modelId="{E051D490-8B0C-4319-8CC7-DA188F9D6606}" type="pres">
      <dgm:prSet presAssocID="{DFFFA0CE-EBB9-4434-B389-70CD5658AB0D}" presName="fourDotsTx" presStyleCnt="0"/>
      <dgm:spPr/>
    </dgm:pt>
    <dgm:pt modelId="{0F85F6E7-1A97-4F00-847A-73C639595253}" type="pres">
      <dgm:prSet presAssocID="{DFFFA0CE-EBB9-4434-B389-70CD5658AB0D}" presName="dotTx_41" presStyleLbl="solidFgAcc1" presStyleIdx="21" presStyleCnt="30"/>
      <dgm:spPr/>
    </dgm:pt>
    <dgm:pt modelId="{742F063F-F490-48D2-AE56-F6355DD8F4B4}" type="pres">
      <dgm:prSet presAssocID="{DFFFA0CE-EBB9-4434-B389-70CD5658AB0D}" presName="dotTx_42" presStyleLbl="solidFgAcc1" presStyleIdx="22" presStyleCnt="30"/>
      <dgm:spPr/>
    </dgm:pt>
    <dgm:pt modelId="{D8A9AFBA-4074-4F1E-A4C5-22A0CF958B5F}" type="pres">
      <dgm:prSet presAssocID="{DFFFA0CE-EBB9-4434-B389-70CD5658AB0D}" presName="dotTx_43" presStyleLbl="solidFgAcc1" presStyleIdx="23" presStyleCnt="30"/>
      <dgm:spPr/>
    </dgm:pt>
    <dgm:pt modelId="{D8CA5BEC-4690-44A6-9F79-37F0095A82BD}" type="pres">
      <dgm:prSet presAssocID="{DFFFA0CE-EBB9-4434-B389-70CD5658AB0D}" presName="dotTx_44" presStyleLbl="solidFgAcc1" presStyleIdx="24" presStyleCnt="30"/>
      <dgm:spPr/>
    </dgm:pt>
    <dgm:pt modelId="{4803F16D-53EF-4237-AD94-D13DC1DFEA5F}" type="pres">
      <dgm:prSet presAssocID="{DFFFA0CE-EBB9-4434-B389-70CD5658AB0D}" presName="Name43" presStyleLbl="revTx" presStyleIdx="3" presStyleCnt="5">
        <dgm:presLayoutVars>
          <dgm:bulletEnabled val="1"/>
        </dgm:presLayoutVars>
      </dgm:prSet>
      <dgm:spPr/>
    </dgm:pt>
    <dgm:pt modelId="{03750E99-B553-4EE6-9C28-A303C0789C61}" type="pres">
      <dgm:prSet presAssocID="{361E66AB-3B57-4197-BBCB-C0B39DD33BAF}" presName="fiveDotsTx" presStyleCnt="0"/>
      <dgm:spPr/>
    </dgm:pt>
    <dgm:pt modelId="{D9A991FD-4136-4F42-A29F-382129433352}" type="pres">
      <dgm:prSet presAssocID="{361E66AB-3B57-4197-BBCB-C0B39DD33BAF}" presName="dotTx_51" presStyleLbl="solidFgAcc1" presStyleIdx="25" presStyleCnt="30"/>
      <dgm:spPr/>
    </dgm:pt>
    <dgm:pt modelId="{27CA2EC0-A3FF-47B8-8143-F44FDED0EFC0}" type="pres">
      <dgm:prSet presAssocID="{361E66AB-3B57-4197-BBCB-C0B39DD33BAF}" presName="dotTx_52" presStyleLbl="solidFgAcc1" presStyleIdx="26" presStyleCnt="30"/>
      <dgm:spPr/>
    </dgm:pt>
    <dgm:pt modelId="{73AD4D93-20E1-48C1-8D42-374D99A2ED11}" type="pres">
      <dgm:prSet presAssocID="{361E66AB-3B57-4197-BBCB-C0B39DD33BAF}" presName="dotTx_53" presStyleLbl="solidFgAcc1" presStyleIdx="27" presStyleCnt="30"/>
      <dgm:spPr/>
    </dgm:pt>
    <dgm:pt modelId="{4E196A92-C34C-4609-91CE-7E32E0D6D0CE}" type="pres">
      <dgm:prSet presAssocID="{361E66AB-3B57-4197-BBCB-C0B39DD33BAF}" presName="dotTx_54" presStyleLbl="solidFgAcc1" presStyleIdx="28" presStyleCnt="30"/>
      <dgm:spPr/>
    </dgm:pt>
    <dgm:pt modelId="{839637D4-0B57-423C-8516-5B14E6A93FA8}" type="pres">
      <dgm:prSet presAssocID="{361E66AB-3B57-4197-BBCB-C0B39DD33BAF}" presName="dotTx_55" presStyleLbl="solidFgAcc1" presStyleIdx="29" presStyleCnt="30"/>
      <dgm:spPr/>
    </dgm:pt>
    <dgm:pt modelId="{897CDE35-1BEA-428A-83BC-C2E6FD6C73E5}" type="pres">
      <dgm:prSet presAssocID="{361E66AB-3B57-4197-BBCB-C0B39DD33BAF}" presName="Name45" presStyleLbl="revTx" presStyleIdx="4" presStyleCnt="5">
        <dgm:presLayoutVars>
          <dgm:bulletEnabled val="1"/>
        </dgm:presLayoutVars>
      </dgm:prSet>
      <dgm:spPr/>
    </dgm:pt>
  </dgm:ptLst>
  <dgm:cxnLst>
    <dgm:cxn modelId="{94C9B1ED-8C2D-4D45-9F4A-FC4D97055A17}" type="presOf" srcId="{7C842BE8-46D8-4A34-932A-4DC3020B94CB}" destId="{8B749ECF-A422-4E5D-8A68-6A1801A87616}" srcOrd="0" destOrd="0" presId="urn:microsoft.com/office/officeart/2009/3/layout/SpiralPicture"/>
    <dgm:cxn modelId="{65E5DEFC-1A85-47BA-93AD-0F0927A335A9}" srcId="{69FA3C33-33E0-4C0A-B97B-DA926976FE07}" destId="{AC6EA413-B9CB-4534-8E85-F99EFA641925}" srcOrd="1" destOrd="0" parTransId="{61C52C68-4D57-4522-B86E-ABA16727DA02}" sibTransId="{7C842BE8-46D8-4A34-932A-4DC3020B94CB}"/>
    <dgm:cxn modelId="{D16C2317-D5B3-410E-82B5-7F2E7132D974}" type="presOf" srcId="{1425F339-D72F-4F29-958F-FB09A5B07E99}" destId="{F6834713-A55D-4342-B831-828B726B2009}" srcOrd="0" destOrd="0" presId="urn:microsoft.com/office/officeart/2009/3/layout/SpiralPicture"/>
    <dgm:cxn modelId="{3A75635B-4C6E-4177-9923-871341A8564F}" type="presOf" srcId="{47F7B371-AF17-462F-A712-ED6EA7FF0477}" destId="{0D07B9C3-BCD1-42F8-8D65-5C4AE1833484}" srcOrd="0" destOrd="0" presId="urn:microsoft.com/office/officeart/2009/3/layout/SpiralPicture"/>
    <dgm:cxn modelId="{AE52A446-3897-4087-AA1F-97CA912466CF}" srcId="{69FA3C33-33E0-4C0A-B97B-DA926976FE07}" destId="{DFFFA0CE-EBB9-4434-B389-70CD5658AB0D}" srcOrd="3" destOrd="0" parTransId="{B558EC04-0A18-438B-A0B4-EB2CF401710E}" sibTransId="{75E76892-79F7-4DF0-9B49-B15368D8A53A}"/>
    <dgm:cxn modelId="{968E8968-37EE-4F11-B277-B85FB6978877}" type="presOf" srcId="{89FB093D-25FA-4D2E-AB9A-ADB64123E97F}" destId="{E64A079D-8638-4143-A06D-CD9A22BF9121}" srcOrd="0" destOrd="0" presId="urn:microsoft.com/office/officeart/2009/3/layout/SpiralPicture"/>
    <dgm:cxn modelId="{57208E2B-FC67-41F4-B9BB-E680BBE1EC9D}" srcId="{69FA3C33-33E0-4C0A-B97B-DA926976FE07}" destId="{361E66AB-3B57-4197-BBCB-C0B39DD33BAF}" srcOrd="4" destOrd="0" parTransId="{68A9FE95-BF8E-4E04-941A-2C58DFBDFE95}" sibTransId="{89FB093D-25FA-4D2E-AB9A-ADB64123E97F}"/>
    <dgm:cxn modelId="{46CCE4EC-32D9-4C6D-87DC-C77F85202707}" type="presOf" srcId="{AC6EA413-B9CB-4534-8E85-F99EFA641925}" destId="{B4BB7921-0903-43D3-A346-610E42692B61}" srcOrd="0" destOrd="0" presId="urn:microsoft.com/office/officeart/2009/3/layout/SpiralPicture"/>
    <dgm:cxn modelId="{F8BE2555-2CCE-4302-B7BC-87B39454E60A}" type="presOf" srcId="{41C09C7E-1227-4F2F-915C-3E5144A33443}" destId="{D2E74813-2F55-45CB-9452-B7150655A195}" srcOrd="0" destOrd="0" presId="urn:microsoft.com/office/officeart/2009/3/layout/SpiralPicture"/>
    <dgm:cxn modelId="{A490BA86-EE83-4253-9E9A-25C4CC61D83B}" srcId="{69FA3C33-33E0-4C0A-B97B-DA926976FE07}" destId="{B4C1882E-2B34-48E9-802F-3C5A72A25BC6}" srcOrd="2" destOrd="0" parTransId="{783B2D45-CCED-49AF-BDA8-C63514C1D040}" sibTransId="{1425F339-D72F-4F29-958F-FB09A5B07E99}"/>
    <dgm:cxn modelId="{76D3F45C-E8F1-4514-8FAB-155CCFA0780B}" srcId="{69FA3C33-33E0-4C0A-B97B-DA926976FE07}" destId="{47F7B371-AF17-462F-A712-ED6EA7FF0477}" srcOrd="0" destOrd="0" parTransId="{87B7CD53-DAE7-43F3-B30B-4505897D9CED}" sibTransId="{41C09C7E-1227-4F2F-915C-3E5144A33443}"/>
    <dgm:cxn modelId="{0FD21D7B-41C7-4BCE-A636-D4F3E18CD02E}" type="presOf" srcId="{B4C1882E-2B34-48E9-802F-3C5A72A25BC6}" destId="{02429CA2-B7E2-44C0-8A53-4BCC69D996D1}" srcOrd="0" destOrd="0" presId="urn:microsoft.com/office/officeart/2009/3/layout/SpiralPicture"/>
    <dgm:cxn modelId="{911E65D7-9D52-4C58-9B9B-A66B59D10C4B}" type="presOf" srcId="{DFFFA0CE-EBB9-4434-B389-70CD5658AB0D}" destId="{4803F16D-53EF-4237-AD94-D13DC1DFEA5F}" srcOrd="0" destOrd="0" presId="urn:microsoft.com/office/officeart/2009/3/layout/SpiralPicture"/>
    <dgm:cxn modelId="{4AEE7AC9-92F3-411F-9CC1-6D521F3914D1}" type="presOf" srcId="{69FA3C33-33E0-4C0A-B97B-DA926976FE07}" destId="{7CA68C23-5CD7-4B37-8B67-D1A3A3DCE4FB}" srcOrd="0" destOrd="0" presId="urn:microsoft.com/office/officeart/2009/3/layout/SpiralPicture"/>
    <dgm:cxn modelId="{FAE8F43A-8CDF-4C90-BD64-037F4A0B13A6}" type="presOf" srcId="{75E76892-79F7-4DF0-9B49-B15368D8A53A}" destId="{597F7BAA-E851-4D74-98D7-44B5460DFE97}" srcOrd="0" destOrd="0" presId="urn:microsoft.com/office/officeart/2009/3/layout/SpiralPicture"/>
    <dgm:cxn modelId="{AA33A45B-80DC-404B-9374-96AA306080A2}" type="presOf" srcId="{361E66AB-3B57-4197-BBCB-C0B39DD33BAF}" destId="{897CDE35-1BEA-428A-83BC-C2E6FD6C73E5}" srcOrd="0" destOrd="0" presId="urn:microsoft.com/office/officeart/2009/3/layout/SpiralPicture"/>
    <dgm:cxn modelId="{B2C86F40-CAE8-4B17-9209-5E9C587AEC3F}" type="presParOf" srcId="{7CA68C23-5CD7-4B37-8B67-D1A3A3DCE4FB}" destId="{EF3643C1-20C3-4E36-BA8A-9EFCF69CC4BA}" srcOrd="0" destOrd="0" presId="urn:microsoft.com/office/officeart/2009/3/layout/SpiralPicture"/>
    <dgm:cxn modelId="{1DBCC8F4-844B-48E0-87AF-78439C687FD7}" type="presParOf" srcId="{EF3643C1-20C3-4E36-BA8A-9EFCF69CC4BA}" destId="{579D28DE-68B0-4C47-8708-60B7D1ED58D5}" srcOrd="0" destOrd="0" presId="urn:microsoft.com/office/officeart/2009/3/layout/SpiralPicture"/>
    <dgm:cxn modelId="{74DA2F30-312A-417F-A562-E623B46A1C77}" type="presParOf" srcId="{EF3643C1-20C3-4E36-BA8A-9EFCF69CC4BA}" destId="{D166383E-9AF7-4F8D-9F33-B4DDF965E643}" srcOrd="1" destOrd="0" presId="urn:microsoft.com/office/officeart/2009/3/layout/SpiralPicture"/>
    <dgm:cxn modelId="{6C6952B1-E98E-4CAE-8BF7-CEEF22A89ECA}" type="presParOf" srcId="{EF3643C1-20C3-4E36-BA8A-9EFCF69CC4BA}" destId="{D7BFE4CD-47DC-403E-B581-CCFA4B11B8A9}" srcOrd="2" destOrd="0" presId="urn:microsoft.com/office/officeart/2009/3/layout/SpiralPicture"/>
    <dgm:cxn modelId="{EA7E85F6-AF0E-42FF-B77A-3C552871B3A4}" type="presParOf" srcId="{D7BFE4CD-47DC-403E-B581-CCFA4B11B8A9}" destId="{D2E74813-2F55-45CB-9452-B7150655A195}" srcOrd="0" destOrd="0" presId="urn:microsoft.com/office/officeart/2009/3/layout/SpiralPicture"/>
    <dgm:cxn modelId="{E611921A-8514-46FD-862C-9F3C76900A83}" type="presParOf" srcId="{EF3643C1-20C3-4E36-BA8A-9EFCF69CC4BA}" destId="{1ABA39C0-3BE9-4372-8E2D-57442EFD9013}" srcOrd="3" destOrd="0" presId="urn:microsoft.com/office/officeart/2009/3/layout/SpiralPicture"/>
    <dgm:cxn modelId="{40B1DAE0-02B5-4C83-B5E1-A7209C26596A}" type="presParOf" srcId="{1ABA39C0-3BE9-4372-8E2D-57442EFD9013}" destId="{057D8976-2B17-4B92-9B43-2C6C328D6CC2}" srcOrd="0" destOrd="0" presId="urn:microsoft.com/office/officeart/2009/3/layout/SpiralPicture"/>
    <dgm:cxn modelId="{E4B4D2AE-41D5-48EC-8DAB-4196D1365D21}" type="presParOf" srcId="{EF3643C1-20C3-4E36-BA8A-9EFCF69CC4BA}" destId="{97D51DE8-57F5-4F04-A3E8-ABE890DB35D1}" srcOrd="4" destOrd="0" presId="urn:microsoft.com/office/officeart/2009/3/layout/SpiralPicture"/>
    <dgm:cxn modelId="{1248F49A-0CCC-4353-9D7B-46322D33D469}" type="presParOf" srcId="{97D51DE8-57F5-4F04-A3E8-ABE890DB35D1}" destId="{8B749ECF-A422-4E5D-8A68-6A1801A87616}" srcOrd="0" destOrd="0" presId="urn:microsoft.com/office/officeart/2009/3/layout/SpiralPicture"/>
    <dgm:cxn modelId="{521BC0D8-3D1A-40E7-B637-49508127926D}" type="presParOf" srcId="{EF3643C1-20C3-4E36-BA8A-9EFCF69CC4BA}" destId="{AF662972-823E-412A-813B-350EE81D1C22}" srcOrd="5" destOrd="0" presId="urn:microsoft.com/office/officeart/2009/3/layout/SpiralPicture"/>
    <dgm:cxn modelId="{75FEEBE0-E4A6-4547-B91C-6BF69CF8A5BE}" type="presParOf" srcId="{AF662972-823E-412A-813B-350EE81D1C22}" destId="{F02BCFA3-086E-47D4-A37A-61BB5F2574DF}" srcOrd="0" destOrd="0" presId="urn:microsoft.com/office/officeart/2009/3/layout/SpiralPicture"/>
    <dgm:cxn modelId="{5149A5A7-E457-48D5-901C-C0A2779495FC}" type="presParOf" srcId="{AF662972-823E-412A-813B-350EE81D1C22}" destId="{BAE60642-4A36-40E5-B831-2A34F4B120C2}" srcOrd="1" destOrd="0" presId="urn:microsoft.com/office/officeart/2009/3/layout/SpiralPicture"/>
    <dgm:cxn modelId="{7ED1D8E5-DC90-4E0E-8C03-D698CAB7FE3F}" type="presParOf" srcId="{EF3643C1-20C3-4E36-BA8A-9EFCF69CC4BA}" destId="{C7A92CF0-75B0-466B-8D5F-39912C87BD49}" srcOrd="6" destOrd="0" presId="urn:microsoft.com/office/officeart/2009/3/layout/SpiralPicture"/>
    <dgm:cxn modelId="{FBD12210-0E01-4032-9C22-628EFB748401}" type="presParOf" srcId="{C7A92CF0-75B0-466B-8D5F-39912C87BD49}" destId="{F6834713-A55D-4342-B831-828B726B2009}" srcOrd="0" destOrd="0" presId="urn:microsoft.com/office/officeart/2009/3/layout/SpiralPicture"/>
    <dgm:cxn modelId="{6EBEAB82-39EE-4315-A3CB-9D777B25558B}" type="presParOf" srcId="{EF3643C1-20C3-4E36-BA8A-9EFCF69CC4BA}" destId="{D024D05D-36E4-476E-ADE3-99FF4B7DE1E1}" srcOrd="7" destOrd="0" presId="urn:microsoft.com/office/officeart/2009/3/layout/SpiralPicture"/>
    <dgm:cxn modelId="{46042926-0C2E-41BC-8529-BBA3A5474927}" type="presParOf" srcId="{D024D05D-36E4-476E-ADE3-99FF4B7DE1E1}" destId="{66E5F5C4-009B-4E00-AADF-CAE07131ACF5}" srcOrd="0" destOrd="0" presId="urn:microsoft.com/office/officeart/2009/3/layout/SpiralPicture"/>
    <dgm:cxn modelId="{E90AD6B8-ADE3-4FA9-9B8E-4049D6C7BDB0}" type="presParOf" srcId="{D024D05D-36E4-476E-ADE3-99FF4B7DE1E1}" destId="{4FAC6BDA-BE57-4431-B64B-6537FD26E910}" srcOrd="1" destOrd="0" presId="urn:microsoft.com/office/officeart/2009/3/layout/SpiralPicture"/>
    <dgm:cxn modelId="{9A8A97D3-080C-4643-B5FF-9230CDAFD37F}" type="presParOf" srcId="{D024D05D-36E4-476E-ADE3-99FF4B7DE1E1}" destId="{6594E639-603B-44A9-97FE-584DEFB13074}" srcOrd="2" destOrd="0" presId="urn:microsoft.com/office/officeart/2009/3/layout/SpiralPicture"/>
    <dgm:cxn modelId="{FD996D94-938D-4C10-AAEB-320331DA855D}" type="presParOf" srcId="{EF3643C1-20C3-4E36-BA8A-9EFCF69CC4BA}" destId="{04DAB631-907B-4A31-A379-A2E966E8D8D0}" srcOrd="8" destOrd="0" presId="urn:microsoft.com/office/officeart/2009/3/layout/SpiralPicture"/>
    <dgm:cxn modelId="{9B89EB43-C610-4EAF-8FDF-02FC259FD2E6}" type="presParOf" srcId="{04DAB631-907B-4A31-A379-A2E966E8D8D0}" destId="{597F7BAA-E851-4D74-98D7-44B5460DFE97}" srcOrd="0" destOrd="0" presId="urn:microsoft.com/office/officeart/2009/3/layout/SpiralPicture"/>
    <dgm:cxn modelId="{2F9DD8B7-62C5-4AD7-B3FD-718984618279}" type="presParOf" srcId="{EF3643C1-20C3-4E36-BA8A-9EFCF69CC4BA}" destId="{C14C9FF7-FA45-4727-A5F8-4A54618DD448}" srcOrd="9" destOrd="0" presId="urn:microsoft.com/office/officeart/2009/3/layout/SpiralPicture"/>
    <dgm:cxn modelId="{A1546544-B27A-40DE-9971-E0FB83DDACF8}" type="presParOf" srcId="{C14C9FF7-FA45-4727-A5F8-4A54618DD448}" destId="{032D0847-9295-473D-8AB9-D689D1C778C3}" srcOrd="0" destOrd="0" presId="urn:microsoft.com/office/officeart/2009/3/layout/SpiralPicture"/>
    <dgm:cxn modelId="{4D927477-6729-43CB-8A00-40AF070CB55B}" type="presParOf" srcId="{C14C9FF7-FA45-4727-A5F8-4A54618DD448}" destId="{F133C1F9-4B66-49FC-B9C4-3E66E3FD971D}" srcOrd="1" destOrd="0" presId="urn:microsoft.com/office/officeart/2009/3/layout/SpiralPicture"/>
    <dgm:cxn modelId="{6623444D-82AE-4930-8D2F-2F7F77A0C2A5}" type="presParOf" srcId="{C14C9FF7-FA45-4727-A5F8-4A54618DD448}" destId="{7D5B8D4A-0DB4-455E-990F-EDB671539D72}" srcOrd="2" destOrd="0" presId="urn:microsoft.com/office/officeart/2009/3/layout/SpiralPicture"/>
    <dgm:cxn modelId="{068A5246-6703-4862-8001-4582463EE956}" type="presParOf" srcId="{C14C9FF7-FA45-4727-A5F8-4A54618DD448}" destId="{A39BCC92-CE5D-4A8F-9D7B-F164F9B09C05}" srcOrd="3" destOrd="0" presId="urn:microsoft.com/office/officeart/2009/3/layout/SpiralPicture"/>
    <dgm:cxn modelId="{A31290FE-2D55-4235-8B5A-0835C96B74E8}" type="presParOf" srcId="{EF3643C1-20C3-4E36-BA8A-9EFCF69CC4BA}" destId="{2C14F811-E7A0-4F33-B952-FB4BCE5C93AC}" srcOrd="10" destOrd="0" presId="urn:microsoft.com/office/officeart/2009/3/layout/SpiralPicture"/>
    <dgm:cxn modelId="{09A5CB9F-CA47-4E30-9C64-E7745D62339A}" type="presParOf" srcId="{2C14F811-E7A0-4F33-B952-FB4BCE5C93AC}" destId="{E64A079D-8638-4143-A06D-CD9A22BF9121}" srcOrd="0" destOrd="0" presId="urn:microsoft.com/office/officeart/2009/3/layout/SpiralPicture"/>
    <dgm:cxn modelId="{E88D7119-CBA2-4D32-816B-DC058DB2D7D7}" type="presParOf" srcId="{EF3643C1-20C3-4E36-BA8A-9EFCF69CC4BA}" destId="{F989FD7A-9860-4D42-9AE2-7266936DA60D}" srcOrd="11" destOrd="0" presId="urn:microsoft.com/office/officeart/2009/3/layout/SpiralPicture"/>
    <dgm:cxn modelId="{F24001BA-BB81-4F10-BB0D-AB8177071E21}" type="presParOf" srcId="{F989FD7A-9860-4D42-9AE2-7266936DA60D}" destId="{3E00816A-D277-4F1A-BBB3-EF16BCA51A82}" srcOrd="0" destOrd="0" presId="urn:microsoft.com/office/officeart/2009/3/layout/SpiralPicture"/>
    <dgm:cxn modelId="{4025F5BB-38B7-4364-8F41-4FEF3C970522}" type="presParOf" srcId="{F989FD7A-9860-4D42-9AE2-7266936DA60D}" destId="{1B6FA6B7-0F2E-4A12-BF2D-9242711F0CE0}" srcOrd="1" destOrd="0" presId="urn:microsoft.com/office/officeart/2009/3/layout/SpiralPicture"/>
    <dgm:cxn modelId="{9D7B3004-1954-4E7C-8347-CCC87DD9C9FA}" type="presParOf" srcId="{F989FD7A-9860-4D42-9AE2-7266936DA60D}" destId="{1C25475D-63DF-4387-97D0-E54DCBA5BBE1}" srcOrd="2" destOrd="0" presId="urn:microsoft.com/office/officeart/2009/3/layout/SpiralPicture"/>
    <dgm:cxn modelId="{22985CD8-85E3-41AD-862A-C33F71D6F92A}" type="presParOf" srcId="{F989FD7A-9860-4D42-9AE2-7266936DA60D}" destId="{3EC8D158-2051-47D5-9E98-1E699028C736}" srcOrd="3" destOrd="0" presId="urn:microsoft.com/office/officeart/2009/3/layout/SpiralPicture"/>
    <dgm:cxn modelId="{E4ED6985-A077-4268-9F4E-3C1FF6A532E5}" type="presParOf" srcId="{F989FD7A-9860-4D42-9AE2-7266936DA60D}" destId="{1456980B-FD4A-4062-B22E-225C5C424A77}" srcOrd="4" destOrd="0" presId="urn:microsoft.com/office/officeart/2009/3/layout/SpiralPicture"/>
    <dgm:cxn modelId="{BD44CAEB-88CD-48B6-B7C6-31652E8104DE}" type="presParOf" srcId="{7CA68C23-5CD7-4B37-8B67-D1A3A3DCE4FB}" destId="{2CA67ECB-0710-46D2-8F36-D756C3C5C3FC}" srcOrd="1" destOrd="0" presId="urn:microsoft.com/office/officeart/2009/3/layout/SpiralPicture"/>
    <dgm:cxn modelId="{6AD9B954-75A9-4115-9A91-EFE698FCD400}" type="presParOf" srcId="{2CA67ECB-0710-46D2-8F36-D756C3C5C3FC}" destId="{C692A82F-5FED-4D1D-82D4-EC8BF754AC52}" srcOrd="0" destOrd="0" presId="urn:microsoft.com/office/officeart/2009/3/layout/SpiralPicture"/>
    <dgm:cxn modelId="{5DA073BA-9818-4633-83C0-934917AF42FB}" type="presParOf" srcId="{C692A82F-5FED-4D1D-82D4-EC8BF754AC52}" destId="{2B277507-AC7F-4C26-8AEE-F5576450F322}" srcOrd="0" destOrd="0" presId="urn:microsoft.com/office/officeart/2009/3/layout/SpiralPicture"/>
    <dgm:cxn modelId="{B6BE083D-5965-48E0-8223-43D9BB3A21F4}" type="presParOf" srcId="{2CA67ECB-0710-46D2-8F36-D756C3C5C3FC}" destId="{0D07B9C3-BCD1-42F8-8D65-5C4AE1833484}" srcOrd="1" destOrd="0" presId="urn:microsoft.com/office/officeart/2009/3/layout/SpiralPicture"/>
    <dgm:cxn modelId="{AD0D8EAC-8F7D-4668-9943-5E09E1AB4E82}" type="presParOf" srcId="{2CA67ECB-0710-46D2-8F36-D756C3C5C3FC}" destId="{F9FFBB9E-81EA-454C-ACC9-313D91F5A196}" srcOrd="2" destOrd="0" presId="urn:microsoft.com/office/officeart/2009/3/layout/SpiralPicture"/>
    <dgm:cxn modelId="{6D0A7FAD-F338-46E5-BDB8-F0CA9F49A5E6}" type="presParOf" srcId="{F9FFBB9E-81EA-454C-ACC9-313D91F5A196}" destId="{87AD0853-6D81-448D-ABA6-ACAFD2A34114}" srcOrd="0" destOrd="0" presId="urn:microsoft.com/office/officeart/2009/3/layout/SpiralPicture"/>
    <dgm:cxn modelId="{ECECCC0D-B6B3-490E-98B3-75563A26A546}" type="presParOf" srcId="{F9FFBB9E-81EA-454C-ACC9-313D91F5A196}" destId="{B868A160-81B5-4B04-90D7-B872F9AB49C8}" srcOrd="1" destOrd="0" presId="urn:microsoft.com/office/officeart/2009/3/layout/SpiralPicture"/>
    <dgm:cxn modelId="{35FF6E14-9B6C-4FC2-B20B-FA57C3D6BC09}" type="presParOf" srcId="{2CA67ECB-0710-46D2-8F36-D756C3C5C3FC}" destId="{B4BB7921-0903-43D3-A346-610E42692B61}" srcOrd="3" destOrd="0" presId="urn:microsoft.com/office/officeart/2009/3/layout/SpiralPicture"/>
    <dgm:cxn modelId="{BE745263-6C40-402A-A57A-5348AD1FC609}" type="presParOf" srcId="{2CA67ECB-0710-46D2-8F36-D756C3C5C3FC}" destId="{CEADA280-05BC-4579-8CDD-5869CC56B73B}" srcOrd="4" destOrd="0" presId="urn:microsoft.com/office/officeart/2009/3/layout/SpiralPicture"/>
    <dgm:cxn modelId="{325071C5-7D7F-4A04-B237-0BECD110093B}" type="presParOf" srcId="{CEADA280-05BC-4579-8CDD-5869CC56B73B}" destId="{DEF22451-71C1-44A7-A86E-5F626903BA68}" srcOrd="0" destOrd="0" presId="urn:microsoft.com/office/officeart/2009/3/layout/SpiralPicture"/>
    <dgm:cxn modelId="{675DDF92-F8D5-49A1-B197-428B83C9A481}" type="presParOf" srcId="{CEADA280-05BC-4579-8CDD-5869CC56B73B}" destId="{A798D102-72BB-4732-AA79-B4411188E087}" srcOrd="1" destOrd="0" presId="urn:microsoft.com/office/officeart/2009/3/layout/SpiralPicture"/>
    <dgm:cxn modelId="{676A2442-D377-4220-B2AE-7367B3BFED7A}" type="presParOf" srcId="{CEADA280-05BC-4579-8CDD-5869CC56B73B}" destId="{B4ED74A4-1384-4CC8-9DD0-BAB97828EF9B}" srcOrd="2" destOrd="0" presId="urn:microsoft.com/office/officeart/2009/3/layout/SpiralPicture"/>
    <dgm:cxn modelId="{D837A222-548D-40BE-8A68-399F0BD6B84A}" type="presParOf" srcId="{2CA67ECB-0710-46D2-8F36-D756C3C5C3FC}" destId="{02429CA2-B7E2-44C0-8A53-4BCC69D996D1}" srcOrd="5" destOrd="0" presId="urn:microsoft.com/office/officeart/2009/3/layout/SpiralPicture"/>
    <dgm:cxn modelId="{E9AECA28-D4BE-406A-B73D-2A74D7579A09}" type="presParOf" srcId="{2CA67ECB-0710-46D2-8F36-D756C3C5C3FC}" destId="{E051D490-8B0C-4319-8CC7-DA188F9D6606}" srcOrd="6" destOrd="0" presId="urn:microsoft.com/office/officeart/2009/3/layout/SpiralPicture"/>
    <dgm:cxn modelId="{A48ABB13-59AB-4C20-81AE-15229AAE5147}" type="presParOf" srcId="{E051D490-8B0C-4319-8CC7-DA188F9D6606}" destId="{0F85F6E7-1A97-4F00-847A-73C639595253}" srcOrd="0" destOrd="0" presId="urn:microsoft.com/office/officeart/2009/3/layout/SpiralPicture"/>
    <dgm:cxn modelId="{689E3E3C-7F3D-4715-940F-62151A1FD296}" type="presParOf" srcId="{E051D490-8B0C-4319-8CC7-DA188F9D6606}" destId="{742F063F-F490-48D2-AE56-F6355DD8F4B4}" srcOrd="1" destOrd="0" presId="urn:microsoft.com/office/officeart/2009/3/layout/SpiralPicture"/>
    <dgm:cxn modelId="{D92EAC74-FBA5-47C9-8E2A-01389C2541F3}" type="presParOf" srcId="{E051D490-8B0C-4319-8CC7-DA188F9D6606}" destId="{D8A9AFBA-4074-4F1E-A4C5-22A0CF958B5F}" srcOrd="2" destOrd="0" presId="urn:microsoft.com/office/officeart/2009/3/layout/SpiralPicture"/>
    <dgm:cxn modelId="{621759C2-5A0B-4E05-BF5B-E01304EFB7E0}" type="presParOf" srcId="{E051D490-8B0C-4319-8CC7-DA188F9D6606}" destId="{D8CA5BEC-4690-44A6-9F79-37F0095A82BD}" srcOrd="3" destOrd="0" presId="urn:microsoft.com/office/officeart/2009/3/layout/SpiralPicture"/>
    <dgm:cxn modelId="{FB510145-FD6E-42EE-B760-2909A28303A6}" type="presParOf" srcId="{2CA67ECB-0710-46D2-8F36-D756C3C5C3FC}" destId="{4803F16D-53EF-4237-AD94-D13DC1DFEA5F}" srcOrd="7" destOrd="0" presId="urn:microsoft.com/office/officeart/2009/3/layout/SpiralPicture"/>
    <dgm:cxn modelId="{B2FBE301-D2E2-4968-9704-9E6EDEF76621}" type="presParOf" srcId="{2CA67ECB-0710-46D2-8F36-D756C3C5C3FC}" destId="{03750E99-B553-4EE6-9C28-A303C0789C61}" srcOrd="8" destOrd="0" presId="urn:microsoft.com/office/officeart/2009/3/layout/SpiralPicture"/>
    <dgm:cxn modelId="{68EBD929-3B79-41D2-9D69-12DEF27D5AD7}" type="presParOf" srcId="{03750E99-B553-4EE6-9C28-A303C0789C61}" destId="{D9A991FD-4136-4F42-A29F-382129433352}" srcOrd="0" destOrd="0" presId="urn:microsoft.com/office/officeart/2009/3/layout/SpiralPicture"/>
    <dgm:cxn modelId="{0627870C-412A-4CCA-BBBC-11E23F7D5175}" type="presParOf" srcId="{03750E99-B553-4EE6-9C28-A303C0789C61}" destId="{27CA2EC0-A3FF-47B8-8143-F44FDED0EFC0}" srcOrd="1" destOrd="0" presId="urn:microsoft.com/office/officeart/2009/3/layout/SpiralPicture"/>
    <dgm:cxn modelId="{18F4F51D-D052-4E13-B110-9D5AFD167E17}" type="presParOf" srcId="{03750E99-B553-4EE6-9C28-A303C0789C61}" destId="{73AD4D93-20E1-48C1-8D42-374D99A2ED11}" srcOrd="2" destOrd="0" presId="urn:microsoft.com/office/officeart/2009/3/layout/SpiralPicture"/>
    <dgm:cxn modelId="{EE4FAAA3-E12C-41AE-8B12-EAECE55C5BF9}" type="presParOf" srcId="{03750E99-B553-4EE6-9C28-A303C0789C61}" destId="{4E196A92-C34C-4609-91CE-7E32E0D6D0CE}" srcOrd="3" destOrd="0" presId="urn:microsoft.com/office/officeart/2009/3/layout/SpiralPicture"/>
    <dgm:cxn modelId="{650E009F-434A-42DE-B219-1FEE06D270A4}" type="presParOf" srcId="{03750E99-B553-4EE6-9C28-A303C0789C61}" destId="{839637D4-0B57-423C-8516-5B14E6A93FA8}" srcOrd="4" destOrd="0" presId="urn:microsoft.com/office/officeart/2009/3/layout/SpiralPicture"/>
    <dgm:cxn modelId="{958F1A83-53DD-4E54-8835-4E0A4F898B62}" type="presParOf" srcId="{2CA67ECB-0710-46D2-8F36-D756C3C5C3FC}" destId="{897CDE35-1BEA-428A-83BC-C2E6FD6C73E5}" srcOrd="9" destOrd="0" presId="urn:microsoft.com/office/officeart/2009/3/layout/Spiral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28061C-B13D-48D3-BEEC-7B27D69E19C7}" type="doc">
      <dgm:prSet loTypeId="urn:microsoft.com/office/officeart/2009/3/layout/SpiralPicture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A7EFDC4-5385-4ABC-B978-B2591F9CE89B}">
      <dgm:prSet/>
      <dgm:spPr>
        <a:solidFill>
          <a:schemeClr val="bg1"/>
        </a:solidFill>
      </dgm:spPr>
      <dgm:t>
        <a:bodyPr/>
        <a:lstStyle/>
        <a:p>
          <a:pPr latinLnBrk="1"/>
          <a:endParaRPr lang="ko-KR" altLang="en-US"/>
        </a:p>
      </dgm:t>
    </dgm:pt>
    <dgm:pt modelId="{5253D9E1-3585-456D-BA4A-D25EDBB91930}" type="parTrans" cxnId="{453DCE3D-EA75-4F3A-B52F-27297E57A755}">
      <dgm:prSet/>
      <dgm:spPr/>
      <dgm:t>
        <a:bodyPr/>
        <a:lstStyle/>
        <a:p>
          <a:pPr latinLnBrk="1"/>
          <a:endParaRPr lang="ko-KR" altLang="en-US"/>
        </a:p>
      </dgm:t>
    </dgm:pt>
    <dgm:pt modelId="{B25E7819-8973-4E76-8BB0-2993FE0DD95E}" type="sibTrans" cxnId="{453DCE3D-EA75-4F3A-B52F-27297E57A755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pPr latinLnBrk="1"/>
          <a:endParaRPr lang="ko-KR" altLang="en-US"/>
        </a:p>
      </dgm:t>
    </dgm:pt>
    <dgm:pt modelId="{C4F4C6A8-C2FD-44AD-8037-88A9356FEBF0}">
      <dgm:prSet/>
      <dgm:spPr/>
      <dgm:t>
        <a:bodyPr/>
        <a:lstStyle/>
        <a:p>
          <a:pPr latinLnBrk="1"/>
          <a:endParaRPr lang="ko-KR" altLang="en-US"/>
        </a:p>
      </dgm:t>
    </dgm:pt>
    <dgm:pt modelId="{60B4D975-3ED9-4CAD-A5AB-774C8411B1E6}" type="parTrans" cxnId="{1E4090F1-8C83-4651-A02D-31D13BA2F61C}">
      <dgm:prSet/>
      <dgm:spPr/>
      <dgm:t>
        <a:bodyPr/>
        <a:lstStyle/>
        <a:p>
          <a:pPr latinLnBrk="1"/>
          <a:endParaRPr lang="ko-KR" altLang="en-US"/>
        </a:p>
      </dgm:t>
    </dgm:pt>
    <dgm:pt modelId="{3CB9F2CD-2548-4FFF-BFE2-B3EAA53D8DA5}" type="sibTrans" cxnId="{1E4090F1-8C83-4651-A02D-31D13BA2F61C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latinLnBrk="1"/>
          <a:endParaRPr lang="ko-KR" altLang="en-US"/>
        </a:p>
      </dgm:t>
    </dgm:pt>
    <dgm:pt modelId="{325DFB6C-D793-474D-B952-4F31A3A074A5}">
      <dgm:prSet/>
      <dgm:spPr/>
      <dgm:t>
        <a:bodyPr/>
        <a:lstStyle/>
        <a:p>
          <a:pPr latinLnBrk="1"/>
          <a:endParaRPr lang="ko-KR" altLang="en-US"/>
        </a:p>
      </dgm:t>
    </dgm:pt>
    <dgm:pt modelId="{A0FB6184-4832-4A14-A170-6800DBBD0D75}" type="parTrans" cxnId="{421ADC03-293D-4781-86F3-286ECE03E5DA}">
      <dgm:prSet/>
      <dgm:spPr/>
      <dgm:t>
        <a:bodyPr/>
        <a:lstStyle/>
        <a:p>
          <a:pPr latinLnBrk="1"/>
          <a:endParaRPr lang="ko-KR" altLang="en-US"/>
        </a:p>
      </dgm:t>
    </dgm:pt>
    <dgm:pt modelId="{2DB35BE3-E27A-4ADB-BD50-15DA8DAE9E43}" type="sibTrans" cxnId="{421ADC03-293D-4781-86F3-286ECE03E5DA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pPr latinLnBrk="1"/>
          <a:endParaRPr lang="ko-KR" altLang="en-US"/>
        </a:p>
      </dgm:t>
    </dgm:pt>
    <dgm:pt modelId="{EC25B777-BB53-423D-B662-53C46EEA55F6}">
      <dgm:prSet/>
      <dgm:spPr/>
      <dgm:t>
        <a:bodyPr/>
        <a:lstStyle/>
        <a:p>
          <a:pPr latinLnBrk="1"/>
          <a:endParaRPr lang="ko-KR" altLang="en-US"/>
        </a:p>
      </dgm:t>
    </dgm:pt>
    <dgm:pt modelId="{0C9780F3-37D7-4046-8A9D-FEF6884CC32B}" type="parTrans" cxnId="{F68C78A1-768F-4F16-9197-22B421E99977}">
      <dgm:prSet/>
      <dgm:spPr/>
      <dgm:t>
        <a:bodyPr/>
        <a:lstStyle/>
        <a:p>
          <a:pPr latinLnBrk="1"/>
          <a:endParaRPr lang="ko-KR" altLang="en-US"/>
        </a:p>
      </dgm:t>
    </dgm:pt>
    <dgm:pt modelId="{FE06445B-22A2-4844-85D9-DBE27A5271D4}" type="sibTrans" cxnId="{F68C78A1-768F-4F16-9197-22B421E99977}">
      <dgm:prSet/>
      <dgm:spPr/>
      <dgm:t>
        <a:bodyPr/>
        <a:lstStyle/>
        <a:p>
          <a:pPr latinLnBrk="1"/>
          <a:endParaRPr lang="ko-KR" altLang="en-US"/>
        </a:p>
      </dgm:t>
    </dgm:pt>
    <dgm:pt modelId="{62593062-37F2-4D74-AD1F-B5D6F3277964}">
      <dgm:prSet/>
      <dgm:spPr/>
      <dgm:t>
        <a:bodyPr/>
        <a:lstStyle/>
        <a:p>
          <a:pPr latinLnBrk="1"/>
          <a:endParaRPr lang="ko-KR" altLang="en-US"/>
        </a:p>
      </dgm:t>
    </dgm:pt>
    <dgm:pt modelId="{041C3F98-3B5C-44DA-A36D-2FF5D736641E}" type="parTrans" cxnId="{208914B8-74EA-4FAC-8549-72D280C49648}">
      <dgm:prSet/>
      <dgm:spPr/>
      <dgm:t>
        <a:bodyPr/>
        <a:lstStyle/>
        <a:p>
          <a:pPr latinLnBrk="1"/>
          <a:endParaRPr lang="ko-KR" altLang="en-US"/>
        </a:p>
      </dgm:t>
    </dgm:pt>
    <dgm:pt modelId="{84C479A1-84BF-476B-ABC5-1602CAB4A34F}" type="sibTrans" cxnId="{208914B8-74EA-4FAC-8549-72D280C49648}">
      <dgm:prSet/>
      <dgm:spPr/>
      <dgm:t>
        <a:bodyPr/>
        <a:lstStyle/>
        <a:p>
          <a:pPr latinLnBrk="1"/>
          <a:endParaRPr lang="ko-KR" altLang="en-US"/>
        </a:p>
      </dgm:t>
    </dgm:pt>
    <dgm:pt modelId="{A9805B33-A6FD-4E92-85A9-4CBD8DA97C9A}" type="pres">
      <dgm:prSet presAssocID="{2128061C-B13D-48D3-BEEC-7B27D69E19C7}" presName="Name0" presStyleCnt="0">
        <dgm:presLayoutVars>
          <dgm:chMax val="5"/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41091E5-FE30-4383-BE1E-06A233D1A6DD}" type="pres">
      <dgm:prSet presAssocID="{2128061C-B13D-48D3-BEEC-7B27D69E19C7}" presName="picts" presStyleCnt="0"/>
      <dgm:spPr/>
    </dgm:pt>
    <dgm:pt modelId="{BD4FD3BE-13AE-48C6-AF0D-0CCC94D084CE}" type="pres">
      <dgm:prSet presAssocID="{2128061C-B13D-48D3-BEEC-7B27D69E19C7}" presName="space1" presStyleCnt="0"/>
      <dgm:spPr/>
    </dgm:pt>
    <dgm:pt modelId="{5D37B7D1-9756-4CF9-BC65-C373E432E40F}" type="pres">
      <dgm:prSet presAssocID="{2128061C-B13D-48D3-BEEC-7B27D69E19C7}" presName="space2" presStyleCnt="0"/>
      <dgm:spPr/>
    </dgm:pt>
    <dgm:pt modelId="{30050D5C-2CB4-461F-BF36-B882553DC1B7}" type="pres">
      <dgm:prSet presAssocID="{B25E7819-8973-4E76-8BB0-2993FE0DD95E}" presName="pictA1" presStyleCnt="0"/>
      <dgm:spPr/>
    </dgm:pt>
    <dgm:pt modelId="{788B06C5-A2F9-422F-9BE7-E6D5710BA4C4}" type="pres">
      <dgm:prSet presAssocID="{B25E7819-8973-4E76-8BB0-2993FE0DD95E}" presName="imageRepeatNode" presStyleLbl="alignNode1" presStyleIdx="0" presStyleCnt="5" custLinFactNeighborY="848"/>
      <dgm:spPr/>
      <dgm:t>
        <a:bodyPr/>
        <a:lstStyle/>
        <a:p>
          <a:pPr latinLnBrk="1"/>
          <a:endParaRPr lang="ko-KR" altLang="en-US"/>
        </a:p>
      </dgm:t>
    </dgm:pt>
    <dgm:pt modelId="{F5140F3F-A748-499A-96C7-E33B7510B975}" type="pres">
      <dgm:prSet presAssocID="{B25E7819-8973-4E76-8BB0-2993FE0DD95E}" presName="oneDotPict" presStyleCnt="0"/>
      <dgm:spPr/>
    </dgm:pt>
    <dgm:pt modelId="{43522055-A2AA-443C-ADE7-F925FE068497}" type="pres">
      <dgm:prSet presAssocID="{B25E7819-8973-4E76-8BB0-2993FE0DD95E}" presName="dotPict_11" presStyleLbl="solidFgAcc1" presStyleIdx="0" presStyleCnt="30"/>
      <dgm:spPr/>
    </dgm:pt>
    <dgm:pt modelId="{F36CCE63-B4E6-4FF7-BC42-AED5807A6BD2}" type="pres">
      <dgm:prSet presAssocID="{3CB9F2CD-2548-4FFF-BFE2-B3EAA53D8DA5}" presName="pictA2" presStyleCnt="0"/>
      <dgm:spPr/>
    </dgm:pt>
    <dgm:pt modelId="{CF5EBB73-65E5-42E1-97AD-A2E08D3CEE2F}" type="pres">
      <dgm:prSet presAssocID="{3CB9F2CD-2548-4FFF-BFE2-B3EAA53D8DA5}" presName="imageRepeatNode" presStyleLbl="alignNode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6C9FF2BB-E7D9-47BE-8261-2B03A2E5E127}" type="pres">
      <dgm:prSet presAssocID="{3CB9F2CD-2548-4FFF-BFE2-B3EAA53D8DA5}" presName="twoDotsPict" presStyleCnt="0"/>
      <dgm:spPr/>
    </dgm:pt>
    <dgm:pt modelId="{C7B6722E-048C-45C7-909D-594DC615F146}" type="pres">
      <dgm:prSet presAssocID="{3CB9F2CD-2548-4FFF-BFE2-B3EAA53D8DA5}" presName="dotPict_21" presStyleLbl="solidFgAcc1" presStyleIdx="1" presStyleCnt="30"/>
      <dgm:spPr/>
    </dgm:pt>
    <dgm:pt modelId="{F85DE306-DA8B-4982-93F6-F0E71D3CB708}" type="pres">
      <dgm:prSet presAssocID="{3CB9F2CD-2548-4FFF-BFE2-B3EAA53D8DA5}" presName="dotPict_22" presStyleLbl="solidFgAcc1" presStyleIdx="2" presStyleCnt="30"/>
      <dgm:spPr/>
    </dgm:pt>
    <dgm:pt modelId="{9C3726C7-F0FF-414B-9919-93852210DCB7}" type="pres">
      <dgm:prSet presAssocID="{2DB35BE3-E27A-4ADB-BD50-15DA8DAE9E43}" presName="pictA3" presStyleCnt="0"/>
      <dgm:spPr/>
    </dgm:pt>
    <dgm:pt modelId="{F45EF118-BB52-4DE4-B885-9BC98EBA0DBF}" type="pres">
      <dgm:prSet presAssocID="{2DB35BE3-E27A-4ADB-BD50-15DA8DAE9E43}" presName="imageRepeatNode" presStyleLbl="alignNode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E6BD6E46-17E4-4EA3-9618-EBCF82A6DCE7}" type="pres">
      <dgm:prSet presAssocID="{2DB35BE3-E27A-4ADB-BD50-15DA8DAE9E43}" presName="threeDotsPict" presStyleCnt="0"/>
      <dgm:spPr/>
    </dgm:pt>
    <dgm:pt modelId="{0CA0CEAF-6C4A-4E1D-9B3F-AAF1ECCC04C6}" type="pres">
      <dgm:prSet presAssocID="{2DB35BE3-E27A-4ADB-BD50-15DA8DAE9E43}" presName="dotPict_31" presStyleLbl="solidFgAcc1" presStyleIdx="3" presStyleCnt="30"/>
      <dgm:spPr/>
    </dgm:pt>
    <dgm:pt modelId="{4A341CDD-ECD2-41F7-B159-8629719FCFBD}" type="pres">
      <dgm:prSet presAssocID="{2DB35BE3-E27A-4ADB-BD50-15DA8DAE9E43}" presName="dotPict_32" presStyleLbl="solidFgAcc1" presStyleIdx="4" presStyleCnt="30"/>
      <dgm:spPr/>
    </dgm:pt>
    <dgm:pt modelId="{BE82D66E-D69D-4BF4-B50B-1F91609B0D60}" type="pres">
      <dgm:prSet presAssocID="{2DB35BE3-E27A-4ADB-BD50-15DA8DAE9E43}" presName="dotPict_33" presStyleLbl="solidFgAcc1" presStyleIdx="5" presStyleCnt="30"/>
      <dgm:spPr/>
    </dgm:pt>
    <dgm:pt modelId="{E46B8E43-05AA-49AD-86BC-F3D219E471B1}" type="pres">
      <dgm:prSet presAssocID="{FE06445B-22A2-4844-85D9-DBE27A5271D4}" presName="pictA4" presStyleCnt="0"/>
      <dgm:spPr/>
    </dgm:pt>
    <dgm:pt modelId="{BF666341-77A1-4108-9A69-2852B9515539}" type="pres">
      <dgm:prSet presAssocID="{FE06445B-22A2-4844-85D9-DBE27A5271D4}" presName="imageRepeatNode" presStyleLbl="alignNode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067F549D-3F79-48FF-880F-55A94C08AD51}" type="pres">
      <dgm:prSet presAssocID="{FE06445B-22A2-4844-85D9-DBE27A5271D4}" presName="fourDotsPict" presStyleCnt="0"/>
      <dgm:spPr/>
    </dgm:pt>
    <dgm:pt modelId="{31E5FC18-F4B8-465D-8FFC-485DA97E815C}" type="pres">
      <dgm:prSet presAssocID="{FE06445B-22A2-4844-85D9-DBE27A5271D4}" presName="dotPict_41" presStyleLbl="solidFgAcc1" presStyleIdx="6" presStyleCnt="30"/>
      <dgm:spPr/>
    </dgm:pt>
    <dgm:pt modelId="{03EEC789-8B90-457C-98A4-CC40A148463C}" type="pres">
      <dgm:prSet presAssocID="{FE06445B-22A2-4844-85D9-DBE27A5271D4}" presName="dotPict_42" presStyleLbl="solidFgAcc1" presStyleIdx="7" presStyleCnt="30"/>
      <dgm:spPr/>
    </dgm:pt>
    <dgm:pt modelId="{1245DEDE-673B-467B-AE50-0F69D06E9589}" type="pres">
      <dgm:prSet presAssocID="{FE06445B-22A2-4844-85D9-DBE27A5271D4}" presName="dotPict_43" presStyleLbl="solidFgAcc1" presStyleIdx="8" presStyleCnt="30"/>
      <dgm:spPr/>
    </dgm:pt>
    <dgm:pt modelId="{B7A1BE4B-88B6-4A7E-9F87-368C7BA6E460}" type="pres">
      <dgm:prSet presAssocID="{FE06445B-22A2-4844-85D9-DBE27A5271D4}" presName="dotPict_44" presStyleLbl="solidFgAcc1" presStyleIdx="9" presStyleCnt="30"/>
      <dgm:spPr/>
    </dgm:pt>
    <dgm:pt modelId="{9AE81749-D27E-4FC2-864F-3BFCE0A56E62}" type="pres">
      <dgm:prSet presAssocID="{84C479A1-84BF-476B-ABC5-1602CAB4A34F}" presName="pictA5" presStyleCnt="0"/>
      <dgm:spPr/>
    </dgm:pt>
    <dgm:pt modelId="{13939F27-01A1-43B0-8D04-4D2AE3EF0F78}" type="pres">
      <dgm:prSet presAssocID="{84C479A1-84BF-476B-ABC5-1602CAB4A34F}" presName="imageRepeatNode" presStyleLbl="alignNode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96FE14B3-61C0-4016-A8A4-00813B87ABF2}" type="pres">
      <dgm:prSet presAssocID="{84C479A1-84BF-476B-ABC5-1602CAB4A34F}" presName="fiveDotsPict" presStyleCnt="0"/>
      <dgm:spPr/>
    </dgm:pt>
    <dgm:pt modelId="{D2901432-21E8-403C-BDB9-2C6BE471364A}" type="pres">
      <dgm:prSet presAssocID="{84C479A1-84BF-476B-ABC5-1602CAB4A34F}" presName="dotPict_51" presStyleLbl="solidFgAcc1" presStyleIdx="10" presStyleCnt="30"/>
      <dgm:spPr/>
    </dgm:pt>
    <dgm:pt modelId="{67907C98-4C75-4BCD-A1F5-409ABD9755FF}" type="pres">
      <dgm:prSet presAssocID="{84C479A1-84BF-476B-ABC5-1602CAB4A34F}" presName="dotPict_52" presStyleLbl="solidFgAcc1" presStyleIdx="11" presStyleCnt="30"/>
      <dgm:spPr/>
    </dgm:pt>
    <dgm:pt modelId="{EC427206-A440-4D48-A760-76897E5E5C76}" type="pres">
      <dgm:prSet presAssocID="{84C479A1-84BF-476B-ABC5-1602CAB4A34F}" presName="dotPict_53" presStyleLbl="solidFgAcc1" presStyleIdx="12" presStyleCnt="30"/>
      <dgm:spPr/>
    </dgm:pt>
    <dgm:pt modelId="{4A342E51-EFCE-4526-BA22-A99DDB40AA2F}" type="pres">
      <dgm:prSet presAssocID="{84C479A1-84BF-476B-ABC5-1602CAB4A34F}" presName="dotPict_54" presStyleLbl="solidFgAcc1" presStyleIdx="13" presStyleCnt="30"/>
      <dgm:spPr/>
    </dgm:pt>
    <dgm:pt modelId="{E3B99CA0-7065-425C-9E12-0E42B870283D}" type="pres">
      <dgm:prSet presAssocID="{84C479A1-84BF-476B-ABC5-1602CAB4A34F}" presName="dotPict_55" presStyleLbl="solidFgAcc1" presStyleIdx="14" presStyleCnt="30"/>
      <dgm:spPr/>
    </dgm:pt>
    <dgm:pt modelId="{589ACA99-3EBC-4138-9941-F4048A49FDE0}" type="pres">
      <dgm:prSet presAssocID="{2128061C-B13D-48D3-BEEC-7B27D69E19C7}" presName="txLine" presStyleCnt="0"/>
      <dgm:spPr/>
    </dgm:pt>
    <dgm:pt modelId="{F2699A37-3F42-4451-A284-4BF826EBA952}" type="pres">
      <dgm:prSet presAssocID="{FA7EFDC4-5385-4ABC-B978-B2591F9CE89B}" presName="oneDotTx" presStyleCnt="0"/>
      <dgm:spPr/>
    </dgm:pt>
    <dgm:pt modelId="{6D843FBA-46A5-4FB2-8908-D28EC4A7DE7E}" type="pres">
      <dgm:prSet presAssocID="{FA7EFDC4-5385-4ABC-B978-B2591F9CE89B}" presName="dotTx_11" presStyleLbl="solidFgAcc1" presStyleIdx="15" presStyleCnt="30"/>
      <dgm:spPr/>
    </dgm:pt>
    <dgm:pt modelId="{C2AC1299-1C56-438E-99B5-FEF8CDE31B7C}" type="pres">
      <dgm:prSet presAssocID="{FA7EFDC4-5385-4ABC-B978-B2591F9CE89B}" presName="Name37" presStyleLbl="revTx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35A0C80-ADCD-4D8C-8C0D-B113C8190BD6}" type="pres">
      <dgm:prSet presAssocID="{C4F4C6A8-C2FD-44AD-8037-88A9356FEBF0}" presName="twoDotsTx" presStyleCnt="0"/>
      <dgm:spPr/>
    </dgm:pt>
    <dgm:pt modelId="{4F07BFD3-6C9D-4C5E-A825-36AE0AD8697B}" type="pres">
      <dgm:prSet presAssocID="{C4F4C6A8-C2FD-44AD-8037-88A9356FEBF0}" presName="dotTx_21" presStyleLbl="solidFgAcc1" presStyleIdx="16" presStyleCnt="30"/>
      <dgm:spPr/>
    </dgm:pt>
    <dgm:pt modelId="{3A03E051-5211-486A-93F9-6B80FE0ACF3F}" type="pres">
      <dgm:prSet presAssocID="{C4F4C6A8-C2FD-44AD-8037-88A9356FEBF0}" presName="dotTx_22" presStyleLbl="solidFgAcc1" presStyleIdx="17" presStyleCnt="30"/>
      <dgm:spPr/>
    </dgm:pt>
    <dgm:pt modelId="{64F916C3-FADF-451B-98CB-8EC3BFCD30F8}" type="pres">
      <dgm:prSet presAssocID="{C4F4C6A8-C2FD-44AD-8037-88A9356FEBF0}" presName="Name39" presStyleLbl="revTx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7ED9306-7EB0-423E-AB4F-C12D708CAD9F}" type="pres">
      <dgm:prSet presAssocID="{325DFB6C-D793-474D-B952-4F31A3A074A5}" presName="threeDotsTx" presStyleCnt="0"/>
      <dgm:spPr/>
    </dgm:pt>
    <dgm:pt modelId="{FEA94BEA-4AF1-4190-A003-BE946F2A1011}" type="pres">
      <dgm:prSet presAssocID="{325DFB6C-D793-474D-B952-4F31A3A074A5}" presName="dotTx_31" presStyleLbl="solidFgAcc1" presStyleIdx="18" presStyleCnt="30"/>
      <dgm:spPr/>
    </dgm:pt>
    <dgm:pt modelId="{3BFEA0FF-518D-486B-AF05-6BDE847FA1CA}" type="pres">
      <dgm:prSet presAssocID="{325DFB6C-D793-474D-B952-4F31A3A074A5}" presName="dotTx_32" presStyleLbl="solidFgAcc1" presStyleIdx="19" presStyleCnt="30"/>
      <dgm:spPr/>
    </dgm:pt>
    <dgm:pt modelId="{2D363702-96CD-41F5-8E58-5E220FE9A506}" type="pres">
      <dgm:prSet presAssocID="{325DFB6C-D793-474D-B952-4F31A3A074A5}" presName="dotTx_33" presStyleLbl="solidFgAcc1" presStyleIdx="20" presStyleCnt="30"/>
      <dgm:spPr/>
    </dgm:pt>
    <dgm:pt modelId="{F3295E13-24B4-417A-ADD5-721745533A41}" type="pres">
      <dgm:prSet presAssocID="{325DFB6C-D793-474D-B952-4F31A3A074A5}" presName="Name41" presStyleLbl="revTx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55CEB1F-FEA5-484A-AD19-AE0B4632E670}" type="pres">
      <dgm:prSet presAssocID="{EC25B777-BB53-423D-B662-53C46EEA55F6}" presName="fourDotsTx" presStyleCnt="0"/>
      <dgm:spPr/>
    </dgm:pt>
    <dgm:pt modelId="{56A54E15-1EB3-4E44-8BA5-FEB67C1D5063}" type="pres">
      <dgm:prSet presAssocID="{EC25B777-BB53-423D-B662-53C46EEA55F6}" presName="dotTx_41" presStyleLbl="solidFgAcc1" presStyleIdx="21" presStyleCnt="30"/>
      <dgm:spPr/>
    </dgm:pt>
    <dgm:pt modelId="{5896F74D-3248-4B36-9A43-AB9F74FA7825}" type="pres">
      <dgm:prSet presAssocID="{EC25B777-BB53-423D-B662-53C46EEA55F6}" presName="dotTx_42" presStyleLbl="solidFgAcc1" presStyleIdx="22" presStyleCnt="30"/>
      <dgm:spPr/>
    </dgm:pt>
    <dgm:pt modelId="{FDD4FC4E-8D8D-4912-B354-56AF01A30761}" type="pres">
      <dgm:prSet presAssocID="{EC25B777-BB53-423D-B662-53C46EEA55F6}" presName="dotTx_43" presStyleLbl="solidFgAcc1" presStyleIdx="23" presStyleCnt="30"/>
      <dgm:spPr/>
    </dgm:pt>
    <dgm:pt modelId="{A4C031D8-3762-4DDA-B73D-CEFDEA484BFD}" type="pres">
      <dgm:prSet presAssocID="{EC25B777-BB53-423D-B662-53C46EEA55F6}" presName="dotTx_44" presStyleLbl="solidFgAcc1" presStyleIdx="24" presStyleCnt="30"/>
      <dgm:spPr/>
    </dgm:pt>
    <dgm:pt modelId="{98142213-79F2-4031-A5D8-0B381B879C7C}" type="pres">
      <dgm:prSet presAssocID="{EC25B777-BB53-423D-B662-53C46EEA55F6}" presName="Name43" presStyleLbl="revTx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C18FB7-479A-481D-BFB3-B2BF0BC1F28A}" type="pres">
      <dgm:prSet presAssocID="{62593062-37F2-4D74-AD1F-B5D6F3277964}" presName="fiveDotsTx" presStyleCnt="0"/>
      <dgm:spPr/>
    </dgm:pt>
    <dgm:pt modelId="{E44A60DC-A145-41FB-8EAF-7DD3EA49F0F9}" type="pres">
      <dgm:prSet presAssocID="{62593062-37F2-4D74-AD1F-B5D6F3277964}" presName="dotTx_51" presStyleLbl="solidFgAcc1" presStyleIdx="25" presStyleCnt="30"/>
      <dgm:spPr/>
    </dgm:pt>
    <dgm:pt modelId="{29783046-8572-4277-9FBA-2830A4F0D1CE}" type="pres">
      <dgm:prSet presAssocID="{62593062-37F2-4D74-AD1F-B5D6F3277964}" presName="dotTx_52" presStyleLbl="solidFgAcc1" presStyleIdx="26" presStyleCnt="30"/>
      <dgm:spPr/>
    </dgm:pt>
    <dgm:pt modelId="{5DE2344D-15CB-4177-A48C-D861AE34D4D0}" type="pres">
      <dgm:prSet presAssocID="{62593062-37F2-4D74-AD1F-B5D6F3277964}" presName="dotTx_53" presStyleLbl="solidFgAcc1" presStyleIdx="27" presStyleCnt="30"/>
      <dgm:spPr/>
    </dgm:pt>
    <dgm:pt modelId="{367AD9E4-23F7-4F12-B7F9-D1BAB6B592FE}" type="pres">
      <dgm:prSet presAssocID="{62593062-37F2-4D74-AD1F-B5D6F3277964}" presName="dotTx_54" presStyleLbl="solidFgAcc1" presStyleIdx="28" presStyleCnt="30"/>
      <dgm:spPr/>
    </dgm:pt>
    <dgm:pt modelId="{D39A62CD-DFD5-44AC-A579-48E8A9F36C1E}" type="pres">
      <dgm:prSet presAssocID="{62593062-37F2-4D74-AD1F-B5D6F3277964}" presName="dotTx_55" presStyleLbl="solidFgAcc1" presStyleIdx="29" presStyleCnt="30"/>
      <dgm:spPr/>
    </dgm:pt>
    <dgm:pt modelId="{B4F3A2E2-853D-43F7-A72F-2511BFAA5A6D}" type="pres">
      <dgm:prSet presAssocID="{62593062-37F2-4D74-AD1F-B5D6F3277964}" presName="Name45" presStyleLbl="revTx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6AA6F7D-F419-4C4A-A926-864931982238}" type="presOf" srcId="{62593062-37F2-4D74-AD1F-B5D6F3277964}" destId="{B4F3A2E2-853D-43F7-A72F-2511BFAA5A6D}" srcOrd="0" destOrd="0" presId="urn:microsoft.com/office/officeart/2009/3/layout/SpiralPicture"/>
    <dgm:cxn modelId="{208684D9-EC10-4913-9801-74F5F4E06FD7}" type="presOf" srcId="{EC25B777-BB53-423D-B662-53C46EEA55F6}" destId="{98142213-79F2-4031-A5D8-0B381B879C7C}" srcOrd="0" destOrd="0" presId="urn:microsoft.com/office/officeart/2009/3/layout/SpiralPicture"/>
    <dgm:cxn modelId="{2F27AA10-1A41-45C2-84A2-1ED907C765D0}" type="presOf" srcId="{2DB35BE3-E27A-4ADB-BD50-15DA8DAE9E43}" destId="{F45EF118-BB52-4DE4-B885-9BC98EBA0DBF}" srcOrd="0" destOrd="0" presId="urn:microsoft.com/office/officeart/2009/3/layout/SpiralPicture"/>
    <dgm:cxn modelId="{421ADC03-293D-4781-86F3-286ECE03E5DA}" srcId="{2128061C-B13D-48D3-BEEC-7B27D69E19C7}" destId="{325DFB6C-D793-474D-B952-4F31A3A074A5}" srcOrd="2" destOrd="0" parTransId="{A0FB6184-4832-4A14-A170-6800DBBD0D75}" sibTransId="{2DB35BE3-E27A-4ADB-BD50-15DA8DAE9E43}"/>
    <dgm:cxn modelId="{38F2B8F9-5ABE-4630-94F9-05268D37B458}" type="presOf" srcId="{C4F4C6A8-C2FD-44AD-8037-88A9356FEBF0}" destId="{64F916C3-FADF-451B-98CB-8EC3BFCD30F8}" srcOrd="0" destOrd="0" presId="urn:microsoft.com/office/officeart/2009/3/layout/SpiralPicture"/>
    <dgm:cxn modelId="{1E4090F1-8C83-4651-A02D-31D13BA2F61C}" srcId="{2128061C-B13D-48D3-BEEC-7B27D69E19C7}" destId="{C4F4C6A8-C2FD-44AD-8037-88A9356FEBF0}" srcOrd="1" destOrd="0" parTransId="{60B4D975-3ED9-4CAD-A5AB-774C8411B1E6}" sibTransId="{3CB9F2CD-2548-4FFF-BFE2-B3EAA53D8DA5}"/>
    <dgm:cxn modelId="{F9C83847-0865-46EB-834C-D44914E95574}" type="presOf" srcId="{84C479A1-84BF-476B-ABC5-1602CAB4A34F}" destId="{13939F27-01A1-43B0-8D04-4D2AE3EF0F78}" srcOrd="0" destOrd="0" presId="urn:microsoft.com/office/officeart/2009/3/layout/SpiralPicture"/>
    <dgm:cxn modelId="{208914B8-74EA-4FAC-8549-72D280C49648}" srcId="{2128061C-B13D-48D3-BEEC-7B27D69E19C7}" destId="{62593062-37F2-4D74-AD1F-B5D6F3277964}" srcOrd="4" destOrd="0" parTransId="{041C3F98-3B5C-44DA-A36D-2FF5D736641E}" sibTransId="{84C479A1-84BF-476B-ABC5-1602CAB4A34F}"/>
    <dgm:cxn modelId="{B358778A-3459-437F-B004-D500E7A605D7}" type="presOf" srcId="{325DFB6C-D793-474D-B952-4F31A3A074A5}" destId="{F3295E13-24B4-417A-ADD5-721745533A41}" srcOrd="0" destOrd="0" presId="urn:microsoft.com/office/officeart/2009/3/layout/SpiralPicture"/>
    <dgm:cxn modelId="{453DCE3D-EA75-4F3A-B52F-27297E57A755}" srcId="{2128061C-B13D-48D3-BEEC-7B27D69E19C7}" destId="{FA7EFDC4-5385-4ABC-B978-B2591F9CE89B}" srcOrd="0" destOrd="0" parTransId="{5253D9E1-3585-456D-BA4A-D25EDBB91930}" sibTransId="{B25E7819-8973-4E76-8BB0-2993FE0DD95E}"/>
    <dgm:cxn modelId="{8B27B954-D90D-48BF-8352-6817842FEC80}" type="presOf" srcId="{B25E7819-8973-4E76-8BB0-2993FE0DD95E}" destId="{788B06C5-A2F9-422F-9BE7-E6D5710BA4C4}" srcOrd="0" destOrd="0" presId="urn:microsoft.com/office/officeart/2009/3/layout/SpiralPicture"/>
    <dgm:cxn modelId="{EF267D4B-FAF4-40D8-A818-6468265C2BBD}" type="presOf" srcId="{2128061C-B13D-48D3-BEEC-7B27D69E19C7}" destId="{A9805B33-A6FD-4E92-85A9-4CBD8DA97C9A}" srcOrd="0" destOrd="0" presId="urn:microsoft.com/office/officeart/2009/3/layout/SpiralPicture"/>
    <dgm:cxn modelId="{F68C78A1-768F-4F16-9197-22B421E99977}" srcId="{2128061C-B13D-48D3-BEEC-7B27D69E19C7}" destId="{EC25B777-BB53-423D-B662-53C46EEA55F6}" srcOrd="3" destOrd="0" parTransId="{0C9780F3-37D7-4046-8A9D-FEF6884CC32B}" sibTransId="{FE06445B-22A2-4844-85D9-DBE27A5271D4}"/>
    <dgm:cxn modelId="{5E078256-2898-44D7-B22D-0123D1AFC508}" type="presOf" srcId="{3CB9F2CD-2548-4FFF-BFE2-B3EAA53D8DA5}" destId="{CF5EBB73-65E5-42E1-97AD-A2E08D3CEE2F}" srcOrd="0" destOrd="0" presId="urn:microsoft.com/office/officeart/2009/3/layout/SpiralPicture"/>
    <dgm:cxn modelId="{2090FD30-5510-4289-9CE1-6D37452FC5EC}" type="presOf" srcId="{FE06445B-22A2-4844-85D9-DBE27A5271D4}" destId="{BF666341-77A1-4108-9A69-2852B9515539}" srcOrd="0" destOrd="0" presId="urn:microsoft.com/office/officeart/2009/3/layout/SpiralPicture"/>
    <dgm:cxn modelId="{14074F24-AE03-446A-A754-832DFD3FFAB7}" type="presOf" srcId="{FA7EFDC4-5385-4ABC-B978-B2591F9CE89B}" destId="{C2AC1299-1C56-438E-99B5-FEF8CDE31B7C}" srcOrd="0" destOrd="0" presId="urn:microsoft.com/office/officeart/2009/3/layout/SpiralPicture"/>
    <dgm:cxn modelId="{A3D46342-5E85-485A-AD9C-A41EE590B7E2}" type="presParOf" srcId="{A9805B33-A6FD-4E92-85A9-4CBD8DA97C9A}" destId="{941091E5-FE30-4383-BE1E-06A233D1A6DD}" srcOrd="0" destOrd="0" presId="urn:microsoft.com/office/officeart/2009/3/layout/SpiralPicture"/>
    <dgm:cxn modelId="{4648ED8F-42B0-4AD0-8C08-BB140E373530}" type="presParOf" srcId="{941091E5-FE30-4383-BE1E-06A233D1A6DD}" destId="{BD4FD3BE-13AE-48C6-AF0D-0CCC94D084CE}" srcOrd="0" destOrd="0" presId="urn:microsoft.com/office/officeart/2009/3/layout/SpiralPicture"/>
    <dgm:cxn modelId="{609A5A0A-411C-40EF-851E-59742ED0B0CA}" type="presParOf" srcId="{941091E5-FE30-4383-BE1E-06A233D1A6DD}" destId="{5D37B7D1-9756-4CF9-BC65-C373E432E40F}" srcOrd="1" destOrd="0" presId="urn:microsoft.com/office/officeart/2009/3/layout/SpiralPicture"/>
    <dgm:cxn modelId="{BB2FD840-FE79-463B-B2FD-279569703CEF}" type="presParOf" srcId="{941091E5-FE30-4383-BE1E-06A233D1A6DD}" destId="{30050D5C-2CB4-461F-BF36-B882553DC1B7}" srcOrd="2" destOrd="0" presId="urn:microsoft.com/office/officeart/2009/3/layout/SpiralPicture"/>
    <dgm:cxn modelId="{B3206774-6516-40F4-BFE8-5DD88AD086BB}" type="presParOf" srcId="{30050D5C-2CB4-461F-BF36-B882553DC1B7}" destId="{788B06C5-A2F9-422F-9BE7-E6D5710BA4C4}" srcOrd="0" destOrd="0" presId="urn:microsoft.com/office/officeart/2009/3/layout/SpiralPicture"/>
    <dgm:cxn modelId="{D32B22E1-63F8-457C-A638-E0C0F7957724}" type="presParOf" srcId="{941091E5-FE30-4383-BE1E-06A233D1A6DD}" destId="{F5140F3F-A748-499A-96C7-E33B7510B975}" srcOrd="3" destOrd="0" presId="urn:microsoft.com/office/officeart/2009/3/layout/SpiralPicture"/>
    <dgm:cxn modelId="{80BA9E69-D403-489C-BA6C-15BE956F2B22}" type="presParOf" srcId="{F5140F3F-A748-499A-96C7-E33B7510B975}" destId="{43522055-A2AA-443C-ADE7-F925FE068497}" srcOrd="0" destOrd="0" presId="urn:microsoft.com/office/officeart/2009/3/layout/SpiralPicture"/>
    <dgm:cxn modelId="{F03FD5A5-71C1-48F6-863A-A9F5B6670722}" type="presParOf" srcId="{941091E5-FE30-4383-BE1E-06A233D1A6DD}" destId="{F36CCE63-B4E6-4FF7-BC42-AED5807A6BD2}" srcOrd="4" destOrd="0" presId="urn:microsoft.com/office/officeart/2009/3/layout/SpiralPicture"/>
    <dgm:cxn modelId="{D0A1BCAE-A239-494F-A3A8-F79878319AD4}" type="presParOf" srcId="{F36CCE63-B4E6-4FF7-BC42-AED5807A6BD2}" destId="{CF5EBB73-65E5-42E1-97AD-A2E08D3CEE2F}" srcOrd="0" destOrd="0" presId="urn:microsoft.com/office/officeart/2009/3/layout/SpiralPicture"/>
    <dgm:cxn modelId="{688440CE-5111-40EF-9270-BE1DC09D5F44}" type="presParOf" srcId="{941091E5-FE30-4383-BE1E-06A233D1A6DD}" destId="{6C9FF2BB-E7D9-47BE-8261-2B03A2E5E127}" srcOrd="5" destOrd="0" presId="urn:microsoft.com/office/officeart/2009/3/layout/SpiralPicture"/>
    <dgm:cxn modelId="{F408065B-8DE9-49C1-8C41-650A719A0341}" type="presParOf" srcId="{6C9FF2BB-E7D9-47BE-8261-2B03A2E5E127}" destId="{C7B6722E-048C-45C7-909D-594DC615F146}" srcOrd="0" destOrd="0" presId="urn:microsoft.com/office/officeart/2009/3/layout/SpiralPicture"/>
    <dgm:cxn modelId="{483F2A77-B8A3-4EBB-8803-212122262C3C}" type="presParOf" srcId="{6C9FF2BB-E7D9-47BE-8261-2B03A2E5E127}" destId="{F85DE306-DA8B-4982-93F6-F0E71D3CB708}" srcOrd="1" destOrd="0" presId="urn:microsoft.com/office/officeart/2009/3/layout/SpiralPicture"/>
    <dgm:cxn modelId="{8E459808-FCE5-4EEA-9F0D-6D63383E6C97}" type="presParOf" srcId="{941091E5-FE30-4383-BE1E-06A233D1A6DD}" destId="{9C3726C7-F0FF-414B-9919-93852210DCB7}" srcOrd="6" destOrd="0" presId="urn:microsoft.com/office/officeart/2009/3/layout/SpiralPicture"/>
    <dgm:cxn modelId="{31CBAD4F-D2CE-41EC-AE71-D1975A070170}" type="presParOf" srcId="{9C3726C7-F0FF-414B-9919-93852210DCB7}" destId="{F45EF118-BB52-4DE4-B885-9BC98EBA0DBF}" srcOrd="0" destOrd="0" presId="urn:microsoft.com/office/officeart/2009/3/layout/SpiralPicture"/>
    <dgm:cxn modelId="{237F24D3-352E-4101-91D8-47C89F39ADBE}" type="presParOf" srcId="{941091E5-FE30-4383-BE1E-06A233D1A6DD}" destId="{E6BD6E46-17E4-4EA3-9618-EBCF82A6DCE7}" srcOrd="7" destOrd="0" presId="urn:microsoft.com/office/officeart/2009/3/layout/SpiralPicture"/>
    <dgm:cxn modelId="{F7C02376-92ED-4FD0-8B98-25DEAA3551AE}" type="presParOf" srcId="{E6BD6E46-17E4-4EA3-9618-EBCF82A6DCE7}" destId="{0CA0CEAF-6C4A-4E1D-9B3F-AAF1ECCC04C6}" srcOrd="0" destOrd="0" presId="urn:microsoft.com/office/officeart/2009/3/layout/SpiralPicture"/>
    <dgm:cxn modelId="{52AE8170-FB81-48F2-8AF9-91889AAE018A}" type="presParOf" srcId="{E6BD6E46-17E4-4EA3-9618-EBCF82A6DCE7}" destId="{4A341CDD-ECD2-41F7-B159-8629719FCFBD}" srcOrd="1" destOrd="0" presId="urn:microsoft.com/office/officeart/2009/3/layout/SpiralPicture"/>
    <dgm:cxn modelId="{704D70DB-1434-4691-B07D-D9B23694610E}" type="presParOf" srcId="{E6BD6E46-17E4-4EA3-9618-EBCF82A6DCE7}" destId="{BE82D66E-D69D-4BF4-B50B-1F91609B0D60}" srcOrd="2" destOrd="0" presId="urn:microsoft.com/office/officeart/2009/3/layout/SpiralPicture"/>
    <dgm:cxn modelId="{4FD9BADC-D637-421E-A090-D8B885C9AE97}" type="presParOf" srcId="{941091E5-FE30-4383-BE1E-06A233D1A6DD}" destId="{E46B8E43-05AA-49AD-86BC-F3D219E471B1}" srcOrd="8" destOrd="0" presId="urn:microsoft.com/office/officeart/2009/3/layout/SpiralPicture"/>
    <dgm:cxn modelId="{24EAFB96-D142-4938-89B0-9FF29C726C9B}" type="presParOf" srcId="{E46B8E43-05AA-49AD-86BC-F3D219E471B1}" destId="{BF666341-77A1-4108-9A69-2852B9515539}" srcOrd="0" destOrd="0" presId="urn:microsoft.com/office/officeart/2009/3/layout/SpiralPicture"/>
    <dgm:cxn modelId="{7E960451-EE55-4B95-870A-904C6AA96473}" type="presParOf" srcId="{941091E5-FE30-4383-BE1E-06A233D1A6DD}" destId="{067F549D-3F79-48FF-880F-55A94C08AD51}" srcOrd="9" destOrd="0" presId="urn:microsoft.com/office/officeart/2009/3/layout/SpiralPicture"/>
    <dgm:cxn modelId="{422A4BC3-EF71-4937-8204-FB2227238D59}" type="presParOf" srcId="{067F549D-3F79-48FF-880F-55A94C08AD51}" destId="{31E5FC18-F4B8-465D-8FFC-485DA97E815C}" srcOrd="0" destOrd="0" presId="urn:microsoft.com/office/officeart/2009/3/layout/SpiralPicture"/>
    <dgm:cxn modelId="{CCDA6F97-4E09-403F-84DF-9E60EF06F280}" type="presParOf" srcId="{067F549D-3F79-48FF-880F-55A94C08AD51}" destId="{03EEC789-8B90-457C-98A4-CC40A148463C}" srcOrd="1" destOrd="0" presId="urn:microsoft.com/office/officeart/2009/3/layout/SpiralPicture"/>
    <dgm:cxn modelId="{F1BE24EA-7A2B-412E-8105-A76870E52C09}" type="presParOf" srcId="{067F549D-3F79-48FF-880F-55A94C08AD51}" destId="{1245DEDE-673B-467B-AE50-0F69D06E9589}" srcOrd="2" destOrd="0" presId="urn:microsoft.com/office/officeart/2009/3/layout/SpiralPicture"/>
    <dgm:cxn modelId="{532B5996-5834-45C7-BE4D-3781E2D2F21B}" type="presParOf" srcId="{067F549D-3F79-48FF-880F-55A94C08AD51}" destId="{B7A1BE4B-88B6-4A7E-9F87-368C7BA6E460}" srcOrd="3" destOrd="0" presId="urn:microsoft.com/office/officeart/2009/3/layout/SpiralPicture"/>
    <dgm:cxn modelId="{D6651540-6F30-49A6-9DCA-CFE34E180DA4}" type="presParOf" srcId="{941091E5-FE30-4383-BE1E-06A233D1A6DD}" destId="{9AE81749-D27E-4FC2-864F-3BFCE0A56E62}" srcOrd="10" destOrd="0" presId="urn:microsoft.com/office/officeart/2009/3/layout/SpiralPicture"/>
    <dgm:cxn modelId="{F031C457-B7F5-49AB-8788-AC3274BF0515}" type="presParOf" srcId="{9AE81749-D27E-4FC2-864F-3BFCE0A56E62}" destId="{13939F27-01A1-43B0-8D04-4D2AE3EF0F78}" srcOrd="0" destOrd="0" presId="urn:microsoft.com/office/officeart/2009/3/layout/SpiralPicture"/>
    <dgm:cxn modelId="{C699D040-9A86-49A8-A7CA-9CCF477988F9}" type="presParOf" srcId="{941091E5-FE30-4383-BE1E-06A233D1A6DD}" destId="{96FE14B3-61C0-4016-A8A4-00813B87ABF2}" srcOrd="11" destOrd="0" presId="urn:microsoft.com/office/officeart/2009/3/layout/SpiralPicture"/>
    <dgm:cxn modelId="{8B86F9B3-CFC0-4BB2-AAAF-2C62CF045BCD}" type="presParOf" srcId="{96FE14B3-61C0-4016-A8A4-00813B87ABF2}" destId="{D2901432-21E8-403C-BDB9-2C6BE471364A}" srcOrd="0" destOrd="0" presId="urn:microsoft.com/office/officeart/2009/3/layout/SpiralPicture"/>
    <dgm:cxn modelId="{946FA8A8-1F56-42FD-B80E-E4324B5A809E}" type="presParOf" srcId="{96FE14B3-61C0-4016-A8A4-00813B87ABF2}" destId="{67907C98-4C75-4BCD-A1F5-409ABD9755FF}" srcOrd="1" destOrd="0" presId="urn:microsoft.com/office/officeart/2009/3/layout/SpiralPicture"/>
    <dgm:cxn modelId="{30BC8731-59A1-4A1F-915B-37EBDE40C2C5}" type="presParOf" srcId="{96FE14B3-61C0-4016-A8A4-00813B87ABF2}" destId="{EC427206-A440-4D48-A760-76897E5E5C76}" srcOrd="2" destOrd="0" presId="urn:microsoft.com/office/officeart/2009/3/layout/SpiralPicture"/>
    <dgm:cxn modelId="{72CD8979-C045-4D3F-A141-59403B467B0B}" type="presParOf" srcId="{96FE14B3-61C0-4016-A8A4-00813B87ABF2}" destId="{4A342E51-EFCE-4526-BA22-A99DDB40AA2F}" srcOrd="3" destOrd="0" presId="urn:microsoft.com/office/officeart/2009/3/layout/SpiralPicture"/>
    <dgm:cxn modelId="{27A35F35-516D-4F9F-8907-925B6A83999A}" type="presParOf" srcId="{96FE14B3-61C0-4016-A8A4-00813B87ABF2}" destId="{E3B99CA0-7065-425C-9E12-0E42B870283D}" srcOrd="4" destOrd="0" presId="urn:microsoft.com/office/officeart/2009/3/layout/SpiralPicture"/>
    <dgm:cxn modelId="{C0FF8695-4F4E-4397-910F-B4402BDD618D}" type="presParOf" srcId="{A9805B33-A6FD-4E92-85A9-4CBD8DA97C9A}" destId="{589ACA99-3EBC-4138-9941-F4048A49FDE0}" srcOrd="1" destOrd="0" presId="urn:microsoft.com/office/officeart/2009/3/layout/SpiralPicture"/>
    <dgm:cxn modelId="{5D5EBFB6-F5E0-4F57-994D-BC443654E895}" type="presParOf" srcId="{589ACA99-3EBC-4138-9941-F4048A49FDE0}" destId="{F2699A37-3F42-4451-A284-4BF826EBA952}" srcOrd="0" destOrd="0" presId="urn:microsoft.com/office/officeart/2009/3/layout/SpiralPicture"/>
    <dgm:cxn modelId="{8C209B4D-C7F6-478A-AAF5-C269B8F50D33}" type="presParOf" srcId="{F2699A37-3F42-4451-A284-4BF826EBA952}" destId="{6D843FBA-46A5-4FB2-8908-D28EC4A7DE7E}" srcOrd="0" destOrd="0" presId="urn:microsoft.com/office/officeart/2009/3/layout/SpiralPicture"/>
    <dgm:cxn modelId="{214CB2B2-A07B-4A7C-BE3C-6D9256720268}" type="presParOf" srcId="{589ACA99-3EBC-4138-9941-F4048A49FDE0}" destId="{C2AC1299-1C56-438E-99B5-FEF8CDE31B7C}" srcOrd="1" destOrd="0" presId="urn:microsoft.com/office/officeart/2009/3/layout/SpiralPicture"/>
    <dgm:cxn modelId="{4795B7DF-9714-4B35-A9CA-2453422B2EBA}" type="presParOf" srcId="{589ACA99-3EBC-4138-9941-F4048A49FDE0}" destId="{735A0C80-ADCD-4D8C-8C0D-B113C8190BD6}" srcOrd="2" destOrd="0" presId="urn:microsoft.com/office/officeart/2009/3/layout/SpiralPicture"/>
    <dgm:cxn modelId="{5E38F5EC-869F-47F2-8C28-BAB85D8664FE}" type="presParOf" srcId="{735A0C80-ADCD-4D8C-8C0D-B113C8190BD6}" destId="{4F07BFD3-6C9D-4C5E-A825-36AE0AD8697B}" srcOrd="0" destOrd="0" presId="urn:microsoft.com/office/officeart/2009/3/layout/SpiralPicture"/>
    <dgm:cxn modelId="{C465B836-7BCB-42D0-98E4-68967AFE9B9B}" type="presParOf" srcId="{735A0C80-ADCD-4D8C-8C0D-B113C8190BD6}" destId="{3A03E051-5211-486A-93F9-6B80FE0ACF3F}" srcOrd="1" destOrd="0" presId="urn:microsoft.com/office/officeart/2009/3/layout/SpiralPicture"/>
    <dgm:cxn modelId="{DC6516E7-FD81-406B-802E-D5C0CFC05728}" type="presParOf" srcId="{589ACA99-3EBC-4138-9941-F4048A49FDE0}" destId="{64F916C3-FADF-451B-98CB-8EC3BFCD30F8}" srcOrd="3" destOrd="0" presId="urn:microsoft.com/office/officeart/2009/3/layout/SpiralPicture"/>
    <dgm:cxn modelId="{B689D7D0-4D38-4E2F-97DA-89092C56A086}" type="presParOf" srcId="{589ACA99-3EBC-4138-9941-F4048A49FDE0}" destId="{B7ED9306-7EB0-423E-AB4F-C12D708CAD9F}" srcOrd="4" destOrd="0" presId="urn:microsoft.com/office/officeart/2009/3/layout/SpiralPicture"/>
    <dgm:cxn modelId="{99BAC2BD-E1F9-4023-A30B-D27195E641CA}" type="presParOf" srcId="{B7ED9306-7EB0-423E-AB4F-C12D708CAD9F}" destId="{FEA94BEA-4AF1-4190-A003-BE946F2A1011}" srcOrd="0" destOrd="0" presId="urn:microsoft.com/office/officeart/2009/3/layout/SpiralPicture"/>
    <dgm:cxn modelId="{F23F66E4-1A82-4B9B-88F5-B89476CD299C}" type="presParOf" srcId="{B7ED9306-7EB0-423E-AB4F-C12D708CAD9F}" destId="{3BFEA0FF-518D-486B-AF05-6BDE847FA1CA}" srcOrd="1" destOrd="0" presId="urn:microsoft.com/office/officeart/2009/3/layout/SpiralPicture"/>
    <dgm:cxn modelId="{868587DE-4250-47EC-8EA5-7B874FE98D18}" type="presParOf" srcId="{B7ED9306-7EB0-423E-AB4F-C12D708CAD9F}" destId="{2D363702-96CD-41F5-8E58-5E220FE9A506}" srcOrd="2" destOrd="0" presId="urn:microsoft.com/office/officeart/2009/3/layout/SpiralPicture"/>
    <dgm:cxn modelId="{C52BEBCA-7DB3-4EA4-814F-6725BD505F35}" type="presParOf" srcId="{589ACA99-3EBC-4138-9941-F4048A49FDE0}" destId="{F3295E13-24B4-417A-ADD5-721745533A41}" srcOrd="5" destOrd="0" presId="urn:microsoft.com/office/officeart/2009/3/layout/SpiralPicture"/>
    <dgm:cxn modelId="{81D7EAEA-62A1-4992-B78F-8517FB99BB4A}" type="presParOf" srcId="{589ACA99-3EBC-4138-9941-F4048A49FDE0}" destId="{355CEB1F-FEA5-484A-AD19-AE0B4632E670}" srcOrd="6" destOrd="0" presId="urn:microsoft.com/office/officeart/2009/3/layout/SpiralPicture"/>
    <dgm:cxn modelId="{4E08EEBD-692A-4807-AFBB-7B68B11A936D}" type="presParOf" srcId="{355CEB1F-FEA5-484A-AD19-AE0B4632E670}" destId="{56A54E15-1EB3-4E44-8BA5-FEB67C1D5063}" srcOrd="0" destOrd="0" presId="urn:microsoft.com/office/officeart/2009/3/layout/SpiralPicture"/>
    <dgm:cxn modelId="{2EC44A3D-500A-4410-B61A-E420B4EA7D05}" type="presParOf" srcId="{355CEB1F-FEA5-484A-AD19-AE0B4632E670}" destId="{5896F74D-3248-4B36-9A43-AB9F74FA7825}" srcOrd="1" destOrd="0" presId="urn:microsoft.com/office/officeart/2009/3/layout/SpiralPicture"/>
    <dgm:cxn modelId="{96E805B8-4A41-420E-B986-7A45310C15C1}" type="presParOf" srcId="{355CEB1F-FEA5-484A-AD19-AE0B4632E670}" destId="{FDD4FC4E-8D8D-4912-B354-56AF01A30761}" srcOrd="2" destOrd="0" presId="urn:microsoft.com/office/officeart/2009/3/layout/SpiralPicture"/>
    <dgm:cxn modelId="{4AF1DAFC-39B7-4CCB-8D18-ECEF19431036}" type="presParOf" srcId="{355CEB1F-FEA5-484A-AD19-AE0B4632E670}" destId="{A4C031D8-3762-4DDA-B73D-CEFDEA484BFD}" srcOrd="3" destOrd="0" presId="urn:microsoft.com/office/officeart/2009/3/layout/SpiralPicture"/>
    <dgm:cxn modelId="{E1532B28-B66B-41FE-97DC-BBCD098EFFB7}" type="presParOf" srcId="{589ACA99-3EBC-4138-9941-F4048A49FDE0}" destId="{98142213-79F2-4031-A5D8-0B381B879C7C}" srcOrd="7" destOrd="0" presId="urn:microsoft.com/office/officeart/2009/3/layout/SpiralPicture"/>
    <dgm:cxn modelId="{0D62D792-30ED-46DB-B9C4-5627CED6731E}" type="presParOf" srcId="{589ACA99-3EBC-4138-9941-F4048A49FDE0}" destId="{FDC18FB7-479A-481D-BFB3-B2BF0BC1F28A}" srcOrd="8" destOrd="0" presId="urn:microsoft.com/office/officeart/2009/3/layout/SpiralPicture"/>
    <dgm:cxn modelId="{98EB7336-B650-4D46-AE6F-579C877E7A23}" type="presParOf" srcId="{FDC18FB7-479A-481D-BFB3-B2BF0BC1F28A}" destId="{E44A60DC-A145-41FB-8EAF-7DD3EA49F0F9}" srcOrd="0" destOrd="0" presId="urn:microsoft.com/office/officeart/2009/3/layout/SpiralPicture"/>
    <dgm:cxn modelId="{5CB03511-88C7-472B-8D98-CB0F7406B6AA}" type="presParOf" srcId="{FDC18FB7-479A-481D-BFB3-B2BF0BC1F28A}" destId="{29783046-8572-4277-9FBA-2830A4F0D1CE}" srcOrd="1" destOrd="0" presId="urn:microsoft.com/office/officeart/2009/3/layout/SpiralPicture"/>
    <dgm:cxn modelId="{6C30F709-06F7-4A10-9CA4-FB038E434723}" type="presParOf" srcId="{FDC18FB7-479A-481D-BFB3-B2BF0BC1F28A}" destId="{5DE2344D-15CB-4177-A48C-D861AE34D4D0}" srcOrd="2" destOrd="0" presId="urn:microsoft.com/office/officeart/2009/3/layout/SpiralPicture"/>
    <dgm:cxn modelId="{4C024323-151B-4651-8935-F0BED626E915}" type="presParOf" srcId="{FDC18FB7-479A-481D-BFB3-B2BF0BC1F28A}" destId="{367AD9E4-23F7-4F12-B7F9-D1BAB6B592FE}" srcOrd="3" destOrd="0" presId="urn:microsoft.com/office/officeart/2009/3/layout/SpiralPicture"/>
    <dgm:cxn modelId="{B45AA53A-AD3A-4CDA-9DFD-96DB15DD8843}" type="presParOf" srcId="{FDC18FB7-479A-481D-BFB3-B2BF0BC1F28A}" destId="{D39A62CD-DFD5-44AC-A579-48E8A9F36C1E}" srcOrd="4" destOrd="0" presId="urn:microsoft.com/office/officeart/2009/3/layout/SpiralPicture"/>
    <dgm:cxn modelId="{AF2AB02D-771F-42A2-BEB5-3DDB9FF94161}" type="presParOf" srcId="{589ACA99-3EBC-4138-9941-F4048A49FDE0}" destId="{B4F3A2E2-853D-43F7-A72F-2511BFAA5A6D}" srcOrd="9" destOrd="0" presId="urn:microsoft.com/office/officeart/2009/3/layout/Spiral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E74813-2F55-45CB-9452-B7150655A195}">
      <dsp:nvSpPr>
        <dsp:cNvPr id="0" name=""/>
        <dsp:cNvSpPr/>
      </dsp:nvSpPr>
      <dsp:spPr>
        <a:xfrm>
          <a:off x="0" y="146380"/>
          <a:ext cx="4490518" cy="4490518"/>
        </a:xfrm>
        <a:prstGeom prst="rect">
          <a:avLst/>
        </a:prstGeom>
        <a:blipFill>
          <a:blip xmlns:r="http://schemas.openxmlformats.org/officeDocument/2006/relationships" r:embed="rId1"/>
          <a:stretch>
            <a:fillRect/>
          </a:stretch>
        </a:blip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D8976-2B17-4B92-9B43-2C6C328D6CC2}">
      <dsp:nvSpPr>
        <dsp:cNvPr id="0" name=""/>
        <dsp:cNvSpPr/>
      </dsp:nvSpPr>
      <dsp:spPr>
        <a:xfrm>
          <a:off x="4336006" y="4482386"/>
          <a:ext cx="77256" cy="772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749ECF-A422-4E5D-8A68-6A1801A87616}">
      <dsp:nvSpPr>
        <dsp:cNvPr id="0" name=""/>
        <dsp:cNvSpPr/>
      </dsp:nvSpPr>
      <dsp:spPr>
        <a:xfrm>
          <a:off x="4584964" y="146380"/>
          <a:ext cx="2730235" cy="2730235"/>
        </a:xfrm>
        <a:prstGeom prst="rect">
          <a:avLst/>
        </a:prstGeom>
        <a:blipFill>
          <a:blip xmlns:r="http://schemas.openxmlformats.org/officeDocument/2006/relationships" r:embed="rId2"/>
          <a:stretch>
            <a:fillRect/>
          </a:stretch>
        </a:blip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2BCFA3-086E-47D4-A37A-61BB5F2574DF}">
      <dsp:nvSpPr>
        <dsp:cNvPr id="0" name=""/>
        <dsp:cNvSpPr/>
      </dsp:nvSpPr>
      <dsp:spPr>
        <a:xfrm>
          <a:off x="7044803" y="2722103"/>
          <a:ext cx="77256" cy="772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E60642-4A36-40E5-B831-2A34F4B120C2}">
      <dsp:nvSpPr>
        <dsp:cNvPr id="0" name=""/>
        <dsp:cNvSpPr/>
      </dsp:nvSpPr>
      <dsp:spPr>
        <a:xfrm>
          <a:off x="7160687" y="2722103"/>
          <a:ext cx="77256" cy="772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834713-A55D-4342-B831-828B726B2009}">
      <dsp:nvSpPr>
        <dsp:cNvPr id="0" name=""/>
        <dsp:cNvSpPr/>
      </dsp:nvSpPr>
      <dsp:spPr>
        <a:xfrm>
          <a:off x="5649217" y="2970916"/>
          <a:ext cx="1665982" cy="1665982"/>
        </a:xfrm>
        <a:prstGeom prst="rect">
          <a:avLst/>
        </a:prstGeom>
        <a:blipFill>
          <a:blip xmlns:r="http://schemas.openxmlformats.org/officeDocument/2006/relationships" r:embed="rId3"/>
          <a:stretch>
            <a:fillRect/>
          </a:stretch>
        </a:blip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E5F5C4-009B-4E00-AADF-CAE07131ACF5}">
      <dsp:nvSpPr>
        <dsp:cNvPr id="0" name=""/>
        <dsp:cNvSpPr/>
      </dsp:nvSpPr>
      <dsp:spPr>
        <a:xfrm>
          <a:off x="6986860" y="4482386"/>
          <a:ext cx="77256" cy="772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AC6BDA-BE57-4431-B64B-6537FD26E910}">
      <dsp:nvSpPr>
        <dsp:cNvPr id="0" name=""/>
        <dsp:cNvSpPr/>
      </dsp:nvSpPr>
      <dsp:spPr>
        <a:xfrm>
          <a:off x="7073774" y="4395473"/>
          <a:ext cx="77256" cy="772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94E639-603B-44A9-97FE-584DEFB13074}">
      <dsp:nvSpPr>
        <dsp:cNvPr id="0" name=""/>
        <dsp:cNvSpPr/>
      </dsp:nvSpPr>
      <dsp:spPr>
        <a:xfrm>
          <a:off x="7160687" y="4308559"/>
          <a:ext cx="77256" cy="772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7F7BAA-E851-4D74-98D7-44B5460DFE97}">
      <dsp:nvSpPr>
        <dsp:cNvPr id="0" name=""/>
        <dsp:cNvSpPr/>
      </dsp:nvSpPr>
      <dsp:spPr>
        <a:xfrm>
          <a:off x="4584964" y="3666946"/>
          <a:ext cx="969952" cy="969952"/>
        </a:xfrm>
        <a:prstGeom prst="rect">
          <a:avLst/>
        </a:prstGeom>
        <a:blipFill>
          <a:blip xmlns:r="http://schemas.openxmlformats.org/officeDocument/2006/relationships" r:embed="rId4"/>
          <a:stretch>
            <a:fillRect/>
          </a:stretch>
        </a:blip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D0847-9295-473D-8AB9-D689D1C778C3}">
      <dsp:nvSpPr>
        <dsp:cNvPr id="0" name=""/>
        <dsp:cNvSpPr/>
      </dsp:nvSpPr>
      <dsp:spPr>
        <a:xfrm>
          <a:off x="5284519" y="4366502"/>
          <a:ext cx="77256" cy="772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33C1F9-4B66-49FC-B9C4-3E66E3FD971D}">
      <dsp:nvSpPr>
        <dsp:cNvPr id="0" name=""/>
        <dsp:cNvSpPr/>
      </dsp:nvSpPr>
      <dsp:spPr>
        <a:xfrm>
          <a:off x="5400404" y="4366502"/>
          <a:ext cx="77256" cy="772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5B8D4A-0DB4-455E-990F-EDB671539D72}">
      <dsp:nvSpPr>
        <dsp:cNvPr id="0" name=""/>
        <dsp:cNvSpPr/>
      </dsp:nvSpPr>
      <dsp:spPr>
        <a:xfrm>
          <a:off x="5284519" y="4482386"/>
          <a:ext cx="77256" cy="772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9BCC92-CE5D-4A8F-9D7B-F164F9B09C05}">
      <dsp:nvSpPr>
        <dsp:cNvPr id="0" name=""/>
        <dsp:cNvSpPr/>
      </dsp:nvSpPr>
      <dsp:spPr>
        <a:xfrm>
          <a:off x="5400404" y="4482386"/>
          <a:ext cx="77256" cy="772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4A079D-8638-4143-A06D-CD9A22BF9121}">
      <dsp:nvSpPr>
        <dsp:cNvPr id="0" name=""/>
        <dsp:cNvSpPr/>
      </dsp:nvSpPr>
      <dsp:spPr>
        <a:xfrm>
          <a:off x="4584964" y="2970916"/>
          <a:ext cx="969952" cy="597239"/>
        </a:xfrm>
        <a:prstGeom prst="rect">
          <a:avLst/>
        </a:prstGeom>
        <a:blipFill>
          <a:blip xmlns:r="http://schemas.openxmlformats.org/officeDocument/2006/relationships" r:embed="rId5"/>
          <a:stretch>
            <a:fillRect/>
          </a:stretch>
        </a:blip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00816A-D277-4F1A-BBB3-EF16BCA51A82}">
      <dsp:nvSpPr>
        <dsp:cNvPr id="0" name=""/>
        <dsp:cNvSpPr/>
      </dsp:nvSpPr>
      <dsp:spPr>
        <a:xfrm>
          <a:off x="5226577" y="3413642"/>
          <a:ext cx="77256" cy="772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6FA6B7-0F2E-4A12-BF2D-9242711F0CE0}">
      <dsp:nvSpPr>
        <dsp:cNvPr id="0" name=""/>
        <dsp:cNvSpPr/>
      </dsp:nvSpPr>
      <dsp:spPr>
        <a:xfrm>
          <a:off x="5313490" y="3326729"/>
          <a:ext cx="77256" cy="772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25475D-63DF-4387-97D0-E54DCBA5BBE1}">
      <dsp:nvSpPr>
        <dsp:cNvPr id="0" name=""/>
        <dsp:cNvSpPr/>
      </dsp:nvSpPr>
      <dsp:spPr>
        <a:xfrm>
          <a:off x="5400404" y="3239816"/>
          <a:ext cx="77256" cy="772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C8D158-2051-47D5-9E98-1E699028C736}">
      <dsp:nvSpPr>
        <dsp:cNvPr id="0" name=""/>
        <dsp:cNvSpPr/>
      </dsp:nvSpPr>
      <dsp:spPr>
        <a:xfrm>
          <a:off x="5226577" y="3239816"/>
          <a:ext cx="77256" cy="772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56980B-FD4A-4062-B22E-225C5C424A77}">
      <dsp:nvSpPr>
        <dsp:cNvPr id="0" name=""/>
        <dsp:cNvSpPr/>
      </dsp:nvSpPr>
      <dsp:spPr>
        <a:xfrm>
          <a:off x="5400404" y="3413642"/>
          <a:ext cx="77256" cy="772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277507-AC7F-4C26-8AEE-F5576450F322}">
      <dsp:nvSpPr>
        <dsp:cNvPr id="0" name=""/>
        <dsp:cNvSpPr/>
      </dsp:nvSpPr>
      <dsp:spPr>
        <a:xfrm>
          <a:off x="499497" y="4767268"/>
          <a:ext cx="77256" cy="772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07B9C3-BCD1-42F8-8D65-5C4AE1833484}">
      <dsp:nvSpPr>
        <dsp:cNvPr id="0" name=""/>
        <dsp:cNvSpPr/>
      </dsp:nvSpPr>
      <dsp:spPr>
        <a:xfrm>
          <a:off x="576753" y="4636898"/>
          <a:ext cx="1170000" cy="33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165100" rIns="462280" bIns="0" numCol="1" spcCol="1270" anchor="ctr" anchorCtr="0">
          <a:noAutofit/>
        </a:bodyPr>
        <a:lstStyle/>
        <a:p>
          <a:pPr lvl="0" algn="ct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500" kern="1200"/>
        </a:p>
      </dsp:txBody>
      <dsp:txXfrm>
        <a:off x="576753" y="4636898"/>
        <a:ext cx="1170000" cy="337996"/>
      </dsp:txXfrm>
    </dsp:sp>
    <dsp:sp modelId="{87AD0853-6D81-448D-ABA6-ACAFD2A34114}">
      <dsp:nvSpPr>
        <dsp:cNvPr id="0" name=""/>
        <dsp:cNvSpPr/>
      </dsp:nvSpPr>
      <dsp:spPr>
        <a:xfrm>
          <a:off x="1746753" y="4767268"/>
          <a:ext cx="77256" cy="772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68A160-81B5-4B04-90D7-B872F9AB49C8}">
      <dsp:nvSpPr>
        <dsp:cNvPr id="0" name=""/>
        <dsp:cNvSpPr/>
      </dsp:nvSpPr>
      <dsp:spPr>
        <a:xfrm>
          <a:off x="1862637" y="4767268"/>
          <a:ext cx="77256" cy="772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BB7921-0903-43D3-A346-610E42692B61}">
      <dsp:nvSpPr>
        <dsp:cNvPr id="0" name=""/>
        <dsp:cNvSpPr/>
      </dsp:nvSpPr>
      <dsp:spPr>
        <a:xfrm>
          <a:off x="1939893" y="4636898"/>
          <a:ext cx="1170000" cy="33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165100" rIns="462280" bIns="0" numCol="1" spcCol="1270" anchor="ctr" anchorCtr="0">
          <a:noAutofit/>
        </a:bodyPr>
        <a:lstStyle/>
        <a:p>
          <a:pPr lvl="0" algn="ct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500" kern="1200"/>
        </a:p>
      </dsp:txBody>
      <dsp:txXfrm>
        <a:off x="1939893" y="4636898"/>
        <a:ext cx="1170000" cy="337996"/>
      </dsp:txXfrm>
    </dsp:sp>
    <dsp:sp modelId="{DEF22451-71C1-44A7-A86E-5F626903BA68}">
      <dsp:nvSpPr>
        <dsp:cNvPr id="0" name=""/>
        <dsp:cNvSpPr/>
      </dsp:nvSpPr>
      <dsp:spPr>
        <a:xfrm>
          <a:off x="3109893" y="4854182"/>
          <a:ext cx="77256" cy="772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98D102-72BB-4732-AA79-B4411188E087}">
      <dsp:nvSpPr>
        <dsp:cNvPr id="0" name=""/>
        <dsp:cNvSpPr/>
      </dsp:nvSpPr>
      <dsp:spPr>
        <a:xfrm>
          <a:off x="3196807" y="4767268"/>
          <a:ext cx="77256" cy="772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ED74A4-1384-4CC8-9DD0-BAB97828EF9B}">
      <dsp:nvSpPr>
        <dsp:cNvPr id="0" name=""/>
        <dsp:cNvSpPr/>
      </dsp:nvSpPr>
      <dsp:spPr>
        <a:xfrm>
          <a:off x="3283720" y="4680355"/>
          <a:ext cx="77256" cy="772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429CA2-B7E2-44C0-8A53-4BCC69D996D1}">
      <dsp:nvSpPr>
        <dsp:cNvPr id="0" name=""/>
        <dsp:cNvSpPr/>
      </dsp:nvSpPr>
      <dsp:spPr>
        <a:xfrm>
          <a:off x="3360976" y="4636898"/>
          <a:ext cx="1170000" cy="33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165100" rIns="462280" bIns="0" numCol="1" spcCol="1270" anchor="ctr" anchorCtr="0">
          <a:noAutofit/>
        </a:bodyPr>
        <a:lstStyle/>
        <a:p>
          <a:pPr lvl="0" algn="ct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500" kern="1200"/>
        </a:p>
      </dsp:txBody>
      <dsp:txXfrm>
        <a:off x="3360976" y="4636898"/>
        <a:ext cx="1170000" cy="337996"/>
      </dsp:txXfrm>
    </dsp:sp>
    <dsp:sp modelId="{0F85F6E7-1A97-4F00-847A-73C639595253}">
      <dsp:nvSpPr>
        <dsp:cNvPr id="0" name=""/>
        <dsp:cNvSpPr/>
      </dsp:nvSpPr>
      <dsp:spPr>
        <a:xfrm>
          <a:off x="4530976" y="4709326"/>
          <a:ext cx="77256" cy="772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2F063F-F490-48D2-AE56-F6355DD8F4B4}">
      <dsp:nvSpPr>
        <dsp:cNvPr id="0" name=""/>
        <dsp:cNvSpPr/>
      </dsp:nvSpPr>
      <dsp:spPr>
        <a:xfrm>
          <a:off x="4646860" y="4709326"/>
          <a:ext cx="77256" cy="772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A9AFBA-4074-4F1E-A4C5-22A0CF958B5F}">
      <dsp:nvSpPr>
        <dsp:cNvPr id="0" name=""/>
        <dsp:cNvSpPr/>
      </dsp:nvSpPr>
      <dsp:spPr>
        <a:xfrm>
          <a:off x="4530976" y="4825210"/>
          <a:ext cx="77256" cy="772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CA5BEC-4690-44A6-9F79-37F0095A82BD}">
      <dsp:nvSpPr>
        <dsp:cNvPr id="0" name=""/>
        <dsp:cNvSpPr/>
      </dsp:nvSpPr>
      <dsp:spPr>
        <a:xfrm>
          <a:off x="4646860" y="4825210"/>
          <a:ext cx="77256" cy="772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03F16D-53EF-4237-AD94-D13DC1DFEA5F}">
      <dsp:nvSpPr>
        <dsp:cNvPr id="0" name=""/>
        <dsp:cNvSpPr/>
      </dsp:nvSpPr>
      <dsp:spPr>
        <a:xfrm>
          <a:off x="4724117" y="4636898"/>
          <a:ext cx="1170000" cy="33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165100" rIns="462280" bIns="0" numCol="1" spcCol="1270" anchor="ctr" anchorCtr="0">
          <a:noAutofit/>
        </a:bodyPr>
        <a:lstStyle/>
        <a:p>
          <a:pPr lvl="0" algn="ct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500" kern="1200"/>
        </a:p>
      </dsp:txBody>
      <dsp:txXfrm>
        <a:off x="4724117" y="4636898"/>
        <a:ext cx="1170000" cy="337996"/>
      </dsp:txXfrm>
    </dsp:sp>
    <dsp:sp modelId="{D9A991FD-4136-4F42-A29F-382129433352}">
      <dsp:nvSpPr>
        <dsp:cNvPr id="0" name=""/>
        <dsp:cNvSpPr/>
      </dsp:nvSpPr>
      <dsp:spPr>
        <a:xfrm>
          <a:off x="5894117" y="4854182"/>
          <a:ext cx="77256" cy="772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CA2EC0-A3FF-47B8-8143-F44FDED0EFC0}">
      <dsp:nvSpPr>
        <dsp:cNvPr id="0" name=""/>
        <dsp:cNvSpPr/>
      </dsp:nvSpPr>
      <dsp:spPr>
        <a:xfrm>
          <a:off x="5981030" y="4767268"/>
          <a:ext cx="77256" cy="772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AD4D93-20E1-48C1-8D42-374D99A2ED11}">
      <dsp:nvSpPr>
        <dsp:cNvPr id="0" name=""/>
        <dsp:cNvSpPr/>
      </dsp:nvSpPr>
      <dsp:spPr>
        <a:xfrm>
          <a:off x="6067943" y="4680355"/>
          <a:ext cx="77256" cy="772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196A92-C34C-4609-91CE-7E32E0D6D0CE}">
      <dsp:nvSpPr>
        <dsp:cNvPr id="0" name=""/>
        <dsp:cNvSpPr/>
      </dsp:nvSpPr>
      <dsp:spPr>
        <a:xfrm>
          <a:off x="5894117" y="4680355"/>
          <a:ext cx="77256" cy="772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9637D4-0B57-423C-8516-5B14E6A93FA8}">
      <dsp:nvSpPr>
        <dsp:cNvPr id="0" name=""/>
        <dsp:cNvSpPr/>
      </dsp:nvSpPr>
      <dsp:spPr>
        <a:xfrm>
          <a:off x="6067943" y="4854182"/>
          <a:ext cx="77256" cy="772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7CDE35-1BEA-428A-83BC-C2E6FD6C73E5}">
      <dsp:nvSpPr>
        <dsp:cNvPr id="0" name=""/>
        <dsp:cNvSpPr/>
      </dsp:nvSpPr>
      <dsp:spPr>
        <a:xfrm>
          <a:off x="6145199" y="4636898"/>
          <a:ext cx="1170000" cy="33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165100" rIns="462280" bIns="0" numCol="1" spcCol="1270" anchor="ctr" anchorCtr="0">
          <a:noAutofit/>
        </a:bodyPr>
        <a:lstStyle/>
        <a:p>
          <a:pPr lvl="0" algn="ct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500" kern="1200"/>
        </a:p>
      </dsp:txBody>
      <dsp:txXfrm>
        <a:off x="6145199" y="4636898"/>
        <a:ext cx="1170000" cy="3379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8B06C5-A2F9-422F-9BE7-E6D5710BA4C4}">
      <dsp:nvSpPr>
        <dsp:cNvPr id="0" name=""/>
        <dsp:cNvSpPr/>
      </dsp:nvSpPr>
      <dsp:spPr>
        <a:xfrm>
          <a:off x="0" y="184459"/>
          <a:ext cx="4490518" cy="4490518"/>
        </a:xfrm>
        <a:prstGeom prst="rect">
          <a:avLst/>
        </a:prstGeom>
        <a:solidFill>
          <a:schemeClr val="accent1">
            <a:lumMod val="5000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522055-A2AA-443C-ADE7-F925FE068497}">
      <dsp:nvSpPr>
        <dsp:cNvPr id="0" name=""/>
        <dsp:cNvSpPr/>
      </dsp:nvSpPr>
      <dsp:spPr>
        <a:xfrm>
          <a:off x="4336006" y="4482386"/>
          <a:ext cx="77256" cy="772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5EBB73-65E5-42E1-97AD-A2E08D3CEE2F}">
      <dsp:nvSpPr>
        <dsp:cNvPr id="0" name=""/>
        <dsp:cNvSpPr/>
      </dsp:nvSpPr>
      <dsp:spPr>
        <a:xfrm>
          <a:off x="4584964" y="146380"/>
          <a:ext cx="2730235" cy="2730235"/>
        </a:xfrm>
        <a:prstGeom prst="rect">
          <a:avLst/>
        </a:prstGeom>
        <a:solidFill>
          <a:schemeClr val="accent5">
            <a:lumMod val="7500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6722E-048C-45C7-909D-594DC615F146}">
      <dsp:nvSpPr>
        <dsp:cNvPr id="0" name=""/>
        <dsp:cNvSpPr/>
      </dsp:nvSpPr>
      <dsp:spPr>
        <a:xfrm>
          <a:off x="7044803" y="2722103"/>
          <a:ext cx="77256" cy="772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5DE306-DA8B-4982-93F6-F0E71D3CB708}">
      <dsp:nvSpPr>
        <dsp:cNvPr id="0" name=""/>
        <dsp:cNvSpPr/>
      </dsp:nvSpPr>
      <dsp:spPr>
        <a:xfrm>
          <a:off x="7160687" y="2722103"/>
          <a:ext cx="77256" cy="772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5EF118-BB52-4DE4-B885-9BC98EBA0DBF}">
      <dsp:nvSpPr>
        <dsp:cNvPr id="0" name=""/>
        <dsp:cNvSpPr/>
      </dsp:nvSpPr>
      <dsp:spPr>
        <a:xfrm>
          <a:off x="5649217" y="2970916"/>
          <a:ext cx="1665982" cy="1665982"/>
        </a:xfrm>
        <a:prstGeom prst="rect">
          <a:avLst/>
        </a:prstGeom>
        <a:solidFill>
          <a:schemeClr val="accent1">
            <a:lumMod val="5000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A0CEAF-6C4A-4E1D-9B3F-AAF1ECCC04C6}">
      <dsp:nvSpPr>
        <dsp:cNvPr id="0" name=""/>
        <dsp:cNvSpPr/>
      </dsp:nvSpPr>
      <dsp:spPr>
        <a:xfrm>
          <a:off x="6986860" y="4482386"/>
          <a:ext cx="77256" cy="772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341CDD-ECD2-41F7-B159-8629719FCFBD}">
      <dsp:nvSpPr>
        <dsp:cNvPr id="0" name=""/>
        <dsp:cNvSpPr/>
      </dsp:nvSpPr>
      <dsp:spPr>
        <a:xfrm>
          <a:off x="7073774" y="4395473"/>
          <a:ext cx="77256" cy="772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82D66E-D69D-4BF4-B50B-1F91609B0D60}">
      <dsp:nvSpPr>
        <dsp:cNvPr id="0" name=""/>
        <dsp:cNvSpPr/>
      </dsp:nvSpPr>
      <dsp:spPr>
        <a:xfrm>
          <a:off x="7160687" y="4308559"/>
          <a:ext cx="77256" cy="772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666341-77A1-4108-9A69-2852B9515539}">
      <dsp:nvSpPr>
        <dsp:cNvPr id="0" name=""/>
        <dsp:cNvSpPr/>
      </dsp:nvSpPr>
      <dsp:spPr>
        <a:xfrm>
          <a:off x="4584964" y="3666946"/>
          <a:ext cx="969952" cy="9699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E5FC18-F4B8-465D-8FFC-485DA97E815C}">
      <dsp:nvSpPr>
        <dsp:cNvPr id="0" name=""/>
        <dsp:cNvSpPr/>
      </dsp:nvSpPr>
      <dsp:spPr>
        <a:xfrm>
          <a:off x="5284519" y="4366502"/>
          <a:ext cx="77256" cy="772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EEC789-8B90-457C-98A4-CC40A148463C}">
      <dsp:nvSpPr>
        <dsp:cNvPr id="0" name=""/>
        <dsp:cNvSpPr/>
      </dsp:nvSpPr>
      <dsp:spPr>
        <a:xfrm>
          <a:off x="5400404" y="4366502"/>
          <a:ext cx="77256" cy="772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45DEDE-673B-467B-AE50-0F69D06E9589}">
      <dsp:nvSpPr>
        <dsp:cNvPr id="0" name=""/>
        <dsp:cNvSpPr/>
      </dsp:nvSpPr>
      <dsp:spPr>
        <a:xfrm>
          <a:off x="5284519" y="4482386"/>
          <a:ext cx="77256" cy="772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A1BE4B-88B6-4A7E-9F87-368C7BA6E460}">
      <dsp:nvSpPr>
        <dsp:cNvPr id="0" name=""/>
        <dsp:cNvSpPr/>
      </dsp:nvSpPr>
      <dsp:spPr>
        <a:xfrm>
          <a:off x="5400404" y="4482386"/>
          <a:ext cx="77256" cy="772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939F27-01A1-43B0-8D04-4D2AE3EF0F78}">
      <dsp:nvSpPr>
        <dsp:cNvPr id="0" name=""/>
        <dsp:cNvSpPr/>
      </dsp:nvSpPr>
      <dsp:spPr>
        <a:xfrm>
          <a:off x="4584964" y="2970916"/>
          <a:ext cx="969952" cy="5972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901432-21E8-403C-BDB9-2C6BE471364A}">
      <dsp:nvSpPr>
        <dsp:cNvPr id="0" name=""/>
        <dsp:cNvSpPr/>
      </dsp:nvSpPr>
      <dsp:spPr>
        <a:xfrm>
          <a:off x="5226577" y="3413642"/>
          <a:ext cx="77256" cy="772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907C98-4C75-4BCD-A1F5-409ABD9755FF}">
      <dsp:nvSpPr>
        <dsp:cNvPr id="0" name=""/>
        <dsp:cNvSpPr/>
      </dsp:nvSpPr>
      <dsp:spPr>
        <a:xfrm>
          <a:off x="5313490" y="3326729"/>
          <a:ext cx="77256" cy="772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427206-A440-4D48-A760-76897E5E5C76}">
      <dsp:nvSpPr>
        <dsp:cNvPr id="0" name=""/>
        <dsp:cNvSpPr/>
      </dsp:nvSpPr>
      <dsp:spPr>
        <a:xfrm>
          <a:off x="5400404" y="3239816"/>
          <a:ext cx="77256" cy="772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342E51-EFCE-4526-BA22-A99DDB40AA2F}">
      <dsp:nvSpPr>
        <dsp:cNvPr id="0" name=""/>
        <dsp:cNvSpPr/>
      </dsp:nvSpPr>
      <dsp:spPr>
        <a:xfrm>
          <a:off x="5226577" y="3239816"/>
          <a:ext cx="77256" cy="772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B99CA0-7065-425C-9E12-0E42B870283D}">
      <dsp:nvSpPr>
        <dsp:cNvPr id="0" name=""/>
        <dsp:cNvSpPr/>
      </dsp:nvSpPr>
      <dsp:spPr>
        <a:xfrm>
          <a:off x="5400404" y="3413642"/>
          <a:ext cx="77256" cy="772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843FBA-46A5-4FB2-8908-D28EC4A7DE7E}">
      <dsp:nvSpPr>
        <dsp:cNvPr id="0" name=""/>
        <dsp:cNvSpPr/>
      </dsp:nvSpPr>
      <dsp:spPr>
        <a:xfrm>
          <a:off x="499497" y="4767268"/>
          <a:ext cx="77256" cy="772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AC1299-1C56-438E-99B5-FEF8CDE31B7C}">
      <dsp:nvSpPr>
        <dsp:cNvPr id="0" name=""/>
        <dsp:cNvSpPr/>
      </dsp:nvSpPr>
      <dsp:spPr>
        <a:xfrm>
          <a:off x="576753" y="4636898"/>
          <a:ext cx="1170000" cy="337996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165100" rIns="462280" bIns="0" numCol="1" spcCol="1270" anchor="ctr" anchorCtr="0">
          <a:noAutofit/>
        </a:bodyPr>
        <a:lstStyle/>
        <a:p>
          <a:pPr lvl="0" algn="ct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500" kern="1200"/>
        </a:p>
      </dsp:txBody>
      <dsp:txXfrm>
        <a:off x="576753" y="4636898"/>
        <a:ext cx="1170000" cy="337996"/>
      </dsp:txXfrm>
    </dsp:sp>
    <dsp:sp modelId="{4F07BFD3-6C9D-4C5E-A825-36AE0AD8697B}">
      <dsp:nvSpPr>
        <dsp:cNvPr id="0" name=""/>
        <dsp:cNvSpPr/>
      </dsp:nvSpPr>
      <dsp:spPr>
        <a:xfrm>
          <a:off x="1746753" y="4767268"/>
          <a:ext cx="77256" cy="772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03E051-5211-486A-93F9-6B80FE0ACF3F}">
      <dsp:nvSpPr>
        <dsp:cNvPr id="0" name=""/>
        <dsp:cNvSpPr/>
      </dsp:nvSpPr>
      <dsp:spPr>
        <a:xfrm>
          <a:off x="1862637" y="4767268"/>
          <a:ext cx="77256" cy="772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F916C3-FADF-451B-98CB-8EC3BFCD30F8}">
      <dsp:nvSpPr>
        <dsp:cNvPr id="0" name=""/>
        <dsp:cNvSpPr/>
      </dsp:nvSpPr>
      <dsp:spPr>
        <a:xfrm>
          <a:off x="1939893" y="4636898"/>
          <a:ext cx="1170000" cy="33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165100" rIns="462280" bIns="0" numCol="1" spcCol="1270" anchor="ctr" anchorCtr="0">
          <a:noAutofit/>
        </a:bodyPr>
        <a:lstStyle/>
        <a:p>
          <a:pPr lvl="0" algn="ct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500" kern="1200"/>
        </a:p>
      </dsp:txBody>
      <dsp:txXfrm>
        <a:off x="1939893" y="4636898"/>
        <a:ext cx="1170000" cy="337996"/>
      </dsp:txXfrm>
    </dsp:sp>
    <dsp:sp modelId="{FEA94BEA-4AF1-4190-A003-BE946F2A1011}">
      <dsp:nvSpPr>
        <dsp:cNvPr id="0" name=""/>
        <dsp:cNvSpPr/>
      </dsp:nvSpPr>
      <dsp:spPr>
        <a:xfrm>
          <a:off x="3109893" y="4854182"/>
          <a:ext cx="77256" cy="772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FEA0FF-518D-486B-AF05-6BDE847FA1CA}">
      <dsp:nvSpPr>
        <dsp:cNvPr id="0" name=""/>
        <dsp:cNvSpPr/>
      </dsp:nvSpPr>
      <dsp:spPr>
        <a:xfrm>
          <a:off x="3196807" y="4767268"/>
          <a:ext cx="77256" cy="772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363702-96CD-41F5-8E58-5E220FE9A506}">
      <dsp:nvSpPr>
        <dsp:cNvPr id="0" name=""/>
        <dsp:cNvSpPr/>
      </dsp:nvSpPr>
      <dsp:spPr>
        <a:xfrm>
          <a:off x="3283720" y="4680355"/>
          <a:ext cx="77256" cy="772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295E13-24B4-417A-ADD5-721745533A41}">
      <dsp:nvSpPr>
        <dsp:cNvPr id="0" name=""/>
        <dsp:cNvSpPr/>
      </dsp:nvSpPr>
      <dsp:spPr>
        <a:xfrm>
          <a:off x="3360976" y="4636898"/>
          <a:ext cx="1170000" cy="33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165100" rIns="462280" bIns="0" numCol="1" spcCol="1270" anchor="ctr" anchorCtr="0">
          <a:noAutofit/>
        </a:bodyPr>
        <a:lstStyle/>
        <a:p>
          <a:pPr lvl="0" algn="ct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500" kern="1200"/>
        </a:p>
      </dsp:txBody>
      <dsp:txXfrm>
        <a:off x="3360976" y="4636898"/>
        <a:ext cx="1170000" cy="337996"/>
      </dsp:txXfrm>
    </dsp:sp>
    <dsp:sp modelId="{56A54E15-1EB3-4E44-8BA5-FEB67C1D5063}">
      <dsp:nvSpPr>
        <dsp:cNvPr id="0" name=""/>
        <dsp:cNvSpPr/>
      </dsp:nvSpPr>
      <dsp:spPr>
        <a:xfrm>
          <a:off x="4530976" y="4709326"/>
          <a:ext cx="77256" cy="772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96F74D-3248-4B36-9A43-AB9F74FA7825}">
      <dsp:nvSpPr>
        <dsp:cNvPr id="0" name=""/>
        <dsp:cNvSpPr/>
      </dsp:nvSpPr>
      <dsp:spPr>
        <a:xfrm>
          <a:off x="4646860" y="4709326"/>
          <a:ext cx="77256" cy="772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D4FC4E-8D8D-4912-B354-56AF01A30761}">
      <dsp:nvSpPr>
        <dsp:cNvPr id="0" name=""/>
        <dsp:cNvSpPr/>
      </dsp:nvSpPr>
      <dsp:spPr>
        <a:xfrm>
          <a:off x="4530976" y="4825210"/>
          <a:ext cx="77256" cy="772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C031D8-3762-4DDA-B73D-CEFDEA484BFD}">
      <dsp:nvSpPr>
        <dsp:cNvPr id="0" name=""/>
        <dsp:cNvSpPr/>
      </dsp:nvSpPr>
      <dsp:spPr>
        <a:xfrm>
          <a:off x="4646860" y="4825210"/>
          <a:ext cx="77256" cy="772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142213-79F2-4031-A5D8-0B381B879C7C}">
      <dsp:nvSpPr>
        <dsp:cNvPr id="0" name=""/>
        <dsp:cNvSpPr/>
      </dsp:nvSpPr>
      <dsp:spPr>
        <a:xfrm>
          <a:off x="4724117" y="4636898"/>
          <a:ext cx="1170000" cy="33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165100" rIns="462280" bIns="0" numCol="1" spcCol="1270" anchor="ctr" anchorCtr="0">
          <a:noAutofit/>
        </a:bodyPr>
        <a:lstStyle/>
        <a:p>
          <a:pPr lvl="0" algn="ct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500" kern="1200"/>
        </a:p>
      </dsp:txBody>
      <dsp:txXfrm>
        <a:off x="4724117" y="4636898"/>
        <a:ext cx="1170000" cy="337996"/>
      </dsp:txXfrm>
    </dsp:sp>
    <dsp:sp modelId="{E44A60DC-A145-41FB-8EAF-7DD3EA49F0F9}">
      <dsp:nvSpPr>
        <dsp:cNvPr id="0" name=""/>
        <dsp:cNvSpPr/>
      </dsp:nvSpPr>
      <dsp:spPr>
        <a:xfrm>
          <a:off x="5894117" y="4854182"/>
          <a:ext cx="77256" cy="772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783046-8572-4277-9FBA-2830A4F0D1CE}">
      <dsp:nvSpPr>
        <dsp:cNvPr id="0" name=""/>
        <dsp:cNvSpPr/>
      </dsp:nvSpPr>
      <dsp:spPr>
        <a:xfrm>
          <a:off x="5981030" y="4767268"/>
          <a:ext cx="77256" cy="772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E2344D-15CB-4177-A48C-D861AE34D4D0}">
      <dsp:nvSpPr>
        <dsp:cNvPr id="0" name=""/>
        <dsp:cNvSpPr/>
      </dsp:nvSpPr>
      <dsp:spPr>
        <a:xfrm>
          <a:off x="6067943" y="4680355"/>
          <a:ext cx="77256" cy="772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7AD9E4-23F7-4F12-B7F9-D1BAB6B592FE}">
      <dsp:nvSpPr>
        <dsp:cNvPr id="0" name=""/>
        <dsp:cNvSpPr/>
      </dsp:nvSpPr>
      <dsp:spPr>
        <a:xfrm>
          <a:off x="5894117" y="4680355"/>
          <a:ext cx="77256" cy="772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9A62CD-DFD5-44AC-A579-48E8A9F36C1E}">
      <dsp:nvSpPr>
        <dsp:cNvPr id="0" name=""/>
        <dsp:cNvSpPr/>
      </dsp:nvSpPr>
      <dsp:spPr>
        <a:xfrm>
          <a:off x="6067943" y="4854182"/>
          <a:ext cx="77256" cy="772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F3A2E2-853D-43F7-A72F-2511BFAA5A6D}">
      <dsp:nvSpPr>
        <dsp:cNvPr id="0" name=""/>
        <dsp:cNvSpPr/>
      </dsp:nvSpPr>
      <dsp:spPr>
        <a:xfrm>
          <a:off x="6145199" y="4636898"/>
          <a:ext cx="1170000" cy="33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165100" rIns="462280" bIns="0" numCol="1" spcCol="1270" anchor="ctr" anchorCtr="0">
          <a:noAutofit/>
        </a:bodyPr>
        <a:lstStyle/>
        <a:p>
          <a:pPr lvl="0" algn="ct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500" kern="1200"/>
        </a:p>
      </dsp:txBody>
      <dsp:txXfrm>
        <a:off x="6145199" y="4636898"/>
        <a:ext cx="1170000" cy="3379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piralPicture">
  <dgm:title val=""/>
  <dgm:desc val=""/>
  <dgm:catLst>
    <dgm:cat type="picture" pri="4000"/>
    <dgm:cat type="pictureconvert" pri="4000"/>
  </dgm:catLst>
  <dgm:samp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11" srcId="0" destId="1" srcOrd="0" destOrd="0"/>
        <dgm:cxn modelId="12" srcId="0" destId="2" srcOrd="0" destOrd="0"/>
        <dgm:cxn modelId="13" srcId="0" destId="3" srcOrd="0" destOrd="0"/>
        <dgm:cxn modelId="14" srcId="0" destId="4" srcOrd="0" destOrd="0"/>
        <dgm:cxn modelId="15" srcId="0" destId="5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5"/>
      <dgm:dir/>
    </dgm:varLst>
    <dgm:alg type="composite">
      <dgm:param type="ar" val="1.515"/>
    </dgm:alg>
    <dgm:shape xmlns:r="http://schemas.openxmlformats.org/officeDocument/2006/relationships" r:blip="">
      <dgm:adjLst/>
    </dgm:shape>
    <dgm:constrLst>
      <dgm:constr type="w" for="ch" forName="picts" refType="w"/>
      <dgm:constr type="h" for="ch" forName="picts" refType="h" fact="0.93"/>
      <dgm:constr type="b" for="ch" forName="txLine" refType="h"/>
      <dgm:constr type="w" for="ch" forName="txLine" refType="w"/>
      <dgm:constr type="h" for="ch" forName="txLine" refType="h" fact="0.07"/>
      <dgm:constr type="userD" for="des" refType="h" fact="0.016"/>
    </dgm:constrLst>
    <dgm:forEach name="Name1" axis="self" ptType="parTrans">
      <dgm:forEach name="Name2" axis="self" ptType="sibTrans" st="2">
        <dgm:forEach name="imageRepeat" axis="self">
          <dgm:layoutNode name="imageRepeatNode" styleLbl="alignNode1">
            <dgm:alg type="sp"/>
            <dgm:shape xmlns:r="http://schemas.openxmlformats.org/officeDocument/2006/relationships" type="rect" r:blip="" blipPhldr="1">
              <dgm:adjLst/>
            </dgm:shape>
            <dgm:presOf axis="self"/>
          </dgm:layoutNode>
        </dgm:forEach>
      </dgm:forEach>
    </dgm:forEach>
    <dgm:layoutNode name="picts">
      <dgm:alg type="composite"/>
      <dgm:shape xmlns:r="http://schemas.openxmlformats.org/officeDocument/2006/relationships" r:blip="">
        <dgm:adjLst/>
      </dgm:shape>
      <dgm:choose name="Name3">
        <dgm:if name="Name4" func="var" arg="dir" op="equ" val="norm">
          <dgm:constrLst>
            <dgm:constr type="userD"/>
            <dgm:constr type="w" for="ch" forName="space1" refType="h"/>
            <dgm:constr type="h" for="ch" forName="space1" refType="h"/>
            <dgm:constr type="r" for="ch" forName="space2" refType="w"/>
            <dgm:constr type="w" for="ch" forName="space2" refType="h" fact="0.608"/>
            <dgm:constr type="l" for="ch" forName="pictA1"/>
            <dgm:constr type="t" for="ch" forName="pictA1"/>
            <dgm:constr type="w" for="ch" forName="pictA1" refType="h"/>
            <dgm:constr type="h" for="ch" forName="pictA1" refType="h"/>
            <dgm:constr type="l" for="ch" forName="pictB1"/>
            <dgm:constr type="t" for="ch" forName="pictB1"/>
            <dgm:constr type="w" for="ch" forName="pictB1" refType="h"/>
            <dgm:constr type="h" for="ch" forName="pictB1" refType="h"/>
            <dgm:constr type="r" for="ch" forName="oneDotPict" refType="r" refFor="ch" refForName="pictA1"/>
            <dgm:constr type="b" for="ch" forName="oneDotPict" refType="b" refFor="ch" refForName="pictA1"/>
            <dgm:constr type="rOff" for="ch" forName="oneDotPict" refType="userD" fact="-1"/>
            <dgm:constr type="bOff" for="ch" forName="oneDotPict" refType="userD" fact="-1"/>
            <dgm:constr type="w" for="ch" forName="oneDotPict" refType="userD"/>
            <dgm:constr type="h" for="ch" forName="oneDotPict" refType="userD"/>
            <dgm:constr type="r" for="ch" forName="pictA2" refType="w"/>
            <dgm:constr type="t" for="ch" forName="pictA2"/>
            <dgm:constr type="w" for="ch" forName="pictA2" refType="h" fact="0.608"/>
            <dgm:constr type="h" for="ch" forName="pictA2" refType="h" fact="0.608"/>
            <dgm:constr type="r" for="ch" forName="pictB2" refType="w"/>
            <dgm:constr type="t" for="ch" forName="pictB2"/>
            <dgm:constr type="w" for="ch" forName="pictB2" refType="h" fact="0.608"/>
            <dgm:constr type="h" for="ch" forName="pictB2" refType="h" fact="0.608"/>
            <dgm:constr type="r" for="ch" forName="twoDotsPict" refType="r" refFor="ch" refForName="pictA2"/>
            <dgm:constr type="b" for="ch" forName="twoDotsPict" refType="b" refFor="ch" refForName="pictA2"/>
            <dgm:constr type="rOff" for="ch" forName="twoDotsPict" refType="userD" fact="-1"/>
            <dgm:constr type="bOff" for="ch" forName="twoDotsPict" refType="userD" fact="-1"/>
            <dgm:constr type="w" for="ch" forName="twoDotsPict" refType="userD" fact="2.5"/>
            <dgm:constr type="h" for="ch" forName="twoDotsPict" refType="userD"/>
            <dgm:constr type="r" for="ch" forName="pictA3" refType="w"/>
            <dgm:constr type="b" for="ch" forName="pictA3" refType="h"/>
            <dgm:constr type="w" for="ch" forName="pictA3" refType="h" fact="0.371"/>
            <dgm:constr type="h" for="ch" forName="pictA3" refType="h" fact="0.371"/>
            <dgm:constr type="r" for="ch" forName="pictB3" refType="w"/>
            <dgm:constr type="b" for="ch" forName="pictB3" refType="h"/>
            <dgm:constr type="w" for="ch" forName="pictB3" refType="h" fact="0.371"/>
            <dgm:constr type="h" for="ch" forName="pictB3" refType="h" fact="0.371"/>
            <dgm:constr type="r" for="ch" forName="threeDotsPict" refType="r" refFor="ch" refForName="pictA3"/>
            <dgm:constr type="b" for="ch" forName="threeDotsPict" refType="b" refFor="ch" refForName="pictA3"/>
            <dgm:constr type="rOff" for="ch" forName="threeDotsPict" refType="userD" fact="-1"/>
            <dgm:constr type="bOff" for="ch" forName="threeDotsPict" refType="userD" fact="-1"/>
            <dgm:constr type="w" for="ch" forName="threeDotsPict" refType="userD" fact="3.25"/>
            <dgm:constr type="h" for="ch" forName="threeDotsPict" refType="userD" fact="3.25"/>
            <dgm:constr type="l" for="ch" forName="pictA4" refType="l" refFor="ch" refForName="space2"/>
            <dgm:constr type="b" for="ch" forName="pictA4" refType="h"/>
            <dgm:constr type="w" for="ch" forName="pictA4" refType="h" fact="0.216"/>
            <dgm:constr type="h" for="ch" forName="pictA4" refType="h" fact="0.216"/>
            <dgm:constr type="l" for="ch" forName="pictB4" refType="l" refFor="ch" refForName="space2"/>
            <dgm:constr type="b" for="ch" forName="pictB4" refType="h"/>
            <dgm:constr type="w" for="ch" forName="pictB4" refType="h" fact="0.216"/>
            <dgm:constr type="h" for="ch" forName="pictB4" refType="h" fact="0.216"/>
            <dgm:constr type="r" for="ch" forName="fourDotsPict" refType="r" refFor="ch" refForName="pictA4"/>
            <dgm:constr type="b" for="ch" forName="fourDotsPict" refType="b" refFor="ch" refForName="pictA4"/>
            <dgm:constr type="rOff" for="ch" forName="fourDotsPict" refType="userD" fact="-1"/>
            <dgm:constr type="bOff" for="ch" forName="fourDotsPict" refType="userD" fact="-1"/>
            <dgm:constr type="w" for="ch" forName="fourDotsPict" refType="userD" fact="2.5"/>
            <dgm:constr type="h" for="ch" forName="fourDotsPict" refType="userD" fact="2.5"/>
            <dgm:constr type="l" for="ch" forName="pictA5" refType="l" refFor="ch" refForName="space2"/>
            <dgm:constr type="t" for="ch" forName="pictA5" refType="h" fact="0.629"/>
            <dgm:constr type="w" for="ch" forName="pictA5" refType="h" fact="0.216"/>
            <dgm:constr type="h" for="ch" forName="pictA5" refType="h" fact="0.133"/>
            <dgm:constr type="l" for="ch" forName="pictB5" refType="l" refFor="ch" refForName="space2"/>
            <dgm:constr type="t" for="ch" forName="pictB5" refType="h" fact="0.629"/>
            <dgm:constr type="w" for="ch" forName="pictB5" refType="h" fact="0.216"/>
            <dgm:constr type="h" for="ch" forName="pictB5" refType="h" fact="0.133"/>
            <dgm:constr type="r" for="ch" forName="fiveDotsPict" refType="r" refFor="ch" refForName="pictA5"/>
            <dgm:constr type="b" for="ch" forName="fiveDotsPict" refType="b" refFor="ch" refForName="pictA5"/>
            <dgm:constr type="rOff" for="ch" forName="fiveDotsPict" refType="userD" fact="-1"/>
            <dgm:constr type="bOff" for="ch" forName="fiveDotsPict" refType="userD" fact="-1"/>
            <dgm:constr type="w" for="ch" forName="fiveDotsPict" refType="userD" fact="3.25"/>
            <dgm:constr type="h" for="ch" forName="fiveDotsPict" refType="userD" fact="3.25"/>
          </dgm:constrLst>
        </dgm:if>
        <dgm:else name="Name5">
          <dgm:constrLst>
            <dgm:constr type="userD"/>
            <dgm:constr type="w" for="ch" forName="space1" refType="h"/>
            <dgm:constr type="h" for="ch" forName="space1" refType="h"/>
            <dgm:constr type="l" for="ch" forName="space2"/>
            <dgm:constr type="w" for="ch" forName="space2" refType="h" fact="0.608"/>
            <dgm:constr type="r" for="ch" forName="pictA1" refType="w"/>
            <dgm:constr type="t" for="ch" forName="pictA1"/>
            <dgm:constr type="w" for="ch" forName="pictA1" refType="h"/>
            <dgm:constr type="h" for="ch" forName="pictA1" refType="h"/>
            <dgm:constr type="r" for="ch" forName="pictB1" refType="w"/>
            <dgm:constr type="t" for="ch" forName="pictB1"/>
            <dgm:constr type="w" for="ch" forName="pictB1" refType="h"/>
            <dgm:constr type="h" for="ch" forName="pictB1" refType="h"/>
            <dgm:constr type="r" for="ch" forName="oneDotPict" refType="r" refFor="ch" refForName="pictA1"/>
            <dgm:constr type="b" for="ch" forName="oneDotPict" refType="b" refFor="ch" refForName="pictA1"/>
            <dgm:constr type="rOff" for="ch" forName="oneDotPict" refType="userD" fact="-1"/>
            <dgm:constr type="bOff" for="ch" forName="oneDotPict" refType="userD" fact="-1"/>
            <dgm:constr type="w" for="ch" forName="oneDotPict" refType="userD"/>
            <dgm:constr type="h" for="ch" forName="oneDotPict" refType="userD"/>
            <dgm:constr type="l" for="ch" forName="pictA2"/>
            <dgm:constr type="t" for="ch" forName="pictA2"/>
            <dgm:constr type="w" for="ch" forName="pictA2" refType="h" fact="0.608"/>
            <dgm:constr type="h" for="ch" forName="pictA2" refType="h" fact="0.608"/>
            <dgm:constr type="l" for="ch" forName="pictB2"/>
            <dgm:constr type="t" for="ch" forName="pictB2"/>
            <dgm:constr type="w" for="ch" forName="pictB2" refType="h" fact="0.608"/>
            <dgm:constr type="h" for="ch" forName="pictB2" refType="h" fact="0.608"/>
            <dgm:constr type="r" for="ch" forName="twoDotsPict" refType="r" refFor="ch" refForName="pictA2"/>
            <dgm:constr type="b" for="ch" forName="twoDotsPict" refType="b" refFor="ch" refForName="pictA2"/>
            <dgm:constr type="rOff" for="ch" forName="twoDotsPict" refType="userD" fact="-1"/>
            <dgm:constr type="bOff" for="ch" forName="twoDotsPict" refType="userD" fact="-1"/>
            <dgm:constr type="w" for="ch" forName="twoDotsPict" refType="userD" fact="2.5"/>
            <dgm:constr type="h" for="ch" forName="twoDotsPict" refType="userD"/>
            <dgm:constr type="l" for="ch" forName="pictA3"/>
            <dgm:constr type="b" for="ch" forName="pictA3" refType="h"/>
            <dgm:constr type="w" for="ch" forName="pictA3" refType="h" fact="0.371"/>
            <dgm:constr type="h" for="ch" forName="pictA3" refType="h" fact="0.371"/>
            <dgm:constr type="l" for="ch" forName="pictB3"/>
            <dgm:constr type="b" for="ch" forName="pictB3" refType="h"/>
            <dgm:constr type="w" for="ch" forName="pictB3" refType="h" fact="0.371"/>
            <dgm:constr type="h" for="ch" forName="pictB3" refType="h" fact="0.371"/>
            <dgm:constr type="r" for="ch" forName="threeDotsPict" refType="r" refFor="ch" refForName="pictA3"/>
            <dgm:constr type="b" for="ch" forName="threeDotsPict" refType="b" refFor="ch" refForName="pictA3"/>
            <dgm:constr type="rOff" for="ch" forName="threeDotsPict" refType="userD" fact="-1"/>
            <dgm:constr type="bOff" for="ch" forName="threeDotsPict" refType="userD" fact="-1"/>
            <dgm:constr type="w" for="ch" forName="threeDotsPict" refType="userD" fact="3.25"/>
            <dgm:constr type="h" for="ch" forName="threeDotsPict" refType="userD" fact="3.25"/>
            <dgm:constr type="r" for="ch" forName="pictA4" refType="r" refFor="ch" refForName="space2"/>
            <dgm:constr type="b" for="ch" forName="pictA4" refType="h"/>
            <dgm:constr type="w" for="ch" forName="pictA4" refType="h" fact="0.216"/>
            <dgm:constr type="h" for="ch" forName="pictA4" refType="h" fact="0.216"/>
            <dgm:constr type="r" for="ch" forName="pictB4" refType="r" refFor="ch" refForName="space2"/>
            <dgm:constr type="b" for="ch" forName="pictB4" refType="h"/>
            <dgm:constr type="w" for="ch" forName="pictB4" refType="h" fact="0.216"/>
            <dgm:constr type="h" for="ch" forName="pictB4" refType="h" fact="0.216"/>
            <dgm:constr type="r" for="ch" forName="fourDotsPict" refType="r" refFor="ch" refForName="pictA4"/>
            <dgm:constr type="b" for="ch" forName="fourDotsPict" refType="b" refFor="ch" refForName="pictA4"/>
            <dgm:constr type="rOff" for="ch" forName="fourDotsPict" refType="userD" fact="-1"/>
            <dgm:constr type="bOff" for="ch" forName="fourDotsPict" refType="userD" fact="-1"/>
            <dgm:constr type="w" for="ch" forName="fourDotsPict" refType="userD" fact="2.5"/>
            <dgm:constr type="h" for="ch" forName="fourDotsPict" refType="userD" fact="2.5"/>
            <dgm:constr type="r" for="ch" forName="pictA5" refType="r" refFor="ch" refForName="space2"/>
            <dgm:constr type="t" for="ch" forName="pictA5" refType="h" fact="0.629"/>
            <dgm:constr type="w" for="ch" forName="pictA5" refType="h" fact="0.216"/>
            <dgm:constr type="h" for="ch" forName="pictA5" refType="h" fact="0.133"/>
            <dgm:constr type="r" for="ch" forName="pictB5" refType="r" refFor="ch" refForName="space2"/>
            <dgm:constr type="t" for="ch" forName="pictB5" refType="h" fact="0.629"/>
            <dgm:constr type="w" for="ch" forName="pictB5" refType="h" fact="0.216"/>
            <dgm:constr type="h" for="ch" forName="pictB5" refType="h" fact="0.133"/>
            <dgm:constr type="r" for="ch" forName="fiveDotsPict" refType="r" refFor="ch" refForName="pictA5"/>
            <dgm:constr type="b" for="ch" forName="fiveDotsPict" refType="b" refFor="ch" refForName="pictA5"/>
            <dgm:constr type="rOff" for="ch" forName="fiveDotsPict" refType="userD" fact="-1"/>
            <dgm:constr type="bOff" for="ch" forName="fiveDotsPict" refType="userD" fact="-1"/>
            <dgm:constr type="w" for="ch" forName="fiveDotsPict" refType="userD" fact="3.25"/>
            <dgm:constr type="h" for="ch" forName="fiveDotsPict" refType="userD" fact="3.25"/>
          </dgm:constrLst>
        </dgm:else>
      </dgm:choose>
      <dgm:layoutNode name="space1">
        <dgm:alg type="sp"/>
        <dgm:shape xmlns:r="http://schemas.openxmlformats.org/officeDocument/2006/relationships" r:blip="">
          <dgm:adjLst/>
        </dgm:shape>
      </dgm:layoutNode>
      <dgm:layoutNode name="space2">
        <dgm:alg type="sp"/>
        <dgm:shape xmlns:r="http://schemas.openxmlformats.org/officeDocument/2006/relationships" r:blip="">
          <dgm:adjLst/>
        </dgm:shape>
      </dgm:layoutNode>
      <dgm:choose name="Name6">
        <dgm:if name="Name7" axis="ch" ptType="node" func="cnt" op="gte" val="1">
          <dgm:forEach name="Name8" axis="ch" ptType="sibTrans" hideLastTrans="0" cnt="1">
            <dgm:layoutNode name="pictA1">
              <dgm:alg type="sp"/>
              <dgm:shape xmlns:r="http://schemas.openxmlformats.org/officeDocument/2006/relationships" r:blip="">
                <dgm:adjLst/>
              </dgm:shape>
              <dgm:presOf/>
              <dgm:forEach name="Name9" ref="imageRepeat"/>
            </dgm:layoutNode>
            <dgm:layoutNode name="oneDotPict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w" for="ch" forName="dotPict_11" refType="userD"/>
                <dgm:constr type="h" for="ch" forName="dotPict_11" refType="userD"/>
              </dgm:constrLst>
              <dgm:layoutNode name="dotPict_1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</dgm:forEach>
        </dgm:if>
        <dgm:else name="Name10">
          <dgm:layoutNode name="pictB1" styleLbl="alignNode1">
            <dgm:alg type="sp"/>
            <dgm:shape xmlns:r="http://schemas.openxmlformats.org/officeDocument/2006/relationships" type="rect" r:blip="">
              <dgm:adjLst/>
            </dgm:shape>
            <dgm:presOf/>
          </dgm:layoutNode>
        </dgm:else>
      </dgm:choose>
      <dgm:choose name="Name11">
        <dgm:if name="Name12" axis="ch" ptType="node" func="cnt" op="gte" val="2">
          <dgm:forEach name="Name13" axis="ch" ptType="sibTrans" hideLastTrans="0" st="2" cnt="1">
            <dgm:layoutNode name="pictA2">
              <dgm:alg type="sp"/>
              <dgm:shape xmlns:r="http://schemas.openxmlformats.org/officeDocument/2006/relationships" r:blip="">
                <dgm:adjLst/>
              </dgm:shape>
              <dgm:presOf/>
              <dgm:forEach name="Name14" ref="imageRepeat"/>
            </dgm:layoutNode>
            <dgm:layoutNode name="twoDotsPict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w" for="ch" forName="dotPict_21" refType="userD"/>
                <dgm:constr type="h" for="ch" forName="dotPict_21" refType="userD"/>
                <dgm:constr type="l" for="ch" forName="dotPict_22" refType="userD" fact="1.5"/>
                <dgm:constr type="w" for="ch" forName="dotPict_22" refType="userD"/>
                <dgm:constr type="h" for="ch" forName="dotPict_22" refType="userD"/>
              </dgm:constrLst>
              <dgm:layoutNode name="dotPict_2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2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</dgm:forEach>
        </dgm:if>
        <dgm:else name="Name15">
          <dgm:layoutNode name="pictB2" styleLbl="alignNode1">
            <dgm:alg type="sp"/>
            <dgm:shape xmlns:r="http://schemas.openxmlformats.org/officeDocument/2006/relationships" type="rect" r:blip="">
              <dgm:adjLst/>
            </dgm:shape>
            <dgm:presOf/>
          </dgm:layoutNode>
        </dgm:else>
      </dgm:choose>
      <dgm:choose name="Name16">
        <dgm:if name="Name17" axis="ch" ptType="node" func="cnt" op="gte" val="3">
          <dgm:forEach name="Name18" axis="ch" ptType="sibTrans" hideLastTrans="0" st="3" cnt="1">
            <dgm:layoutNode name="pictA3">
              <dgm:alg type="sp"/>
              <dgm:shape xmlns:r="http://schemas.openxmlformats.org/officeDocument/2006/relationships" r:blip="">
                <dgm:adjLst/>
              </dgm:shape>
              <dgm:presOf/>
              <dgm:forEach name="Name19" ref="imageRepeat"/>
            </dgm:layoutNode>
            <dgm:layoutNode name="threeDotsPict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l" for="ch" forName="dotPict_31"/>
                <dgm:constr type="t" for="ch" forName="dotPict_31" refType="userD" fact="2.25"/>
                <dgm:constr type="w" for="ch" forName="dotPict_31" refType="userD"/>
                <dgm:constr type="h" for="ch" forName="dotPict_31" refType="userD"/>
                <dgm:constr type="l" for="ch" forName="dotPict_32" refType="userD" fact="1.125"/>
                <dgm:constr type="t" for="ch" forName="dotPict_32" refType="userD" fact="1.125"/>
                <dgm:constr type="w" for="ch" forName="dotPict_32" refType="userD"/>
                <dgm:constr type="h" for="ch" forName="dotPict_32" refType="userD"/>
                <dgm:constr type="l" for="ch" forName="dotPict_33" refType="userD" fact="2.25"/>
                <dgm:constr type="t" for="ch" forName="dotPict_33"/>
                <dgm:constr type="w" for="ch" forName="dotPict_33" refType="userD"/>
                <dgm:constr type="h" for="ch" forName="dotPict_33" refType="userD"/>
              </dgm:constrLst>
              <dgm:layoutNode name="dotPict_3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3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33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</dgm:forEach>
        </dgm:if>
        <dgm:else name="Name20">
          <dgm:layoutNode name="pictB3" styleLbl="alignNode1">
            <dgm:alg type="sp"/>
            <dgm:shape xmlns:r="http://schemas.openxmlformats.org/officeDocument/2006/relationships" type="rect" r:blip="">
              <dgm:adjLst/>
            </dgm:shape>
            <dgm:presOf/>
          </dgm:layoutNode>
        </dgm:else>
      </dgm:choose>
      <dgm:choose name="Name21">
        <dgm:if name="Name22" axis="ch" ptType="node" func="cnt" op="gte" val="4">
          <dgm:forEach name="Name23" axis="ch" ptType="sibTrans" hideLastTrans="0" st="4" cnt="1">
            <dgm:layoutNode name="pictA4">
              <dgm:alg type="sp"/>
              <dgm:shape xmlns:r="http://schemas.openxmlformats.org/officeDocument/2006/relationships" r:blip="">
                <dgm:adjLst/>
              </dgm:shape>
              <dgm:presOf/>
              <dgm:forEach name="Name24" ref="imageRepeat"/>
            </dgm:layoutNode>
            <dgm:layoutNode name="fourDotsPict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w" for="ch" forName="dotPict_41" refType="userD"/>
                <dgm:constr type="h" for="ch" forName="dotPict_41" refType="userD"/>
                <dgm:constr type="l" for="ch" forName="dotPict_42" refType="userD" fact="1.5"/>
                <dgm:constr type="w" for="ch" forName="dotPict_42" refType="userD"/>
                <dgm:constr type="h" for="ch" forName="dotPict_42" refType="userD"/>
                <dgm:constr type="t" for="ch" forName="dotPict_43" refType="userD" fact="1.5"/>
                <dgm:constr type="w" for="ch" forName="dotPict_43" refType="userD"/>
                <dgm:constr type="h" for="ch" forName="dotPict_43" refType="userD"/>
                <dgm:constr type="l" for="ch" forName="dotPict_44" refType="userD" fact="1.5"/>
                <dgm:constr type="t" for="ch" forName="dotPict_44" refType="userD" fact="1.5"/>
                <dgm:constr type="w" for="ch" forName="dotPict_44" refType="userD"/>
                <dgm:constr type="h" for="ch" forName="dotPict_44" refType="userD"/>
              </dgm:constrLst>
              <dgm:layoutNode name="dotPict_4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4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43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44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</dgm:forEach>
        </dgm:if>
        <dgm:else name="Name25">
          <dgm:layoutNode name="pictB4" styleLbl="alignNode1">
            <dgm:alg type="sp"/>
            <dgm:shape xmlns:r="http://schemas.openxmlformats.org/officeDocument/2006/relationships" type="rect" r:blip="">
              <dgm:adjLst/>
            </dgm:shape>
            <dgm:presOf/>
          </dgm:layoutNode>
        </dgm:else>
      </dgm:choose>
      <dgm:choose name="Name26">
        <dgm:if name="Name27" axis="ch" ptType="node" func="cnt" op="gte" val="5">
          <dgm:forEach name="Name28" axis="ch" ptType="sibTrans" hideLastTrans="0" st="5" cnt="1">
            <dgm:layoutNode name="pictA5">
              <dgm:alg type="sp"/>
              <dgm:shape xmlns:r="http://schemas.openxmlformats.org/officeDocument/2006/relationships" r:blip="">
                <dgm:adjLst/>
              </dgm:shape>
              <dgm:presOf/>
              <dgm:forEach name="Name29" ref="imageRepeat"/>
            </dgm:layoutNode>
            <dgm:layoutNode name="fiveDotsPict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l" for="ch" forName="dotPict_51"/>
                <dgm:constr type="t" for="ch" forName="dotPict_51" refType="userD" fact="2.25"/>
                <dgm:constr type="w" for="ch" forName="dotPict_51" refType="userD"/>
                <dgm:constr type="h" for="ch" forName="dotPict_51" refType="userD"/>
                <dgm:constr type="l" for="ch" forName="dotPict_52" refType="userD" fact="1.125"/>
                <dgm:constr type="t" for="ch" forName="dotPict_52" refType="userD" fact="1.125"/>
                <dgm:constr type="w" for="ch" forName="dotPict_52" refType="userD"/>
                <dgm:constr type="h" for="ch" forName="dotPict_52" refType="userD"/>
                <dgm:constr type="l" for="ch" forName="dotPict_53" refType="userD" fact="2.25"/>
                <dgm:constr type="t" for="ch" forName="dotPict_53"/>
                <dgm:constr type="w" for="ch" forName="dotPict_53" refType="userD"/>
                <dgm:constr type="h" for="ch" forName="dotPict_53" refType="userD"/>
                <dgm:constr type="l" for="ch" forName="dotPict_54"/>
                <dgm:constr type="t" for="ch" forName="dotPict_54"/>
                <dgm:constr type="w" for="ch" forName="dotPict_54" refType="userD"/>
                <dgm:constr type="h" for="ch" forName="dotPict_54" refType="userD"/>
                <dgm:constr type="l" for="ch" forName="dotPict_55" refType="userD" fact="2.25"/>
                <dgm:constr type="t" for="ch" forName="dotPict_55" refType="userD" fact="2.25"/>
                <dgm:constr type="w" for="ch" forName="dotPict_55" refType="userD"/>
                <dgm:constr type="h" for="ch" forName="dotPict_55" refType="userD"/>
              </dgm:constrLst>
              <dgm:layoutNode name="dotPict_5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5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53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54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55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</dgm:forEach>
        </dgm:if>
        <dgm:else name="Name30">
          <dgm:layoutNode name="pictB5" styleLbl="alignNode1">
            <dgm:alg type="sp"/>
            <dgm:shape xmlns:r="http://schemas.openxmlformats.org/officeDocument/2006/relationships" type="rect" r:blip="">
              <dgm:adjLst/>
            </dgm:shape>
            <dgm:presOf/>
          </dgm:layoutNode>
        </dgm:else>
      </dgm:choose>
    </dgm:layoutNode>
    <dgm:layoutNode name="txLine">
      <dgm:choose name="Name31">
        <dgm:if name="Name32" func="var" arg="dir" op="equ" val="norm">
          <dgm:alg type="lin">
            <dgm:param type="horzAlign" val="r"/>
          </dgm:alg>
        </dgm:if>
        <dgm:else name="Name33">
          <dgm:alg type="lin">
            <dgm:param type="horzAlign" val="l"/>
            <dgm:param type="linDir" val="fromR"/>
          </dgm:alg>
        </dgm:else>
      </dgm:choose>
      <dgm:constrLst>
        <dgm:constr type="primFontSz" for="ch" ptType="node" op="equ" val="65"/>
        <dgm:constr type="w" for="ch" ptType="node" refType="primFontSz" refFor="ch" refPtType="node" fact="0.5"/>
        <dgm:constr type="h" for="ch" ptType="node" refType="h"/>
      </dgm:constrLst>
      <dgm:ruleLst>
        <dgm:rule type="primFontSz" for="ch" ptType="node" val="5" fact="NaN" max="NaN"/>
      </dgm:ruleLst>
      <dgm:forEach name="Name34" axis="ch" ptType="node">
        <dgm:choose name="Name35">
          <dgm:if name="Name36" axis="self" ptType="node" func="pos" op="equ" val="1">
            <dgm:layoutNode name="oneDotTx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w" for="ch" forName="dotTx_11" refType="userD"/>
                <dgm:constr type="h" for="ch" forName="dotTx_11" refType="userD"/>
              </dgm:constrLst>
              <dgm:layoutNode name="dotTx_1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  <dgm:layoutNode name="Name37" styleLbl="revTx">
              <dgm:varLst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desOrSelf" ptType="node"/>
              <dgm:constrLst>
                <dgm:constr type="tMarg" refType="primFontSz" fact="0.2"/>
                <dgm:constr type="bMarg"/>
              </dgm:constrLst>
              <dgm:ruleLst>
                <dgm:rule type="w" val="INF" fact="NaN" max="NaN"/>
              </dgm:ruleLst>
            </dgm:layoutNode>
          </dgm:if>
          <dgm:if name="Name38" axis="self" ptType="node" func="pos" op="equ" val="2">
            <dgm:layoutNode name="twoDotsTx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w" for="ch" forName="dotTx_21" refType="userD"/>
                <dgm:constr type="h" for="ch" forName="dotTx_21" refType="userD"/>
                <dgm:constr type="l" for="ch" forName="dotTx_22" refType="userD" fact="1.5"/>
                <dgm:constr type="w" for="ch" forName="dotTx_22" refType="userD"/>
                <dgm:constr type="h" for="ch" forName="dotTx_22" refType="userD"/>
              </dgm:constrLst>
              <dgm:layoutNode name="dotTx_2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2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  <dgm:layoutNode name="Name39" styleLbl="revTx">
              <dgm:varLst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desOrSelf" ptType="node"/>
              <dgm:constrLst>
                <dgm:constr type="tMarg" refType="primFontSz" fact="0.2"/>
                <dgm:constr type="bMarg"/>
              </dgm:constrLst>
              <dgm:ruleLst>
                <dgm:rule type="w" val="INF" fact="NaN" max="NaN"/>
              </dgm:ruleLst>
            </dgm:layoutNode>
          </dgm:if>
          <dgm:if name="Name40" axis="self" ptType="node" func="pos" op="equ" val="3">
            <dgm:layoutNode name="threeDotsTx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l" for="ch" forName="dotTx_31"/>
                <dgm:constr type="t" for="ch" forName="dotTx_31" refType="userD" fact="2.25"/>
                <dgm:constr type="w" for="ch" forName="dotTx_31" refType="userD"/>
                <dgm:constr type="h" for="ch" forName="dotTx_31" refType="userD"/>
                <dgm:constr type="l" for="ch" forName="dotTx_32" refType="userD" fact="1.125"/>
                <dgm:constr type="t" for="ch" forName="dotTx_32" refType="userD" fact="1.125"/>
                <dgm:constr type="w" for="ch" forName="dotTx_32" refType="userD"/>
                <dgm:constr type="h" for="ch" forName="dotTx_32" refType="userD"/>
                <dgm:constr type="l" for="ch" forName="dotTx_33" refType="userD" fact="2.25"/>
                <dgm:constr type="t" for="ch" forName="dotTx_33"/>
                <dgm:constr type="w" for="ch" forName="dotTx_33" refType="userD"/>
                <dgm:constr type="h" for="ch" forName="dotTx_33" refType="userD"/>
              </dgm:constrLst>
              <dgm:layoutNode name="dotTx_3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3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33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  <dgm:layoutNode name="Name41" styleLbl="revTx">
              <dgm:varLst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desOrSelf" ptType="node"/>
              <dgm:constrLst>
                <dgm:constr type="tMarg" refType="primFontSz" fact="0.2"/>
                <dgm:constr type="bMarg"/>
              </dgm:constrLst>
              <dgm:ruleLst>
                <dgm:rule type="w" val="INF" fact="NaN" max="NaN"/>
              </dgm:ruleLst>
            </dgm:layoutNode>
          </dgm:if>
          <dgm:if name="Name42" axis="self" ptType="node" func="pos" op="equ" val="4">
            <dgm:layoutNode name="fourDotsTx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w" for="ch" forName="dotTx_41" refType="userD"/>
                <dgm:constr type="h" for="ch" forName="dotTx_41" refType="userD"/>
                <dgm:constr type="l" for="ch" forName="dotTx_42" refType="userD" fact="1.5"/>
                <dgm:constr type="w" for="ch" forName="dotTx_42" refType="userD"/>
                <dgm:constr type="h" for="ch" forName="dotTx_42" refType="userD"/>
                <dgm:constr type="t" for="ch" forName="dotTx_43" refType="userD" fact="1.5"/>
                <dgm:constr type="w" for="ch" forName="dotTx_43" refType="userD"/>
                <dgm:constr type="h" for="ch" forName="dotTx_43" refType="userD"/>
                <dgm:constr type="l" for="ch" forName="dotTx_44" refType="userD" fact="1.5"/>
                <dgm:constr type="t" for="ch" forName="dotTx_44" refType="userD" fact="1.5"/>
                <dgm:constr type="w" for="ch" forName="dotTx_44" refType="userD"/>
                <dgm:constr type="h" for="ch" forName="dotTx_44" refType="userD"/>
              </dgm:constrLst>
              <dgm:layoutNode name="dotTx_4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4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43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44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  <dgm:layoutNode name="Name43" styleLbl="revTx">
              <dgm:varLst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desOrSelf" ptType="node"/>
              <dgm:constrLst>
                <dgm:constr type="tMarg" refType="primFontSz" fact="0.2"/>
                <dgm:constr type="bMarg"/>
              </dgm:constrLst>
              <dgm:ruleLst>
                <dgm:rule type="w" val="INF" fact="NaN" max="NaN"/>
              </dgm:ruleLst>
            </dgm:layoutNode>
          </dgm:if>
          <dgm:if name="Name44" axis="self" ptType="node" func="pos" op="equ" val="5">
            <dgm:layoutNode name="fiveDotsTx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l" for="ch" forName="dotTx_51"/>
                <dgm:constr type="t" for="ch" forName="dotTx_51" refType="userD" fact="2.25"/>
                <dgm:constr type="w" for="ch" forName="dotTx_51" refType="userD"/>
                <dgm:constr type="h" for="ch" forName="dotTx_51" refType="userD"/>
                <dgm:constr type="l" for="ch" forName="dotTx_52" refType="userD" fact="1.125"/>
                <dgm:constr type="t" for="ch" forName="dotTx_52" refType="userD" fact="1.125"/>
                <dgm:constr type="w" for="ch" forName="dotTx_52" refType="userD"/>
                <dgm:constr type="h" for="ch" forName="dotTx_52" refType="userD"/>
                <dgm:constr type="l" for="ch" forName="dotTx_53" refType="userD" fact="2.25"/>
                <dgm:constr type="t" for="ch" forName="dotTx_53"/>
                <dgm:constr type="w" for="ch" forName="dotTx_53" refType="userD"/>
                <dgm:constr type="h" for="ch" forName="dotTx_53" refType="userD"/>
                <dgm:constr type="l" for="ch" forName="dotTx_54"/>
                <dgm:constr type="t" for="ch" forName="dotTx_54"/>
                <dgm:constr type="w" for="ch" forName="dotTx_54" refType="userD"/>
                <dgm:constr type="h" for="ch" forName="dotTx_54" refType="userD"/>
                <dgm:constr type="l" for="ch" forName="dotTx_55" refType="userD" fact="2.25"/>
                <dgm:constr type="t" for="ch" forName="dotTx_55" refType="userD" fact="2.25"/>
                <dgm:constr type="w" for="ch" forName="dotTx_55" refType="userD"/>
                <dgm:constr type="h" for="ch" forName="dotTx_55" refType="userD"/>
              </dgm:constrLst>
              <dgm:layoutNode name="dotTx_5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5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53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54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55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  <dgm:layoutNode name="Name45" styleLbl="revTx">
              <dgm:varLst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desOrSelf" ptType="node"/>
              <dgm:constrLst>
                <dgm:constr type="tMarg" refType="primFontSz" fact="0.2"/>
                <dgm:constr type="bMarg"/>
              </dgm:constrLst>
              <dgm:ruleLst>
                <dgm:rule type="w" val="INF" fact="NaN" max="NaN"/>
              </dgm:ruleLst>
            </dgm:layoutNode>
          </dgm:if>
          <dgm:else name="Name46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piralPicture">
  <dgm:title val=""/>
  <dgm:desc val=""/>
  <dgm:catLst>
    <dgm:cat type="picture" pri="4000"/>
    <dgm:cat type="pictureconvert" pri="4000"/>
  </dgm:catLst>
  <dgm:samp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11" srcId="0" destId="1" srcOrd="0" destOrd="0"/>
        <dgm:cxn modelId="12" srcId="0" destId="2" srcOrd="0" destOrd="0"/>
        <dgm:cxn modelId="13" srcId="0" destId="3" srcOrd="0" destOrd="0"/>
        <dgm:cxn modelId="14" srcId="0" destId="4" srcOrd="0" destOrd="0"/>
        <dgm:cxn modelId="15" srcId="0" destId="5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5"/>
      <dgm:dir/>
    </dgm:varLst>
    <dgm:alg type="composite">
      <dgm:param type="ar" val="1.515"/>
    </dgm:alg>
    <dgm:shape xmlns:r="http://schemas.openxmlformats.org/officeDocument/2006/relationships" r:blip="">
      <dgm:adjLst/>
    </dgm:shape>
    <dgm:constrLst>
      <dgm:constr type="w" for="ch" forName="picts" refType="w"/>
      <dgm:constr type="h" for="ch" forName="picts" refType="h" fact="0.93"/>
      <dgm:constr type="b" for="ch" forName="txLine" refType="h"/>
      <dgm:constr type="w" for="ch" forName="txLine" refType="w"/>
      <dgm:constr type="h" for="ch" forName="txLine" refType="h" fact="0.07"/>
      <dgm:constr type="userD" for="des" refType="h" fact="0.016"/>
    </dgm:constrLst>
    <dgm:forEach name="Name1" axis="self" ptType="parTrans">
      <dgm:forEach name="Name2" axis="self" ptType="sibTrans" st="2">
        <dgm:forEach name="imageRepeat" axis="self">
          <dgm:layoutNode name="imageRepeatNode" styleLbl="alignNode1">
            <dgm:alg type="sp"/>
            <dgm:shape xmlns:r="http://schemas.openxmlformats.org/officeDocument/2006/relationships" type="rect" r:blip="" blipPhldr="1">
              <dgm:adjLst/>
            </dgm:shape>
            <dgm:presOf axis="self"/>
          </dgm:layoutNode>
        </dgm:forEach>
      </dgm:forEach>
    </dgm:forEach>
    <dgm:layoutNode name="picts">
      <dgm:alg type="composite"/>
      <dgm:shape xmlns:r="http://schemas.openxmlformats.org/officeDocument/2006/relationships" r:blip="">
        <dgm:adjLst/>
      </dgm:shape>
      <dgm:choose name="Name3">
        <dgm:if name="Name4" func="var" arg="dir" op="equ" val="norm">
          <dgm:constrLst>
            <dgm:constr type="userD"/>
            <dgm:constr type="w" for="ch" forName="space1" refType="h"/>
            <dgm:constr type="h" for="ch" forName="space1" refType="h"/>
            <dgm:constr type="r" for="ch" forName="space2" refType="w"/>
            <dgm:constr type="w" for="ch" forName="space2" refType="h" fact="0.608"/>
            <dgm:constr type="l" for="ch" forName="pictA1"/>
            <dgm:constr type="t" for="ch" forName="pictA1"/>
            <dgm:constr type="w" for="ch" forName="pictA1" refType="h"/>
            <dgm:constr type="h" for="ch" forName="pictA1" refType="h"/>
            <dgm:constr type="l" for="ch" forName="pictB1"/>
            <dgm:constr type="t" for="ch" forName="pictB1"/>
            <dgm:constr type="w" for="ch" forName="pictB1" refType="h"/>
            <dgm:constr type="h" for="ch" forName="pictB1" refType="h"/>
            <dgm:constr type="r" for="ch" forName="oneDotPict" refType="r" refFor="ch" refForName="pictA1"/>
            <dgm:constr type="b" for="ch" forName="oneDotPict" refType="b" refFor="ch" refForName="pictA1"/>
            <dgm:constr type="rOff" for="ch" forName="oneDotPict" refType="userD" fact="-1"/>
            <dgm:constr type="bOff" for="ch" forName="oneDotPict" refType="userD" fact="-1"/>
            <dgm:constr type="w" for="ch" forName="oneDotPict" refType="userD"/>
            <dgm:constr type="h" for="ch" forName="oneDotPict" refType="userD"/>
            <dgm:constr type="r" for="ch" forName="pictA2" refType="w"/>
            <dgm:constr type="t" for="ch" forName="pictA2"/>
            <dgm:constr type="w" for="ch" forName="pictA2" refType="h" fact="0.608"/>
            <dgm:constr type="h" for="ch" forName="pictA2" refType="h" fact="0.608"/>
            <dgm:constr type="r" for="ch" forName="pictB2" refType="w"/>
            <dgm:constr type="t" for="ch" forName="pictB2"/>
            <dgm:constr type="w" for="ch" forName="pictB2" refType="h" fact="0.608"/>
            <dgm:constr type="h" for="ch" forName="pictB2" refType="h" fact="0.608"/>
            <dgm:constr type="r" for="ch" forName="twoDotsPict" refType="r" refFor="ch" refForName="pictA2"/>
            <dgm:constr type="b" for="ch" forName="twoDotsPict" refType="b" refFor="ch" refForName="pictA2"/>
            <dgm:constr type="rOff" for="ch" forName="twoDotsPict" refType="userD" fact="-1"/>
            <dgm:constr type="bOff" for="ch" forName="twoDotsPict" refType="userD" fact="-1"/>
            <dgm:constr type="w" for="ch" forName="twoDotsPict" refType="userD" fact="2.5"/>
            <dgm:constr type="h" for="ch" forName="twoDotsPict" refType="userD"/>
            <dgm:constr type="r" for="ch" forName="pictA3" refType="w"/>
            <dgm:constr type="b" for="ch" forName="pictA3" refType="h"/>
            <dgm:constr type="w" for="ch" forName="pictA3" refType="h" fact="0.371"/>
            <dgm:constr type="h" for="ch" forName="pictA3" refType="h" fact="0.371"/>
            <dgm:constr type="r" for="ch" forName="pictB3" refType="w"/>
            <dgm:constr type="b" for="ch" forName="pictB3" refType="h"/>
            <dgm:constr type="w" for="ch" forName="pictB3" refType="h" fact="0.371"/>
            <dgm:constr type="h" for="ch" forName="pictB3" refType="h" fact="0.371"/>
            <dgm:constr type="r" for="ch" forName="threeDotsPict" refType="r" refFor="ch" refForName="pictA3"/>
            <dgm:constr type="b" for="ch" forName="threeDotsPict" refType="b" refFor="ch" refForName="pictA3"/>
            <dgm:constr type="rOff" for="ch" forName="threeDotsPict" refType="userD" fact="-1"/>
            <dgm:constr type="bOff" for="ch" forName="threeDotsPict" refType="userD" fact="-1"/>
            <dgm:constr type="w" for="ch" forName="threeDotsPict" refType="userD" fact="3.25"/>
            <dgm:constr type="h" for="ch" forName="threeDotsPict" refType="userD" fact="3.25"/>
            <dgm:constr type="l" for="ch" forName="pictA4" refType="l" refFor="ch" refForName="space2"/>
            <dgm:constr type="b" for="ch" forName="pictA4" refType="h"/>
            <dgm:constr type="w" for="ch" forName="pictA4" refType="h" fact="0.216"/>
            <dgm:constr type="h" for="ch" forName="pictA4" refType="h" fact="0.216"/>
            <dgm:constr type="l" for="ch" forName="pictB4" refType="l" refFor="ch" refForName="space2"/>
            <dgm:constr type="b" for="ch" forName="pictB4" refType="h"/>
            <dgm:constr type="w" for="ch" forName="pictB4" refType="h" fact="0.216"/>
            <dgm:constr type="h" for="ch" forName="pictB4" refType="h" fact="0.216"/>
            <dgm:constr type="r" for="ch" forName="fourDotsPict" refType="r" refFor="ch" refForName="pictA4"/>
            <dgm:constr type="b" for="ch" forName="fourDotsPict" refType="b" refFor="ch" refForName="pictA4"/>
            <dgm:constr type="rOff" for="ch" forName="fourDotsPict" refType="userD" fact="-1"/>
            <dgm:constr type="bOff" for="ch" forName="fourDotsPict" refType="userD" fact="-1"/>
            <dgm:constr type="w" for="ch" forName="fourDotsPict" refType="userD" fact="2.5"/>
            <dgm:constr type="h" for="ch" forName="fourDotsPict" refType="userD" fact="2.5"/>
            <dgm:constr type="l" for="ch" forName="pictA5" refType="l" refFor="ch" refForName="space2"/>
            <dgm:constr type="t" for="ch" forName="pictA5" refType="h" fact="0.629"/>
            <dgm:constr type="w" for="ch" forName="pictA5" refType="h" fact="0.216"/>
            <dgm:constr type="h" for="ch" forName="pictA5" refType="h" fact="0.133"/>
            <dgm:constr type="l" for="ch" forName="pictB5" refType="l" refFor="ch" refForName="space2"/>
            <dgm:constr type="t" for="ch" forName="pictB5" refType="h" fact="0.629"/>
            <dgm:constr type="w" for="ch" forName="pictB5" refType="h" fact="0.216"/>
            <dgm:constr type="h" for="ch" forName="pictB5" refType="h" fact="0.133"/>
            <dgm:constr type="r" for="ch" forName="fiveDotsPict" refType="r" refFor="ch" refForName="pictA5"/>
            <dgm:constr type="b" for="ch" forName="fiveDotsPict" refType="b" refFor="ch" refForName="pictA5"/>
            <dgm:constr type="rOff" for="ch" forName="fiveDotsPict" refType="userD" fact="-1"/>
            <dgm:constr type="bOff" for="ch" forName="fiveDotsPict" refType="userD" fact="-1"/>
            <dgm:constr type="w" for="ch" forName="fiveDotsPict" refType="userD" fact="3.25"/>
            <dgm:constr type="h" for="ch" forName="fiveDotsPict" refType="userD" fact="3.25"/>
          </dgm:constrLst>
        </dgm:if>
        <dgm:else name="Name5">
          <dgm:constrLst>
            <dgm:constr type="userD"/>
            <dgm:constr type="w" for="ch" forName="space1" refType="h"/>
            <dgm:constr type="h" for="ch" forName="space1" refType="h"/>
            <dgm:constr type="l" for="ch" forName="space2"/>
            <dgm:constr type="w" for="ch" forName="space2" refType="h" fact="0.608"/>
            <dgm:constr type="r" for="ch" forName="pictA1" refType="w"/>
            <dgm:constr type="t" for="ch" forName="pictA1"/>
            <dgm:constr type="w" for="ch" forName="pictA1" refType="h"/>
            <dgm:constr type="h" for="ch" forName="pictA1" refType="h"/>
            <dgm:constr type="r" for="ch" forName="pictB1" refType="w"/>
            <dgm:constr type="t" for="ch" forName="pictB1"/>
            <dgm:constr type="w" for="ch" forName="pictB1" refType="h"/>
            <dgm:constr type="h" for="ch" forName="pictB1" refType="h"/>
            <dgm:constr type="r" for="ch" forName="oneDotPict" refType="r" refFor="ch" refForName="pictA1"/>
            <dgm:constr type="b" for="ch" forName="oneDotPict" refType="b" refFor="ch" refForName="pictA1"/>
            <dgm:constr type="rOff" for="ch" forName="oneDotPict" refType="userD" fact="-1"/>
            <dgm:constr type="bOff" for="ch" forName="oneDotPict" refType="userD" fact="-1"/>
            <dgm:constr type="w" for="ch" forName="oneDotPict" refType="userD"/>
            <dgm:constr type="h" for="ch" forName="oneDotPict" refType="userD"/>
            <dgm:constr type="l" for="ch" forName="pictA2"/>
            <dgm:constr type="t" for="ch" forName="pictA2"/>
            <dgm:constr type="w" for="ch" forName="pictA2" refType="h" fact="0.608"/>
            <dgm:constr type="h" for="ch" forName="pictA2" refType="h" fact="0.608"/>
            <dgm:constr type="l" for="ch" forName="pictB2"/>
            <dgm:constr type="t" for="ch" forName="pictB2"/>
            <dgm:constr type="w" for="ch" forName="pictB2" refType="h" fact="0.608"/>
            <dgm:constr type="h" for="ch" forName="pictB2" refType="h" fact="0.608"/>
            <dgm:constr type="r" for="ch" forName="twoDotsPict" refType="r" refFor="ch" refForName="pictA2"/>
            <dgm:constr type="b" for="ch" forName="twoDotsPict" refType="b" refFor="ch" refForName="pictA2"/>
            <dgm:constr type="rOff" for="ch" forName="twoDotsPict" refType="userD" fact="-1"/>
            <dgm:constr type="bOff" for="ch" forName="twoDotsPict" refType="userD" fact="-1"/>
            <dgm:constr type="w" for="ch" forName="twoDotsPict" refType="userD" fact="2.5"/>
            <dgm:constr type="h" for="ch" forName="twoDotsPict" refType="userD"/>
            <dgm:constr type="l" for="ch" forName="pictA3"/>
            <dgm:constr type="b" for="ch" forName="pictA3" refType="h"/>
            <dgm:constr type="w" for="ch" forName="pictA3" refType="h" fact="0.371"/>
            <dgm:constr type="h" for="ch" forName="pictA3" refType="h" fact="0.371"/>
            <dgm:constr type="l" for="ch" forName="pictB3"/>
            <dgm:constr type="b" for="ch" forName="pictB3" refType="h"/>
            <dgm:constr type="w" for="ch" forName="pictB3" refType="h" fact="0.371"/>
            <dgm:constr type="h" for="ch" forName="pictB3" refType="h" fact="0.371"/>
            <dgm:constr type="r" for="ch" forName="threeDotsPict" refType="r" refFor="ch" refForName="pictA3"/>
            <dgm:constr type="b" for="ch" forName="threeDotsPict" refType="b" refFor="ch" refForName="pictA3"/>
            <dgm:constr type="rOff" for="ch" forName="threeDotsPict" refType="userD" fact="-1"/>
            <dgm:constr type="bOff" for="ch" forName="threeDotsPict" refType="userD" fact="-1"/>
            <dgm:constr type="w" for="ch" forName="threeDotsPict" refType="userD" fact="3.25"/>
            <dgm:constr type="h" for="ch" forName="threeDotsPict" refType="userD" fact="3.25"/>
            <dgm:constr type="r" for="ch" forName="pictA4" refType="r" refFor="ch" refForName="space2"/>
            <dgm:constr type="b" for="ch" forName="pictA4" refType="h"/>
            <dgm:constr type="w" for="ch" forName="pictA4" refType="h" fact="0.216"/>
            <dgm:constr type="h" for="ch" forName="pictA4" refType="h" fact="0.216"/>
            <dgm:constr type="r" for="ch" forName="pictB4" refType="r" refFor="ch" refForName="space2"/>
            <dgm:constr type="b" for="ch" forName="pictB4" refType="h"/>
            <dgm:constr type="w" for="ch" forName="pictB4" refType="h" fact="0.216"/>
            <dgm:constr type="h" for="ch" forName="pictB4" refType="h" fact="0.216"/>
            <dgm:constr type="r" for="ch" forName="fourDotsPict" refType="r" refFor="ch" refForName="pictA4"/>
            <dgm:constr type="b" for="ch" forName="fourDotsPict" refType="b" refFor="ch" refForName="pictA4"/>
            <dgm:constr type="rOff" for="ch" forName="fourDotsPict" refType="userD" fact="-1"/>
            <dgm:constr type="bOff" for="ch" forName="fourDotsPict" refType="userD" fact="-1"/>
            <dgm:constr type="w" for="ch" forName="fourDotsPict" refType="userD" fact="2.5"/>
            <dgm:constr type="h" for="ch" forName="fourDotsPict" refType="userD" fact="2.5"/>
            <dgm:constr type="r" for="ch" forName="pictA5" refType="r" refFor="ch" refForName="space2"/>
            <dgm:constr type="t" for="ch" forName="pictA5" refType="h" fact="0.629"/>
            <dgm:constr type="w" for="ch" forName="pictA5" refType="h" fact="0.216"/>
            <dgm:constr type="h" for="ch" forName="pictA5" refType="h" fact="0.133"/>
            <dgm:constr type="r" for="ch" forName="pictB5" refType="r" refFor="ch" refForName="space2"/>
            <dgm:constr type="t" for="ch" forName="pictB5" refType="h" fact="0.629"/>
            <dgm:constr type="w" for="ch" forName="pictB5" refType="h" fact="0.216"/>
            <dgm:constr type="h" for="ch" forName="pictB5" refType="h" fact="0.133"/>
            <dgm:constr type="r" for="ch" forName="fiveDotsPict" refType="r" refFor="ch" refForName="pictA5"/>
            <dgm:constr type="b" for="ch" forName="fiveDotsPict" refType="b" refFor="ch" refForName="pictA5"/>
            <dgm:constr type="rOff" for="ch" forName="fiveDotsPict" refType="userD" fact="-1"/>
            <dgm:constr type="bOff" for="ch" forName="fiveDotsPict" refType="userD" fact="-1"/>
            <dgm:constr type="w" for="ch" forName="fiveDotsPict" refType="userD" fact="3.25"/>
            <dgm:constr type="h" for="ch" forName="fiveDotsPict" refType="userD" fact="3.25"/>
          </dgm:constrLst>
        </dgm:else>
      </dgm:choose>
      <dgm:layoutNode name="space1">
        <dgm:alg type="sp"/>
        <dgm:shape xmlns:r="http://schemas.openxmlformats.org/officeDocument/2006/relationships" r:blip="">
          <dgm:adjLst/>
        </dgm:shape>
      </dgm:layoutNode>
      <dgm:layoutNode name="space2">
        <dgm:alg type="sp"/>
        <dgm:shape xmlns:r="http://schemas.openxmlformats.org/officeDocument/2006/relationships" r:blip="">
          <dgm:adjLst/>
        </dgm:shape>
      </dgm:layoutNode>
      <dgm:choose name="Name6">
        <dgm:if name="Name7" axis="ch" ptType="node" func="cnt" op="gte" val="1">
          <dgm:forEach name="Name8" axis="ch" ptType="sibTrans" hideLastTrans="0" cnt="1">
            <dgm:layoutNode name="pictA1">
              <dgm:alg type="sp"/>
              <dgm:shape xmlns:r="http://schemas.openxmlformats.org/officeDocument/2006/relationships" r:blip="">
                <dgm:adjLst/>
              </dgm:shape>
              <dgm:presOf/>
              <dgm:forEach name="Name9" ref="imageRepeat"/>
            </dgm:layoutNode>
            <dgm:layoutNode name="oneDotPict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w" for="ch" forName="dotPict_11" refType="userD"/>
                <dgm:constr type="h" for="ch" forName="dotPict_11" refType="userD"/>
              </dgm:constrLst>
              <dgm:layoutNode name="dotPict_1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</dgm:forEach>
        </dgm:if>
        <dgm:else name="Name10">
          <dgm:layoutNode name="pictB1" styleLbl="alignNode1">
            <dgm:alg type="sp"/>
            <dgm:shape xmlns:r="http://schemas.openxmlformats.org/officeDocument/2006/relationships" type="rect" r:blip="">
              <dgm:adjLst/>
            </dgm:shape>
            <dgm:presOf/>
          </dgm:layoutNode>
        </dgm:else>
      </dgm:choose>
      <dgm:choose name="Name11">
        <dgm:if name="Name12" axis="ch" ptType="node" func="cnt" op="gte" val="2">
          <dgm:forEach name="Name13" axis="ch" ptType="sibTrans" hideLastTrans="0" st="2" cnt="1">
            <dgm:layoutNode name="pictA2">
              <dgm:alg type="sp"/>
              <dgm:shape xmlns:r="http://schemas.openxmlformats.org/officeDocument/2006/relationships" r:blip="">
                <dgm:adjLst/>
              </dgm:shape>
              <dgm:presOf/>
              <dgm:forEach name="Name14" ref="imageRepeat"/>
            </dgm:layoutNode>
            <dgm:layoutNode name="twoDotsPict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w" for="ch" forName="dotPict_21" refType="userD"/>
                <dgm:constr type="h" for="ch" forName="dotPict_21" refType="userD"/>
                <dgm:constr type="l" for="ch" forName="dotPict_22" refType="userD" fact="1.5"/>
                <dgm:constr type="w" for="ch" forName="dotPict_22" refType="userD"/>
                <dgm:constr type="h" for="ch" forName="dotPict_22" refType="userD"/>
              </dgm:constrLst>
              <dgm:layoutNode name="dotPict_2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2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</dgm:forEach>
        </dgm:if>
        <dgm:else name="Name15">
          <dgm:layoutNode name="pictB2" styleLbl="alignNode1">
            <dgm:alg type="sp"/>
            <dgm:shape xmlns:r="http://schemas.openxmlformats.org/officeDocument/2006/relationships" type="rect" r:blip="">
              <dgm:adjLst/>
            </dgm:shape>
            <dgm:presOf/>
          </dgm:layoutNode>
        </dgm:else>
      </dgm:choose>
      <dgm:choose name="Name16">
        <dgm:if name="Name17" axis="ch" ptType="node" func="cnt" op="gte" val="3">
          <dgm:forEach name="Name18" axis="ch" ptType="sibTrans" hideLastTrans="0" st="3" cnt="1">
            <dgm:layoutNode name="pictA3">
              <dgm:alg type="sp"/>
              <dgm:shape xmlns:r="http://schemas.openxmlformats.org/officeDocument/2006/relationships" r:blip="">
                <dgm:adjLst/>
              </dgm:shape>
              <dgm:presOf/>
              <dgm:forEach name="Name19" ref="imageRepeat"/>
            </dgm:layoutNode>
            <dgm:layoutNode name="threeDotsPict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l" for="ch" forName="dotPict_31"/>
                <dgm:constr type="t" for="ch" forName="dotPict_31" refType="userD" fact="2.25"/>
                <dgm:constr type="w" for="ch" forName="dotPict_31" refType="userD"/>
                <dgm:constr type="h" for="ch" forName="dotPict_31" refType="userD"/>
                <dgm:constr type="l" for="ch" forName="dotPict_32" refType="userD" fact="1.125"/>
                <dgm:constr type="t" for="ch" forName="dotPict_32" refType="userD" fact="1.125"/>
                <dgm:constr type="w" for="ch" forName="dotPict_32" refType="userD"/>
                <dgm:constr type="h" for="ch" forName="dotPict_32" refType="userD"/>
                <dgm:constr type="l" for="ch" forName="dotPict_33" refType="userD" fact="2.25"/>
                <dgm:constr type="t" for="ch" forName="dotPict_33"/>
                <dgm:constr type="w" for="ch" forName="dotPict_33" refType="userD"/>
                <dgm:constr type="h" for="ch" forName="dotPict_33" refType="userD"/>
              </dgm:constrLst>
              <dgm:layoutNode name="dotPict_3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3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33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</dgm:forEach>
        </dgm:if>
        <dgm:else name="Name20">
          <dgm:layoutNode name="pictB3" styleLbl="alignNode1">
            <dgm:alg type="sp"/>
            <dgm:shape xmlns:r="http://schemas.openxmlformats.org/officeDocument/2006/relationships" type="rect" r:blip="">
              <dgm:adjLst/>
            </dgm:shape>
            <dgm:presOf/>
          </dgm:layoutNode>
        </dgm:else>
      </dgm:choose>
      <dgm:choose name="Name21">
        <dgm:if name="Name22" axis="ch" ptType="node" func="cnt" op="gte" val="4">
          <dgm:forEach name="Name23" axis="ch" ptType="sibTrans" hideLastTrans="0" st="4" cnt="1">
            <dgm:layoutNode name="pictA4">
              <dgm:alg type="sp"/>
              <dgm:shape xmlns:r="http://schemas.openxmlformats.org/officeDocument/2006/relationships" r:blip="">
                <dgm:adjLst/>
              </dgm:shape>
              <dgm:presOf/>
              <dgm:forEach name="Name24" ref="imageRepeat"/>
            </dgm:layoutNode>
            <dgm:layoutNode name="fourDotsPict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w" for="ch" forName="dotPict_41" refType="userD"/>
                <dgm:constr type="h" for="ch" forName="dotPict_41" refType="userD"/>
                <dgm:constr type="l" for="ch" forName="dotPict_42" refType="userD" fact="1.5"/>
                <dgm:constr type="w" for="ch" forName="dotPict_42" refType="userD"/>
                <dgm:constr type="h" for="ch" forName="dotPict_42" refType="userD"/>
                <dgm:constr type="t" for="ch" forName="dotPict_43" refType="userD" fact="1.5"/>
                <dgm:constr type="w" for="ch" forName="dotPict_43" refType="userD"/>
                <dgm:constr type="h" for="ch" forName="dotPict_43" refType="userD"/>
                <dgm:constr type="l" for="ch" forName="dotPict_44" refType="userD" fact="1.5"/>
                <dgm:constr type="t" for="ch" forName="dotPict_44" refType="userD" fact="1.5"/>
                <dgm:constr type="w" for="ch" forName="dotPict_44" refType="userD"/>
                <dgm:constr type="h" for="ch" forName="dotPict_44" refType="userD"/>
              </dgm:constrLst>
              <dgm:layoutNode name="dotPict_4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4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43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44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</dgm:forEach>
        </dgm:if>
        <dgm:else name="Name25">
          <dgm:layoutNode name="pictB4" styleLbl="alignNode1">
            <dgm:alg type="sp"/>
            <dgm:shape xmlns:r="http://schemas.openxmlformats.org/officeDocument/2006/relationships" type="rect" r:blip="">
              <dgm:adjLst/>
            </dgm:shape>
            <dgm:presOf/>
          </dgm:layoutNode>
        </dgm:else>
      </dgm:choose>
      <dgm:choose name="Name26">
        <dgm:if name="Name27" axis="ch" ptType="node" func="cnt" op="gte" val="5">
          <dgm:forEach name="Name28" axis="ch" ptType="sibTrans" hideLastTrans="0" st="5" cnt="1">
            <dgm:layoutNode name="pictA5">
              <dgm:alg type="sp"/>
              <dgm:shape xmlns:r="http://schemas.openxmlformats.org/officeDocument/2006/relationships" r:blip="">
                <dgm:adjLst/>
              </dgm:shape>
              <dgm:presOf/>
              <dgm:forEach name="Name29" ref="imageRepeat"/>
            </dgm:layoutNode>
            <dgm:layoutNode name="fiveDotsPict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l" for="ch" forName="dotPict_51"/>
                <dgm:constr type="t" for="ch" forName="dotPict_51" refType="userD" fact="2.25"/>
                <dgm:constr type="w" for="ch" forName="dotPict_51" refType="userD"/>
                <dgm:constr type="h" for="ch" forName="dotPict_51" refType="userD"/>
                <dgm:constr type="l" for="ch" forName="dotPict_52" refType="userD" fact="1.125"/>
                <dgm:constr type="t" for="ch" forName="dotPict_52" refType="userD" fact="1.125"/>
                <dgm:constr type="w" for="ch" forName="dotPict_52" refType="userD"/>
                <dgm:constr type="h" for="ch" forName="dotPict_52" refType="userD"/>
                <dgm:constr type="l" for="ch" forName="dotPict_53" refType="userD" fact="2.25"/>
                <dgm:constr type="t" for="ch" forName="dotPict_53"/>
                <dgm:constr type="w" for="ch" forName="dotPict_53" refType="userD"/>
                <dgm:constr type="h" for="ch" forName="dotPict_53" refType="userD"/>
                <dgm:constr type="l" for="ch" forName="dotPict_54"/>
                <dgm:constr type="t" for="ch" forName="dotPict_54"/>
                <dgm:constr type="w" for="ch" forName="dotPict_54" refType="userD"/>
                <dgm:constr type="h" for="ch" forName="dotPict_54" refType="userD"/>
                <dgm:constr type="l" for="ch" forName="dotPict_55" refType="userD" fact="2.25"/>
                <dgm:constr type="t" for="ch" forName="dotPict_55" refType="userD" fact="2.25"/>
                <dgm:constr type="w" for="ch" forName="dotPict_55" refType="userD"/>
                <dgm:constr type="h" for="ch" forName="dotPict_55" refType="userD"/>
              </dgm:constrLst>
              <dgm:layoutNode name="dotPict_5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5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53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54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55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</dgm:forEach>
        </dgm:if>
        <dgm:else name="Name30">
          <dgm:layoutNode name="pictB5" styleLbl="alignNode1">
            <dgm:alg type="sp"/>
            <dgm:shape xmlns:r="http://schemas.openxmlformats.org/officeDocument/2006/relationships" type="rect" r:blip="">
              <dgm:adjLst/>
            </dgm:shape>
            <dgm:presOf/>
          </dgm:layoutNode>
        </dgm:else>
      </dgm:choose>
    </dgm:layoutNode>
    <dgm:layoutNode name="txLine">
      <dgm:choose name="Name31">
        <dgm:if name="Name32" func="var" arg="dir" op="equ" val="norm">
          <dgm:alg type="lin">
            <dgm:param type="horzAlign" val="r"/>
          </dgm:alg>
        </dgm:if>
        <dgm:else name="Name33">
          <dgm:alg type="lin">
            <dgm:param type="horzAlign" val="l"/>
            <dgm:param type="linDir" val="fromR"/>
          </dgm:alg>
        </dgm:else>
      </dgm:choose>
      <dgm:constrLst>
        <dgm:constr type="primFontSz" for="ch" ptType="node" op="equ" val="65"/>
        <dgm:constr type="w" for="ch" ptType="node" refType="primFontSz" refFor="ch" refPtType="node" fact="0.5"/>
        <dgm:constr type="h" for="ch" ptType="node" refType="h"/>
      </dgm:constrLst>
      <dgm:ruleLst>
        <dgm:rule type="primFontSz" for="ch" ptType="node" val="5" fact="NaN" max="NaN"/>
      </dgm:ruleLst>
      <dgm:forEach name="Name34" axis="ch" ptType="node">
        <dgm:choose name="Name35">
          <dgm:if name="Name36" axis="self" ptType="node" func="pos" op="equ" val="1">
            <dgm:layoutNode name="oneDotTx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w" for="ch" forName="dotTx_11" refType="userD"/>
                <dgm:constr type="h" for="ch" forName="dotTx_11" refType="userD"/>
              </dgm:constrLst>
              <dgm:layoutNode name="dotTx_1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  <dgm:layoutNode name="Name37" styleLbl="revTx">
              <dgm:varLst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desOrSelf" ptType="node"/>
              <dgm:constrLst>
                <dgm:constr type="tMarg" refType="primFontSz" fact="0.2"/>
                <dgm:constr type="bMarg"/>
              </dgm:constrLst>
              <dgm:ruleLst>
                <dgm:rule type="w" val="INF" fact="NaN" max="NaN"/>
              </dgm:ruleLst>
            </dgm:layoutNode>
          </dgm:if>
          <dgm:if name="Name38" axis="self" ptType="node" func="pos" op="equ" val="2">
            <dgm:layoutNode name="twoDotsTx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w" for="ch" forName="dotTx_21" refType="userD"/>
                <dgm:constr type="h" for="ch" forName="dotTx_21" refType="userD"/>
                <dgm:constr type="l" for="ch" forName="dotTx_22" refType="userD" fact="1.5"/>
                <dgm:constr type="w" for="ch" forName="dotTx_22" refType="userD"/>
                <dgm:constr type="h" for="ch" forName="dotTx_22" refType="userD"/>
              </dgm:constrLst>
              <dgm:layoutNode name="dotTx_2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2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  <dgm:layoutNode name="Name39" styleLbl="revTx">
              <dgm:varLst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desOrSelf" ptType="node"/>
              <dgm:constrLst>
                <dgm:constr type="tMarg" refType="primFontSz" fact="0.2"/>
                <dgm:constr type="bMarg"/>
              </dgm:constrLst>
              <dgm:ruleLst>
                <dgm:rule type="w" val="INF" fact="NaN" max="NaN"/>
              </dgm:ruleLst>
            </dgm:layoutNode>
          </dgm:if>
          <dgm:if name="Name40" axis="self" ptType="node" func="pos" op="equ" val="3">
            <dgm:layoutNode name="threeDotsTx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l" for="ch" forName="dotTx_31"/>
                <dgm:constr type="t" for="ch" forName="dotTx_31" refType="userD" fact="2.25"/>
                <dgm:constr type="w" for="ch" forName="dotTx_31" refType="userD"/>
                <dgm:constr type="h" for="ch" forName="dotTx_31" refType="userD"/>
                <dgm:constr type="l" for="ch" forName="dotTx_32" refType="userD" fact="1.125"/>
                <dgm:constr type="t" for="ch" forName="dotTx_32" refType="userD" fact="1.125"/>
                <dgm:constr type="w" for="ch" forName="dotTx_32" refType="userD"/>
                <dgm:constr type="h" for="ch" forName="dotTx_32" refType="userD"/>
                <dgm:constr type="l" for="ch" forName="dotTx_33" refType="userD" fact="2.25"/>
                <dgm:constr type="t" for="ch" forName="dotTx_33"/>
                <dgm:constr type="w" for="ch" forName="dotTx_33" refType="userD"/>
                <dgm:constr type="h" for="ch" forName="dotTx_33" refType="userD"/>
              </dgm:constrLst>
              <dgm:layoutNode name="dotTx_3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3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33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  <dgm:layoutNode name="Name41" styleLbl="revTx">
              <dgm:varLst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desOrSelf" ptType="node"/>
              <dgm:constrLst>
                <dgm:constr type="tMarg" refType="primFontSz" fact="0.2"/>
                <dgm:constr type="bMarg"/>
              </dgm:constrLst>
              <dgm:ruleLst>
                <dgm:rule type="w" val="INF" fact="NaN" max="NaN"/>
              </dgm:ruleLst>
            </dgm:layoutNode>
          </dgm:if>
          <dgm:if name="Name42" axis="self" ptType="node" func="pos" op="equ" val="4">
            <dgm:layoutNode name="fourDotsTx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w" for="ch" forName="dotTx_41" refType="userD"/>
                <dgm:constr type="h" for="ch" forName="dotTx_41" refType="userD"/>
                <dgm:constr type="l" for="ch" forName="dotTx_42" refType="userD" fact="1.5"/>
                <dgm:constr type="w" for="ch" forName="dotTx_42" refType="userD"/>
                <dgm:constr type="h" for="ch" forName="dotTx_42" refType="userD"/>
                <dgm:constr type="t" for="ch" forName="dotTx_43" refType="userD" fact="1.5"/>
                <dgm:constr type="w" for="ch" forName="dotTx_43" refType="userD"/>
                <dgm:constr type="h" for="ch" forName="dotTx_43" refType="userD"/>
                <dgm:constr type="l" for="ch" forName="dotTx_44" refType="userD" fact="1.5"/>
                <dgm:constr type="t" for="ch" forName="dotTx_44" refType="userD" fact="1.5"/>
                <dgm:constr type="w" for="ch" forName="dotTx_44" refType="userD"/>
                <dgm:constr type="h" for="ch" forName="dotTx_44" refType="userD"/>
              </dgm:constrLst>
              <dgm:layoutNode name="dotTx_4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4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43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44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  <dgm:layoutNode name="Name43" styleLbl="revTx">
              <dgm:varLst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desOrSelf" ptType="node"/>
              <dgm:constrLst>
                <dgm:constr type="tMarg" refType="primFontSz" fact="0.2"/>
                <dgm:constr type="bMarg"/>
              </dgm:constrLst>
              <dgm:ruleLst>
                <dgm:rule type="w" val="INF" fact="NaN" max="NaN"/>
              </dgm:ruleLst>
            </dgm:layoutNode>
          </dgm:if>
          <dgm:if name="Name44" axis="self" ptType="node" func="pos" op="equ" val="5">
            <dgm:layoutNode name="fiveDotsTx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l" for="ch" forName="dotTx_51"/>
                <dgm:constr type="t" for="ch" forName="dotTx_51" refType="userD" fact="2.25"/>
                <dgm:constr type="w" for="ch" forName="dotTx_51" refType="userD"/>
                <dgm:constr type="h" for="ch" forName="dotTx_51" refType="userD"/>
                <dgm:constr type="l" for="ch" forName="dotTx_52" refType="userD" fact="1.125"/>
                <dgm:constr type="t" for="ch" forName="dotTx_52" refType="userD" fact="1.125"/>
                <dgm:constr type="w" for="ch" forName="dotTx_52" refType="userD"/>
                <dgm:constr type="h" for="ch" forName="dotTx_52" refType="userD"/>
                <dgm:constr type="l" for="ch" forName="dotTx_53" refType="userD" fact="2.25"/>
                <dgm:constr type="t" for="ch" forName="dotTx_53"/>
                <dgm:constr type="w" for="ch" forName="dotTx_53" refType="userD"/>
                <dgm:constr type="h" for="ch" forName="dotTx_53" refType="userD"/>
                <dgm:constr type="l" for="ch" forName="dotTx_54"/>
                <dgm:constr type="t" for="ch" forName="dotTx_54"/>
                <dgm:constr type="w" for="ch" forName="dotTx_54" refType="userD"/>
                <dgm:constr type="h" for="ch" forName="dotTx_54" refType="userD"/>
                <dgm:constr type="l" for="ch" forName="dotTx_55" refType="userD" fact="2.25"/>
                <dgm:constr type="t" for="ch" forName="dotTx_55" refType="userD" fact="2.25"/>
                <dgm:constr type="w" for="ch" forName="dotTx_55" refType="userD"/>
                <dgm:constr type="h" for="ch" forName="dotTx_55" refType="userD"/>
              </dgm:constrLst>
              <dgm:layoutNode name="dotTx_5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5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53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54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55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  <dgm:layoutNode name="Name45" styleLbl="revTx">
              <dgm:varLst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desOrSelf" ptType="node"/>
              <dgm:constrLst>
                <dgm:constr type="tMarg" refType="primFontSz" fact="0.2"/>
                <dgm:constr type="bMarg"/>
              </dgm:constrLst>
              <dgm:ruleLst>
                <dgm:rule type="w" val="INF" fact="NaN" max="NaN"/>
              </dgm:ruleLst>
            </dgm:layoutNode>
          </dgm:if>
          <dgm:else name="Name46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3000">
              <a:schemeClr val="bg1"/>
            </a:gs>
            <a:gs pos="95000">
              <a:schemeClr val="accent1">
                <a:lumMod val="60000"/>
                <a:lumOff val="40000"/>
              </a:schemeClr>
            </a:gs>
            <a:gs pos="100000">
              <a:srgbClr val="363B4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About ME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10512 </a:t>
            </a:r>
            <a:r>
              <a:rPr lang="ko-KR" altLang="en-US" dirty="0" smtClean="0"/>
              <a:t>김택서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67900" y="5530492"/>
            <a:ext cx="189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Web design parity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61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 symbol</a:t>
            </a:r>
            <a:br>
              <a:rPr lang="en-US" altLang="ko-KR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Growth</a:t>
            </a:r>
            <a:br>
              <a:rPr lang="en-US" altLang="ko-KR" sz="1400" dirty="0" smtClean="0"/>
            </a:br>
            <a:r>
              <a:rPr lang="en-US" altLang="ko-KR" sz="1400" dirty="0" smtClean="0"/>
              <a:t>process</a:t>
            </a:r>
            <a:br>
              <a:rPr lang="en-US" altLang="ko-KR" sz="1400" dirty="0" smtClean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Dream</a:t>
            </a:r>
            <a:br>
              <a:rPr lang="en-US" altLang="ko-KR" sz="1400" dirty="0" smtClean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Future figure</a:t>
            </a:r>
            <a:endParaRPr lang="ko-KR" altLang="en-US" sz="14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7"/>
            <a:ext cx="7315200" cy="4114800"/>
          </a:xfrm>
        </p:spPr>
      </p:pic>
    </p:spTree>
    <p:extLst>
      <p:ext uri="{BB962C8B-B14F-4D97-AF65-F5344CB8AC3E}">
        <p14:creationId xmlns:p14="http://schemas.microsoft.com/office/powerpoint/2010/main" val="2224496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B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400" dirty="0"/>
              <a:t>Main symbol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dirty="0"/>
              <a:t>Growth</a:t>
            </a:r>
            <a:br>
              <a:rPr lang="en-US" altLang="ko-KR" dirty="0"/>
            </a:br>
            <a:r>
              <a:rPr lang="en-US" altLang="ko-KR" dirty="0"/>
              <a:t>process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Dream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Future figure</a:t>
            </a:r>
            <a:endParaRPr lang="ko-KR" altLang="en-US" sz="14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4557833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158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400" dirty="0"/>
              <a:t>Main symbol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Growth</a:t>
            </a:r>
            <a:br>
              <a:rPr lang="en-US" altLang="ko-KR" sz="1400" dirty="0"/>
            </a:br>
            <a:r>
              <a:rPr lang="en-US" altLang="ko-KR" sz="1400" dirty="0"/>
              <a:t>process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dirty="0"/>
              <a:t>Dream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Future figure</a:t>
            </a:r>
            <a:endParaRPr lang="ko-KR" altLang="en-US" sz="14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7"/>
            <a:ext cx="7315200" cy="4114800"/>
          </a:xfrm>
        </p:spPr>
      </p:pic>
    </p:spTree>
    <p:extLst>
      <p:ext uri="{BB962C8B-B14F-4D97-AF65-F5344CB8AC3E}">
        <p14:creationId xmlns:p14="http://schemas.microsoft.com/office/powerpoint/2010/main" val="370117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B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400" dirty="0"/>
              <a:t>Main symbol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Growth</a:t>
            </a:r>
            <a:br>
              <a:rPr lang="en-US" altLang="ko-KR" sz="1400" dirty="0"/>
            </a:br>
            <a:r>
              <a:rPr lang="en-US" altLang="ko-KR" sz="1400" dirty="0"/>
              <a:t>process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Dream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dirty="0"/>
              <a:t>Future figure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3344523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260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9600" dirty="0" smtClean="0">
                <a:latin typeface="Edwardian Script ITC" panose="030303020407070D0804" pitchFamily="66" charset="0"/>
              </a:rPr>
              <a:t>Fin.</a:t>
            </a:r>
            <a:endParaRPr lang="ko-KR" altLang="en-US" sz="9600" dirty="0">
              <a:latin typeface="Edwardian Script ITC" panose="030303020407070D0804" pitchFamily="66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7316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틀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TM03457475[[fn=틀]]</Template>
  <TotalTime>97</TotalTime>
  <Words>17</Words>
  <Application>Microsoft Office PowerPoint</Application>
  <PresentationFormat>와이드스크린</PresentationFormat>
  <Paragraphs>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HY중고딕</vt:lpstr>
      <vt:lpstr>Corbel</vt:lpstr>
      <vt:lpstr>Edwardian Script ITC</vt:lpstr>
      <vt:lpstr>Wingdings 2</vt:lpstr>
      <vt:lpstr>틀</vt:lpstr>
      <vt:lpstr>About ME</vt:lpstr>
      <vt:lpstr>Main symbol  Growth process  Dream  Future figure</vt:lpstr>
      <vt:lpstr>Main symbol  Growth process  Dream  Future figure</vt:lpstr>
      <vt:lpstr>Main symbol  Growth process  Dream  Future figure</vt:lpstr>
      <vt:lpstr>Main symbol  Growth process  Dream  Future figure</vt:lpstr>
      <vt:lpstr>Fin.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ME</dc:title>
  <dc:creator>김택서</dc:creator>
  <cp:lastModifiedBy>김택서</cp:lastModifiedBy>
  <cp:revision>8</cp:revision>
  <dcterms:created xsi:type="dcterms:W3CDTF">2016-05-24T23:26:34Z</dcterms:created>
  <dcterms:modified xsi:type="dcterms:W3CDTF">2016-05-25T03:57:21Z</dcterms:modified>
</cp:coreProperties>
</file>