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70" r:id="rId4"/>
    <p:sldId id="264" r:id="rId5"/>
    <p:sldId id="261" r:id="rId6"/>
    <p:sldId id="262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DDB"/>
    <a:srgbClr val="F68AD7"/>
    <a:srgbClr val="FF9900"/>
    <a:srgbClr val="FFFF00"/>
    <a:srgbClr val="DCC631"/>
    <a:srgbClr val="DAC631"/>
    <a:srgbClr val="2A4864"/>
    <a:srgbClr val="41719C"/>
    <a:srgbClr val="80A7CA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image" Target="../media/image23.png"/><Relationship Id="rId4" Type="http://schemas.openxmlformats.org/officeDocument/2006/relationships/image" Target="../media/image26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png"/><Relationship Id="rId1" Type="http://schemas.openxmlformats.org/officeDocument/2006/relationships/image" Target="../media/image24.jpeg"/><Relationship Id="rId4" Type="http://schemas.openxmlformats.org/officeDocument/2006/relationships/image" Target="../media/image26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2C936-9F82-40B6-BBFD-C3072F7FD35A}" type="doc">
      <dgm:prSet loTypeId="urn:microsoft.com/office/officeart/2008/layout/RadialCluster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E29BD0-A694-46A3-8537-FB19B649FA11}">
      <dgm:prSet phldrT="[텍스트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sz="8000" dirty="0" smtClean="0">
              <a:latin typeface="Adobe Song Std L" panose="02020300000000000000" pitchFamily="18" charset="-128"/>
              <a:ea typeface="Adobe Song Std L" panose="02020300000000000000" pitchFamily="18" charset="-128"/>
            </a:rPr>
            <a:t>Merit</a:t>
          </a:r>
        </a:p>
      </dgm:t>
    </dgm:pt>
    <dgm:pt modelId="{440E16DD-2256-4104-9CF0-3FA22AE4767E}" type="parTrans" cxnId="{624B281D-0B67-4ACB-B278-8566AD982760}">
      <dgm:prSet/>
      <dgm:spPr/>
      <dgm:t>
        <a:bodyPr/>
        <a:lstStyle/>
        <a:p>
          <a:pPr latinLnBrk="1"/>
          <a:endParaRPr lang="ko-KR" altLang="en-US"/>
        </a:p>
      </dgm:t>
    </dgm:pt>
    <dgm:pt modelId="{CA817550-0256-48DD-8D23-F27DBAA11DC8}" type="sibTrans" cxnId="{624B281D-0B67-4ACB-B278-8566AD982760}">
      <dgm:prSet/>
      <dgm:spPr/>
      <dgm:t>
        <a:bodyPr/>
        <a:lstStyle/>
        <a:p>
          <a:pPr latinLnBrk="1"/>
          <a:endParaRPr lang="ko-KR" altLang="en-US"/>
        </a:p>
      </dgm:t>
    </dgm:pt>
    <dgm:pt modelId="{648810BC-58A4-43FE-89BE-97AB6EE931A4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Information</a:t>
          </a:r>
          <a:endParaRPr lang="ko-KR" altLang="en-US" sz="2400" dirty="0"/>
        </a:p>
      </dgm:t>
    </dgm:pt>
    <dgm:pt modelId="{4ED5B2E0-9A92-4599-A9B3-173C58372F22}" type="parTrans" cxnId="{B04E9A9A-517A-4C7B-B707-24C2C52B21DC}">
      <dgm:prSet/>
      <dgm:spPr/>
      <dgm:t>
        <a:bodyPr/>
        <a:lstStyle/>
        <a:p>
          <a:pPr latinLnBrk="1"/>
          <a:endParaRPr lang="ko-KR" altLang="en-US"/>
        </a:p>
      </dgm:t>
    </dgm:pt>
    <dgm:pt modelId="{8ACB84A6-9FB7-4AAC-A1A9-56B7E1A110B8}" type="sibTrans" cxnId="{B04E9A9A-517A-4C7B-B707-24C2C52B21DC}">
      <dgm:prSet/>
      <dgm:spPr/>
      <dgm:t>
        <a:bodyPr/>
        <a:lstStyle/>
        <a:p>
          <a:pPr latinLnBrk="1"/>
          <a:endParaRPr lang="ko-KR" altLang="en-US"/>
        </a:p>
      </dgm:t>
    </dgm:pt>
    <dgm:pt modelId="{CFE1BED8-78FA-4EFD-A1C7-E1BF66CDDC7C}">
      <dgm:prSet phldrT="[텍스트]"/>
      <dgm:spPr/>
      <dgm:t>
        <a:bodyPr/>
        <a:lstStyle/>
        <a:p>
          <a:pPr latinLnBrk="1"/>
          <a:r>
            <a:rPr lang="en-US" altLang="ko-KR" dirty="0" smtClean="0"/>
            <a:t>Lead</a:t>
          </a:r>
          <a:endParaRPr lang="ko-KR" altLang="en-US" dirty="0"/>
        </a:p>
      </dgm:t>
    </dgm:pt>
    <dgm:pt modelId="{9CF25198-AEE4-484F-99ED-9D2CD0761174}" type="parTrans" cxnId="{A24C86EC-4D45-4A86-96F5-18995A99E63C}">
      <dgm:prSet/>
      <dgm:spPr/>
      <dgm:t>
        <a:bodyPr/>
        <a:lstStyle/>
        <a:p>
          <a:pPr latinLnBrk="1"/>
          <a:endParaRPr lang="ko-KR" altLang="en-US"/>
        </a:p>
      </dgm:t>
    </dgm:pt>
    <dgm:pt modelId="{F69E4838-E4C9-4A5D-88C6-E3EC9CC47512}" type="sibTrans" cxnId="{A24C86EC-4D45-4A86-96F5-18995A99E63C}">
      <dgm:prSet/>
      <dgm:spPr/>
      <dgm:t>
        <a:bodyPr/>
        <a:lstStyle/>
        <a:p>
          <a:pPr latinLnBrk="1"/>
          <a:endParaRPr lang="ko-KR" altLang="en-US"/>
        </a:p>
      </dgm:t>
    </dgm:pt>
    <dgm:pt modelId="{911968DC-EF38-418D-95F1-5A5892912ECE}">
      <dgm:prSet phldrT="[텍스트]"/>
      <dgm:spPr/>
      <dgm:t>
        <a:bodyPr/>
        <a:lstStyle/>
        <a:p>
          <a:pPr latinLnBrk="1"/>
          <a:r>
            <a:rPr lang="en-US" altLang="ko-KR" dirty="0" smtClean="0"/>
            <a:t>Everything</a:t>
          </a:r>
          <a:endParaRPr lang="ko-KR" altLang="en-US" dirty="0"/>
        </a:p>
      </dgm:t>
    </dgm:pt>
    <dgm:pt modelId="{22F95AD1-784A-4F60-A635-99633C7171DB}" type="parTrans" cxnId="{81262689-1424-4C1B-AB3A-5271E18FA72F}">
      <dgm:prSet/>
      <dgm:spPr/>
      <dgm:t>
        <a:bodyPr/>
        <a:lstStyle/>
        <a:p>
          <a:pPr latinLnBrk="1"/>
          <a:endParaRPr lang="ko-KR" altLang="en-US"/>
        </a:p>
      </dgm:t>
    </dgm:pt>
    <dgm:pt modelId="{0A798F97-AE0B-4B91-BC52-298FFEFF3AF4}" type="sibTrans" cxnId="{81262689-1424-4C1B-AB3A-5271E18FA72F}">
      <dgm:prSet/>
      <dgm:spPr/>
      <dgm:t>
        <a:bodyPr/>
        <a:lstStyle/>
        <a:p>
          <a:pPr latinLnBrk="1"/>
          <a:endParaRPr lang="ko-KR" altLang="en-US"/>
        </a:p>
      </dgm:t>
    </dgm:pt>
    <dgm:pt modelId="{8DEE3E23-4AA6-4964-B8BA-20CF9EC3BBF8}" type="pres">
      <dgm:prSet presAssocID="{0942C936-9F82-40B6-BBFD-C3072F7FD35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641E06-15F3-479C-93B0-660A020173AB}" type="pres">
      <dgm:prSet presAssocID="{62E29BD0-A694-46A3-8537-FB19B649FA11}" presName="singleCycle" presStyleCnt="0"/>
      <dgm:spPr/>
    </dgm:pt>
    <dgm:pt modelId="{6BF8DD38-A329-4066-B291-BB844CB9E004}" type="pres">
      <dgm:prSet presAssocID="{62E29BD0-A694-46A3-8537-FB19B649FA11}" presName="singleCenter" presStyleLbl="node1" presStyleIdx="0" presStyleCnt="4" custScaleX="180681" custScaleY="120131" custLinFactNeighborX="-7" custLinFactNeighborY="-6238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7E472A-D3B8-43DA-86F9-35FADCF5A1B6}" type="pres">
      <dgm:prSet presAssocID="{4ED5B2E0-9A92-4599-A9B3-173C58372F22}" presName="Name56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767EEA9-7819-4A21-B8CE-24A2241268FE}" type="pres">
      <dgm:prSet presAssocID="{648810BC-58A4-43FE-89BE-97AB6EE931A4}" presName="text0" presStyleLbl="node1" presStyleIdx="1" presStyleCnt="4" custScaleX="246778" custScaleY="115015" custRadScaleRad="107080" custRadScaleInc="-11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DDD54-F163-4540-8548-A576E30D3EA9}" type="pres">
      <dgm:prSet presAssocID="{9CF25198-AEE4-484F-99ED-9D2CD0761174}" presName="Name56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8665999-760F-4505-83EF-9FBF136D87E9}" type="pres">
      <dgm:prSet presAssocID="{CFE1BED8-78FA-4EFD-A1C7-E1BF66CDDC7C}" presName="text0" presStyleLbl="node1" presStyleIdx="2" presStyleCnt="4" custScaleX="170542" custRadScaleRad="152899" custRadScaleInc="-264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1F411E-2CFE-49A6-822D-E2E18C63EE9F}" type="pres">
      <dgm:prSet presAssocID="{22F95AD1-784A-4F60-A635-99633C7171DB}" presName="Name56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6EB4321-83E7-4C20-A028-71A63826B447}" type="pres">
      <dgm:prSet presAssocID="{911968DC-EF38-418D-95F1-5A5892912ECE}" presName="text0" presStyleLbl="node1" presStyleIdx="3" presStyleCnt="4" custScaleX="182223" custRadScaleRad="154120" custRadScaleInc="230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9F1041-347E-4346-BADF-BFFB0290F436}" type="presOf" srcId="{9CF25198-AEE4-484F-99ED-9D2CD0761174}" destId="{DAFDDD54-F163-4540-8548-A576E30D3EA9}" srcOrd="0" destOrd="0" presId="urn:microsoft.com/office/officeart/2008/layout/RadialCluster"/>
    <dgm:cxn modelId="{F0A2FC66-8204-4244-9192-3B156134C9B3}" type="presOf" srcId="{911968DC-EF38-418D-95F1-5A5892912ECE}" destId="{E6EB4321-83E7-4C20-A028-71A63826B447}" srcOrd="0" destOrd="0" presId="urn:microsoft.com/office/officeart/2008/layout/RadialCluster"/>
    <dgm:cxn modelId="{067C5D57-B9A4-4D64-ADC9-31227E4C44FF}" type="presOf" srcId="{0942C936-9F82-40B6-BBFD-C3072F7FD35A}" destId="{8DEE3E23-4AA6-4964-B8BA-20CF9EC3BBF8}" srcOrd="0" destOrd="0" presId="urn:microsoft.com/office/officeart/2008/layout/RadialCluster"/>
    <dgm:cxn modelId="{A24C86EC-4D45-4A86-96F5-18995A99E63C}" srcId="{62E29BD0-A694-46A3-8537-FB19B649FA11}" destId="{CFE1BED8-78FA-4EFD-A1C7-E1BF66CDDC7C}" srcOrd="1" destOrd="0" parTransId="{9CF25198-AEE4-484F-99ED-9D2CD0761174}" sibTransId="{F69E4838-E4C9-4A5D-88C6-E3EC9CC47512}"/>
    <dgm:cxn modelId="{5F26ED6C-64FD-43FB-83CC-A4CAA3044E70}" type="presOf" srcId="{4ED5B2E0-9A92-4599-A9B3-173C58372F22}" destId="{B47E472A-D3B8-43DA-86F9-35FADCF5A1B6}" srcOrd="0" destOrd="0" presId="urn:microsoft.com/office/officeart/2008/layout/RadialCluster"/>
    <dgm:cxn modelId="{624B281D-0B67-4ACB-B278-8566AD982760}" srcId="{0942C936-9F82-40B6-BBFD-C3072F7FD35A}" destId="{62E29BD0-A694-46A3-8537-FB19B649FA11}" srcOrd="0" destOrd="0" parTransId="{440E16DD-2256-4104-9CF0-3FA22AE4767E}" sibTransId="{CA817550-0256-48DD-8D23-F27DBAA11DC8}"/>
    <dgm:cxn modelId="{A1117BC8-74B4-4677-9537-F22337ACE3AD}" type="presOf" srcId="{CFE1BED8-78FA-4EFD-A1C7-E1BF66CDDC7C}" destId="{A8665999-760F-4505-83EF-9FBF136D87E9}" srcOrd="0" destOrd="0" presId="urn:microsoft.com/office/officeart/2008/layout/RadialCluster"/>
    <dgm:cxn modelId="{3D6B9F13-258F-46DF-9BFB-C25301F1D6B6}" type="presOf" srcId="{22F95AD1-784A-4F60-A635-99633C7171DB}" destId="{BC1F411E-2CFE-49A6-822D-E2E18C63EE9F}" srcOrd="0" destOrd="0" presId="urn:microsoft.com/office/officeart/2008/layout/RadialCluster"/>
    <dgm:cxn modelId="{E2203E20-F6F6-401E-A2FE-41D8D6B40927}" type="presOf" srcId="{648810BC-58A4-43FE-89BE-97AB6EE931A4}" destId="{B767EEA9-7819-4A21-B8CE-24A2241268FE}" srcOrd="0" destOrd="0" presId="urn:microsoft.com/office/officeart/2008/layout/RadialCluster"/>
    <dgm:cxn modelId="{B04E9A9A-517A-4C7B-B707-24C2C52B21DC}" srcId="{62E29BD0-A694-46A3-8537-FB19B649FA11}" destId="{648810BC-58A4-43FE-89BE-97AB6EE931A4}" srcOrd="0" destOrd="0" parTransId="{4ED5B2E0-9A92-4599-A9B3-173C58372F22}" sibTransId="{8ACB84A6-9FB7-4AAC-A1A9-56B7E1A110B8}"/>
    <dgm:cxn modelId="{BF00AE18-B9BF-4EEE-A67F-171CB995A667}" type="presOf" srcId="{62E29BD0-A694-46A3-8537-FB19B649FA11}" destId="{6BF8DD38-A329-4066-B291-BB844CB9E004}" srcOrd="0" destOrd="0" presId="urn:microsoft.com/office/officeart/2008/layout/RadialCluster"/>
    <dgm:cxn modelId="{81262689-1424-4C1B-AB3A-5271E18FA72F}" srcId="{62E29BD0-A694-46A3-8537-FB19B649FA11}" destId="{911968DC-EF38-418D-95F1-5A5892912ECE}" srcOrd="2" destOrd="0" parTransId="{22F95AD1-784A-4F60-A635-99633C7171DB}" sibTransId="{0A798F97-AE0B-4B91-BC52-298FFEFF3AF4}"/>
    <dgm:cxn modelId="{3310A493-BA0B-4557-B55B-B2062FBD6BCA}" type="presParOf" srcId="{8DEE3E23-4AA6-4964-B8BA-20CF9EC3BBF8}" destId="{53641E06-15F3-479C-93B0-660A020173AB}" srcOrd="0" destOrd="0" presId="urn:microsoft.com/office/officeart/2008/layout/RadialCluster"/>
    <dgm:cxn modelId="{E0843DE9-3879-4D1A-9FA1-427087205627}" type="presParOf" srcId="{53641E06-15F3-479C-93B0-660A020173AB}" destId="{6BF8DD38-A329-4066-B291-BB844CB9E004}" srcOrd="0" destOrd="0" presId="urn:microsoft.com/office/officeart/2008/layout/RadialCluster"/>
    <dgm:cxn modelId="{30444FF6-40B7-41EE-9F5D-BFAD02D53FCA}" type="presParOf" srcId="{53641E06-15F3-479C-93B0-660A020173AB}" destId="{B47E472A-D3B8-43DA-86F9-35FADCF5A1B6}" srcOrd="1" destOrd="0" presId="urn:microsoft.com/office/officeart/2008/layout/RadialCluster"/>
    <dgm:cxn modelId="{1F83DF87-E3E6-4F59-9DFB-BD359AE18ACE}" type="presParOf" srcId="{53641E06-15F3-479C-93B0-660A020173AB}" destId="{B767EEA9-7819-4A21-B8CE-24A2241268FE}" srcOrd="2" destOrd="0" presId="urn:microsoft.com/office/officeart/2008/layout/RadialCluster"/>
    <dgm:cxn modelId="{E7BE91D5-6E42-47D0-A7DF-C733F38B62B1}" type="presParOf" srcId="{53641E06-15F3-479C-93B0-660A020173AB}" destId="{DAFDDD54-F163-4540-8548-A576E30D3EA9}" srcOrd="3" destOrd="0" presId="urn:microsoft.com/office/officeart/2008/layout/RadialCluster"/>
    <dgm:cxn modelId="{2F92A9D8-C198-43C9-A89D-59C5D524D62C}" type="presParOf" srcId="{53641E06-15F3-479C-93B0-660A020173AB}" destId="{A8665999-760F-4505-83EF-9FBF136D87E9}" srcOrd="4" destOrd="0" presId="urn:microsoft.com/office/officeart/2008/layout/RadialCluster"/>
    <dgm:cxn modelId="{65343272-7451-4DD0-A4CE-4D76EA3C1E8E}" type="presParOf" srcId="{53641E06-15F3-479C-93B0-660A020173AB}" destId="{BC1F411E-2CFE-49A6-822D-E2E18C63EE9F}" srcOrd="5" destOrd="0" presId="urn:microsoft.com/office/officeart/2008/layout/RadialCluster"/>
    <dgm:cxn modelId="{7E288532-3069-407A-9E0E-75068317EC9B}" type="presParOf" srcId="{53641E06-15F3-479C-93B0-660A020173AB}" destId="{E6EB4321-83E7-4C20-A028-71A63826B44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A6054-3C7E-4735-9449-8053431390D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6A7E1FD9-C158-47C7-982D-E5CED9CDA25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표상체계</a:t>
          </a:r>
          <a:endParaRPr lang="ko-KR" altLang="en-US" dirty="0"/>
        </a:p>
      </dgm:t>
    </dgm:pt>
    <dgm:pt modelId="{A1D55D20-ABE2-4B0F-A91A-ADB61332EF3D}" type="parTrans" cxnId="{234C708C-F34E-4703-A706-4105F62D8835}">
      <dgm:prSet/>
      <dgm:spPr/>
      <dgm:t>
        <a:bodyPr/>
        <a:lstStyle/>
        <a:p>
          <a:pPr latinLnBrk="1"/>
          <a:endParaRPr lang="ko-KR" altLang="en-US"/>
        </a:p>
      </dgm:t>
    </dgm:pt>
    <dgm:pt modelId="{C4710FCE-2920-4CA9-BF75-B41A8B9B0E2E}" type="sibTrans" cxnId="{234C708C-F34E-4703-A706-4105F62D8835}">
      <dgm:prSet custT="1"/>
      <dgm:spPr/>
      <dgm:t>
        <a:bodyPr/>
        <a:lstStyle/>
        <a:p>
          <a:pPr latinLnBrk="1"/>
          <a:r>
            <a:rPr lang="en-US" altLang="ko-KR" sz="1400" dirty="0" smtClean="0"/>
            <a:t>Mind-string</a:t>
          </a:r>
          <a:endParaRPr lang="ko-KR" altLang="en-US" sz="1400" dirty="0"/>
        </a:p>
      </dgm:t>
    </dgm:pt>
    <dgm:pt modelId="{C5BF4C48-F2A6-4BBF-8769-31CEEA0F30A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9900"/>
              </a:solidFill>
            </a:rPr>
            <a:t>언어적 의사소통</a:t>
          </a:r>
          <a:endParaRPr lang="ko-KR" altLang="en-US" dirty="0">
            <a:solidFill>
              <a:srgbClr val="FF9900"/>
            </a:solidFill>
          </a:endParaRPr>
        </a:p>
      </dgm:t>
    </dgm:pt>
    <dgm:pt modelId="{90C9EDBD-34F8-4756-8893-5A07A9365F46}" type="parTrans" cxnId="{C5A9CB03-8CE6-49DE-BC5B-D9E9ED060C8A}">
      <dgm:prSet/>
      <dgm:spPr/>
      <dgm:t>
        <a:bodyPr/>
        <a:lstStyle/>
        <a:p>
          <a:pPr latinLnBrk="1"/>
          <a:endParaRPr lang="ko-KR" altLang="en-US"/>
        </a:p>
      </dgm:t>
    </dgm:pt>
    <dgm:pt modelId="{D3175C97-1397-4644-A022-E358A92D6255}" type="sibTrans" cxnId="{C5A9CB03-8CE6-49DE-BC5B-D9E9ED060C8A}">
      <dgm:prSet/>
      <dgm:spPr/>
      <dgm:t>
        <a:bodyPr/>
        <a:lstStyle/>
        <a:p>
          <a:pPr latinLnBrk="1"/>
          <a:endParaRPr lang="ko-KR" altLang="en-US"/>
        </a:p>
      </dgm:t>
    </dgm:pt>
    <dgm:pt modelId="{8C28D641-250F-4780-9193-8A74438A5C5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9900"/>
              </a:solidFill>
            </a:rPr>
            <a:t>비언어적 의사소통</a:t>
          </a:r>
          <a:endParaRPr lang="ko-KR" altLang="en-US" dirty="0">
            <a:solidFill>
              <a:srgbClr val="FF9900"/>
            </a:solidFill>
          </a:endParaRPr>
        </a:p>
      </dgm:t>
    </dgm:pt>
    <dgm:pt modelId="{99742C74-E099-4F41-BD2A-F87E7F4A8C78}" type="parTrans" cxnId="{BDC5D2F5-4728-49C7-A542-DBA1CF29A3C2}">
      <dgm:prSet/>
      <dgm:spPr/>
      <dgm:t>
        <a:bodyPr/>
        <a:lstStyle/>
        <a:p>
          <a:pPr latinLnBrk="1"/>
          <a:endParaRPr lang="ko-KR" altLang="en-US"/>
        </a:p>
      </dgm:t>
    </dgm:pt>
    <dgm:pt modelId="{4B3C7361-6A39-4561-946B-727EAF78DE85}" type="sibTrans" cxnId="{BDC5D2F5-4728-49C7-A542-DBA1CF29A3C2}">
      <dgm:prSet/>
      <dgm:spPr/>
      <dgm:t>
        <a:bodyPr/>
        <a:lstStyle/>
        <a:p>
          <a:pPr latinLnBrk="1"/>
          <a:endParaRPr lang="ko-KR" altLang="en-US"/>
        </a:p>
      </dgm:t>
    </dgm:pt>
    <dgm:pt modelId="{04E823C0-98B1-4322-8FB5-10D59E63BF96}">
      <dgm:prSet phldrT="[텍스트]"/>
      <dgm:spPr/>
      <dgm:t>
        <a:bodyPr/>
        <a:lstStyle/>
        <a:p>
          <a:pPr latinLnBrk="1"/>
          <a:r>
            <a:rPr lang="en-US" altLang="ko-KR" dirty="0" smtClean="0"/>
            <a:t>Mirroring</a:t>
          </a:r>
          <a:endParaRPr lang="ko-KR" altLang="en-US" dirty="0"/>
        </a:p>
      </dgm:t>
    </dgm:pt>
    <dgm:pt modelId="{99C69359-8938-4C24-B578-7BBBAC82AEF2}" type="parTrans" cxnId="{57384148-61DD-4AE3-ACFF-EDCAFBA76C90}">
      <dgm:prSet/>
      <dgm:spPr/>
      <dgm:t>
        <a:bodyPr/>
        <a:lstStyle/>
        <a:p>
          <a:pPr latinLnBrk="1"/>
          <a:endParaRPr lang="ko-KR" altLang="en-US"/>
        </a:p>
      </dgm:t>
    </dgm:pt>
    <dgm:pt modelId="{1A804A58-EA45-490E-B721-CC275AC9D732}" type="sibTrans" cxnId="{57384148-61DD-4AE3-ACFF-EDCAFBA76C90}">
      <dgm:prSet custT="1"/>
      <dgm:spPr/>
      <dgm:t>
        <a:bodyPr/>
        <a:lstStyle/>
        <a:p>
          <a:pPr latinLnBrk="1"/>
          <a:r>
            <a:rPr lang="en-US" altLang="ko-KR" sz="1400" dirty="0" smtClean="0"/>
            <a:t>Personal Space</a:t>
          </a:r>
          <a:endParaRPr lang="ko-KR" altLang="en-US" sz="1400" dirty="0"/>
        </a:p>
      </dgm:t>
    </dgm:pt>
    <dgm:pt modelId="{91AEF1CF-97C4-42DB-B436-CED2FA643E5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368E04F-C569-49C4-B1D1-CCE2E351416E}" type="parTrans" cxnId="{4DF0330E-E159-45B0-B0A3-2B9E6BEE0795}">
      <dgm:prSet/>
      <dgm:spPr/>
      <dgm:t>
        <a:bodyPr/>
        <a:lstStyle/>
        <a:p>
          <a:pPr latinLnBrk="1"/>
          <a:endParaRPr lang="ko-KR" altLang="en-US"/>
        </a:p>
      </dgm:t>
    </dgm:pt>
    <dgm:pt modelId="{041DF8D6-F56A-4FF2-818D-4B51E96BCDB4}" type="sibTrans" cxnId="{4DF0330E-E159-45B0-B0A3-2B9E6BEE0795}">
      <dgm:prSet/>
      <dgm:spPr/>
      <dgm:t>
        <a:bodyPr/>
        <a:lstStyle/>
        <a:p>
          <a:pPr latinLnBrk="1"/>
          <a:endParaRPr lang="ko-KR" altLang="en-US"/>
        </a:p>
      </dgm:t>
    </dgm:pt>
    <dgm:pt modelId="{6EAD1AC5-4AA0-4A3F-A66D-F39E7AE97ECA}">
      <dgm:prSet phldrT="[텍스트]"/>
      <dgm:spPr/>
      <dgm:t>
        <a:bodyPr/>
        <a:lstStyle/>
        <a:p>
          <a:pPr latinLnBrk="1"/>
          <a:r>
            <a:rPr lang="en-US" altLang="ko-KR" dirty="0" smtClean="0"/>
            <a:t>Cold reading</a:t>
          </a:r>
          <a:endParaRPr lang="ko-KR" altLang="en-US" dirty="0"/>
        </a:p>
      </dgm:t>
    </dgm:pt>
    <dgm:pt modelId="{6143C3CF-643D-43E1-A2D4-4539C36B5EB3}" type="sibTrans" cxnId="{44C78940-C5F8-4F17-9F14-DF2CE717B6E7}">
      <dgm:prSet custT="1"/>
      <dgm:spPr/>
      <dgm:t>
        <a:bodyPr/>
        <a:lstStyle/>
        <a:p>
          <a:pPr latinLnBrk="1"/>
          <a:r>
            <a:rPr lang="en-US" altLang="ko-KR" sz="1200" dirty="0" smtClean="0"/>
            <a:t>Psychology</a:t>
          </a:r>
          <a:endParaRPr lang="ko-KR" altLang="en-US" sz="1200" dirty="0"/>
        </a:p>
      </dgm:t>
    </dgm:pt>
    <dgm:pt modelId="{D9B4F182-F9A8-4701-9179-8F149514D80C}" type="parTrans" cxnId="{44C78940-C5F8-4F17-9F14-DF2CE717B6E7}">
      <dgm:prSet/>
      <dgm:spPr/>
      <dgm:t>
        <a:bodyPr/>
        <a:lstStyle/>
        <a:p>
          <a:pPr latinLnBrk="1"/>
          <a:endParaRPr lang="ko-KR" altLang="en-US"/>
        </a:p>
      </dgm:t>
    </dgm:pt>
    <dgm:pt modelId="{090000FD-27CB-4ECD-B56A-D2778F4699F5}" type="pres">
      <dgm:prSet presAssocID="{1C0A6054-3C7E-4735-9449-8053431390D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4D735-C77E-4A70-9133-E42B98FEBA7C}" type="pres">
      <dgm:prSet presAssocID="{6A7E1FD9-C158-47C7-982D-E5CED9CDA252}" presName="composite" presStyleCnt="0"/>
      <dgm:spPr/>
    </dgm:pt>
    <dgm:pt modelId="{CB132B11-B01C-4E22-93FD-8D8AE99CA23A}" type="pres">
      <dgm:prSet presAssocID="{6A7E1FD9-C158-47C7-982D-E5CED9CDA2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6FF9F9-253C-4980-BFDF-CCE8DB149BB4}" type="pres">
      <dgm:prSet presAssocID="{6A7E1FD9-C158-47C7-982D-E5CED9CDA2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B5EF45-94B5-4193-823E-A69EA4F592B2}" type="pres">
      <dgm:prSet presAssocID="{6A7E1FD9-C158-47C7-982D-E5CED9CDA252}" presName="BalanceSpacing" presStyleCnt="0"/>
      <dgm:spPr/>
    </dgm:pt>
    <dgm:pt modelId="{59D6AE0F-3ABF-49D9-BF7C-E9A8A46A7AE2}" type="pres">
      <dgm:prSet presAssocID="{6A7E1FD9-C158-47C7-982D-E5CED9CDA252}" presName="BalanceSpacing1" presStyleCnt="0"/>
      <dgm:spPr/>
    </dgm:pt>
    <dgm:pt modelId="{C06E1338-698D-4710-831D-5DF1EE9F5514}" type="pres">
      <dgm:prSet presAssocID="{C4710FCE-2920-4CA9-BF75-B41A8B9B0E2E}" presName="Accent1Text" presStyleLbl="node1" presStyleIdx="1" presStyleCnt="6" custLinFactNeighborX="-1627" custLinFactNeighborY="-3054"/>
      <dgm:spPr/>
      <dgm:t>
        <a:bodyPr/>
        <a:lstStyle/>
        <a:p>
          <a:pPr latinLnBrk="1"/>
          <a:endParaRPr lang="ko-KR" altLang="en-US"/>
        </a:p>
      </dgm:t>
    </dgm:pt>
    <dgm:pt modelId="{AB9D36FE-8846-4020-8FD8-F36F5CE6E885}" type="pres">
      <dgm:prSet presAssocID="{C4710FCE-2920-4CA9-BF75-B41A8B9B0E2E}" presName="spaceBetweenRectangles" presStyleCnt="0"/>
      <dgm:spPr/>
    </dgm:pt>
    <dgm:pt modelId="{57FB5CF7-AA0D-4865-B9B0-1A87068FA524}" type="pres">
      <dgm:prSet presAssocID="{6EAD1AC5-4AA0-4A3F-A66D-F39E7AE97ECA}" presName="composite" presStyleCnt="0"/>
      <dgm:spPr/>
    </dgm:pt>
    <dgm:pt modelId="{D0E933EA-4BB3-466E-9A70-D123FEFC43DA}" type="pres">
      <dgm:prSet presAssocID="{6EAD1AC5-4AA0-4A3F-A66D-F39E7AE97EC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F810D-5EC4-4534-A42D-5948C292114A}" type="pres">
      <dgm:prSet presAssocID="{6EAD1AC5-4AA0-4A3F-A66D-F39E7AE97EC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7DFA7C-A3D8-4DF0-8DB9-41BB54CEB910}" type="pres">
      <dgm:prSet presAssocID="{6EAD1AC5-4AA0-4A3F-A66D-F39E7AE97ECA}" presName="BalanceSpacing" presStyleCnt="0"/>
      <dgm:spPr/>
    </dgm:pt>
    <dgm:pt modelId="{3975BFBC-505D-43C2-BFB9-E8A6157C82B8}" type="pres">
      <dgm:prSet presAssocID="{6EAD1AC5-4AA0-4A3F-A66D-F39E7AE97ECA}" presName="BalanceSpacing1" presStyleCnt="0"/>
      <dgm:spPr/>
    </dgm:pt>
    <dgm:pt modelId="{DD9908EB-6441-4516-B2C7-F87D1EEA90A7}" type="pres">
      <dgm:prSet presAssocID="{6143C3CF-643D-43E1-A2D4-4539C36B5EB3}" presName="Accent1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6885EF0-991F-41B3-AA3D-3AD6D2951812}" type="pres">
      <dgm:prSet presAssocID="{6143C3CF-643D-43E1-A2D4-4539C36B5EB3}" presName="spaceBetweenRectangles" presStyleCnt="0"/>
      <dgm:spPr/>
    </dgm:pt>
    <dgm:pt modelId="{116B06C1-CF6C-44CC-9074-281507F8F040}" type="pres">
      <dgm:prSet presAssocID="{04E823C0-98B1-4322-8FB5-10D59E63BF96}" presName="composite" presStyleCnt="0"/>
      <dgm:spPr/>
    </dgm:pt>
    <dgm:pt modelId="{BC8D1B6A-84CD-4C3A-BF0E-880C36B3E761}" type="pres">
      <dgm:prSet presAssocID="{04E823C0-98B1-4322-8FB5-10D59E63BF9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2420F7-12A8-4D39-AB59-2CC62D6607B4}" type="pres">
      <dgm:prSet presAssocID="{04E823C0-98B1-4322-8FB5-10D59E63BF9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860180-01C3-419C-BDF9-3D5AED45FD80}" type="pres">
      <dgm:prSet presAssocID="{04E823C0-98B1-4322-8FB5-10D59E63BF96}" presName="BalanceSpacing" presStyleCnt="0"/>
      <dgm:spPr/>
    </dgm:pt>
    <dgm:pt modelId="{86D35B69-84FD-4128-B986-1385566D3046}" type="pres">
      <dgm:prSet presAssocID="{04E823C0-98B1-4322-8FB5-10D59E63BF96}" presName="BalanceSpacing1" presStyleCnt="0"/>
      <dgm:spPr/>
    </dgm:pt>
    <dgm:pt modelId="{C48B1B71-F982-4DC3-B5AA-7BC0E3A04618}" type="pres">
      <dgm:prSet presAssocID="{1A804A58-EA45-490E-B721-CC275AC9D732}" presName="Accent1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17AC140A-B54A-483E-A251-0B1E23ED23C7}" type="presOf" srcId="{1A804A58-EA45-490E-B721-CC275AC9D732}" destId="{C48B1B71-F982-4DC3-B5AA-7BC0E3A04618}" srcOrd="0" destOrd="0" presId="urn:microsoft.com/office/officeart/2008/layout/AlternatingHexagons"/>
    <dgm:cxn modelId="{1A3AD18A-A2F2-4E1F-B77E-334C83B099F4}" type="presOf" srcId="{C4710FCE-2920-4CA9-BF75-B41A8B9B0E2E}" destId="{C06E1338-698D-4710-831D-5DF1EE9F5514}" srcOrd="0" destOrd="0" presId="urn:microsoft.com/office/officeart/2008/layout/AlternatingHexagons"/>
    <dgm:cxn modelId="{13354F90-BE7E-4775-9319-09494011029E}" type="presOf" srcId="{6A7E1FD9-C158-47C7-982D-E5CED9CDA252}" destId="{CB132B11-B01C-4E22-93FD-8D8AE99CA23A}" srcOrd="0" destOrd="0" presId="urn:microsoft.com/office/officeart/2008/layout/AlternatingHexagons"/>
    <dgm:cxn modelId="{7286837D-9E63-4896-9F93-AE8B95998022}" type="presOf" srcId="{04E823C0-98B1-4322-8FB5-10D59E63BF96}" destId="{BC8D1B6A-84CD-4C3A-BF0E-880C36B3E761}" srcOrd="0" destOrd="0" presId="urn:microsoft.com/office/officeart/2008/layout/AlternatingHexagons"/>
    <dgm:cxn modelId="{BDC5D2F5-4728-49C7-A542-DBA1CF29A3C2}" srcId="{6EAD1AC5-4AA0-4A3F-A66D-F39E7AE97ECA}" destId="{8C28D641-250F-4780-9193-8A74438A5C55}" srcOrd="0" destOrd="0" parTransId="{99742C74-E099-4F41-BD2A-F87E7F4A8C78}" sibTransId="{4B3C7361-6A39-4561-946B-727EAF78DE85}"/>
    <dgm:cxn modelId="{ED35F070-7D14-423E-AA32-43D17915F07F}" type="presOf" srcId="{6143C3CF-643D-43E1-A2D4-4539C36B5EB3}" destId="{DD9908EB-6441-4516-B2C7-F87D1EEA90A7}" srcOrd="0" destOrd="0" presId="urn:microsoft.com/office/officeart/2008/layout/AlternatingHexagons"/>
    <dgm:cxn modelId="{6D6C6D7C-A27D-4CCF-9F62-1F29CE552804}" type="presOf" srcId="{6EAD1AC5-4AA0-4A3F-A66D-F39E7AE97ECA}" destId="{D0E933EA-4BB3-466E-9A70-D123FEFC43DA}" srcOrd="0" destOrd="0" presId="urn:microsoft.com/office/officeart/2008/layout/AlternatingHexagons"/>
    <dgm:cxn modelId="{234C708C-F34E-4703-A706-4105F62D8835}" srcId="{1C0A6054-3C7E-4735-9449-8053431390D4}" destId="{6A7E1FD9-C158-47C7-982D-E5CED9CDA252}" srcOrd="0" destOrd="0" parTransId="{A1D55D20-ABE2-4B0F-A91A-ADB61332EF3D}" sibTransId="{C4710FCE-2920-4CA9-BF75-B41A8B9B0E2E}"/>
    <dgm:cxn modelId="{44493A33-47A0-4A92-90FC-7299544DE4CB}" type="presOf" srcId="{1C0A6054-3C7E-4735-9449-8053431390D4}" destId="{090000FD-27CB-4ECD-B56A-D2778F4699F5}" srcOrd="0" destOrd="0" presId="urn:microsoft.com/office/officeart/2008/layout/AlternatingHexagons"/>
    <dgm:cxn modelId="{7B7FBA91-02A8-45FD-B0B1-6C997D316793}" type="presOf" srcId="{C5BF4C48-F2A6-4BBF-8769-31CEEA0F30A5}" destId="{D26FF9F9-253C-4980-BFDF-CCE8DB149BB4}" srcOrd="0" destOrd="0" presId="urn:microsoft.com/office/officeart/2008/layout/AlternatingHexagons"/>
    <dgm:cxn modelId="{57384148-61DD-4AE3-ACFF-EDCAFBA76C90}" srcId="{1C0A6054-3C7E-4735-9449-8053431390D4}" destId="{04E823C0-98B1-4322-8FB5-10D59E63BF96}" srcOrd="2" destOrd="0" parTransId="{99C69359-8938-4C24-B578-7BBBAC82AEF2}" sibTransId="{1A804A58-EA45-490E-B721-CC275AC9D732}"/>
    <dgm:cxn modelId="{682A6880-55C4-42CC-9855-AE2CF223004C}" type="presOf" srcId="{91AEF1CF-97C4-42DB-B436-CED2FA643E5A}" destId="{2E2420F7-12A8-4D39-AB59-2CC62D6607B4}" srcOrd="0" destOrd="0" presId="urn:microsoft.com/office/officeart/2008/layout/AlternatingHexagons"/>
    <dgm:cxn modelId="{C5A9CB03-8CE6-49DE-BC5B-D9E9ED060C8A}" srcId="{6A7E1FD9-C158-47C7-982D-E5CED9CDA252}" destId="{C5BF4C48-F2A6-4BBF-8769-31CEEA0F30A5}" srcOrd="0" destOrd="0" parTransId="{90C9EDBD-34F8-4756-8893-5A07A9365F46}" sibTransId="{D3175C97-1397-4644-A022-E358A92D6255}"/>
    <dgm:cxn modelId="{7B3667C6-FBF6-45F2-B479-10DAF0975A56}" type="presOf" srcId="{8C28D641-250F-4780-9193-8A74438A5C55}" destId="{D84F810D-5EC4-4534-A42D-5948C292114A}" srcOrd="0" destOrd="0" presId="urn:microsoft.com/office/officeart/2008/layout/AlternatingHexagons"/>
    <dgm:cxn modelId="{4DF0330E-E159-45B0-B0A3-2B9E6BEE0795}" srcId="{04E823C0-98B1-4322-8FB5-10D59E63BF96}" destId="{91AEF1CF-97C4-42DB-B436-CED2FA643E5A}" srcOrd="0" destOrd="0" parTransId="{4368E04F-C569-49C4-B1D1-CCE2E351416E}" sibTransId="{041DF8D6-F56A-4FF2-818D-4B51E96BCDB4}"/>
    <dgm:cxn modelId="{44C78940-C5F8-4F17-9F14-DF2CE717B6E7}" srcId="{1C0A6054-3C7E-4735-9449-8053431390D4}" destId="{6EAD1AC5-4AA0-4A3F-A66D-F39E7AE97ECA}" srcOrd="1" destOrd="0" parTransId="{D9B4F182-F9A8-4701-9179-8F149514D80C}" sibTransId="{6143C3CF-643D-43E1-A2D4-4539C36B5EB3}"/>
    <dgm:cxn modelId="{29D037A8-8294-49C9-A304-2984C5CBDC3E}" type="presParOf" srcId="{090000FD-27CB-4ECD-B56A-D2778F4699F5}" destId="{8FB4D735-C77E-4A70-9133-E42B98FEBA7C}" srcOrd="0" destOrd="0" presId="urn:microsoft.com/office/officeart/2008/layout/AlternatingHexagons"/>
    <dgm:cxn modelId="{9C431764-AF7C-4C30-9862-1BE266278F8C}" type="presParOf" srcId="{8FB4D735-C77E-4A70-9133-E42B98FEBA7C}" destId="{CB132B11-B01C-4E22-93FD-8D8AE99CA23A}" srcOrd="0" destOrd="0" presId="urn:microsoft.com/office/officeart/2008/layout/AlternatingHexagons"/>
    <dgm:cxn modelId="{1390C89F-6F5D-4E50-8540-EF7F31B681CC}" type="presParOf" srcId="{8FB4D735-C77E-4A70-9133-E42B98FEBA7C}" destId="{D26FF9F9-253C-4980-BFDF-CCE8DB149BB4}" srcOrd="1" destOrd="0" presId="urn:microsoft.com/office/officeart/2008/layout/AlternatingHexagons"/>
    <dgm:cxn modelId="{A4348A49-21A9-4AA4-B41E-135D00517DD4}" type="presParOf" srcId="{8FB4D735-C77E-4A70-9133-E42B98FEBA7C}" destId="{E3B5EF45-94B5-4193-823E-A69EA4F592B2}" srcOrd="2" destOrd="0" presId="urn:microsoft.com/office/officeart/2008/layout/AlternatingHexagons"/>
    <dgm:cxn modelId="{76AB216F-95BC-4263-984B-BD72DED18B1C}" type="presParOf" srcId="{8FB4D735-C77E-4A70-9133-E42B98FEBA7C}" destId="{59D6AE0F-3ABF-49D9-BF7C-E9A8A46A7AE2}" srcOrd="3" destOrd="0" presId="urn:microsoft.com/office/officeart/2008/layout/AlternatingHexagons"/>
    <dgm:cxn modelId="{C8DA3497-CD8B-4948-9899-15EC917E6645}" type="presParOf" srcId="{8FB4D735-C77E-4A70-9133-E42B98FEBA7C}" destId="{C06E1338-698D-4710-831D-5DF1EE9F5514}" srcOrd="4" destOrd="0" presId="urn:microsoft.com/office/officeart/2008/layout/AlternatingHexagons"/>
    <dgm:cxn modelId="{1113260A-CBDB-4726-B02B-8FDB8A29C98E}" type="presParOf" srcId="{090000FD-27CB-4ECD-B56A-D2778F4699F5}" destId="{AB9D36FE-8846-4020-8FD8-F36F5CE6E885}" srcOrd="1" destOrd="0" presId="urn:microsoft.com/office/officeart/2008/layout/AlternatingHexagons"/>
    <dgm:cxn modelId="{1C1D7A97-D5BE-42CE-A952-92AEFCE39F68}" type="presParOf" srcId="{090000FD-27CB-4ECD-B56A-D2778F4699F5}" destId="{57FB5CF7-AA0D-4865-B9B0-1A87068FA524}" srcOrd="2" destOrd="0" presId="urn:microsoft.com/office/officeart/2008/layout/AlternatingHexagons"/>
    <dgm:cxn modelId="{8443C77C-499A-46BE-B9D5-CF3E78B30DB0}" type="presParOf" srcId="{57FB5CF7-AA0D-4865-B9B0-1A87068FA524}" destId="{D0E933EA-4BB3-466E-9A70-D123FEFC43DA}" srcOrd="0" destOrd="0" presId="urn:microsoft.com/office/officeart/2008/layout/AlternatingHexagons"/>
    <dgm:cxn modelId="{88386A7E-C177-4BA6-8F75-812980D8977A}" type="presParOf" srcId="{57FB5CF7-AA0D-4865-B9B0-1A87068FA524}" destId="{D84F810D-5EC4-4534-A42D-5948C292114A}" srcOrd="1" destOrd="0" presId="urn:microsoft.com/office/officeart/2008/layout/AlternatingHexagons"/>
    <dgm:cxn modelId="{527A4F12-EABB-4909-819A-0EF5C5C2A36F}" type="presParOf" srcId="{57FB5CF7-AA0D-4865-B9B0-1A87068FA524}" destId="{917DFA7C-A3D8-4DF0-8DB9-41BB54CEB910}" srcOrd="2" destOrd="0" presId="urn:microsoft.com/office/officeart/2008/layout/AlternatingHexagons"/>
    <dgm:cxn modelId="{68CE4E39-D283-4493-847B-B40D9BAA604E}" type="presParOf" srcId="{57FB5CF7-AA0D-4865-B9B0-1A87068FA524}" destId="{3975BFBC-505D-43C2-BFB9-E8A6157C82B8}" srcOrd="3" destOrd="0" presId="urn:microsoft.com/office/officeart/2008/layout/AlternatingHexagons"/>
    <dgm:cxn modelId="{95897914-C84B-416E-95E1-A429CC3D189E}" type="presParOf" srcId="{57FB5CF7-AA0D-4865-B9B0-1A87068FA524}" destId="{DD9908EB-6441-4516-B2C7-F87D1EEA90A7}" srcOrd="4" destOrd="0" presId="urn:microsoft.com/office/officeart/2008/layout/AlternatingHexagons"/>
    <dgm:cxn modelId="{2BD2BFB3-7856-4DD2-BA58-3B02CCB878E7}" type="presParOf" srcId="{090000FD-27CB-4ECD-B56A-D2778F4699F5}" destId="{46885EF0-991F-41B3-AA3D-3AD6D2951812}" srcOrd="3" destOrd="0" presId="urn:microsoft.com/office/officeart/2008/layout/AlternatingHexagons"/>
    <dgm:cxn modelId="{3C7B3FB3-3CEC-4DCB-B8A1-4F74FA6D574C}" type="presParOf" srcId="{090000FD-27CB-4ECD-B56A-D2778F4699F5}" destId="{116B06C1-CF6C-44CC-9074-281507F8F040}" srcOrd="4" destOrd="0" presId="urn:microsoft.com/office/officeart/2008/layout/AlternatingHexagons"/>
    <dgm:cxn modelId="{43163FC8-746A-4E28-80F7-8097855B12FF}" type="presParOf" srcId="{116B06C1-CF6C-44CC-9074-281507F8F040}" destId="{BC8D1B6A-84CD-4C3A-BF0E-880C36B3E761}" srcOrd="0" destOrd="0" presId="urn:microsoft.com/office/officeart/2008/layout/AlternatingHexagons"/>
    <dgm:cxn modelId="{6323E346-4FE3-4C6B-9312-04F1FCFA0E0B}" type="presParOf" srcId="{116B06C1-CF6C-44CC-9074-281507F8F040}" destId="{2E2420F7-12A8-4D39-AB59-2CC62D6607B4}" srcOrd="1" destOrd="0" presId="urn:microsoft.com/office/officeart/2008/layout/AlternatingHexagons"/>
    <dgm:cxn modelId="{20A87093-A488-4E81-B873-87429350AE54}" type="presParOf" srcId="{116B06C1-CF6C-44CC-9074-281507F8F040}" destId="{C8860180-01C3-419C-BDF9-3D5AED45FD80}" srcOrd="2" destOrd="0" presId="urn:microsoft.com/office/officeart/2008/layout/AlternatingHexagons"/>
    <dgm:cxn modelId="{065112F6-FC21-4BA7-95B2-BCB679E2B400}" type="presParOf" srcId="{116B06C1-CF6C-44CC-9074-281507F8F040}" destId="{86D35B69-84FD-4128-B986-1385566D3046}" srcOrd="3" destOrd="0" presId="urn:microsoft.com/office/officeart/2008/layout/AlternatingHexagons"/>
    <dgm:cxn modelId="{C2F9F9B3-204A-4BFE-8926-D02B79755488}" type="presParOf" srcId="{116B06C1-CF6C-44CC-9074-281507F8F040}" destId="{C48B1B71-F982-4DC3-B5AA-7BC0E3A046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F418D-E91C-48A5-81C4-69324DDF6FD3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1ED52C82-BF84-49D4-BF93-CDE45A2D9244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이상한 이유를 들음</a:t>
          </a:r>
          <a:endParaRPr lang="ko-KR" altLang="en-US" sz="1600" dirty="0"/>
        </a:p>
      </dgm:t>
    </dgm:pt>
    <dgm:pt modelId="{35997853-7AC4-46F9-A9F8-EEE605A901AC}" type="parTrans" cxnId="{40514890-9150-476A-ADDD-8E1A24C076AC}">
      <dgm:prSet/>
      <dgm:spPr/>
      <dgm:t>
        <a:bodyPr/>
        <a:lstStyle/>
        <a:p>
          <a:pPr latinLnBrk="1"/>
          <a:endParaRPr lang="ko-KR" altLang="en-US"/>
        </a:p>
      </dgm:t>
    </dgm:pt>
    <dgm:pt modelId="{B68C8248-C732-49AF-9C52-CB3EA1D3C0B4}" type="sibTrans" cxnId="{40514890-9150-476A-ADDD-8E1A24C076AC}">
      <dgm:prSet/>
      <dgm:spPr/>
      <dgm:t>
        <a:bodyPr/>
        <a:lstStyle/>
        <a:p>
          <a:pPr latinLnBrk="1"/>
          <a:endParaRPr lang="ko-KR" altLang="en-US"/>
        </a:p>
      </dgm:t>
    </dgm:pt>
    <dgm:pt modelId="{442C6A9E-952F-4F9D-8750-33E0BB5DEFAF}">
      <dgm:prSet phldrT="[텍스트]" custT="1"/>
      <dgm:spPr/>
      <dgm:t>
        <a:bodyPr/>
        <a:lstStyle/>
        <a:p>
          <a:pPr latinLnBrk="1"/>
          <a:r>
            <a:rPr lang="ko-KR" altLang="en-US" sz="1800" smtClean="0"/>
            <a:t>어떠한 이유라도 합당한 이유</a:t>
          </a:r>
          <a:endParaRPr lang="ko-KR" altLang="en-US" sz="1800" dirty="0"/>
        </a:p>
      </dgm:t>
    </dgm:pt>
    <dgm:pt modelId="{B90AB13E-47F1-4454-BD06-90A84F973606}" type="parTrans" cxnId="{958C9610-8CF4-4017-BEB8-073553C1CE80}">
      <dgm:prSet/>
      <dgm:spPr/>
      <dgm:t>
        <a:bodyPr/>
        <a:lstStyle/>
        <a:p>
          <a:pPr latinLnBrk="1"/>
          <a:endParaRPr lang="ko-KR" altLang="en-US"/>
        </a:p>
      </dgm:t>
    </dgm:pt>
    <dgm:pt modelId="{B74ED1DC-E624-46F1-A3C8-94132DE501FF}" type="sibTrans" cxnId="{958C9610-8CF4-4017-BEB8-073553C1CE80}">
      <dgm:prSet/>
      <dgm:spPr/>
      <dgm:t>
        <a:bodyPr/>
        <a:lstStyle/>
        <a:p>
          <a:pPr latinLnBrk="1"/>
          <a:endParaRPr lang="ko-KR" altLang="en-US"/>
        </a:p>
      </dgm:t>
    </dgm:pt>
    <dgm:pt modelId="{C9AD7292-37D1-4964-9BA3-A0E371C1B305}">
      <dgm:prSet phldrT="[텍스트]" custT="1"/>
      <dgm:spPr/>
      <dgm:t>
        <a:bodyPr/>
        <a:lstStyle/>
        <a:p>
          <a:pPr latinLnBrk="1"/>
          <a:r>
            <a:rPr lang="ko-KR" altLang="en-US" sz="2000" smtClean="0"/>
            <a:t>이상한 이유도 납득</a:t>
          </a:r>
          <a:endParaRPr lang="ko-KR" altLang="en-US" sz="2000" dirty="0"/>
        </a:p>
      </dgm:t>
    </dgm:pt>
    <dgm:pt modelId="{7EDF0923-8CA4-47F8-8312-E761F3A937C6}" type="parTrans" cxnId="{17BB4E8E-8399-4D8A-8336-9572A2C9A969}">
      <dgm:prSet/>
      <dgm:spPr/>
      <dgm:t>
        <a:bodyPr/>
        <a:lstStyle/>
        <a:p>
          <a:pPr latinLnBrk="1"/>
          <a:endParaRPr lang="ko-KR" altLang="en-US"/>
        </a:p>
      </dgm:t>
    </dgm:pt>
    <dgm:pt modelId="{1B048F4F-4692-448B-8819-6EC158F015CA}" type="sibTrans" cxnId="{17BB4E8E-8399-4D8A-8336-9572A2C9A969}">
      <dgm:prSet/>
      <dgm:spPr/>
      <dgm:t>
        <a:bodyPr/>
        <a:lstStyle/>
        <a:p>
          <a:pPr latinLnBrk="1"/>
          <a:endParaRPr lang="ko-KR" altLang="en-US"/>
        </a:p>
      </dgm:t>
    </dgm:pt>
    <dgm:pt modelId="{7C1F0A83-E61B-4C22-9103-90B1D2A41C27}" type="pres">
      <dgm:prSet presAssocID="{71BF418D-E91C-48A5-81C4-69324DDF6FD3}" presName="CompostProcess" presStyleCnt="0">
        <dgm:presLayoutVars>
          <dgm:dir/>
          <dgm:resizeHandles val="exact"/>
        </dgm:presLayoutVars>
      </dgm:prSet>
      <dgm:spPr/>
    </dgm:pt>
    <dgm:pt modelId="{C760AFE3-2AF9-49F0-BB5F-FC1B5258FFCF}" type="pres">
      <dgm:prSet presAssocID="{71BF418D-E91C-48A5-81C4-69324DDF6FD3}" presName="arrow" presStyleLbl="bgShp" presStyleIdx="0" presStyleCnt="1"/>
      <dgm:spPr/>
    </dgm:pt>
    <dgm:pt modelId="{112B4377-859D-444F-8909-9AE8E7CA3D18}" type="pres">
      <dgm:prSet presAssocID="{71BF418D-E91C-48A5-81C4-69324DDF6FD3}" presName="linearProcess" presStyleCnt="0"/>
      <dgm:spPr/>
    </dgm:pt>
    <dgm:pt modelId="{A19AB10E-8441-45A7-A5DC-C91EE5F25523}" type="pres">
      <dgm:prSet presAssocID="{1ED52C82-BF84-49D4-BF93-CDE45A2D92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F07D29-AE22-4727-8BCA-57A80C2D0181}" type="pres">
      <dgm:prSet presAssocID="{B68C8248-C732-49AF-9C52-CB3EA1D3C0B4}" presName="sibTrans" presStyleCnt="0"/>
      <dgm:spPr/>
    </dgm:pt>
    <dgm:pt modelId="{2EDB3EE4-6FEA-43A9-A3A6-5007E8BBB582}" type="pres">
      <dgm:prSet presAssocID="{442C6A9E-952F-4F9D-8750-33E0BB5DEFA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7ED9-361F-4DCF-A545-2624F4BE2E4B}" type="pres">
      <dgm:prSet presAssocID="{B74ED1DC-E624-46F1-A3C8-94132DE501FF}" presName="sibTrans" presStyleCnt="0"/>
      <dgm:spPr/>
    </dgm:pt>
    <dgm:pt modelId="{D11B98BC-E7EE-4A5D-9C60-E1D6002F95AB}" type="pres">
      <dgm:prSet presAssocID="{C9AD7292-37D1-4964-9BA3-A0E371C1B30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74A424-ABD1-45BD-B83A-1B231A95DAF0}" type="presOf" srcId="{442C6A9E-952F-4F9D-8750-33E0BB5DEFAF}" destId="{2EDB3EE4-6FEA-43A9-A3A6-5007E8BBB582}" srcOrd="0" destOrd="0" presId="urn:microsoft.com/office/officeart/2005/8/layout/hProcess9"/>
    <dgm:cxn modelId="{958C9610-8CF4-4017-BEB8-073553C1CE80}" srcId="{71BF418D-E91C-48A5-81C4-69324DDF6FD3}" destId="{442C6A9E-952F-4F9D-8750-33E0BB5DEFAF}" srcOrd="1" destOrd="0" parTransId="{B90AB13E-47F1-4454-BD06-90A84F973606}" sibTransId="{B74ED1DC-E624-46F1-A3C8-94132DE501FF}"/>
    <dgm:cxn modelId="{82F80BA9-4E58-42CE-ADEB-779505823EFB}" type="presOf" srcId="{1ED52C82-BF84-49D4-BF93-CDE45A2D9244}" destId="{A19AB10E-8441-45A7-A5DC-C91EE5F25523}" srcOrd="0" destOrd="0" presId="urn:microsoft.com/office/officeart/2005/8/layout/hProcess9"/>
    <dgm:cxn modelId="{935497A5-EA24-4EAD-BD6D-44DF550DE28D}" type="presOf" srcId="{71BF418D-E91C-48A5-81C4-69324DDF6FD3}" destId="{7C1F0A83-E61B-4C22-9103-90B1D2A41C27}" srcOrd="0" destOrd="0" presId="urn:microsoft.com/office/officeart/2005/8/layout/hProcess9"/>
    <dgm:cxn modelId="{40514890-9150-476A-ADDD-8E1A24C076AC}" srcId="{71BF418D-E91C-48A5-81C4-69324DDF6FD3}" destId="{1ED52C82-BF84-49D4-BF93-CDE45A2D9244}" srcOrd="0" destOrd="0" parTransId="{35997853-7AC4-46F9-A9F8-EEE605A901AC}" sibTransId="{B68C8248-C732-49AF-9C52-CB3EA1D3C0B4}"/>
    <dgm:cxn modelId="{17BB4E8E-8399-4D8A-8336-9572A2C9A969}" srcId="{71BF418D-E91C-48A5-81C4-69324DDF6FD3}" destId="{C9AD7292-37D1-4964-9BA3-A0E371C1B305}" srcOrd="2" destOrd="0" parTransId="{7EDF0923-8CA4-47F8-8312-E761F3A937C6}" sibTransId="{1B048F4F-4692-448B-8819-6EC158F015CA}"/>
    <dgm:cxn modelId="{2A8B3810-374C-44CA-B512-66BFBF496289}" type="presOf" srcId="{C9AD7292-37D1-4964-9BA3-A0E371C1B305}" destId="{D11B98BC-E7EE-4A5D-9C60-E1D6002F95AB}" srcOrd="0" destOrd="0" presId="urn:microsoft.com/office/officeart/2005/8/layout/hProcess9"/>
    <dgm:cxn modelId="{907871D5-3AF3-4B8D-B828-6B7E9BB26339}" type="presParOf" srcId="{7C1F0A83-E61B-4C22-9103-90B1D2A41C27}" destId="{C760AFE3-2AF9-49F0-BB5F-FC1B5258FFCF}" srcOrd="0" destOrd="0" presId="urn:microsoft.com/office/officeart/2005/8/layout/hProcess9"/>
    <dgm:cxn modelId="{ECFBBEC8-31B7-473F-B8DE-A7A6D55C76BD}" type="presParOf" srcId="{7C1F0A83-E61B-4C22-9103-90B1D2A41C27}" destId="{112B4377-859D-444F-8909-9AE8E7CA3D18}" srcOrd="1" destOrd="0" presId="urn:microsoft.com/office/officeart/2005/8/layout/hProcess9"/>
    <dgm:cxn modelId="{92533205-7B87-41B5-8482-16FB897C0365}" type="presParOf" srcId="{112B4377-859D-444F-8909-9AE8E7CA3D18}" destId="{A19AB10E-8441-45A7-A5DC-C91EE5F25523}" srcOrd="0" destOrd="0" presId="urn:microsoft.com/office/officeart/2005/8/layout/hProcess9"/>
    <dgm:cxn modelId="{829E0B2F-458D-4A2B-813B-3F9D39B0F839}" type="presParOf" srcId="{112B4377-859D-444F-8909-9AE8E7CA3D18}" destId="{8BF07D29-AE22-4727-8BCA-57A80C2D0181}" srcOrd="1" destOrd="0" presId="urn:microsoft.com/office/officeart/2005/8/layout/hProcess9"/>
    <dgm:cxn modelId="{36C08858-46E3-4733-9074-3C4513CD06B2}" type="presParOf" srcId="{112B4377-859D-444F-8909-9AE8E7CA3D18}" destId="{2EDB3EE4-6FEA-43A9-A3A6-5007E8BBB582}" srcOrd="2" destOrd="0" presId="urn:microsoft.com/office/officeart/2005/8/layout/hProcess9"/>
    <dgm:cxn modelId="{B34EDC5E-1B21-4B87-B6EE-2F0A1EC7C342}" type="presParOf" srcId="{112B4377-859D-444F-8909-9AE8E7CA3D18}" destId="{F8947ED9-361F-4DCF-A545-2624F4BE2E4B}" srcOrd="3" destOrd="0" presId="urn:microsoft.com/office/officeart/2005/8/layout/hProcess9"/>
    <dgm:cxn modelId="{0519FA11-4589-4276-A47A-1DE9160A0C40}" type="presParOf" srcId="{112B4377-859D-444F-8909-9AE8E7CA3D18}" destId="{D11B98BC-E7EE-4A5D-9C60-E1D6002F95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42E22-9ED8-4F01-BF2B-48EC57D04E4D}" type="doc">
      <dgm:prSet loTypeId="urn:microsoft.com/office/officeart/2005/8/layout/matrix1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586EC2-9C44-48B6-935F-43ACC662D97B}">
      <dgm:prSet phldrT="[텍스트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ko-KR" altLang="en-US" sz="4000" dirty="0" smtClean="0">
              <a:solidFill>
                <a:schemeClr val="accent2"/>
              </a:solidFill>
            </a:rPr>
            <a:t>시각</a:t>
          </a:r>
          <a:endParaRPr lang="ko-KR" altLang="en-US" sz="4000" dirty="0">
            <a:solidFill>
              <a:schemeClr val="accent2"/>
            </a:solidFill>
          </a:endParaRPr>
        </a:p>
      </dgm:t>
    </dgm:pt>
    <dgm:pt modelId="{95EF2F66-2B15-4517-A0D7-2D5FCA6D287A}" type="parTrans" cxnId="{AFEA725E-5A88-452C-9EA1-A1FCFA8B9751}">
      <dgm:prSet/>
      <dgm:spPr/>
      <dgm:t>
        <a:bodyPr/>
        <a:lstStyle/>
        <a:p>
          <a:pPr latinLnBrk="1"/>
          <a:endParaRPr lang="ko-KR" altLang="en-US"/>
        </a:p>
      </dgm:t>
    </dgm:pt>
    <dgm:pt modelId="{4CCFF0C9-F536-4A77-97A9-4C19A796E952}" type="sibTrans" cxnId="{AFEA725E-5A88-452C-9EA1-A1FCFA8B9751}">
      <dgm:prSet/>
      <dgm:spPr/>
      <dgm:t>
        <a:bodyPr/>
        <a:lstStyle/>
        <a:p>
          <a:pPr latinLnBrk="1"/>
          <a:endParaRPr lang="ko-KR" altLang="en-US"/>
        </a:p>
      </dgm:t>
    </dgm:pt>
    <dgm:pt modelId="{6E510CE7-F21B-422D-99F8-33A18AB20557}">
      <dgm:prSet phldrT="[텍스트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r>
            <a:rPr lang="ko-KR" altLang="en-US" sz="4000" dirty="0" smtClean="0"/>
            <a:t>청각</a:t>
          </a:r>
          <a:endParaRPr lang="ko-KR" altLang="en-US" sz="4000" dirty="0"/>
        </a:p>
      </dgm:t>
    </dgm:pt>
    <dgm:pt modelId="{7F733950-0F99-49D7-A8C6-AAEC8F3C24C0}" type="parTrans" cxnId="{B1C8910C-FB72-4285-87CF-97799D04E5B4}">
      <dgm:prSet/>
      <dgm:spPr/>
      <dgm:t>
        <a:bodyPr/>
        <a:lstStyle/>
        <a:p>
          <a:pPr latinLnBrk="1"/>
          <a:endParaRPr lang="ko-KR" altLang="en-US"/>
        </a:p>
      </dgm:t>
    </dgm:pt>
    <dgm:pt modelId="{BB7551AD-C1A1-45BA-A5B3-8F3BA4E9EA0B}" type="sibTrans" cxnId="{B1C8910C-FB72-4285-87CF-97799D04E5B4}">
      <dgm:prSet/>
      <dgm:spPr/>
      <dgm:t>
        <a:bodyPr/>
        <a:lstStyle/>
        <a:p>
          <a:pPr latinLnBrk="1"/>
          <a:endParaRPr lang="ko-KR" altLang="en-US"/>
        </a:p>
      </dgm:t>
    </dgm:pt>
    <dgm:pt modelId="{B4818795-3768-40B8-989D-0B101366FB19}">
      <dgm:prSet phldrT="[텍스트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r>
            <a:rPr lang="ko-KR" altLang="en-US" sz="4000" dirty="0" smtClean="0"/>
            <a:t>촉각</a:t>
          </a:r>
          <a:endParaRPr lang="ko-KR" altLang="en-US" sz="4000" dirty="0"/>
        </a:p>
      </dgm:t>
    </dgm:pt>
    <dgm:pt modelId="{98AE4FB0-D43F-4579-9C68-70CF2C7FF69B}" type="parTrans" cxnId="{B0B340BF-26D7-48CA-90F0-218355B66BA3}">
      <dgm:prSet/>
      <dgm:spPr/>
      <dgm:t>
        <a:bodyPr/>
        <a:lstStyle/>
        <a:p>
          <a:pPr latinLnBrk="1"/>
          <a:endParaRPr lang="ko-KR" altLang="en-US"/>
        </a:p>
      </dgm:t>
    </dgm:pt>
    <dgm:pt modelId="{98C36FBF-ACA2-4B38-B4D4-9699C7C0D4F1}" type="sibTrans" cxnId="{B0B340BF-26D7-48CA-90F0-218355B66BA3}">
      <dgm:prSet/>
      <dgm:spPr/>
      <dgm:t>
        <a:bodyPr/>
        <a:lstStyle/>
        <a:p>
          <a:pPr latinLnBrk="1"/>
          <a:endParaRPr lang="ko-KR" altLang="en-US"/>
        </a:p>
      </dgm:t>
    </dgm:pt>
    <dgm:pt modelId="{74DE2CBE-9620-4AD9-917F-C2EC9F7C25B2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미러링으로</a:t>
          </a:r>
          <a:r>
            <a:rPr lang="ko-KR" altLang="en-US" sz="1800" dirty="0" smtClean="0"/>
            <a:t> 상대방과</a:t>
          </a:r>
          <a:endParaRPr lang="en-US" altLang="ko-KR" sz="1800" dirty="0" smtClean="0"/>
        </a:p>
        <a:p>
          <a:pPr latinLnBrk="1"/>
          <a:r>
            <a:rPr lang="ko-KR" altLang="en-US" sz="1800" dirty="0" smtClean="0"/>
            <a:t>동기화하는데 사용됨</a:t>
          </a:r>
          <a:endParaRPr lang="ko-KR" altLang="en-US" sz="1800" dirty="0"/>
        </a:p>
      </dgm:t>
    </dgm:pt>
    <dgm:pt modelId="{BCA87D18-EE3C-4A97-9DCD-7E5612FCB812}" type="parTrans" cxnId="{D9081FE5-2690-49BC-A29F-99B1BD4776C5}">
      <dgm:prSet/>
      <dgm:spPr/>
      <dgm:t>
        <a:bodyPr/>
        <a:lstStyle/>
        <a:p>
          <a:pPr latinLnBrk="1"/>
          <a:endParaRPr lang="ko-KR" altLang="en-US"/>
        </a:p>
      </dgm:t>
    </dgm:pt>
    <dgm:pt modelId="{3B369D87-8C2B-4A02-B83C-9840F7A7B7F5}" type="sibTrans" cxnId="{D9081FE5-2690-49BC-A29F-99B1BD4776C5}">
      <dgm:prSet/>
      <dgm:spPr/>
      <dgm:t>
        <a:bodyPr/>
        <a:lstStyle/>
        <a:p>
          <a:pPr latinLnBrk="1"/>
          <a:endParaRPr lang="ko-KR" altLang="en-US"/>
        </a:p>
      </dgm:t>
    </dgm:pt>
    <dgm:pt modelId="{A072616F-F7F2-4413-A405-398487CB9AC9}">
      <dgm:prSet phldrT="[텍스트]"/>
      <dgm:spPr/>
      <dgm:t>
        <a:bodyPr/>
        <a:lstStyle/>
        <a:p>
          <a:pPr latinLnBrk="1"/>
          <a:r>
            <a:rPr lang="ko-KR" altLang="en-US" smtClean="0"/>
            <a:t>표상체계</a:t>
          </a:r>
          <a:endParaRPr lang="ko-KR" altLang="en-US" dirty="0"/>
        </a:p>
      </dgm:t>
    </dgm:pt>
    <dgm:pt modelId="{6E456330-540E-4B77-B22F-43EED03CB6C5}" type="sibTrans" cxnId="{7A6EEBAA-39F8-41D7-84E6-3B76D7C9D8D4}">
      <dgm:prSet/>
      <dgm:spPr/>
      <dgm:t>
        <a:bodyPr/>
        <a:lstStyle/>
        <a:p>
          <a:pPr latinLnBrk="1"/>
          <a:endParaRPr lang="ko-KR" altLang="en-US"/>
        </a:p>
      </dgm:t>
    </dgm:pt>
    <dgm:pt modelId="{34F6D390-F10F-4FBD-B062-5CC05C1AB3E3}" type="parTrans" cxnId="{7A6EEBAA-39F8-41D7-84E6-3B76D7C9D8D4}">
      <dgm:prSet/>
      <dgm:spPr/>
      <dgm:t>
        <a:bodyPr/>
        <a:lstStyle/>
        <a:p>
          <a:pPr latinLnBrk="1"/>
          <a:endParaRPr lang="ko-KR" altLang="en-US"/>
        </a:p>
      </dgm:t>
    </dgm:pt>
    <dgm:pt modelId="{013E2DA4-11A3-4C20-A707-377307CDBE21}" type="pres">
      <dgm:prSet presAssocID="{84942E22-9ED8-4F01-BF2B-48EC57D04E4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B3FA4-E8F0-458B-8220-B762A80F8AC5}" type="pres">
      <dgm:prSet presAssocID="{84942E22-9ED8-4F01-BF2B-48EC57D04E4D}" presName="matrix" presStyleCnt="0"/>
      <dgm:spPr/>
      <dgm:t>
        <a:bodyPr/>
        <a:lstStyle/>
        <a:p>
          <a:pPr latinLnBrk="1"/>
          <a:endParaRPr lang="ko-KR" altLang="en-US"/>
        </a:p>
      </dgm:t>
    </dgm:pt>
    <dgm:pt modelId="{E9D8BD0A-B400-4821-B703-7F146F213765}" type="pres">
      <dgm:prSet presAssocID="{84942E22-9ED8-4F01-BF2B-48EC57D04E4D}" presName="tile1" presStyleLbl="node1" presStyleIdx="0" presStyleCnt="4" custScaleY="98908" custLinFactNeighborX="139" custLinFactNeighborY="2148"/>
      <dgm:spPr/>
      <dgm:t>
        <a:bodyPr/>
        <a:lstStyle/>
        <a:p>
          <a:pPr latinLnBrk="1"/>
          <a:endParaRPr lang="ko-KR" altLang="en-US"/>
        </a:p>
      </dgm:t>
    </dgm:pt>
    <dgm:pt modelId="{40FF1486-2F74-4CCB-B983-112F08206098}" type="pres">
      <dgm:prSet presAssocID="{84942E22-9ED8-4F01-BF2B-48EC57D04E4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844023-6724-4A62-9AF4-333B4C0FA418}" type="pres">
      <dgm:prSet presAssocID="{84942E22-9ED8-4F01-BF2B-48EC57D04E4D}" presName="tile2" presStyleLbl="node1" presStyleIdx="1" presStyleCnt="4" custLinFactNeighborX="749" custLinFactNeighborY="2557"/>
      <dgm:spPr/>
      <dgm:t>
        <a:bodyPr/>
        <a:lstStyle/>
        <a:p>
          <a:pPr latinLnBrk="1"/>
          <a:endParaRPr lang="ko-KR" altLang="en-US"/>
        </a:p>
      </dgm:t>
    </dgm:pt>
    <dgm:pt modelId="{6FE7CE42-1D6D-4102-9DE3-078554E4543E}" type="pres">
      <dgm:prSet presAssocID="{84942E22-9ED8-4F01-BF2B-48EC57D04E4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2D046C-BA77-4EEC-8761-2EBB3EF82D1F}" type="pres">
      <dgm:prSet presAssocID="{84942E22-9ED8-4F01-BF2B-48EC57D04E4D}" presName="tile3" presStyleLbl="node1" presStyleIdx="2" presStyleCnt="4" custLinFactNeighborY="3553"/>
      <dgm:spPr/>
      <dgm:t>
        <a:bodyPr/>
        <a:lstStyle/>
        <a:p>
          <a:pPr latinLnBrk="1"/>
          <a:endParaRPr lang="ko-KR" altLang="en-US"/>
        </a:p>
      </dgm:t>
    </dgm:pt>
    <dgm:pt modelId="{27E80B2C-301E-4FDD-BA15-D84562628C5B}" type="pres">
      <dgm:prSet presAssocID="{84942E22-9ED8-4F01-BF2B-48EC57D04E4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06B01-1E22-4E14-8202-DCBA061AA327}" type="pres">
      <dgm:prSet presAssocID="{84942E22-9ED8-4F01-BF2B-48EC57D04E4D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13AF3E-885D-4A7E-9146-27E1B234741D}" type="pres">
      <dgm:prSet presAssocID="{84942E22-9ED8-4F01-BF2B-48EC57D04E4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229A3E-BFAC-4BFF-930F-3D79537870F2}" type="pres">
      <dgm:prSet presAssocID="{84942E22-9ED8-4F01-BF2B-48EC57D04E4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FEA725E-5A88-452C-9EA1-A1FCFA8B9751}" srcId="{A072616F-F7F2-4413-A405-398487CB9AC9}" destId="{30586EC2-9C44-48B6-935F-43ACC662D97B}" srcOrd="0" destOrd="0" parTransId="{95EF2F66-2B15-4517-A0D7-2D5FCA6D287A}" sibTransId="{4CCFF0C9-F536-4A77-97A9-4C19A796E952}"/>
    <dgm:cxn modelId="{BFE0F8E5-868A-4C66-8B3A-13579F50B57A}" type="presOf" srcId="{30586EC2-9C44-48B6-935F-43ACC662D97B}" destId="{40FF1486-2F74-4CCB-B983-112F08206098}" srcOrd="1" destOrd="0" presId="urn:microsoft.com/office/officeart/2005/8/layout/matrix1"/>
    <dgm:cxn modelId="{0B2B2E37-3929-4C3C-8BFE-CC508B18836E}" type="presOf" srcId="{B4818795-3768-40B8-989D-0B101366FB19}" destId="{27E80B2C-301E-4FDD-BA15-D84562628C5B}" srcOrd="1" destOrd="0" presId="urn:microsoft.com/office/officeart/2005/8/layout/matrix1"/>
    <dgm:cxn modelId="{B1C8910C-FB72-4285-87CF-97799D04E5B4}" srcId="{A072616F-F7F2-4413-A405-398487CB9AC9}" destId="{6E510CE7-F21B-422D-99F8-33A18AB20557}" srcOrd="1" destOrd="0" parTransId="{7F733950-0F99-49D7-A8C6-AAEC8F3C24C0}" sibTransId="{BB7551AD-C1A1-45BA-A5B3-8F3BA4E9EA0B}"/>
    <dgm:cxn modelId="{D9081FE5-2690-49BC-A29F-99B1BD4776C5}" srcId="{A072616F-F7F2-4413-A405-398487CB9AC9}" destId="{74DE2CBE-9620-4AD9-917F-C2EC9F7C25B2}" srcOrd="3" destOrd="0" parTransId="{BCA87D18-EE3C-4A97-9DCD-7E5612FCB812}" sibTransId="{3B369D87-8C2B-4A02-B83C-9840F7A7B7F5}"/>
    <dgm:cxn modelId="{B0B340BF-26D7-48CA-90F0-218355B66BA3}" srcId="{A072616F-F7F2-4413-A405-398487CB9AC9}" destId="{B4818795-3768-40B8-989D-0B101366FB19}" srcOrd="2" destOrd="0" parTransId="{98AE4FB0-D43F-4579-9C68-70CF2C7FF69B}" sibTransId="{98C36FBF-ACA2-4B38-B4D4-9699C7C0D4F1}"/>
    <dgm:cxn modelId="{4021E37B-25D9-47CD-B15A-2EC23D115588}" type="presOf" srcId="{B4818795-3768-40B8-989D-0B101366FB19}" destId="{952D046C-BA77-4EEC-8761-2EBB3EF82D1F}" srcOrd="0" destOrd="0" presId="urn:microsoft.com/office/officeart/2005/8/layout/matrix1"/>
    <dgm:cxn modelId="{7A6EEBAA-39F8-41D7-84E6-3B76D7C9D8D4}" srcId="{84942E22-9ED8-4F01-BF2B-48EC57D04E4D}" destId="{A072616F-F7F2-4413-A405-398487CB9AC9}" srcOrd="0" destOrd="0" parTransId="{34F6D390-F10F-4FBD-B062-5CC05C1AB3E3}" sibTransId="{6E456330-540E-4B77-B22F-43EED03CB6C5}"/>
    <dgm:cxn modelId="{77093188-8E2A-44AC-AD56-1251AE47D3AE}" type="presOf" srcId="{74DE2CBE-9620-4AD9-917F-C2EC9F7C25B2}" destId="{8E806B01-1E22-4E14-8202-DCBA061AA327}" srcOrd="0" destOrd="0" presId="urn:microsoft.com/office/officeart/2005/8/layout/matrix1"/>
    <dgm:cxn modelId="{CDA8A475-98B7-485A-A653-513F38B76399}" type="presOf" srcId="{A072616F-F7F2-4413-A405-398487CB9AC9}" destId="{3E229A3E-BFAC-4BFF-930F-3D79537870F2}" srcOrd="0" destOrd="0" presId="urn:microsoft.com/office/officeart/2005/8/layout/matrix1"/>
    <dgm:cxn modelId="{AD5167D8-CCC0-4ED5-B1AE-D95B8BCC1808}" type="presOf" srcId="{6E510CE7-F21B-422D-99F8-33A18AB20557}" destId="{A3844023-6724-4A62-9AF4-333B4C0FA418}" srcOrd="0" destOrd="0" presId="urn:microsoft.com/office/officeart/2005/8/layout/matrix1"/>
    <dgm:cxn modelId="{76AEEA3C-8959-468E-A1D7-D5BBA758087F}" type="presOf" srcId="{6E510CE7-F21B-422D-99F8-33A18AB20557}" destId="{6FE7CE42-1D6D-4102-9DE3-078554E4543E}" srcOrd="1" destOrd="0" presId="urn:microsoft.com/office/officeart/2005/8/layout/matrix1"/>
    <dgm:cxn modelId="{69AF356A-FE88-494D-AE8E-6EBECEC2766A}" type="presOf" srcId="{74DE2CBE-9620-4AD9-917F-C2EC9F7C25B2}" destId="{9D13AF3E-885D-4A7E-9146-27E1B234741D}" srcOrd="1" destOrd="0" presId="urn:microsoft.com/office/officeart/2005/8/layout/matrix1"/>
    <dgm:cxn modelId="{A6DFD5A7-3CC6-4465-B30B-19FBDC97E211}" type="presOf" srcId="{30586EC2-9C44-48B6-935F-43ACC662D97B}" destId="{E9D8BD0A-B400-4821-B703-7F146F213765}" srcOrd="0" destOrd="0" presId="urn:microsoft.com/office/officeart/2005/8/layout/matrix1"/>
    <dgm:cxn modelId="{7C1C8BA4-C73B-4DEE-A069-E181F6B3CD28}" type="presOf" srcId="{84942E22-9ED8-4F01-BF2B-48EC57D04E4D}" destId="{013E2DA4-11A3-4C20-A707-377307CDBE21}" srcOrd="0" destOrd="0" presId="urn:microsoft.com/office/officeart/2005/8/layout/matrix1"/>
    <dgm:cxn modelId="{C0116078-BC19-4F00-95A2-21A55E4D3761}" type="presParOf" srcId="{013E2DA4-11A3-4C20-A707-377307CDBE21}" destId="{83BB3FA4-E8F0-458B-8220-B762A80F8AC5}" srcOrd="0" destOrd="0" presId="urn:microsoft.com/office/officeart/2005/8/layout/matrix1"/>
    <dgm:cxn modelId="{E307D696-EF58-45BE-931B-0CEA68D0C5FF}" type="presParOf" srcId="{83BB3FA4-E8F0-458B-8220-B762A80F8AC5}" destId="{E9D8BD0A-B400-4821-B703-7F146F213765}" srcOrd="0" destOrd="0" presId="urn:microsoft.com/office/officeart/2005/8/layout/matrix1"/>
    <dgm:cxn modelId="{99D4F2D3-9A22-4F02-9BD3-74E171235F7D}" type="presParOf" srcId="{83BB3FA4-E8F0-458B-8220-B762A80F8AC5}" destId="{40FF1486-2F74-4CCB-B983-112F08206098}" srcOrd="1" destOrd="0" presId="urn:microsoft.com/office/officeart/2005/8/layout/matrix1"/>
    <dgm:cxn modelId="{9AE01F04-ABFA-4B33-973E-C9318B4F0E9E}" type="presParOf" srcId="{83BB3FA4-E8F0-458B-8220-B762A80F8AC5}" destId="{A3844023-6724-4A62-9AF4-333B4C0FA418}" srcOrd="2" destOrd="0" presId="urn:microsoft.com/office/officeart/2005/8/layout/matrix1"/>
    <dgm:cxn modelId="{39C74287-E047-4B92-83E4-91A14D93AD78}" type="presParOf" srcId="{83BB3FA4-E8F0-458B-8220-B762A80F8AC5}" destId="{6FE7CE42-1D6D-4102-9DE3-078554E4543E}" srcOrd="3" destOrd="0" presId="urn:microsoft.com/office/officeart/2005/8/layout/matrix1"/>
    <dgm:cxn modelId="{E977739D-1EDB-4149-A3EA-B677D9358841}" type="presParOf" srcId="{83BB3FA4-E8F0-458B-8220-B762A80F8AC5}" destId="{952D046C-BA77-4EEC-8761-2EBB3EF82D1F}" srcOrd="4" destOrd="0" presId="urn:microsoft.com/office/officeart/2005/8/layout/matrix1"/>
    <dgm:cxn modelId="{DD19A50E-A3C4-482F-AAFC-432CDD4F539B}" type="presParOf" srcId="{83BB3FA4-E8F0-458B-8220-B762A80F8AC5}" destId="{27E80B2C-301E-4FDD-BA15-D84562628C5B}" srcOrd="5" destOrd="0" presId="urn:microsoft.com/office/officeart/2005/8/layout/matrix1"/>
    <dgm:cxn modelId="{F1E2CAD8-2D1E-4D78-9A41-4B358DD21BE2}" type="presParOf" srcId="{83BB3FA4-E8F0-458B-8220-B762A80F8AC5}" destId="{8E806B01-1E22-4E14-8202-DCBA061AA327}" srcOrd="6" destOrd="0" presId="urn:microsoft.com/office/officeart/2005/8/layout/matrix1"/>
    <dgm:cxn modelId="{5C2FA70F-3B72-4DFA-BC39-3F60C763F5F0}" type="presParOf" srcId="{83BB3FA4-E8F0-458B-8220-B762A80F8AC5}" destId="{9D13AF3E-885D-4A7E-9146-27E1B234741D}" srcOrd="7" destOrd="0" presId="urn:microsoft.com/office/officeart/2005/8/layout/matrix1"/>
    <dgm:cxn modelId="{F1B4FD57-C855-4DBC-A8C5-2F2F1D8BFF45}" type="presParOf" srcId="{013E2DA4-11A3-4C20-A707-377307CDBE21}" destId="{3E229A3E-BFAC-4BFF-930F-3D79537870F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C13DEC-2D91-45B5-A007-3044EE6D7360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901ACE-9599-4FCF-804B-9C90B9B20B74}">
      <dgm:prSet phldrT="[텍스트]" custT="1"/>
      <dgm:spPr/>
      <dgm:t>
        <a:bodyPr/>
        <a:lstStyle/>
        <a:p>
          <a:pPr latinLnBrk="1"/>
          <a:endParaRPr lang="ko-KR" altLang="en-US" sz="2800" dirty="0"/>
        </a:p>
      </dgm:t>
    </dgm:pt>
    <dgm:pt modelId="{FF77D10D-A601-40F2-8564-4D9FFFF0E040}" type="parTrans" cxnId="{B849A67C-CC94-4ED5-BB26-ADB04A2140E6}">
      <dgm:prSet/>
      <dgm:spPr/>
      <dgm:t>
        <a:bodyPr/>
        <a:lstStyle/>
        <a:p>
          <a:pPr latinLnBrk="1"/>
          <a:endParaRPr lang="ko-KR" altLang="en-US"/>
        </a:p>
      </dgm:t>
    </dgm:pt>
    <dgm:pt modelId="{678EDF9D-BFD9-4FC3-AB1F-A276B4E4A7B6}" type="sibTrans" cxnId="{B849A67C-CC94-4ED5-BB26-ADB04A2140E6}">
      <dgm:prSet/>
      <dgm:spPr/>
      <dgm:t>
        <a:bodyPr/>
        <a:lstStyle/>
        <a:p>
          <a:pPr latinLnBrk="1"/>
          <a:endParaRPr lang="ko-KR" altLang="en-US"/>
        </a:p>
      </dgm:t>
    </dgm:pt>
    <dgm:pt modelId="{2E1D16DE-0D7F-4B0E-8D10-BB1FEBC998EE}">
      <dgm:prSet phldrT="[텍스트]" custT="1"/>
      <dgm:spPr/>
      <dgm:t>
        <a:bodyPr/>
        <a:lstStyle/>
        <a:p>
          <a:pPr latinLnBrk="1"/>
          <a:r>
            <a:rPr lang="ko-KR" altLang="en-US" sz="2000" b="0" dirty="0" smtClean="0">
              <a:solidFill>
                <a:schemeClr val="bg1"/>
              </a:solidFill>
            </a:rPr>
            <a:t>정확도</a:t>
          </a:r>
          <a:endParaRPr lang="ko-KR" altLang="en-US" sz="2000" b="0" dirty="0">
            <a:solidFill>
              <a:schemeClr val="bg1"/>
            </a:solidFill>
          </a:endParaRPr>
        </a:p>
      </dgm:t>
    </dgm:pt>
    <dgm:pt modelId="{76A73840-5273-4F1F-844A-7226D90508EE}" type="parTrans" cxnId="{51173300-97A3-43CB-8772-3BF836AFF23D}">
      <dgm:prSet/>
      <dgm:spPr/>
      <dgm:t>
        <a:bodyPr/>
        <a:lstStyle/>
        <a:p>
          <a:pPr latinLnBrk="1"/>
          <a:endParaRPr lang="ko-KR" altLang="en-US"/>
        </a:p>
      </dgm:t>
    </dgm:pt>
    <dgm:pt modelId="{78BC060F-1657-4CCE-BB81-2BF0AA3367DE}" type="sibTrans" cxnId="{51173300-97A3-43CB-8772-3BF836AFF23D}">
      <dgm:prSet/>
      <dgm:spPr/>
      <dgm:t>
        <a:bodyPr/>
        <a:lstStyle/>
        <a:p>
          <a:pPr latinLnBrk="1"/>
          <a:endParaRPr lang="ko-KR" altLang="en-US"/>
        </a:p>
      </dgm:t>
    </dgm:pt>
    <dgm:pt modelId="{B50644E3-17DB-4EF8-A325-DDB2F066A69B}" type="pres">
      <dgm:prSet presAssocID="{BCC13DEC-2D91-45B5-A007-3044EE6D736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70667D-0633-4EED-A0C3-ED8BDF6B61D7}" type="pres">
      <dgm:prSet presAssocID="{BCC13DEC-2D91-45B5-A007-3044EE6D7360}" presName="divider" presStyleLbl="f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15D5C2D-32D7-4874-85B5-152259693A9E}" type="pres">
      <dgm:prSet presAssocID="{27901ACE-9599-4FCF-804B-9C90B9B20B74}" presName="downArrow" presStyleLbl="node1" presStyleIdx="0" presStyleCnt="2" custLinFactNeighborX="-6227" custLinFactNeighborY="5320"/>
      <dgm:spPr/>
      <dgm:t>
        <a:bodyPr/>
        <a:lstStyle/>
        <a:p>
          <a:pPr latinLnBrk="1"/>
          <a:endParaRPr lang="ko-KR" altLang="en-US"/>
        </a:p>
      </dgm:t>
    </dgm:pt>
    <dgm:pt modelId="{8754415B-BC83-4E8B-A672-609AD89ED2F6}" type="pres">
      <dgm:prSet presAssocID="{27901ACE-9599-4FCF-804B-9C90B9B20B74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40284F-E155-4788-82A1-ECB9C804BCF8}" type="pres">
      <dgm:prSet presAssocID="{2E1D16DE-0D7F-4B0E-8D10-BB1FEBC998EE}" presName="upArrow" presStyleLbl="node1" presStyleIdx="1" presStyleCnt="2" custLinFactNeighborX="-1360" custLinFactNeighborY="-2659"/>
      <dgm:spPr/>
      <dgm:t>
        <a:bodyPr/>
        <a:lstStyle/>
        <a:p>
          <a:pPr latinLnBrk="1"/>
          <a:endParaRPr lang="ko-KR" altLang="en-US"/>
        </a:p>
      </dgm:t>
    </dgm:pt>
    <dgm:pt modelId="{AA7437C4-33E2-4CC9-9463-231BCF2837F0}" type="pres">
      <dgm:prSet presAssocID="{2E1D16DE-0D7F-4B0E-8D10-BB1FEBC998EE}" presName="upArrowText" presStyleLbl="revTx" presStyleIdx="1" presStyleCnt="2" custScaleX="105433" custScaleY="62304" custLinFactY="-31740" custLinFactNeighborX="-173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2634CA-4F50-4229-8CA6-409F58D96916}" type="presOf" srcId="{2E1D16DE-0D7F-4B0E-8D10-BB1FEBC998EE}" destId="{AA7437C4-33E2-4CC9-9463-231BCF2837F0}" srcOrd="0" destOrd="0" presId="urn:microsoft.com/office/officeart/2005/8/layout/arrow3"/>
    <dgm:cxn modelId="{51173300-97A3-43CB-8772-3BF836AFF23D}" srcId="{BCC13DEC-2D91-45B5-A007-3044EE6D7360}" destId="{2E1D16DE-0D7F-4B0E-8D10-BB1FEBC998EE}" srcOrd="1" destOrd="0" parTransId="{76A73840-5273-4F1F-844A-7226D90508EE}" sibTransId="{78BC060F-1657-4CCE-BB81-2BF0AA3367DE}"/>
    <dgm:cxn modelId="{27DD887F-3B74-4C04-ACCF-35D479C6CF9C}" type="presOf" srcId="{BCC13DEC-2D91-45B5-A007-3044EE6D7360}" destId="{B50644E3-17DB-4EF8-A325-DDB2F066A69B}" srcOrd="0" destOrd="0" presId="urn:microsoft.com/office/officeart/2005/8/layout/arrow3"/>
    <dgm:cxn modelId="{B849A67C-CC94-4ED5-BB26-ADB04A2140E6}" srcId="{BCC13DEC-2D91-45B5-A007-3044EE6D7360}" destId="{27901ACE-9599-4FCF-804B-9C90B9B20B74}" srcOrd="0" destOrd="0" parTransId="{FF77D10D-A601-40F2-8564-4D9FFFF0E040}" sibTransId="{678EDF9D-BFD9-4FC3-AB1F-A276B4E4A7B6}"/>
    <dgm:cxn modelId="{02EB47BB-6CD6-4F43-8E4A-0AA4FC1CE51C}" type="presOf" srcId="{27901ACE-9599-4FCF-804B-9C90B9B20B74}" destId="{8754415B-BC83-4E8B-A672-609AD89ED2F6}" srcOrd="0" destOrd="0" presId="urn:microsoft.com/office/officeart/2005/8/layout/arrow3"/>
    <dgm:cxn modelId="{759032D2-254E-40B0-A69B-174D9499C83B}" type="presParOf" srcId="{B50644E3-17DB-4EF8-A325-DDB2F066A69B}" destId="{8C70667D-0633-4EED-A0C3-ED8BDF6B61D7}" srcOrd="0" destOrd="0" presId="urn:microsoft.com/office/officeart/2005/8/layout/arrow3"/>
    <dgm:cxn modelId="{EAE649D5-DD91-4A5C-BD0A-FDA9E765722E}" type="presParOf" srcId="{B50644E3-17DB-4EF8-A325-DDB2F066A69B}" destId="{A15D5C2D-32D7-4874-85B5-152259693A9E}" srcOrd="1" destOrd="0" presId="urn:microsoft.com/office/officeart/2005/8/layout/arrow3"/>
    <dgm:cxn modelId="{2123F899-7CDD-444F-BF59-5ED52409237D}" type="presParOf" srcId="{B50644E3-17DB-4EF8-A325-DDB2F066A69B}" destId="{8754415B-BC83-4E8B-A672-609AD89ED2F6}" srcOrd="2" destOrd="0" presId="urn:microsoft.com/office/officeart/2005/8/layout/arrow3"/>
    <dgm:cxn modelId="{BC3CFA1F-3CCC-4F5A-B95E-215B8DB81B51}" type="presParOf" srcId="{B50644E3-17DB-4EF8-A325-DDB2F066A69B}" destId="{1540284F-E155-4788-82A1-ECB9C804BCF8}" srcOrd="3" destOrd="0" presId="urn:microsoft.com/office/officeart/2005/8/layout/arrow3"/>
    <dgm:cxn modelId="{3DFF83A9-4A9E-4CD4-926D-D82F0950888E}" type="presParOf" srcId="{B50644E3-17DB-4EF8-A325-DDB2F066A69B}" destId="{AA7437C4-33E2-4CC9-9463-231BCF2837F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4CB3D1-E416-4244-B89F-2CFB84821E0A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4D052C1C-F36D-48DA-9EC9-600209B887A4}">
      <dgm:prSet phldrT="[텍스트]"/>
      <dgm:spPr/>
      <dgm:t>
        <a:bodyPr/>
        <a:lstStyle/>
        <a:p>
          <a:pPr latinLnBrk="1"/>
          <a:r>
            <a:rPr lang="ko-KR" altLang="en-US" dirty="0" smtClean="0"/>
            <a:t>대화가 불편함</a:t>
          </a:r>
          <a:endParaRPr lang="ko-KR" altLang="en-US" dirty="0"/>
        </a:p>
      </dgm:t>
    </dgm:pt>
    <dgm:pt modelId="{7D4222B7-0238-4DE1-86C4-EE9CE8893FDD}" type="parTrans" cxnId="{CC2B864C-BCB2-4270-8AFA-5401C1E2D055}">
      <dgm:prSet/>
      <dgm:spPr/>
      <dgm:t>
        <a:bodyPr/>
        <a:lstStyle/>
        <a:p>
          <a:pPr latinLnBrk="1"/>
          <a:endParaRPr lang="ko-KR" altLang="en-US"/>
        </a:p>
      </dgm:t>
    </dgm:pt>
    <dgm:pt modelId="{348FE6FE-C963-416E-AA7F-58035A988410}" type="sibTrans" cxnId="{CC2B864C-BCB2-4270-8AFA-5401C1E2D055}">
      <dgm:prSet/>
      <dgm:spPr/>
      <dgm:t>
        <a:bodyPr/>
        <a:lstStyle/>
        <a:p>
          <a:pPr latinLnBrk="1"/>
          <a:endParaRPr lang="ko-KR" altLang="en-US"/>
        </a:p>
      </dgm:t>
    </dgm:pt>
    <dgm:pt modelId="{CBA8E290-E989-4F8C-BCFA-7C69407CC7E9}">
      <dgm:prSet phldrT="[텍스트]"/>
      <dgm:spPr/>
      <dgm:t>
        <a:bodyPr/>
        <a:lstStyle/>
        <a:p>
          <a:pPr latinLnBrk="1"/>
          <a:r>
            <a:rPr lang="ko-KR" altLang="en-US" smtClean="0"/>
            <a:t>유혹</a:t>
          </a:r>
          <a:endParaRPr lang="ko-KR" altLang="en-US" dirty="0"/>
        </a:p>
      </dgm:t>
    </dgm:pt>
    <dgm:pt modelId="{3FB970E1-CD65-443A-B5B9-03EF879875FC}" type="parTrans" cxnId="{CD6FF698-F832-487D-BB52-717812528F88}">
      <dgm:prSet/>
      <dgm:spPr/>
      <dgm:t>
        <a:bodyPr/>
        <a:lstStyle/>
        <a:p>
          <a:pPr latinLnBrk="1"/>
          <a:endParaRPr lang="ko-KR" altLang="en-US"/>
        </a:p>
      </dgm:t>
    </dgm:pt>
    <dgm:pt modelId="{058A88A9-2A89-452D-B569-3E3981B309A9}" type="sibTrans" cxnId="{CD6FF698-F832-487D-BB52-717812528F88}">
      <dgm:prSet/>
      <dgm:spPr/>
      <dgm:t>
        <a:bodyPr/>
        <a:lstStyle/>
        <a:p>
          <a:pPr latinLnBrk="1"/>
          <a:endParaRPr lang="ko-KR" altLang="en-US"/>
        </a:p>
      </dgm:t>
    </dgm:pt>
    <dgm:pt modelId="{6E01A048-21D6-4887-ADB9-A5F96E9032E8}">
      <dgm:prSet phldrT="[텍스트]"/>
      <dgm:spPr/>
      <dgm:t>
        <a:bodyPr/>
        <a:lstStyle/>
        <a:p>
          <a:pPr latinLnBrk="1"/>
          <a:r>
            <a:rPr lang="ko-KR" altLang="en-US" smtClean="0"/>
            <a:t>다가와도 괜찮습니다</a:t>
          </a:r>
          <a:endParaRPr lang="ko-KR" altLang="en-US" dirty="0"/>
        </a:p>
      </dgm:t>
    </dgm:pt>
    <dgm:pt modelId="{260CC196-13E9-4711-BF66-3DD8641DCE32}" type="parTrans" cxnId="{865CC6B9-ACB7-4409-A059-ACF50A55357C}">
      <dgm:prSet/>
      <dgm:spPr/>
      <dgm:t>
        <a:bodyPr/>
        <a:lstStyle/>
        <a:p>
          <a:pPr latinLnBrk="1"/>
          <a:endParaRPr lang="ko-KR" altLang="en-US"/>
        </a:p>
      </dgm:t>
    </dgm:pt>
    <dgm:pt modelId="{CD26D45D-8BC3-4E2F-A325-9BB03AC61C80}" type="sibTrans" cxnId="{865CC6B9-ACB7-4409-A059-ACF50A55357C}">
      <dgm:prSet/>
      <dgm:spPr/>
      <dgm:t>
        <a:bodyPr/>
        <a:lstStyle/>
        <a:p>
          <a:pPr latinLnBrk="1"/>
          <a:endParaRPr lang="ko-KR" altLang="en-US"/>
        </a:p>
      </dgm:t>
    </dgm:pt>
    <dgm:pt modelId="{81607127-2989-40B6-AAE8-19ED8535428F}" type="pres">
      <dgm:prSet presAssocID="{834CB3D1-E416-4244-B89F-2CFB84821E0A}" presName="linearFlow" presStyleCnt="0">
        <dgm:presLayoutVars>
          <dgm:dir/>
          <dgm:resizeHandles val="exact"/>
        </dgm:presLayoutVars>
      </dgm:prSet>
      <dgm:spPr/>
    </dgm:pt>
    <dgm:pt modelId="{8F264A5B-B2A9-4476-9EE1-4F02A20B18EA}" type="pres">
      <dgm:prSet presAssocID="{4D052C1C-F36D-48DA-9EC9-600209B887A4}" presName="composite" presStyleCnt="0"/>
      <dgm:spPr/>
    </dgm:pt>
    <dgm:pt modelId="{93F132D4-5F6F-407C-8021-E7AE6B370F3A}" type="pres">
      <dgm:prSet presAssocID="{4D052C1C-F36D-48DA-9EC9-600209B887A4}" presName="imgShp" presStyleLbl="fgImgPlace1" presStyleIdx="0" presStyleCnt="3" custScaleX="133519" custScaleY="139231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61A2B61D-9971-4534-A159-863C7EBE2861}" type="pres">
      <dgm:prSet presAssocID="{4D052C1C-F36D-48DA-9EC9-600209B887A4}" presName="txShp" presStyleLbl="node1" presStyleIdx="0" presStyleCnt="3" custScaleY="629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F64CB-9340-48AA-AD26-85238690970B}" type="pres">
      <dgm:prSet presAssocID="{348FE6FE-C963-416E-AA7F-58035A988410}" presName="spacing" presStyleCnt="0"/>
      <dgm:spPr/>
    </dgm:pt>
    <dgm:pt modelId="{FA557A39-1D46-4587-9B3D-2F025107BCB6}" type="pres">
      <dgm:prSet presAssocID="{CBA8E290-E989-4F8C-BCFA-7C69407CC7E9}" presName="composite" presStyleCnt="0"/>
      <dgm:spPr/>
    </dgm:pt>
    <dgm:pt modelId="{36BECD20-9976-4908-929C-232629E42E8D}" type="pres">
      <dgm:prSet presAssocID="{CBA8E290-E989-4F8C-BCFA-7C69407CC7E9}" presName="imgShp" presStyleLbl="fgImgPlace1" presStyleIdx="1" presStyleCnt="3" custScaleX="165125" custScaleY="132686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EF48B1BE-E79C-4B2D-81F8-86D64FC31D65}" type="pres">
      <dgm:prSet presAssocID="{CBA8E290-E989-4F8C-BCFA-7C69407CC7E9}" presName="txShp" presStyleLbl="node1" presStyleIdx="1" presStyleCnt="3" custScaleY="655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C20F6-70F2-46F6-B806-5667C380E457}" type="pres">
      <dgm:prSet presAssocID="{058A88A9-2A89-452D-B569-3E3981B309A9}" presName="spacing" presStyleCnt="0"/>
      <dgm:spPr/>
    </dgm:pt>
    <dgm:pt modelId="{90CC812D-3EC4-4AED-886B-D79DCF4909BF}" type="pres">
      <dgm:prSet presAssocID="{6E01A048-21D6-4887-ADB9-A5F96E9032E8}" presName="composite" presStyleCnt="0"/>
      <dgm:spPr/>
    </dgm:pt>
    <dgm:pt modelId="{49495220-4BD9-4732-A47F-3A38231E49EB}" type="pres">
      <dgm:prSet presAssocID="{6E01A048-21D6-4887-ADB9-A5F96E9032E8}" presName="imgShp" presStyleLbl="fgImgPlace1" presStyleIdx="2" presStyleCnt="3" custScaleX="153294" custScaleY="124934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B05F1F3D-57C8-4589-9779-A9B11304AB00}" type="pres">
      <dgm:prSet presAssocID="{6E01A048-21D6-4887-ADB9-A5F96E9032E8}" presName="txShp" presStyleLbl="node1" presStyleIdx="2" presStyleCnt="3" custScaleY="648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A391F8-899E-4830-AD25-2750A9011B46}" type="presOf" srcId="{834CB3D1-E416-4244-B89F-2CFB84821E0A}" destId="{81607127-2989-40B6-AAE8-19ED8535428F}" srcOrd="0" destOrd="0" presId="urn:microsoft.com/office/officeart/2005/8/layout/vList3"/>
    <dgm:cxn modelId="{C2C83202-1325-4210-B373-A79C3EF3FC40}" type="presOf" srcId="{4D052C1C-F36D-48DA-9EC9-600209B887A4}" destId="{61A2B61D-9971-4534-A159-863C7EBE2861}" srcOrd="0" destOrd="0" presId="urn:microsoft.com/office/officeart/2005/8/layout/vList3"/>
    <dgm:cxn modelId="{CD6FF698-F832-487D-BB52-717812528F88}" srcId="{834CB3D1-E416-4244-B89F-2CFB84821E0A}" destId="{CBA8E290-E989-4F8C-BCFA-7C69407CC7E9}" srcOrd="1" destOrd="0" parTransId="{3FB970E1-CD65-443A-B5B9-03EF879875FC}" sibTransId="{058A88A9-2A89-452D-B569-3E3981B309A9}"/>
    <dgm:cxn modelId="{A0E0DC71-92B2-45CD-B237-B64501454966}" type="presOf" srcId="{CBA8E290-E989-4F8C-BCFA-7C69407CC7E9}" destId="{EF48B1BE-E79C-4B2D-81F8-86D64FC31D65}" srcOrd="0" destOrd="0" presId="urn:microsoft.com/office/officeart/2005/8/layout/vList3"/>
    <dgm:cxn modelId="{CC2B864C-BCB2-4270-8AFA-5401C1E2D055}" srcId="{834CB3D1-E416-4244-B89F-2CFB84821E0A}" destId="{4D052C1C-F36D-48DA-9EC9-600209B887A4}" srcOrd="0" destOrd="0" parTransId="{7D4222B7-0238-4DE1-86C4-EE9CE8893FDD}" sibTransId="{348FE6FE-C963-416E-AA7F-58035A988410}"/>
    <dgm:cxn modelId="{865CC6B9-ACB7-4409-A059-ACF50A55357C}" srcId="{834CB3D1-E416-4244-B89F-2CFB84821E0A}" destId="{6E01A048-21D6-4887-ADB9-A5F96E9032E8}" srcOrd="2" destOrd="0" parTransId="{260CC196-13E9-4711-BF66-3DD8641DCE32}" sibTransId="{CD26D45D-8BC3-4E2F-A325-9BB03AC61C80}"/>
    <dgm:cxn modelId="{3673716C-3CD5-4EBF-BDA9-584163ACEDE0}" type="presOf" srcId="{6E01A048-21D6-4887-ADB9-A5F96E9032E8}" destId="{B05F1F3D-57C8-4589-9779-A9B11304AB00}" srcOrd="0" destOrd="0" presId="urn:microsoft.com/office/officeart/2005/8/layout/vList3"/>
    <dgm:cxn modelId="{F1CE2928-9D28-46C3-92D5-3758145500C9}" type="presParOf" srcId="{81607127-2989-40B6-AAE8-19ED8535428F}" destId="{8F264A5B-B2A9-4476-9EE1-4F02A20B18EA}" srcOrd="0" destOrd="0" presId="urn:microsoft.com/office/officeart/2005/8/layout/vList3"/>
    <dgm:cxn modelId="{3A251D32-5284-4BEE-B820-D33E347342E6}" type="presParOf" srcId="{8F264A5B-B2A9-4476-9EE1-4F02A20B18EA}" destId="{93F132D4-5F6F-407C-8021-E7AE6B370F3A}" srcOrd="0" destOrd="0" presId="urn:microsoft.com/office/officeart/2005/8/layout/vList3"/>
    <dgm:cxn modelId="{D3E3B991-06EE-4364-9CB2-C26A2ED4E5A9}" type="presParOf" srcId="{8F264A5B-B2A9-4476-9EE1-4F02A20B18EA}" destId="{61A2B61D-9971-4534-A159-863C7EBE2861}" srcOrd="1" destOrd="0" presId="urn:microsoft.com/office/officeart/2005/8/layout/vList3"/>
    <dgm:cxn modelId="{78E4067D-5279-48EA-96C5-131B1BF0C8FF}" type="presParOf" srcId="{81607127-2989-40B6-AAE8-19ED8535428F}" destId="{890F64CB-9340-48AA-AD26-85238690970B}" srcOrd="1" destOrd="0" presId="urn:microsoft.com/office/officeart/2005/8/layout/vList3"/>
    <dgm:cxn modelId="{4B251A37-353B-4766-ADE6-BF19A15EC8DA}" type="presParOf" srcId="{81607127-2989-40B6-AAE8-19ED8535428F}" destId="{FA557A39-1D46-4587-9B3D-2F025107BCB6}" srcOrd="2" destOrd="0" presId="urn:microsoft.com/office/officeart/2005/8/layout/vList3"/>
    <dgm:cxn modelId="{5613C8B5-2CE0-477D-ADC3-3A8F61BF312F}" type="presParOf" srcId="{FA557A39-1D46-4587-9B3D-2F025107BCB6}" destId="{36BECD20-9976-4908-929C-232629E42E8D}" srcOrd="0" destOrd="0" presId="urn:microsoft.com/office/officeart/2005/8/layout/vList3"/>
    <dgm:cxn modelId="{39674A19-174B-4681-954D-2272A2502A3E}" type="presParOf" srcId="{FA557A39-1D46-4587-9B3D-2F025107BCB6}" destId="{EF48B1BE-E79C-4B2D-81F8-86D64FC31D65}" srcOrd="1" destOrd="0" presId="urn:microsoft.com/office/officeart/2005/8/layout/vList3"/>
    <dgm:cxn modelId="{2D8CE8DB-B576-4E25-9F0A-96F86544AC91}" type="presParOf" srcId="{81607127-2989-40B6-AAE8-19ED8535428F}" destId="{671C20F6-70F2-46F6-B806-5667C380E457}" srcOrd="3" destOrd="0" presId="urn:microsoft.com/office/officeart/2005/8/layout/vList3"/>
    <dgm:cxn modelId="{6389D37C-A942-4D97-9186-ECF351CAEC1A}" type="presParOf" srcId="{81607127-2989-40B6-AAE8-19ED8535428F}" destId="{90CC812D-3EC4-4AED-886B-D79DCF4909BF}" srcOrd="4" destOrd="0" presId="urn:microsoft.com/office/officeart/2005/8/layout/vList3"/>
    <dgm:cxn modelId="{7A422BF3-94B2-4F13-96E2-059A43E158BD}" type="presParOf" srcId="{90CC812D-3EC4-4AED-886B-D79DCF4909BF}" destId="{49495220-4BD9-4732-A47F-3A38231E49EB}" srcOrd="0" destOrd="0" presId="urn:microsoft.com/office/officeart/2005/8/layout/vList3"/>
    <dgm:cxn modelId="{FA3ECBC5-0FE0-487E-84B7-9F952CB0C4E3}" type="presParOf" srcId="{90CC812D-3EC4-4AED-886B-D79DCF4909BF}" destId="{B05F1F3D-57C8-4589-9779-A9B11304AB0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30DB8C-01C2-4E1D-A60D-BD88496B9582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7E9F53FA-4F0C-45C0-A7E2-EB9AA051ECFB}">
      <dgm:prSet phldrT="[텍스트]"/>
      <dgm:spPr/>
      <dgm:t>
        <a:bodyPr/>
        <a:lstStyle/>
        <a:p>
          <a:pPr latinLnBrk="1"/>
          <a:r>
            <a:rPr lang="ko-KR" altLang="en-US" dirty="0" smtClean="0"/>
            <a:t>스트레스</a:t>
          </a:r>
          <a:r>
            <a:rPr lang="en-US" altLang="ko-KR" dirty="0" smtClean="0"/>
            <a:t>, </a:t>
          </a:r>
          <a:r>
            <a:rPr lang="ko-KR" altLang="en-US" dirty="0" smtClean="0"/>
            <a:t>유혹</a:t>
          </a:r>
          <a:endParaRPr lang="ko-KR" altLang="en-US" dirty="0"/>
        </a:p>
      </dgm:t>
    </dgm:pt>
    <dgm:pt modelId="{EDFC9026-F198-4B4F-9C5C-08933A0E566A}" type="parTrans" cxnId="{44008723-4AB8-432B-B3CC-CEBD457DB8EE}">
      <dgm:prSet/>
      <dgm:spPr/>
      <dgm:t>
        <a:bodyPr/>
        <a:lstStyle/>
        <a:p>
          <a:pPr latinLnBrk="1"/>
          <a:endParaRPr lang="ko-KR" altLang="en-US"/>
        </a:p>
      </dgm:t>
    </dgm:pt>
    <dgm:pt modelId="{817C66D8-9029-4027-94C1-687DCBBE47EF}" type="sibTrans" cxnId="{44008723-4AB8-432B-B3CC-CEBD457DB8EE}">
      <dgm:prSet/>
      <dgm:spPr/>
      <dgm:t>
        <a:bodyPr/>
        <a:lstStyle/>
        <a:p>
          <a:pPr latinLnBrk="1"/>
          <a:endParaRPr lang="ko-KR" altLang="en-US"/>
        </a:p>
      </dgm:t>
    </dgm:pt>
    <dgm:pt modelId="{6C1131F8-F0CD-4ADE-ABD6-1706F194F807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ko-KR" altLang="en-US" dirty="0" smtClean="0"/>
            <a:t>나 </a:t>
          </a:r>
          <a:r>
            <a:rPr lang="ko-KR" altLang="en-US" dirty="0" err="1" smtClean="0"/>
            <a:t>매력있는</a:t>
          </a:r>
          <a:r>
            <a:rPr lang="ko-KR" altLang="en-US" dirty="0" smtClean="0"/>
            <a:t> 사람입니다</a:t>
          </a:r>
          <a:endParaRPr lang="ko-KR" altLang="en-US" dirty="0"/>
        </a:p>
      </dgm:t>
    </dgm:pt>
    <dgm:pt modelId="{2CA8560A-00B6-4C45-9CC7-90044100CEE1}" type="parTrans" cxnId="{E9D7EF6B-9084-4A23-AE6E-E4E5A90B2BF1}">
      <dgm:prSet/>
      <dgm:spPr/>
      <dgm:t>
        <a:bodyPr/>
        <a:lstStyle/>
        <a:p>
          <a:pPr latinLnBrk="1"/>
          <a:endParaRPr lang="ko-KR" altLang="en-US"/>
        </a:p>
      </dgm:t>
    </dgm:pt>
    <dgm:pt modelId="{05CF3CE2-9F3F-43EE-8B60-7B6DBCD26AAF}" type="sibTrans" cxnId="{E9D7EF6B-9084-4A23-AE6E-E4E5A90B2BF1}">
      <dgm:prSet/>
      <dgm:spPr/>
      <dgm:t>
        <a:bodyPr/>
        <a:lstStyle/>
        <a:p>
          <a:pPr latinLnBrk="1"/>
          <a:endParaRPr lang="ko-KR" altLang="en-US"/>
        </a:p>
      </dgm:t>
    </dgm:pt>
    <dgm:pt modelId="{73F2F67A-B773-4416-99B7-F5D1611A7D69}">
      <dgm:prSet phldrT="[텍스트]"/>
      <dgm:spPr/>
      <dgm:t>
        <a:bodyPr/>
        <a:lstStyle/>
        <a:p>
          <a:pPr latinLnBrk="1"/>
          <a:r>
            <a:rPr lang="ko-KR" altLang="en-US" dirty="0" smtClean="0"/>
            <a:t>개인공간에서 나가주세요</a:t>
          </a:r>
          <a:endParaRPr lang="ko-KR" altLang="en-US" dirty="0"/>
        </a:p>
      </dgm:t>
    </dgm:pt>
    <dgm:pt modelId="{69ABB326-D021-4907-89F5-9EDD4829E921}" type="parTrans" cxnId="{B45BB290-5C43-48F9-BAD2-D587594D2CFF}">
      <dgm:prSet/>
      <dgm:spPr/>
      <dgm:t>
        <a:bodyPr/>
        <a:lstStyle/>
        <a:p>
          <a:pPr latinLnBrk="1"/>
          <a:endParaRPr lang="ko-KR" altLang="en-US"/>
        </a:p>
      </dgm:t>
    </dgm:pt>
    <dgm:pt modelId="{1C66E093-758E-4702-B23D-5D1C10E82833}" type="sibTrans" cxnId="{B45BB290-5C43-48F9-BAD2-D587594D2CFF}">
      <dgm:prSet/>
      <dgm:spPr/>
      <dgm:t>
        <a:bodyPr/>
        <a:lstStyle/>
        <a:p>
          <a:pPr latinLnBrk="1"/>
          <a:endParaRPr lang="ko-KR" altLang="en-US"/>
        </a:p>
      </dgm:t>
    </dgm:pt>
    <dgm:pt modelId="{DE8C1980-B96B-4FE4-9E31-7A085ED76576}" type="pres">
      <dgm:prSet presAssocID="{CF30DB8C-01C2-4E1D-A60D-BD88496B9582}" presName="linearFlow" presStyleCnt="0">
        <dgm:presLayoutVars>
          <dgm:dir val="rev"/>
          <dgm:resizeHandles val="exact"/>
        </dgm:presLayoutVars>
      </dgm:prSet>
      <dgm:spPr/>
    </dgm:pt>
    <dgm:pt modelId="{A4A45A83-510D-4E91-BACE-19AA87ED0449}" type="pres">
      <dgm:prSet presAssocID="{7E9F53FA-4F0C-45C0-A7E2-EB9AA051ECFB}" presName="composite" presStyleCnt="0"/>
      <dgm:spPr/>
    </dgm:pt>
    <dgm:pt modelId="{AA8213D8-B0FD-4741-88E8-530E9E430F3C}" type="pres">
      <dgm:prSet presAssocID="{7E9F53FA-4F0C-45C0-A7E2-EB9AA051ECFB}" presName="imgShp" presStyleLbl="fgImgPlace1" presStyleIdx="0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C9A6D173-D449-4796-9587-E474D1D38CBC}" type="pres">
      <dgm:prSet presAssocID="{7E9F53FA-4F0C-45C0-A7E2-EB9AA051ECFB}" presName="txShp" presStyleLbl="node1" presStyleIdx="0" presStyleCnt="3" custScaleY="521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A21CC1-8200-4CA6-94AC-5F579CECF818}" type="pres">
      <dgm:prSet presAssocID="{817C66D8-9029-4027-94C1-687DCBBE47EF}" presName="spacing" presStyleCnt="0"/>
      <dgm:spPr/>
    </dgm:pt>
    <dgm:pt modelId="{1416702E-DF39-4523-A457-2FCC6A591394}" type="pres">
      <dgm:prSet presAssocID="{6C1131F8-F0CD-4ADE-ABD6-1706F194F807}" presName="composite" presStyleCnt="0"/>
      <dgm:spPr/>
    </dgm:pt>
    <dgm:pt modelId="{21D9901C-5B37-444F-BE65-0901A4B1113E}" type="pres">
      <dgm:prSet presAssocID="{6C1131F8-F0CD-4ADE-ABD6-1706F194F807}" presName="imgShp" presStyleLbl="fgImgPlace1" presStyleIdx="1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8D7DFB5E-8BC5-4341-B355-474A839A6C4F}" type="pres">
      <dgm:prSet presAssocID="{6C1131F8-F0CD-4ADE-ABD6-1706F194F807}" presName="txShp" presStyleLbl="node1" presStyleIdx="1" presStyleCnt="3" custScaleY="507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49BD8F-3ED5-4015-A035-5829EAF5E4B4}" type="pres">
      <dgm:prSet presAssocID="{05CF3CE2-9F3F-43EE-8B60-7B6DBCD26AAF}" presName="spacing" presStyleCnt="0"/>
      <dgm:spPr/>
    </dgm:pt>
    <dgm:pt modelId="{A8984BEF-9B85-4406-9B69-09D15F54445A}" type="pres">
      <dgm:prSet presAssocID="{73F2F67A-B773-4416-99B7-F5D1611A7D69}" presName="composite" presStyleCnt="0"/>
      <dgm:spPr/>
    </dgm:pt>
    <dgm:pt modelId="{A051A448-60DD-450D-852F-2A5583CF44F7}" type="pres">
      <dgm:prSet presAssocID="{73F2F67A-B773-4416-99B7-F5D1611A7D69}" presName="imgShp" presStyleLbl="fgImgPlace1" presStyleIdx="2" presStyleCnt="3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ACDA875E-5953-4467-841A-0B8BBFB2B81E}" type="pres">
      <dgm:prSet presAssocID="{73F2F67A-B773-4416-99B7-F5D1611A7D69}" presName="txShp" presStyleLbl="node1" presStyleIdx="2" presStyleCnt="3" custScaleY="52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9D7EF6B-9084-4A23-AE6E-E4E5A90B2BF1}" srcId="{CF30DB8C-01C2-4E1D-A60D-BD88496B9582}" destId="{6C1131F8-F0CD-4ADE-ABD6-1706F194F807}" srcOrd="1" destOrd="0" parTransId="{2CA8560A-00B6-4C45-9CC7-90044100CEE1}" sibTransId="{05CF3CE2-9F3F-43EE-8B60-7B6DBCD26AAF}"/>
    <dgm:cxn modelId="{B45BB290-5C43-48F9-BAD2-D587594D2CFF}" srcId="{CF30DB8C-01C2-4E1D-A60D-BD88496B9582}" destId="{73F2F67A-B773-4416-99B7-F5D1611A7D69}" srcOrd="2" destOrd="0" parTransId="{69ABB326-D021-4907-89F5-9EDD4829E921}" sibTransId="{1C66E093-758E-4702-B23D-5D1C10E82833}"/>
    <dgm:cxn modelId="{1B888855-DD92-4875-AB00-F909FC492175}" type="presOf" srcId="{73F2F67A-B773-4416-99B7-F5D1611A7D69}" destId="{ACDA875E-5953-4467-841A-0B8BBFB2B81E}" srcOrd="0" destOrd="0" presId="urn:microsoft.com/office/officeart/2005/8/layout/vList3"/>
    <dgm:cxn modelId="{F457C29C-42C1-4BB9-BC6D-7ECF0CF43A63}" type="presOf" srcId="{7E9F53FA-4F0C-45C0-A7E2-EB9AA051ECFB}" destId="{C9A6D173-D449-4796-9587-E474D1D38CBC}" srcOrd="0" destOrd="0" presId="urn:microsoft.com/office/officeart/2005/8/layout/vList3"/>
    <dgm:cxn modelId="{7C497292-7FCC-4841-ABC6-C89436AAEC52}" type="presOf" srcId="{6C1131F8-F0CD-4ADE-ABD6-1706F194F807}" destId="{8D7DFB5E-8BC5-4341-B355-474A839A6C4F}" srcOrd="0" destOrd="0" presId="urn:microsoft.com/office/officeart/2005/8/layout/vList3"/>
    <dgm:cxn modelId="{6E82A701-A36C-46FA-A807-FE0FD4C502E4}" type="presOf" srcId="{CF30DB8C-01C2-4E1D-A60D-BD88496B9582}" destId="{DE8C1980-B96B-4FE4-9E31-7A085ED76576}" srcOrd="0" destOrd="0" presId="urn:microsoft.com/office/officeart/2005/8/layout/vList3"/>
    <dgm:cxn modelId="{44008723-4AB8-432B-B3CC-CEBD457DB8EE}" srcId="{CF30DB8C-01C2-4E1D-A60D-BD88496B9582}" destId="{7E9F53FA-4F0C-45C0-A7E2-EB9AA051ECFB}" srcOrd="0" destOrd="0" parTransId="{EDFC9026-F198-4B4F-9C5C-08933A0E566A}" sibTransId="{817C66D8-9029-4027-94C1-687DCBBE47EF}"/>
    <dgm:cxn modelId="{0EF67A6E-63B8-4607-A76E-C6EB563DD89C}" type="presParOf" srcId="{DE8C1980-B96B-4FE4-9E31-7A085ED76576}" destId="{A4A45A83-510D-4E91-BACE-19AA87ED0449}" srcOrd="0" destOrd="0" presId="urn:microsoft.com/office/officeart/2005/8/layout/vList3"/>
    <dgm:cxn modelId="{C99E7350-B017-42C0-82E0-54354AF84BAA}" type="presParOf" srcId="{A4A45A83-510D-4E91-BACE-19AA87ED0449}" destId="{AA8213D8-B0FD-4741-88E8-530E9E430F3C}" srcOrd="0" destOrd="0" presId="urn:microsoft.com/office/officeart/2005/8/layout/vList3"/>
    <dgm:cxn modelId="{6FF977C9-B1B8-46CE-8BA0-9DA67E998464}" type="presParOf" srcId="{A4A45A83-510D-4E91-BACE-19AA87ED0449}" destId="{C9A6D173-D449-4796-9587-E474D1D38CBC}" srcOrd="1" destOrd="0" presId="urn:microsoft.com/office/officeart/2005/8/layout/vList3"/>
    <dgm:cxn modelId="{6802A532-E8C2-4E08-8D98-447C6A1A8126}" type="presParOf" srcId="{DE8C1980-B96B-4FE4-9E31-7A085ED76576}" destId="{41A21CC1-8200-4CA6-94AC-5F579CECF818}" srcOrd="1" destOrd="0" presId="urn:microsoft.com/office/officeart/2005/8/layout/vList3"/>
    <dgm:cxn modelId="{BF45E88F-E58C-415A-8990-9E8F2E9FF30A}" type="presParOf" srcId="{DE8C1980-B96B-4FE4-9E31-7A085ED76576}" destId="{1416702E-DF39-4523-A457-2FCC6A591394}" srcOrd="2" destOrd="0" presId="urn:microsoft.com/office/officeart/2005/8/layout/vList3"/>
    <dgm:cxn modelId="{18BA9A60-82C5-4BDF-8187-DBB275354E37}" type="presParOf" srcId="{1416702E-DF39-4523-A457-2FCC6A591394}" destId="{21D9901C-5B37-444F-BE65-0901A4B1113E}" srcOrd="0" destOrd="0" presId="urn:microsoft.com/office/officeart/2005/8/layout/vList3"/>
    <dgm:cxn modelId="{94DA5B8D-C116-4478-AF38-FE51CDA35055}" type="presParOf" srcId="{1416702E-DF39-4523-A457-2FCC6A591394}" destId="{8D7DFB5E-8BC5-4341-B355-474A839A6C4F}" srcOrd="1" destOrd="0" presId="urn:microsoft.com/office/officeart/2005/8/layout/vList3"/>
    <dgm:cxn modelId="{16500FF9-B9CF-4AD0-9377-61426CD8233F}" type="presParOf" srcId="{DE8C1980-B96B-4FE4-9E31-7A085ED76576}" destId="{1F49BD8F-3ED5-4015-A035-5829EAF5E4B4}" srcOrd="3" destOrd="0" presId="urn:microsoft.com/office/officeart/2005/8/layout/vList3"/>
    <dgm:cxn modelId="{4F0C2118-94E5-4E83-9706-A20F76563F84}" type="presParOf" srcId="{DE8C1980-B96B-4FE4-9E31-7A085ED76576}" destId="{A8984BEF-9B85-4406-9B69-09D15F54445A}" srcOrd="4" destOrd="0" presId="urn:microsoft.com/office/officeart/2005/8/layout/vList3"/>
    <dgm:cxn modelId="{5DB03D0C-BFC4-43F6-A1C4-3662D340A851}" type="presParOf" srcId="{A8984BEF-9B85-4406-9B69-09D15F54445A}" destId="{A051A448-60DD-450D-852F-2A5583CF44F7}" srcOrd="0" destOrd="0" presId="urn:microsoft.com/office/officeart/2005/8/layout/vList3"/>
    <dgm:cxn modelId="{B73F02A7-CEF3-47BA-8A43-A956E7A8C37A}" type="presParOf" srcId="{A8984BEF-9B85-4406-9B69-09D15F54445A}" destId="{ACDA875E-5953-4467-841A-0B8BBFB2B8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13C356-54DB-4B73-9811-C347D6003E53}" type="doc">
      <dgm:prSet loTypeId="urn:microsoft.com/office/officeart/2008/layout/BendingPictureCaptionList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E0AF17-C734-49D5-BD62-8EA406889667}">
      <dgm:prSet phldrT="[텍스트]"/>
      <dgm:spPr/>
      <dgm:t>
        <a:bodyPr/>
        <a:lstStyle/>
        <a:p>
          <a:pPr latinLnBrk="1"/>
          <a:r>
            <a:rPr lang="ko-KR" altLang="en-US" dirty="0" smtClean="0"/>
            <a:t>지하철 빈자리</a:t>
          </a:r>
          <a:endParaRPr lang="ko-KR" altLang="en-US" dirty="0"/>
        </a:p>
      </dgm:t>
    </dgm:pt>
    <dgm:pt modelId="{43444F6C-F3C3-47A2-B08E-2C66919D7E1E}" type="parTrans" cxnId="{D9CED45A-E407-413A-A5CE-4806C934C868}">
      <dgm:prSet/>
      <dgm:spPr/>
      <dgm:t>
        <a:bodyPr/>
        <a:lstStyle/>
        <a:p>
          <a:pPr latinLnBrk="1"/>
          <a:endParaRPr lang="ko-KR" altLang="en-US"/>
        </a:p>
      </dgm:t>
    </dgm:pt>
    <dgm:pt modelId="{37084BFC-F09B-4670-9E57-4A423DD3E256}" type="sibTrans" cxnId="{D9CED45A-E407-413A-A5CE-4806C934C868}">
      <dgm:prSet/>
      <dgm:spPr/>
      <dgm:t>
        <a:bodyPr/>
        <a:lstStyle/>
        <a:p>
          <a:pPr latinLnBrk="1"/>
          <a:endParaRPr lang="ko-KR" altLang="en-US"/>
        </a:p>
      </dgm:t>
    </dgm:pt>
    <dgm:pt modelId="{DD9304C8-68CE-42AD-B344-5D4D9892F7C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꽉찬</a:t>
          </a:r>
          <a:r>
            <a:rPr lang="ko-KR" altLang="en-US" dirty="0" smtClean="0"/>
            <a:t> </a:t>
          </a:r>
          <a:r>
            <a:rPr lang="ko-KR" altLang="en-US" dirty="0" err="1" smtClean="0"/>
            <a:t>엘레베잍어</a:t>
          </a:r>
          <a:endParaRPr lang="ko-KR" altLang="en-US" dirty="0"/>
        </a:p>
      </dgm:t>
    </dgm:pt>
    <dgm:pt modelId="{96273A00-2CB4-4301-B3D2-59962CA31C72}" type="parTrans" cxnId="{74FAEBA3-FA7C-4AF8-9467-8C04CA2A45F9}">
      <dgm:prSet/>
      <dgm:spPr/>
      <dgm:t>
        <a:bodyPr/>
        <a:lstStyle/>
        <a:p>
          <a:pPr latinLnBrk="1"/>
          <a:endParaRPr lang="ko-KR" altLang="en-US"/>
        </a:p>
      </dgm:t>
    </dgm:pt>
    <dgm:pt modelId="{2588711F-C025-4C4E-B31D-A091B4F59EB4}" type="sibTrans" cxnId="{74FAEBA3-FA7C-4AF8-9467-8C04CA2A45F9}">
      <dgm:prSet/>
      <dgm:spPr/>
      <dgm:t>
        <a:bodyPr/>
        <a:lstStyle/>
        <a:p>
          <a:pPr latinLnBrk="1"/>
          <a:endParaRPr lang="ko-KR" altLang="en-US"/>
        </a:p>
      </dgm:t>
    </dgm:pt>
    <dgm:pt modelId="{DA0E8D88-6AAB-43C5-B169-5EA80DEED68E}">
      <dgm:prSet phldrT="[텍스트]"/>
      <dgm:spPr/>
      <dgm:t>
        <a:bodyPr/>
        <a:lstStyle/>
        <a:p>
          <a:pPr latinLnBrk="1"/>
          <a:r>
            <a:rPr lang="ko-KR" altLang="en-US" dirty="0" smtClean="0"/>
            <a:t>실험결과</a:t>
          </a:r>
          <a:endParaRPr lang="ko-KR" altLang="en-US" dirty="0"/>
        </a:p>
      </dgm:t>
    </dgm:pt>
    <dgm:pt modelId="{6BB1B97D-4FAC-476A-9D70-91EFC98EA729}" type="parTrans" cxnId="{1DB7A11E-7604-41CB-A54B-DD782A4CED13}">
      <dgm:prSet/>
      <dgm:spPr/>
      <dgm:t>
        <a:bodyPr/>
        <a:lstStyle/>
        <a:p>
          <a:pPr latinLnBrk="1"/>
          <a:endParaRPr lang="ko-KR" altLang="en-US"/>
        </a:p>
      </dgm:t>
    </dgm:pt>
    <dgm:pt modelId="{C5E4B545-DAA4-4E47-9568-BE3185943CDE}" type="sibTrans" cxnId="{1DB7A11E-7604-41CB-A54B-DD782A4CED13}">
      <dgm:prSet/>
      <dgm:spPr/>
      <dgm:t>
        <a:bodyPr/>
        <a:lstStyle/>
        <a:p>
          <a:pPr latinLnBrk="1"/>
          <a:endParaRPr lang="ko-KR" altLang="en-US"/>
        </a:p>
      </dgm:t>
    </dgm:pt>
    <dgm:pt modelId="{561F7618-BD60-47A1-B00C-1FC18C02FAF2}" type="pres">
      <dgm:prSet presAssocID="{C813C356-54DB-4B73-9811-C347D6003E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63A36-1ACC-4F92-85AE-3CDA499EBF72}" type="pres">
      <dgm:prSet presAssocID="{78E0AF17-C734-49D5-BD62-8EA40688966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834265EF-E726-4120-AE83-110F3B6C14E7}" type="pres">
      <dgm:prSet presAssocID="{78E0AF17-C734-49D5-BD62-8EA406889667}" presName="rect1" presStyleLbl="b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F396CA5-4DA4-4225-B379-9822EF309E77}" type="pres">
      <dgm:prSet presAssocID="{78E0AF17-C734-49D5-BD62-8EA406889667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377A43-C7D6-43B1-AB2A-BABAA386BC7E}" type="pres">
      <dgm:prSet presAssocID="{37084BFC-F09B-4670-9E57-4A423DD3E256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1630FD3-B493-4BB5-A10B-18064A0B5042}" type="pres">
      <dgm:prSet presAssocID="{DD9304C8-68CE-42AD-B344-5D4D9892F7C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1ED6D30-A05F-4339-8DCA-EF0192E2ED2F}" type="pres">
      <dgm:prSet presAssocID="{DD9304C8-68CE-42AD-B344-5D4D9892F7C7}" presName="rect1" presStyleLbl="b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AF805B4-2F2E-471E-A70E-BB676A99ABD7}" type="pres">
      <dgm:prSet presAssocID="{DD9304C8-68CE-42AD-B344-5D4D9892F7C7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3BE4C-C547-4629-9475-448BBBA516D1}" type="pres">
      <dgm:prSet presAssocID="{2588711F-C025-4C4E-B31D-A091B4F59EB4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ECBF1065-0130-4D36-ACC3-9A42EFF589E0}" type="pres">
      <dgm:prSet presAssocID="{DA0E8D88-6AAB-43C5-B169-5EA80DEED68E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BBD1989-8C99-4EE7-817B-43141D3DBAA3}" type="pres">
      <dgm:prSet presAssocID="{DA0E8D88-6AAB-43C5-B169-5EA80DEED68E}" presName="rect1" presStyleLbl="bgImgPlac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03B8239-06FE-453A-830D-88552EEE7FCF}" type="pres">
      <dgm:prSet presAssocID="{DA0E8D88-6AAB-43C5-B169-5EA80DEED68E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CED45A-E407-413A-A5CE-4806C934C868}" srcId="{C813C356-54DB-4B73-9811-C347D6003E53}" destId="{78E0AF17-C734-49D5-BD62-8EA406889667}" srcOrd="0" destOrd="0" parTransId="{43444F6C-F3C3-47A2-B08E-2C66919D7E1E}" sibTransId="{37084BFC-F09B-4670-9E57-4A423DD3E256}"/>
    <dgm:cxn modelId="{F61ADE32-9606-4A2B-860E-8389814D2C57}" type="presOf" srcId="{DD9304C8-68CE-42AD-B344-5D4D9892F7C7}" destId="{9AF805B4-2F2E-471E-A70E-BB676A99ABD7}" srcOrd="0" destOrd="0" presId="urn:microsoft.com/office/officeart/2008/layout/BendingPictureCaptionList"/>
    <dgm:cxn modelId="{52951DB7-56C6-4901-8CC9-ECBDECA79015}" type="presOf" srcId="{DA0E8D88-6AAB-43C5-B169-5EA80DEED68E}" destId="{203B8239-06FE-453A-830D-88552EEE7FCF}" srcOrd="0" destOrd="0" presId="urn:microsoft.com/office/officeart/2008/layout/BendingPictureCaptionList"/>
    <dgm:cxn modelId="{74FAEBA3-FA7C-4AF8-9467-8C04CA2A45F9}" srcId="{C813C356-54DB-4B73-9811-C347D6003E53}" destId="{DD9304C8-68CE-42AD-B344-5D4D9892F7C7}" srcOrd="1" destOrd="0" parTransId="{96273A00-2CB4-4301-B3D2-59962CA31C72}" sibTransId="{2588711F-C025-4C4E-B31D-A091B4F59EB4}"/>
    <dgm:cxn modelId="{4FAAB1CD-3E4B-44A5-9750-1A34FF2EA2D0}" type="presOf" srcId="{C813C356-54DB-4B73-9811-C347D6003E53}" destId="{561F7618-BD60-47A1-B00C-1FC18C02FAF2}" srcOrd="0" destOrd="0" presId="urn:microsoft.com/office/officeart/2008/layout/BendingPictureCaptionList"/>
    <dgm:cxn modelId="{1DB7A11E-7604-41CB-A54B-DD782A4CED13}" srcId="{C813C356-54DB-4B73-9811-C347D6003E53}" destId="{DA0E8D88-6AAB-43C5-B169-5EA80DEED68E}" srcOrd="2" destOrd="0" parTransId="{6BB1B97D-4FAC-476A-9D70-91EFC98EA729}" sibTransId="{C5E4B545-DAA4-4E47-9568-BE3185943CDE}"/>
    <dgm:cxn modelId="{FA09D493-5926-48D9-919E-FFE4A5E23F81}" type="presOf" srcId="{78E0AF17-C734-49D5-BD62-8EA406889667}" destId="{EF396CA5-4DA4-4225-B379-9822EF309E77}" srcOrd="0" destOrd="0" presId="urn:microsoft.com/office/officeart/2008/layout/BendingPictureCaptionList"/>
    <dgm:cxn modelId="{DC3FE3B8-78D5-4B84-9331-9462E1560FA8}" type="presParOf" srcId="{561F7618-BD60-47A1-B00C-1FC18C02FAF2}" destId="{DFF63A36-1ACC-4F92-85AE-3CDA499EBF72}" srcOrd="0" destOrd="0" presId="urn:microsoft.com/office/officeart/2008/layout/BendingPictureCaptionList"/>
    <dgm:cxn modelId="{8FEF4098-F06F-4026-8C7C-3AB395308BB6}" type="presParOf" srcId="{DFF63A36-1ACC-4F92-85AE-3CDA499EBF72}" destId="{834265EF-E726-4120-AE83-110F3B6C14E7}" srcOrd="0" destOrd="0" presId="urn:microsoft.com/office/officeart/2008/layout/BendingPictureCaptionList"/>
    <dgm:cxn modelId="{35207697-BCAA-4F4B-9B17-3245B7BFB778}" type="presParOf" srcId="{DFF63A36-1ACC-4F92-85AE-3CDA499EBF72}" destId="{EF396CA5-4DA4-4225-B379-9822EF309E77}" srcOrd="1" destOrd="0" presId="urn:microsoft.com/office/officeart/2008/layout/BendingPictureCaptionList"/>
    <dgm:cxn modelId="{15B6D394-5875-4F72-8838-509EC708B272}" type="presParOf" srcId="{561F7618-BD60-47A1-B00C-1FC18C02FAF2}" destId="{BD377A43-C7D6-43B1-AB2A-BABAA386BC7E}" srcOrd="1" destOrd="0" presId="urn:microsoft.com/office/officeart/2008/layout/BendingPictureCaptionList"/>
    <dgm:cxn modelId="{8E06C6D9-D5B0-4F02-A99F-13100FDC83F4}" type="presParOf" srcId="{561F7618-BD60-47A1-B00C-1FC18C02FAF2}" destId="{B1630FD3-B493-4BB5-A10B-18064A0B5042}" srcOrd="2" destOrd="0" presId="urn:microsoft.com/office/officeart/2008/layout/BendingPictureCaptionList"/>
    <dgm:cxn modelId="{7B874791-4451-4A6F-AFAF-9C1E40AC3E43}" type="presParOf" srcId="{B1630FD3-B493-4BB5-A10B-18064A0B5042}" destId="{C1ED6D30-A05F-4339-8DCA-EF0192E2ED2F}" srcOrd="0" destOrd="0" presId="urn:microsoft.com/office/officeart/2008/layout/BendingPictureCaptionList"/>
    <dgm:cxn modelId="{1F63E1E9-0224-4DB7-8D6F-DB8D0B938BF1}" type="presParOf" srcId="{B1630FD3-B493-4BB5-A10B-18064A0B5042}" destId="{9AF805B4-2F2E-471E-A70E-BB676A99ABD7}" srcOrd="1" destOrd="0" presId="urn:microsoft.com/office/officeart/2008/layout/BendingPictureCaptionList"/>
    <dgm:cxn modelId="{6F6F7ABD-B6E8-4604-9693-ABB01F056296}" type="presParOf" srcId="{561F7618-BD60-47A1-B00C-1FC18C02FAF2}" destId="{EA03BE4C-C547-4629-9475-448BBBA516D1}" srcOrd="3" destOrd="0" presId="urn:microsoft.com/office/officeart/2008/layout/BendingPictureCaptionList"/>
    <dgm:cxn modelId="{14E2A7AD-80EC-428E-B519-CED96CA1AD51}" type="presParOf" srcId="{561F7618-BD60-47A1-B00C-1FC18C02FAF2}" destId="{ECBF1065-0130-4D36-ACC3-9A42EFF589E0}" srcOrd="4" destOrd="0" presId="urn:microsoft.com/office/officeart/2008/layout/BendingPictureCaptionList"/>
    <dgm:cxn modelId="{55C54E7D-F0FA-49FF-B9CB-3D553BC61383}" type="presParOf" srcId="{ECBF1065-0130-4D36-ACC3-9A42EFF589E0}" destId="{DBBD1989-8C99-4EE7-817B-43141D3DBAA3}" srcOrd="0" destOrd="0" presId="urn:microsoft.com/office/officeart/2008/layout/BendingPictureCaptionList"/>
    <dgm:cxn modelId="{B6679A31-D160-4444-A7C4-FBF16A1D3ABD}" type="presParOf" srcId="{ECBF1065-0130-4D36-ACC3-9A42EFF589E0}" destId="{203B8239-06FE-453A-830D-88552EEE7FC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8DD38-A329-4066-B291-BB844CB9E004}">
      <dsp:nvSpPr>
        <dsp:cNvPr id="0" name=""/>
        <dsp:cNvSpPr/>
      </dsp:nvSpPr>
      <dsp:spPr>
        <a:xfrm>
          <a:off x="3751476" y="2111645"/>
          <a:ext cx="2972404" cy="197628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203200" rIns="203200" bIns="203200" numCol="1" spcCol="1270" anchor="ctr" anchorCtr="0">
          <a:noAutofit/>
        </a:bodyPr>
        <a:lstStyle/>
        <a:p>
          <a:pPr lvl="0" algn="ctr" defTabSz="3556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0" kern="1200" dirty="0" smtClean="0">
              <a:latin typeface="Adobe Song Std L" panose="02020300000000000000" pitchFamily="18" charset="-128"/>
              <a:ea typeface="Adobe Song Std L" panose="02020300000000000000" pitchFamily="18" charset="-128"/>
            </a:rPr>
            <a:t>Merit</a:t>
          </a:r>
        </a:p>
      </dsp:txBody>
      <dsp:txXfrm>
        <a:off x="3847950" y="2208119"/>
        <a:ext cx="2779456" cy="1783341"/>
      </dsp:txXfrm>
    </dsp:sp>
    <dsp:sp modelId="{B47E472A-D3B8-43DA-86F9-35FADCF5A1B6}">
      <dsp:nvSpPr>
        <dsp:cNvPr id="0" name=""/>
        <dsp:cNvSpPr/>
      </dsp:nvSpPr>
      <dsp:spPr>
        <a:xfrm rot="16155157">
          <a:off x="4835207" y="1727114"/>
          <a:ext cx="7691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91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7EEA9-7819-4A21-B8CE-24A2241268FE}">
      <dsp:nvSpPr>
        <dsp:cNvPr id="0" name=""/>
        <dsp:cNvSpPr/>
      </dsp:nvSpPr>
      <dsp:spPr>
        <a:xfrm>
          <a:off x="3846462" y="74858"/>
          <a:ext cx="2720049" cy="12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Information</a:t>
          </a:r>
          <a:endParaRPr lang="ko-KR" altLang="en-US" sz="2400" kern="1200" dirty="0"/>
        </a:p>
      </dsp:txBody>
      <dsp:txXfrm>
        <a:off x="3908347" y="136743"/>
        <a:ext cx="2596279" cy="1143954"/>
      </dsp:txXfrm>
    </dsp:sp>
    <dsp:sp modelId="{DAFDDD54-F163-4540-8548-A576E30D3EA9}">
      <dsp:nvSpPr>
        <dsp:cNvPr id="0" name=""/>
        <dsp:cNvSpPr/>
      </dsp:nvSpPr>
      <dsp:spPr>
        <a:xfrm rot="1112824">
          <a:off x="6687659" y="3820261"/>
          <a:ext cx="13948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8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65999-760F-4505-83EF-9FBF136D87E9}">
      <dsp:nvSpPr>
        <dsp:cNvPr id="0" name=""/>
        <dsp:cNvSpPr/>
      </dsp:nvSpPr>
      <dsp:spPr>
        <a:xfrm>
          <a:off x="8046265" y="3806322"/>
          <a:ext cx="1879756" cy="110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Lead</a:t>
          </a:r>
          <a:endParaRPr lang="ko-KR" altLang="en-US" sz="3400" kern="1200" dirty="0"/>
        </a:p>
      </dsp:txBody>
      <dsp:txXfrm>
        <a:off x="8100071" y="3860128"/>
        <a:ext cx="1772144" cy="994613"/>
      </dsp:txXfrm>
    </dsp:sp>
    <dsp:sp modelId="{BC1F411E-2CFE-49A6-822D-E2E18C63EE9F}">
      <dsp:nvSpPr>
        <dsp:cNvPr id="0" name=""/>
        <dsp:cNvSpPr/>
      </dsp:nvSpPr>
      <dsp:spPr>
        <a:xfrm rot="9567201">
          <a:off x="2458848" y="3891127"/>
          <a:ext cx="1335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50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B4321-83E7-4C20-A028-71A63826B447}">
      <dsp:nvSpPr>
        <dsp:cNvPr id="0" name=""/>
        <dsp:cNvSpPr/>
      </dsp:nvSpPr>
      <dsp:spPr>
        <a:xfrm>
          <a:off x="492805" y="3950710"/>
          <a:ext cx="2008507" cy="110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Everything</a:t>
          </a:r>
          <a:endParaRPr lang="ko-KR" altLang="en-US" sz="2800" kern="1200" dirty="0"/>
        </a:p>
      </dsp:txBody>
      <dsp:txXfrm>
        <a:off x="546611" y="4004516"/>
        <a:ext cx="1900895" cy="994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2B11-B01C-4E22-93FD-8D8AE99CA23A}">
      <dsp:nvSpPr>
        <dsp:cNvPr id="0" name=""/>
        <dsp:cNvSpPr/>
      </dsp:nvSpPr>
      <dsp:spPr>
        <a:xfrm rot="5400000">
          <a:off x="2259903" y="91739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표상체계</a:t>
          </a:r>
          <a:endParaRPr lang="ko-KR" altLang="en-US" sz="1300" kern="1200" dirty="0"/>
        </a:p>
      </dsp:txBody>
      <dsp:txXfrm rot="-5400000">
        <a:off x="2537873" y="217623"/>
        <a:ext cx="829929" cy="953940"/>
      </dsp:txXfrm>
    </dsp:sp>
    <dsp:sp modelId="{D26FF9F9-253C-4980-BFDF-CCE8DB149BB4}">
      <dsp:nvSpPr>
        <dsp:cNvPr id="0" name=""/>
        <dsp:cNvSpPr/>
      </dsp:nvSpPr>
      <dsp:spPr>
        <a:xfrm>
          <a:off x="3592279" y="278831"/>
          <a:ext cx="1546631" cy="8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>
              <a:solidFill>
                <a:srgbClr val="FF9900"/>
              </a:solidFill>
            </a:rPr>
            <a:t>언어적 의사소통</a:t>
          </a:r>
          <a:endParaRPr lang="ko-KR" altLang="en-US" sz="1300" kern="1200" dirty="0">
            <a:solidFill>
              <a:srgbClr val="FF9900"/>
            </a:solidFill>
          </a:endParaRPr>
        </a:p>
      </dsp:txBody>
      <dsp:txXfrm>
        <a:off x="3592279" y="278831"/>
        <a:ext cx="1546631" cy="831522"/>
      </dsp:txXfrm>
    </dsp:sp>
    <dsp:sp modelId="{C06E1338-698D-4710-831D-5DF1EE9F5514}">
      <dsp:nvSpPr>
        <dsp:cNvPr id="0" name=""/>
        <dsp:cNvSpPr/>
      </dsp:nvSpPr>
      <dsp:spPr>
        <a:xfrm rot="5400000">
          <a:off x="938122" y="90081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Mind-string</a:t>
          </a:r>
          <a:endParaRPr lang="ko-KR" altLang="en-US" sz="1400" kern="1200" dirty="0"/>
        </a:p>
      </dsp:txBody>
      <dsp:txXfrm rot="-5400000">
        <a:off x="1216092" y="215965"/>
        <a:ext cx="829929" cy="953940"/>
      </dsp:txXfrm>
    </dsp:sp>
    <dsp:sp modelId="{D0E933EA-4BB3-466E-9A70-D123FEFC43DA}">
      <dsp:nvSpPr>
        <dsp:cNvPr id="0" name=""/>
        <dsp:cNvSpPr/>
      </dsp:nvSpPr>
      <dsp:spPr>
        <a:xfrm rot="5400000">
          <a:off x="1606327" y="1268065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Cold reading</a:t>
          </a:r>
          <a:endParaRPr lang="ko-KR" altLang="en-US" sz="1300" kern="1200" dirty="0"/>
        </a:p>
      </dsp:txBody>
      <dsp:txXfrm rot="-5400000">
        <a:off x="1884297" y="1393949"/>
        <a:ext cx="829929" cy="953940"/>
      </dsp:txXfrm>
    </dsp:sp>
    <dsp:sp modelId="{D84F810D-5EC4-4534-A42D-5948C292114A}">
      <dsp:nvSpPr>
        <dsp:cNvPr id="0" name=""/>
        <dsp:cNvSpPr/>
      </dsp:nvSpPr>
      <dsp:spPr>
        <a:xfrm>
          <a:off x="149777" y="1455158"/>
          <a:ext cx="1496740" cy="8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>
              <a:solidFill>
                <a:srgbClr val="FF9900"/>
              </a:solidFill>
            </a:rPr>
            <a:t>비언어적 의사소통</a:t>
          </a:r>
          <a:endParaRPr lang="ko-KR" altLang="en-US" sz="1300" kern="1200" dirty="0">
            <a:solidFill>
              <a:srgbClr val="FF9900"/>
            </a:solidFill>
          </a:endParaRPr>
        </a:p>
      </dsp:txBody>
      <dsp:txXfrm>
        <a:off x="149777" y="1455158"/>
        <a:ext cx="1496740" cy="831522"/>
      </dsp:txXfrm>
    </dsp:sp>
    <dsp:sp modelId="{DD9908EB-6441-4516-B2C7-F87D1EEA90A7}">
      <dsp:nvSpPr>
        <dsp:cNvPr id="0" name=""/>
        <dsp:cNvSpPr/>
      </dsp:nvSpPr>
      <dsp:spPr>
        <a:xfrm rot="5400000">
          <a:off x="2908490" y="1268065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Psychology</a:t>
          </a:r>
          <a:endParaRPr lang="ko-KR" altLang="en-US" sz="1200" kern="1200" dirty="0"/>
        </a:p>
      </dsp:txBody>
      <dsp:txXfrm rot="-5400000">
        <a:off x="3186460" y="1393949"/>
        <a:ext cx="829929" cy="953940"/>
      </dsp:txXfrm>
    </dsp:sp>
    <dsp:sp modelId="{BC8D1B6A-84CD-4C3A-BF0E-880C36B3E761}">
      <dsp:nvSpPr>
        <dsp:cNvPr id="0" name=""/>
        <dsp:cNvSpPr/>
      </dsp:nvSpPr>
      <dsp:spPr>
        <a:xfrm rot="5400000">
          <a:off x="2259903" y="2444392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Mirroring</a:t>
          </a:r>
          <a:endParaRPr lang="ko-KR" altLang="en-US" sz="1300" kern="1200" dirty="0"/>
        </a:p>
      </dsp:txBody>
      <dsp:txXfrm rot="-5400000">
        <a:off x="2537873" y="2570276"/>
        <a:ext cx="829929" cy="953940"/>
      </dsp:txXfrm>
    </dsp:sp>
    <dsp:sp modelId="{2E2420F7-12A8-4D39-AB59-2CC62D6607B4}">
      <dsp:nvSpPr>
        <dsp:cNvPr id="0" name=""/>
        <dsp:cNvSpPr/>
      </dsp:nvSpPr>
      <dsp:spPr>
        <a:xfrm>
          <a:off x="3592279" y="2631485"/>
          <a:ext cx="1546631" cy="8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592279" y="2631485"/>
        <a:ext cx="1546631" cy="831522"/>
      </dsp:txXfrm>
    </dsp:sp>
    <dsp:sp modelId="{C48B1B71-F982-4DC3-B5AA-7BC0E3A04618}">
      <dsp:nvSpPr>
        <dsp:cNvPr id="0" name=""/>
        <dsp:cNvSpPr/>
      </dsp:nvSpPr>
      <dsp:spPr>
        <a:xfrm rot="5400000">
          <a:off x="957739" y="2444392"/>
          <a:ext cx="1385870" cy="12057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Personal Space</a:t>
          </a:r>
          <a:endParaRPr lang="ko-KR" altLang="en-US" sz="1400" kern="1200" dirty="0"/>
        </a:p>
      </dsp:txBody>
      <dsp:txXfrm rot="-5400000">
        <a:off x="1235709" y="2570276"/>
        <a:ext cx="829929" cy="953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0AFE3-2AF9-49F0-BB5F-FC1B5258FFCF}">
      <dsp:nvSpPr>
        <dsp:cNvPr id="0" name=""/>
        <dsp:cNvSpPr/>
      </dsp:nvSpPr>
      <dsp:spPr>
        <a:xfrm>
          <a:off x="536604" y="0"/>
          <a:ext cx="6081519" cy="46308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9AB10E-8441-45A7-A5DC-C91EE5F25523}">
      <dsp:nvSpPr>
        <dsp:cNvPr id="0" name=""/>
        <dsp:cNvSpPr/>
      </dsp:nvSpPr>
      <dsp:spPr>
        <a:xfrm>
          <a:off x="0" y="1389269"/>
          <a:ext cx="2146418" cy="18523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이상한 이유를 들음</a:t>
          </a:r>
          <a:endParaRPr lang="ko-KR" altLang="en-US" sz="1600" kern="1200" dirty="0"/>
        </a:p>
      </dsp:txBody>
      <dsp:txXfrm>
        <a:off x="90425" y="1479694"/>
        <a:ext cx="1965568" cy="1671509"/>
      </dsp:txXfrm>
    </dsp:sp>
    <dsp:sp modelId="{2EDB3EE4-6FEA-43A9-A3A6-5007E8BBB582}">
      <dsp:nvSpPr>
        <dsp:cNvPr id="0" name=""/>
        <dsp:cNvSpPr/>
      </dsp:nvSpPr>
      <dsp:spPr>
        <a:xfrm>
          <a:off x="2504155" y="1389269"/>
          <a:ext cx="2146418" cy="18523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어떠한 이유라도 합당한 이유</a:t>
          </a:r>
          <a:endParaRPr lang="ko-KR" altLang="en-US" sz="1800" kern="1200" dirty="0"/>
        </a:p>
      </dsp:txBody>
      <dsp:txXfrm>
        <a:off x="2594580" y="1479694"/>
        <a:ext cx="1965568" cy="1671509"/>
      </dsp:txXfrm>
    </dsp:sp>
    <dsp:sp modelId="{D11B98BC-E7EE-4A5D-9C60-E1D6002F95AB}">
      <dsp:nvSpPr>
        <dsp:cNvPr id="0" name=""/>
        <dsp:cNvSpPr/>
      </dsp:nvSpPr>
      <dsp:spPr>
        <a:xfrm>
          <a:off x="5008310" y="1389269"/>
          <a:ext cx="2146418" cy="18523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mtClean="0"/>
            <a:t>이상한 이유도 납득</a:t>
          </a:r>
          <a:endParaRPr lang="ko-KR" altLang="en-US" sz="2000" kern="1200" dirty="0"/>
        </a:p>
      </dsp:txBody>
      <dsp:txXfrm>
        <a:off x="5098735" y="1479694"/>
        <a:ext cx="1965568" cy="1671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8BD0A-B400-4821-B703-7F146F213765}">
      <dsp:nvSpPr>
        <dsp:cNvPr id="0" name=""/>
        <dsp:cNvSpPr/>
      </dsp:nvSpPr>
      <dsp:spPr>
        <a:xfrm rot="16200000">
          <a:off x="1131045" y="-1061668"/>
          <a:ext cx="2314210" cy="4563614"/>
        </a:xfrm>
        <a:prstGeom prst="round1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solidFill>
                <a:schemeClr val="accent2"/>
              </a:solidFill>
            </a:rPr>
            <a:t>시각</a:t>
          </a:r>
          <a:endParaRPr lang="ko-KR" altLang="en-US" sz="4000" kern="1200" dirty="0">
            <a:solidFill>
              <a:schemeClr val="accent2"/>
            </a:solidFill>
          </a:endParaRPr>
        </a:p>
      </dsp:txBody>
      <dsp:txXfrm rot="5400000">
        <a:off x="6343" y="63034"/>
        <a:ext cx="4563614" cy="1735658"/>
      </dsp:txXfrm>
    </dsp:sp>
    <dsp:sp modelId="{A3844023-6724-4A62-9AF4-333B4C0FA418}">
      <dsp:nvSpPr>
        <dsp:cNvPr id="0" name=""/>
        <dsp:cNvSpPr/>
      </dsp:nvSpPr>
      <dsp:spPr>
        <a:xfrm>
          <a:off x="4563614" y="59827"/>
          <a:ext cx="4563614" cy="2339761"/>
        </a:xfrm>
        <a:prstGeom prst="round1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청각</a:t>
          </a:r>
          <a:endParaRPr lang="ko-KR" altLang="en-US" sz="4000" kern="1200" dirty="0"/>
        </a:p>
      </dsp:txBody>
      <dsp:txXfrm>
        <a:off x="4563614" y="59827"/>
        <a:ext cx="4563614" cy="1754820"/>
      </dsp:txXfrm>
    </dsp:sp>
    <dsp:sp modelId="{952D046C-BA77-4EEC-8761-2EBB3EF82D1F}">
      <dsp:nvSpPr>
        <dsp:cNvPr id="0" name=""/>
        <dsp:cNvSpPr/>
      </dsp:nvSpPr>
      <dsp:spPr>
        <a:xfrm rot="10800000">
          <a:off x="0" y="2339761"/>
          <a:ext cx="4563614" cy="2339761"/>
        </a:xfrm>
        <a:prstGeom prst="round1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촉각</a:t>
          </a:r>
          <a:endParaRPr lang="ko-KR" altLang="en-US" sz="4000" kern="1200" dirty="0"/>
        </a:p>
      </dsp:txBody>
      <dsp:txXfrm rot="10800000">
        <a:off x="0" y="2924701"/>
        <a:ext cx="4563614" cy="1754820"/>
      </dsp:txXfrm>
    </dsp:sp>
    <dsp:sp modelId="{8E806B01-1E22-4E14-8202-DCBA061AA327}">
      <dsp:nvSpPr>
        <dsp:cNvPr id="0" name=""/>
        <dsp:cNvSpPr/>
      </dsp:nvSpPr>
      <dsp:spPr>
        <a:xfrm rot="5400000">
          <a:off x="5675540" y="1227834"/>
          <a:ext cx="2339761" cy="456361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미러링으로</a:t>
          </a:r>
          <a:r>
            <a:rPr lang="ko-KR" altLang="en-US" sz="1800" kern="1200" dirty="0" smtClean="0"/>
            <a:t> 상대방과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동기화하는데 사용됨</a:t>
          </a:r>
          <a:endParaRPr lang="ko-KR" altLang="en-US" sz="1800" kern="1200" dirty="0"/>
        </a:p>
      </dsp:txBody>
      <dsp:txXfrm rot="-5400000">
        <a:off x="4563613" y="2924701"/>
        <a:ext cx="4563614" cy="1754820"/>
      </dsp:txXfrm>
    </dsp:sp>
    <dsp:sp modelId="{3E229A3E-BFAC-4BFF-930F-3D79537870F2}">
      <dsp:nvSpPr>
        <dsp:cNvPr id="0" name=""/>
        <dsp:cNvSpPr/>
      </dsp:nvSpPr>
      <dsp:spPr>
        <a:xfrm>
          <a:off x="3194529" y="1754820"/>
          <a:ext cx="2738168" cy="1169880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smtClean="0"/>
            <a:t>표상체계</a:t>
          </a:r>
          <a:endParaRPr lang="ko-KR" altLang="en-US" sz="3700" kern="1200" dirty="0"/>
        </a:p>
      </dsp:txBody>
      <dsp:txXfrm>
        <a:off x="3251638" y="1811929"/>
        <a:ext cx="2623950" cy="1055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667D-0633-4EED-A0C3-ED8BDF6B61D7}">
      <dsp:nvSpPr>
        <dsp:cNvPr id="0" name=""/>
        <dsp:cNvSpPr/>
      </dsp:nvSpPr>
      <dsp:spPr>
        <a:xfrm rot="21300000">
          <a:off x="21997" y="1711825"/>
          <a:ext cx="7124289" cy="815838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15D5C2D-32D7-4874-85B5-152259693A9E}">
      <dsp:nvSpPr>
        <dsp:cNvPr id="0" name=""/>
        <dsp:cNvSpPr/>
      </dsp:nvSpPr>
      <dsp:spPr>
        <a:xfrm>
          <a:off x="726283" y="302190"/>
          <a:ext cx="2150485" cy="169579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54415B-BC83-4E8B-A672-609AD89ED2F6}">
      <dsp:nvSpPr>
        <dsp:cNvPr id="0" name=""/>
        <dsp:cNvSpPr/>
      </dsp:nvSpPr>
      <dsp:spPr>
        <a:xfrm>
          <a:off x="3799190" y="0"/>
          <a:ext cx="2293850" cy="178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kern="1200" dirty="0"/>
        </a:p>
      </dsp:txBody>
      <dsp:txXfrm>
        <a:off x="3799190" y="0"/>
        <a:ext cx="2293850" cy="1780585"/>
      </dsp:txXfrm>
    </dsp:sp>
    <dsp:sp modelId="{1540284F-E155-4788-82A1-ECB9C804BCF8}">
      <dsp:nvSpPr>
        <dsp:cNvPr id="0" name=""/>
        <dsp:cNvSpPr/>
      </dsp:nvSpPr>
      <dsp:spPr>
        <a:xfrm>
          <a:off x="4128358" y="2286628"/>
          <a:ext cx="2150485" cy="169579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437C4-33E2-4CC9-9463-231BCF2837F0}">
      <dsp:nvSpPr>
        <dsp:cNvPr id="0" name=""/>
        <dsp:cNvSpPr/>
      </dsp:nvSpPr>
      <dsp:spPr>
        <a:xfrm>
          <a:off x="616093" y="448765"/>
          <a:ext cx="2418475" cy="110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solidFill>
                <a:schemeClr val="bg1"/>
              </a:solidFill>
            </a:rPr>
            <a:t>정확도</a:t>
          </a:r>
          <a:endParaRPr lang="ko-KR" altLang="en-US" sz="2000" b="0" kern="1200" dirty="0">
            <a:solidFill>
              <a:schemeClr val="bg1"/>
            </a:solidFill>
          </a:endParaRPr>
        </a:p>
      </dsp:txBody>
      <dsp:txXfrm>
        <a:off x="616093" y="448765"/>
        <a:ext cx="2418475" cy="1109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2B61D-9971-4534-A159-863C7EBE2861}">
      <dsp:nvSpPr>
        <dsp:cNvPr id="0" name=""/>
        <dsp:cNvSpPr/>
      </dsp:nvSpPr>
      <dsp:spPr>
        <a:xfrm rot="10800000">
          <a:off x="2184414" y="371844"/>
          <a:ext cx="7384606" cy="61155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534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대화가 불편함</a:t>
          </a:r>
          <a:endParaRPr lang="ko-KR" altLang="en-US" sz="2100" kern="1200" dirty="0"/>
        </a:p>
      </dsp:txBody>
      <dsp:txXfrm rot="10800000">
        <a:off x="2337301" y="371844"/>
        <a:ext cx="7231719" cy="611550"/>
      </dsp:txXfrm>
    </dsp:sp>
    <dsp:sp modelId="{93F132D4-5F6F-407C-8021-E7AE6B370F3A}">
      <dsp:nvSpPr>
        <dsp:cNvPr id="0" name=""/>
        <dsp:cNvSpPr/>
      </dsp:nvSpPr>
      <dsp:spPr>
        <a:xfrm>
          <a:off x="1535649" y="1100"/>
          <a:ext cx="1297529" cy="1353038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F48B1BE-E79C-4B2D-81F8-86D64FC31D65}">
      <dsp:nvSpPr>
        <dsp:cNvPr id="0" name=""/>
        <dsp:cNvSpPr/>
      </dsp:nvSpPr>
      <dsp:spPr>
        <a:xfrm rot="10800000">
          <a:off x="2261201" y="1970355"/>
          <a:ext cx="7384606" cy="63673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534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smtClean="0"/>
            <a:t>유혹</a:t>
          </a:r>
          <a:endParaRPr lang="ko-KR" altLang="en-US" sz="2100" kern="1200" dirty="0"/>
        </a:p>
      </dsp:txBody>
      <dsp:txXfrm rot="10800000">
        <a:off x="2420386" y="1970355"/>
        <a:ext cx="7225421" cy="636739"/>
      </dsp:txXfrm>
    </dsp:sp>
    <dsp:sp modelId="{36BECD20-9976-4908-929C-232629E42E8D}">
      <dsp:nvSpPr>
        <dsp:cNvPr id="0" name=""/>
        <dsp:cNvSpPr/>
      </dsp:nvSpPr>
      <dsp:spPr>
        <a:xfrm>
          <a:off x="1458863" y="1644007"/>
          <a:ext cx="1604675" cy="1289434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5F1F3D-57C8-4589-9779-A9B11304AB00}">
      <dsp:nvSpPr>
        <dsp:cNvPr id="0" name=""/>
        <dsp:cNvSpPr/>
      </dsp:nvSpPr>
      <dsp:spPr>
        <a:xfrm rot="10800000">
          <a:off x="2232457" y="3515384"/>
          <a:ext cx="7384606" cy="6299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534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smtClean="0"/>
            <a:t>다가와도 괜찮습니다</a:t>
          </a:r>
          <a:endParaRPr lang="ko-KR" altLang="en-US" sz="2100" kern="1200" dirty="0"/>
        </a:p>
      </dsp:txBody>
      <dsp:txXfrm rot="10800000">
        <a:off x="2389946" y="3515384"/>
        <a:ext cx="7227117" cy="629955"/>
      </dsp:txXfrm>
    </dsp:sp>
    <dsp:sp modelId="{49495220-4BD9-4732-A47F-3A38231E49EB}">
      <dsp:nvSpPr>
        <dsp:cNvPr id="0" name=""/>
        <dsp:cNvSpPr/>
      </dsp:nvSpPr>
      <dsp:spPr>
        <a:xfrm>
          <a:off x="1487606" y="3223311"/>
          <a:ext cx="1489702" cy="1214101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D173-D449-4796-9587-E474D1D38CBC}">
      <dsp:nvSpPr>
        <dsp:cNvPr id="0" name=""/>
        <dsp:cNvSpPr/>
      </dsp:nvSpPr>
      <dsp:spPr>
        <a:xfrm>
          <a:off x="1450086" y="296424"/>
          <a:ext cx="6978666" cy="64175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542745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스트레스</a:t>
          </a:r>
          <a:r>
            <a:rPr lang="en-US" altLang="ko-KR" sz="2200" kern="1200" dirty="0" smtClean="0"/>
            <a:t>, </a:t>
          </a:r>
          <a:r>
            <a:rPr lang="ko-KR" altLang="en-US" sz="2200" kern="1200" dirty="0" smtClean="0"/>
            <a:t>유혹</a:t>
          </a:r>
          <a:endParaRPr lang="ko-KR" altLang="en-US" sz="2200" kern="1200" dirty="0"/>
        </a:p>
      </dsp:txBody>
      <dsp:txXfrm>
        <a:off x="1450086" y="296424"/>
        <a:ext cx="6818226" cy="641759"/>
      </dsp:txXfrm>
    </dsp:sp>
    <dsp:sp modelId="{AA8213D8-B0FD-4741-88E8-530E9E430F3C}">
      <dsp:nvSpPr>
        <dsp:cNvPr id="0" name=""/>
        <dsp:cNvSpPr/>
      </dsp:nvSpPr>
      <dsp:spPr>
        <a:xfrm>
          <a:off x="7813356" y="1908"/>
          <a:ext cx="1230792" cy="1230792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7DFB5E-8BC5-4341-B355-474A839A6C4F}">
      <dsp:nvSpPr>
        <dsp:cNvPr id="0" name=""/>
        <dsp:cNvSpPr/>
      </dsp:nvSpPr>
      <dsp:spPr>
        <a:xfrm>
          <a:off x="1450086" y="1903325"/>
          <a:ext cx="6978666" cy="624344"/>
        </a:xfrm>
        <a:prstGeom prst="homePlat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542745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나 </a:t>
          </a:r>
          <a:r>
            <a:rPr lang="ko-KR" altLang="en-US" sz="2200" kern="1200" dirty="0" err="1" smtClean="0"/>
            <a:t>매력있는</a:t>
          </a:r>
          <a:r>
            <a:rPr lang="ko-KR" altLang="en-US" sz="2200" kern="1200" dirty="0" smtClean="0"/>
            <a:t> 사람입니다</a:t>
          </a:r>
          <a:endParaRPr lang="ko-KR" altLang="en-US" sz="2200" kern="1200" dirty="0"/>
        </a:p>
      </dsp:txBody>
      <dsp:txXfrm>
        <a:off x="1450086" y="1903325"/>
        <a:ext cx="6822580" cy="624344"/>
      </dsp:txXfrm>
    </dsp:sp>
    <dsp:sp modelId="{21D9901C-5B37-444F-BE65-0901A4B1113E}">
      <dsp:nvSpPr>
        <dsp:cNvPr id="0" name=""/>
        <dsp:cNvSpPr/>
      </dsp:nvSpPr>
      <dsp:spPr>
        <a:xfrm>
          <a:off x="7813356" y="1600101"/>
          <a:ext cx="1230792" cy="1230792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CDA875E-5953-4467-841A-0B8BBFB2B81E}">
      <dsp:nvSpPr>
        <dsp:cNvPr id="0" name=""/>
        <dsp:cNvSpPr/>
      </dsp:nvSpPr>
      <dsp:spPr>
        <a:xfrm>
          <a:off x="1450086" y="3489062"/>
          <a:ext cx="6978666" cy="6492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542745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개인공간에서 나가주세요</a:t>
          </a:r>
          <a:endParaRPr lang="ko-KR" altLang="en-US" sz="2200" kern="1200" dirty="0"/>
        </a:p>
      </dsp:txBody>
      <dsp:txXfrm>
        <a:off x="1450086" y="3489062"/>
        <a:ext cx="6816352" cy="649255"/>
      </dsp:txXfrm>
    </dsp:sp>
    <dsp:sp modelId="{A051A448-60DD-450D-852F-2A5583CF44F7}">
      <dsp:nvSpPr>
        <dsp:cNvPr id="0" name=""/>
        <dsp:cNvSpPr/>
      </dsp:nvSpPr>
      <dsp:spPr>
        <a:xfrm>
          <a:off x="7813356" y="3198294"/>
          <a:ext cx="1230792" cy="1230792"/>
        </a:xfrm>
        <a:prstGeom prst="ellipse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265EF-E726-4120-AE83-110F3B6C14E7}">
      <dsp:nvSpPr>
        <dsp:cNvPr id="0" name=""/>
        <dsp:cNvSpPr/>
      </dsp:nvSpPr>
      <dsp:spPr>
        <a:xfrm>
          <a:off x="1100044" y="2225"/>
          <a:ext cx="2018372" cy="1614697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96CA5-4DA4-4225-B379-9822EF309E77}">
      <dsp:nvSpPr>
        <dsp:cNvPr id="0" name=""/>
        <dsp:cNvSpPr/>
      </dsp:nvSpPr>
      <dsp:spPr>
        <a:xfrm>
          <a:off x="1281697" y="1455453"/>
          <a:ext cx="1796351" cy="56514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지하철 빈자리</a:t>
          </a:r>
          <a:endParaRPr lang="ko-KR" altLang="en-US" sz="1700" kern="1200" dirty="0"/>
        </a:p>
      </dsp:txBody>
      <dsp:txXfrm>
        <a:off x="1281697" y="1455453"/>
        <a:ext cx="1796351" cy="565144"/>
      </dsp:txXfrm>
    </dsp:sp>
    <dsp:sp modelId="{C1ED6D30-A05F-4339-8DCA-EF0192E2ED2F}">
      <dsp:nvSpPr>
        <dsp:cNvPr id="0" name=""/>
        <dsp:cNvSpPr/>
      </dsp:nvSpPr>
      <dsp:spPr>
        <a:xfrm>
          <a:off x="3320253" y="2225"/>
          <a:ext cx="2018372" cy="1614697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F805B4-2F2E-471E-A70E-BB676A99ABD7}">
      <dsp:nvSpPr>
        <dsp:cNvPr id="0" name=""/>
        <dsp:cNvSpPr/>
      </dsp:nvSpPr>
      <dsp:spPr>
        <a:xfrm>
          <a:off x="3501907" y="1455453"/>
          <a:ext cx="1796351" cy="56514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꽉찬</a:t>
          </a:r>
          <a:r>
            <a:rPr lang="ko-KR" altLang="en-US" sz="1700" kern="1200" dirty="0" smtClean="0"/>
            <a:t> </a:t>
          </a:r>
          <a:r>
            <a:rPr lang="ko-KR" altLang="en-US" sz="1700" kern="1200" dirty="0" err="1" smtClean="0"/>
            <a:t>엘레베잍어</a:t>
          </a:r>
          <a:endParaRPr lang="ko-KR" altLang="en-US" sz="1700" kern="1200" dirty="0"/>
        </a:p>
      </dsp:txBody>
      <dsp:txXfrm>
        <a:off x="3501907" y="1455453"/>
        <a:ext cx="1796351" cy="565144"/>
      </dsp:txXfrm>
    </dsp:sp>
    <dsp:sp modelId="{DBBD1989-8C99-4EE7-817B-43141D3DBAA3}">
      <dsp:nvSpPr>
        <dsp:cNvPr id="0" name=""/>
        <dsp:cNvSpPr/>
      </dsp:nvSpPr>
      <dsp:spPr>
        <a:xfrm>
          <a:off x="2210148" y="2222434"/>
          <a:ext cx="2018372" cy="16146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3B8239-06FE-453A-830D-88552EEE7FCF}">
      <dsp:nvSpPr>
        <dsp:cNvPr id="0" name=""/>
        <dsp:cNvSpPr/>
      </dsp:nvSpPr>
      <dsp:spPr>
        <a:xfrm>
          <a:off x="2391802" y="3675662"/>
          <a:ext cx="1796351" cy="56514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실험결과</a:t>
          </a:r>
          <a:endParaRPr lang="ko-KR" altLang="en-US" sz="1700" kern="1200" dirty="0"/>
        </a:p>
      </dsp:txBody>
      <dsp:txXfrm>
        <a:off x="2391802" y="3675662"/>
        <a:ext cx="1796351" cy="56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B838-BD67-410B-83DF-772D226C2040}" type="datetimeFigureOut">
              <a:rPr lang="ko-KR" altLang="en-US" smtClean="0"/>
              <a:t>2016-04-09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6023-3E1E-48A8-AC04-92A493B28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8.gi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9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15.png"/><Relationship Id="rId10" Type="http://schemas.microsoft.com/office/2007/relationships/diagramDrawing" Target="../diagrams/drawing3.xml"/><Relationship Id="rId4" Type="http://schemas.openxmlformats.org/officeDocument/2006/relationships/image" Target="../media/image14.jp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464" y="2676113"/>
            <a:ext cx="11514306" cy="1895888"/>
          </a:xfrm>
          <a:noFill/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마음의 소리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		</a:t>
            </a:r>
            <a:r>
              <a:rPr lang="en-US" altLang="ko-KR" dirty="0"/>
              <a:t>S</a:t>
            </a:r>
            <a:r>
              <a:rPr lang="en-US" altLang="ko-KR" dirty="0" smtClean="0"/>
              <a:t>ound of </a:t>
            </a:r>
            <a:r>
              <a:rPr lang="en-US" altLang="ko-KR" b="1" dirty="0" smtClean="0"/>
              <a:t>Hearts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98467" y="4459225"/>
            <a:ext cx="4695217" cy="473851"/>
          </a:xfrm>
        </p:spPr>
        <p:txBody>
          <a:bodyPr/>
          <a:lstStyle/>
          <a:p>
            <a:r>
              <a:rPr lang="en-US" altLang="ko-KR" dirty="0" smtClean="0">
                <a:solidFill>
                  <a:srgbClr val="DAC631"/>
                </a:solidFill>
              </a:rPr>
              <a:t>10512</a:t>
            </a:r>
            <a:r>
              <a:rPr lang="ko-KR" altLang="en-US" dirty="0" smtClean="0">
                <a:solidFill>
                  <a:srgbClr val="DAC631"/>
                </a:solidFill>
              </a:rPr>
              <a:t>김택서</a:t>
            </a:r>
            <a:r>
              <a:rPr lang="en-US" altLang="ko-KR" dirty="0" smtClean="0">
                <a:solidFill>
                  <a:srgbClr val="DAC631"/>
                </a:solidFill>
              </a:rPr>
              <a:t>-5</a:t>
            </a:r>
            <a:r>
              <a:rPr lang="ko-KR" altLang="en-US" dirty="0" smtClean="0">
                <a:solidFill>
                  <a:srgbClr val="DAC631"/>
                </a:solidFill>
              </a:rPr>
              <a:t>분 </a:t>
            </a:r>
            <a:r>
              <a:rPr lang="ko-KR" altLang="en-US" dirty="0" err="1" smtClean="0">
                <a:solidFill>
                  <a:srgbClr val="DAC631"/>
                </a:solidFill>
              </a:rPr>
              <a:t>스피치자료</a:t>
            </a:r>
            <a:endParaRPr lang="ko-KR" altLang="en-US" dirty="0">
              <a:solidFill>
                <a:srgbClr val="DAC63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" y="799200"/>
            <a:ext cx="5346162" cy="296273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1517515" y="3711606"/>
            <a:ext cx="102302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5707" y="997526"/>
            <a:ext cx="232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나와 너 사이의 거리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6530" y="85902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9900"/>
                </a:solidFill>
              </a:rPr>
              <a:t>개인공간</a:t>
            </a:r>
            <a:endParaRPr lang="ko-KR" altLang="en-US" sz="3600" b="1" dirty="0">
              <a:solidFill>
                <a:srgbClr val="FF99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66" y="1505358"/>
            <a:ext cx="3601947" cy="27470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57" y="4252368"/>
            <a:ext cx="3600155" cy="1581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05" y="3289552"/>
            <a:ext cx="3271266" cy="2726055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700179468"/>
              </p:ext>
            </p:extLst>
          </p:nvPr>
        </p:nvGraphicFramePr>
        <p:xfrm>
          <a:off x="-711201" y="1767070"/>
          <a:ext cx="6438670" cy="424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05432" y="44581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36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154" y="2743200"/>
            <a:ext cx="4844596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봐줘서 고마워요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0505209" y="5860472"/>
            <a:ext cx="1247457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한글사랑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9557" y="6558741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 smtClean="0">
                <a:solidFill>
                  <a:srgbClr val="FFFF00"/>
                </a:solidFill>
              </a:rPr>
              <a:t>잇힝</a:t>
            </a:r>
            <a:r>
              <a:rPr lang="ko-KR" altLang="en-US" sz="500" dirty="0">
                <a:solidFill>
                  <a:srgbClr val="F68AD7"/>
                </a:solidFill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250647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963360" y="1605063"/>
            <a:ext cx="2919600" cy="2919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94049" y="1624517"/>
            <a:ext cx="2908570" cy="276265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0430" y="1605063"/>
            <a:ext cx="2908570" cy="27626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1" y="608281"/>
            <a:ext cx="5238750" cy="460057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461127" y="553401"/>
            <a:ext cx="2919600" cy="2918298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62002" y="3505767"/>
            <a:ext cx="2916000" cy="29196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270811" y="386245"/>
            <a:ext cx="2916000" cy="29196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6523" y="409972"/>
            <a:ext cx="2916000" cy="29196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9257" y="3471699"/>
            <a:ext cx="2916000" cy="29196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54164" y="3133899"/>
            <a:ext cx="2919600" cy="2918298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78862" y="3108044"/>
            <a:ext cx="2919600" cy="29196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5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875888137"/>
              </p:ext>
            </p:extLst>
          </p:nvPr>
        </p:nvGraphicFramePr>
        <p:xfrm>
          <a:off x="758537" y="615757"/>
          <a:ext cx="10411690" cy="548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777" y="854282"/>
            <a:ext cx="187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9900"/>
                </a:solidFill>
              </a:rPr>
              <a:t>CONTENT</a:t>
            </a:r>
            <a:endParaRPr lang="ko-KR" altLang="en-US" sz="2800" dirty="0">
              <a:solidFill>
                <a:srgbClr val="FF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5429" y="1943459"/>
            <a:ext cx="5048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A. Mind string _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마음줄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B. Representation Systems_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표상체계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C. Mirroring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D. Cold Reading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E. Personal Space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838825" y="768485"/>
            <a:ext cx="36682" cy="539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11149715"/>
              </p:ext>
            </p:extLst>
          </p:nvPr>
        </p:nvGraphicFramePr>
        <p:xfrm>
          <a:off x="190215" y="2038709"/>
          <a:ext cx="5288688" cy="374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27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1213" y="680759"/>
            <a:ext cx="322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9900"/>
                </a:solidFill>
              </a:rPr>
              <a:t>Mind-String</a:t>
            </a:r>
            <a:endParaRPr lang="ko-KR" altLang="en-US" sz="4400" dirty="0">
              <a:solidFill>
                <a:srgbClr val="FF99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966" y="88081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마음의 고정관념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90023" y="23331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61" y="938048"/>
            <a:ext cx="3964543" cy="44569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21" y="2159335"/>
            <a:ext cx="2638425" cy="1733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38" y="4213155"/>
            <a:ext cx="3107192" cy="1891562"/>
          </a:xfrm>
          <a:prstGeom prst="rect">
            <a:avLst/>
          </a:prstGeo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12023475"/>
              </p:ext>
            </p:extLst>
          </p:nvPr>
        </p:nvGraphicFramePr>
        <p:xfrm>
          <a:off x="717632" y="1631494"/>
          <a:ext cx="7154729" cy="46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80319" y="4652507"/>
            <a:ext cx="152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94</a:t>
            </a:r>
            <a:r>
              <a:rPr lang="en-US" altLang="ko-KR" sz="5400" dirty="0" smtClean="0">
                <a:solidFill>
                  <a:schemeClr val="accent2"/>
                </a:solidFill>
              </a:rPr>
              <a:t>%</a:t>
            </a:r>
            <a:endParaRPr lang="ko-KR" alt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0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1796" y="10390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상대방의 성격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210" y="9005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9900"/>
                </a:solidFill>
              </a:rPr>
              <a:t>표상체계</a:t>
            </a:r>
            <a:endParaRPr lang="ko-KR" altLang="en-US" sz="3600" b="1" dirty="0">
              <a:solidFill>
                <a:srgbClr val="FF9900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47788522"/>
              </p:ext>
            </p:extLst>
          </p:nvPr>
        </p:nvGraphicFramePr>
        <p:xfrm>
          <a:off x="1916444" y="1546921"/>
          <a:ext cx="9127228" cy="467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60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04798480"/>
              </p:ext>
            </p:extLst>
          </p:nvPr>
        </p:nvGraphicFramePr>
        <p:xfrm>
          <a:off x="2385291" y="1932710"/>
          <a:ext cx="7168284" cy="423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4831" y="103909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보이지 않는 강력한 표현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081" y="900591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9900"/>
                </a:solidFill>
              </a:rPr>
              <a:t>비언어적 의사소통</a:t>
            </a:r>
            <a:endParaRPr lang="ko-KR" altLang="en-US" sz="3600" b="1" dirty="0">
              <a:solidFill>
                <a:srgbClr val="FF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6499" y="482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강력함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077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대각선 방향의 모서리가 둥근 사각형 13"/>
          <p:cNvSpPr/>
          <p:nvPr/>
        </p:nvSpPr>
        <p:spPr>
          <a:xfrm>
            <a:off x="6384175" y="2402848"/>
            <a:ext cx="4206240" cy="3917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호흡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목소리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눈깜박임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얼굴표정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신체동작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6783186" y="3802410"/>
            <a:ext cx="4206240" cy="3917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상대방을 </a:t>
            </a:r>
            <a:r>
              <a:rPr lang="ko-KR" altLang="en-US" dirty="0" err="1" smtClean="0">
                <a:solidFill>
                  <a:schemeClr val="accent2"/>
                </a:solidFill>
              </a:rPr>
              <a:t>이끔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6384175" y="5027719"/>
            <a:ext cx="4206240" cy="3917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동질감</a:t>
            </a:r>
            <a:r>
              <a:rPr lang="ko-KR" altLang="en-US" dirty="0" smtClean="0"/>
              <a:t>을 발생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2845" y="110143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나는 상대방의 거울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7677" y="9629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9900"/>
                </a:solidFill>
              </a:rPr>
              <a:t>미러링</a:t>
            </a:r>
            <a:endParaRPr lang="ko-KR" altLang="en-US" sz="3600" b="1" dirty="0">
              <a:solidFill>
                <a:srgbClr val="FF9900"/>
              </a:solidFill>
            </a:endParaRPr>
          </a:p>
        </p:txBody>
      </p:sp>
      <p:sp>
        <p:nvSpPr>
          <p:cNvPr id="20" name="순서도: 지연 19"/>
          <p:cNvSpPr/>
          <p:nvPr/>
        </p:nvSpPr>
        <p:spPr>
          <a:xfrm flipH="1">
            <a:off x="1007003" y="2442931"/>
            <a:ext cx="4382414" cy="3110668"/>
          </a:xfrm>
          <a:prstGeom prst="flowChartDelay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20" idx="1"/>
          </p:cNvCxnSpPr>
          <p:nvPr/>
        </p:nvCxnSpPr>
        <p:spPr>
          <a:xfrm flipV="1">
            <a:off x="5389417" y="2560320"/>
            <a:ext cx="1111136" cy="14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0" idx="1"/>
          </p:cNvCxnSpPr>
          <p:nvPr/>
        </p:nvCxnSpPr>
        <p:spPr>
          <a:xfrm>
            <a:off x="5389417" y="3998265"/>
            <a:ext cx="1526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0" idx="1"/>
          </p:cNvCxnSpPr>
          <p:nvPr/>
        </p:nvCxnSpPr>
        <p:spPr>
          <a:xfrm>
            <a:off x="5389417" y="3998265"/>
            <a:ext cx="1111136" cy="126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2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902021171"/>
              </p:ext>
            </p:extLst>
          </p:nvPr>
        </p:nvGraphicFramePr>
        <p:xfrm>
          <a:off x="453610" y="1346075"/>
          <a:ext cx="11104671" cy="44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34576250"/>
              </p:ext>
            </p:extLst>
          </p:nvPr>
        </p:nvGraphicFramePr>
        <p:xfrm>
          <a:off x="2206002" y="2173005"/>
          <a:ext cx="10494235" cy="4430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39244" y="976743"/>
            <a:ext cx="16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현대판 독심술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5946" y="8382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FF9900"/>
                </a:solidFill>
              </a:rPr>
              <a:t>콜드리딩</a:t>
            </a:r>
            <a:endParaRPr lang="ko-KR" altLang="en-US" sz="3600" b="1" dirty="0">
              <a:solidFill>
                <a:srgbClr val="FF99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62708" y="2467898"/>
            <a:ext cx="2717800" cy="629263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76234" y="3349494"/>
            <a:ext cx="3061037" cy="599767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93635" y="4134238"/>
            <a:ext cx="3186873" cy="532792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73971" y="4884937"/>
            <a:ext cx="3061037" cy="599767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28634" y="5669681"/>
            <a:ext cx="3420799" cy="599767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4505" y="1734622"/>
            <a:ext cx="3061037" cy="576884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60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133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Adobe Song Std L</vt:lpstr>
      <vt:lpstr>맑은 고딕</vt:lpstr>
      <vt:lpstr>Arial</vt:lpstr>
      <vt:lpstr>Office 테마</vt:lpstr>
      <vt:lpstr>마음의 소리      Sound of Hearts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마음의 소리</dc:title>
  <dc:creator>김택서</dc:creator>
  <cp:lastModifiedBy>김택서</cp:lastModifiedBy>
  <cp:revision>80</cp:revision>
  <dcterms:created xsi:type="dcterms:W3CDTF">2016-03-24T04:07:45Z</dcterms:created>
  <dcterms:modified xsi:type="dcterms:W3CDTF">2016-04-09T12:26:32Z</dcterms:modified>
</cp:coreProperties>
</file>