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86" autoAdjust="0"/>
    <p:restoredTop sz="94660"/>
  </p:normalViewPr>
  <p:slideViewPr>
    <p:cSldViewPr snapToGrid="0">
      <p:cViewPr>
        <p:scale>
          <a:sx n="66" d="100"/>
          <a:sy n="66" d="100"/>
        </p:scale>
        <p:origin x="4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72A4-32B5-4DA7-9894-C23B401F2C7E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E77A-6AD6-41D7-B4CC-FC94B4F73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5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72A4-32B5-4DA7-9894-C23B401F2C7E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E77A-6AD6-41D7-B4CC-FC94B4F73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72A4-32B5-4DA7-9894-C23B401F2C7E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E77A-6AD6-41D7-B4CC-FC94B4F73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72A4-32B5-4DA7-9894-C23B401F2C7E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E77A-6AD6-41D7-B4CC-FC94B4F73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72A4-32B5-4DA7-9894-C23B401F2C7E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E77A-6AD6-41D7-B4CC-FC94B4F73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4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72A4-32B5-4DA7-9894-C23B401F2C7E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E77A-6AD6-41D7-B4CC-FC94B4F73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8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72A4-32B5-4DA7-9894-C23B401F2C7E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E77A-6AD6-41D7-B4CC-FC94B4F73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0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72A4-32B5-4DA7-9894-C23B401F2C7E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E77A-6AD6-41D7-B4CC-FC94B4F73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5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72A4-32B5-4DA7-9894-C23B401F2C7E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E77A-6AD6-41D7-B4CC-FC94B4F73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9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72A4-32B5-4DA7-9894-C23B401F2C7E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E77A-6AD6-41D7-B4CC-FC94B4F73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72A4-32B5-4DA7-9894-C23B401F2C7E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E77A-6AD6-41D7-B4CC-FC94B4F73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1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E72A4-32B5-4DA7-9894-C23B401F2C7E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E77A-6AD6-41D7-B4CC-FC94B4F73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1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2126673" y="303761"/>
            <a:ext cx="7938654" cy="5087389"/>
          </a:xfrm>
          <a:prstGeom prst="star5">
            <a:avLst/>
          </a:prstGeom>
          <a:gradFill flip="none" rotWithShape="1">
            <a:gsLst>
              <a:gs pos="0">
                <a:srgbClr val="FF0000"/>
              </a:gs>
              <a:gs pos="16000">
                <a:srgbClr val="FFC000"/>
              </a:gs>
              <a:gs pos="98125">
                <a:srgbClr val="7030A0"/>
              </a:gs>
              <a:gs pos="76000">
                <a:srgbClr val="0070C0"/>
              </a:gs>
              <a:gs pos="65000">
                <a:srgbClr val="00B0F0"/>
              </a:gs>
              <a:gs pos="54000">
                <a:srgbClr val="00B050"/>
              </a:gs>
              <a:gs pos="41000">
                <a:srgbClr val="92D050"/>
              </a:gs>
              <a:gs pos="32000">
                <a:srgbClr val="FFFF00"/>
              </a:gs>
              <a:gs pos="87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인게임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6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폭발 1 3"/>
          <p:cNvSpPr/>
          <p:nvPr/>
        </p:nvSpPr>
        <p:spPr>
          <a:xfrm>
            <a:off x="246743" y="101316"/>
            <a:ext cx="4513943" cy="191617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물풍선</a:t>
            </a:r>
            <a:r>
              <a:rPr lang="ko-KR" altLang="en-US" dirty="0" smtClean="0"/>
              <a:t> 폭발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물풍선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err="1" smtClean="0"/>
              <a:t>충돌처리</a:t>
            </a:r>
            <a:r>
              <a:rPr lang="ko-KR" altLang="en-US" dirty="0" smtClean="0"/>
              <a:t> 및 사용자 레벨 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44910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폭발 1 3"/>
          <p:cNvSpPr/>
          <p:nvPr/>
        </p:nvSpPr>
        <p:spPr>
          <a:xfrm>
            <a:off x="-566057" y="-213066"/>
            <a:ext cx="6270171" cy="240472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능력치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이동속도</a:t>
            </a:r>
            <a:r>
              <a:rPr lang="en-US" altLang="ko-KR" dirty="0" smtClean="0"/>
              <a:t>			-speed</a:t>
            </a:r>
          </a:p>
          <a:p>
            <a:r>
              <a:rPr lang="ko-KR" altLang="en-US" dirty="0" smtClean="0"/>
              <a:t>최대 </a:t>
            </a:r>
            <a:r>
              <a:rPr lang="ko-KR" altLang="en-US" dirty="0" err="1" smtClean="0"/>
              <a:t>물풍선갯수</a:t>
            </a:r>
            <a:r>
              <a:rPr lang="en-US" altLang="ko-KR" dirty="0" smtClean="0"/>
              <a:t>	-i_max_bubble</a:t>
            </a:r>
          </a:p>
          <a:p>
            <a:r>
              <a:rPr lang="ko-KR" altLang="en-US" dirty="0" smtClean="0"/>
              <a:t>최대 </a:t>
            </a:r>
            <a:r>
              <a:rPr lang="ko-KR" altLang="en-US" dirty="0" err="1" smtClean="0"/>
              <a:t>물풍선길이</a:t>
            </a:r>
            <a:r>
              <a:rPr lang="en-US" altLang="ko-KR" dirty="0" smtClean="0"/>
              <a:t>	-i_cur_bubble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872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2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폭발 1 3"/>
          <p:cNvSpPr/>
          <p:nvPr/>
        </p:nvSpPr>
        <p:spPr>
          <a:xfrm>
            <a:off x="0" y="0"/>
            <a:ext cx="4862286" cy="217952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동시키입력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키보드상태배열</a:t>
            </a:r>
            <a:endParaRPr lang="en-US" altLang="ko-KR" dirty="0" smtClean="0"/>
          </a:p>
          <a:p>
            <a:r>
              <a:rPr lang="en-US" altLang="ko-KR" dirty="0" smtClean="0"/>
              <a:t>List: </a:t>
            </a:r>
            <a:r>
              <a:rPr lang="ko-KR" altLang="en-US" dirty="0" smtClean="0"/>
              <a:t>사용자가 이동하는데 </a:t>
            </a:r>
            <a:r>
              <a:rPr lang="ko-KR" altLang="en-US" dirty="0" err="1" smtClean="0"/>
              <a:t>기준이되는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r>
              <a:rPr lang="en-US" altLang="ko-KR" dirty="0" smtClean="0"/>
              <a:t>Midlsit: </a:t>
            </a:r>
            <a:r>
              <a:rPr lang="ko-KR" altLang="en-US" dirty="0" err="1" smtClean="0"/>
              <a:t>키입력이</a:t>
            </a:r>
            <a:r>
              <a:rPr lang="ko-KR" altLang="en-US" dirty="0" smtClean="0"/>
              <a:t> 새로 들어왔는지 </a:t>
            </a:r>
            <a:r>
              <a:rPr lang="ko-KR" altLang="en-US" dirty="0" err="1" smtClean="0"/>
              <a:t>비교용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r>
              <a:rPr lang="en-US" altLang="ko-KR" dirty="0" smtClean="0"/>
              <a:t>Lastlist: </a:t>
            </a:r>
            <a:r>
              <a:rPr lang="ko-KR" altLang="en-US" dirty="0" smtClean="0"/>
              <a:t>새로운 값이 </a:t>
            </a:r>
            <a:r>
              <a:rPr lang="ko-KR" altLang="en-US" dirty="0" err="1" smtClean="0"/>
              <a:t>들어왔을경우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이전상태를</a:t>
            </a:r>
            <a:r>
              <a:rPr lang="ko-KR" altLang="en-US" dirty="0" smtClean="0"/>
              <a:t> 나타내는 배열</a:t>
            </a:r>
            <a:endParaRPr lang="en-US" altLang="ko-KR" dirty="0" smtClean="0"/>
          </a:p>
          <a:p>
            <a:r>
              <a:rPr lang="en-US" altLang="ko-KR" dirty="0" smtClean="0"/>
              <a:t>50ms</a:t>
            </a:r>
            <a:r>
              <a:rPr lang="ko-KR" altLang="en-US" dirty="0" smtClean="0"/>
              <a:t>마다 </a:t>
            </a:r>
            <a:r>
              <a:rPr lang="ko-KR" altLang="en-US" dirty="0" err="1" smtClean="0"/>
              <a:t>새로고침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232777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9794"/>
            <a:ext cx="9961328" cy="41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378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폭발 1 3"/>
          <p:cNvSpPr/>
          <p:nvPr/>
        </p:nvSpPr>
        <p:spPr>
          <a:xfrm>
            <a:off x="0" y="-184037"/>
            <a:ext cx="5138057" cy="244826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상태레벨</a:t>
            </a:r>
            <a:endParaRPr lang="en-US" altLang="ko-KR" dirty="0" smtClean="0"/>
          </a:p>
          <a:p>
            <a:r>
              <a:rPr lang="ko-KR" altLang="en-US" dirty="0" smtClean="0"/>
              <a:t>이동속도</a:t>
            </a:r>
            <a:endParaRPr lang="en-US" altLang="ko-KR" dirty="0" smtClean="0"/>
          </a:p>
          <a:p>
            <a:r>
              <a:rPr lang="ko-KR" altLang="en-US" dirty="0" smtClean="0"/>
              <a:t>최대 </a:t>
            </a:r>
            <a:r>
              <a:rPr lang="ko-KR" altLang="en-US" dirty="0" err="1" smtClean="0"/>
              <a:t>버블길이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갯수</a:t>
            </a:r>
            <a:endParaRPr lang="en-US" altLang="ko-KR" dirty="0" smtClean="0"/>
          </a:p>
          <a:p>
            <a:r>
              <a:rPr lang="ko-KR" altLang="en-US" dirty="0" err="1" smtClean="0"/>
              <a:t>맵의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아이템상태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9933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5033211" cy="64690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10" y="365124"/>
            <a:ext cx="6024770" cy="51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5715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폭발 1 3"/>
          <p:cNvSpPr/>
          <p:nvPr/>
        </p:nvSpPr>
        <p:spPr>
          <a:xfrm>
            <a:off x="-275772" y="-271122"/>
            <a:ext cx="6545943" cy="269500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키입력</a:t>
            </a:r>
            <a:r>
              <a:rPr lang="en-US" altLang="ko-KR" dirty="0" smtClean="0"/>
              <a:t>-</a:t>
            </a:r>
            <a:r>
              <a:rPr lang="ko-KR" altLang="en-US" dirty="0" smtClean="0"/>
              <a:t>스페이스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물풍선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378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폭발 1 3"/>
          <p:cNvSpPr/>
          <p:nvPr/>
        </p:nvSpPr>
        <p:spPr>
          <a:xfrm>
            <a:off x="-449942" y="-155008"/>
            <a:ext cx="6081485" cy="218700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키입력</a:t>
            </a:r>
            <a:r>
              <a:rPr lang="en-US" altLang="ko-KR" dirty="0" smtClean="0"/>
              <a:t>-</a:t>
            </a:r>
            <a:r>
              <a:rPr lang="ko-KR" altLang="en-US" dirty="0"/>
              <a:t>우</a:t>
            </a:r>
            <a:r>
              <a:rPr lang="en-US" altLang="ko-KR" dirty="0" smtClean="0"/>
              <a:t>, </a:t>
            </a:r>
            <a:r>
              <a:rPr lang="ko-KR" altLang="en-US" dirty="0"/>
              <a:t>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 </a:t>
            </a:r>
            <a:r>
              <a:rPr lang="ko-KR" altLang="en-US" dirty="0" err="1" smtClean="0"/>
              <a:t>동시키입력</a:t>
            </a:r>
            <a:r>
              <a:rPr lang="ko-KR" altLang="en-US" dirty="0" smtClean="0"/>
              <a:t> 막음</a:t>
            </a:r>
            <a:endParaRPr lang="en-US" altLang="ko-KR" dirty="0" smtClean="0"/>
          </a:p>
          <a:p>
            <a:r>
              <a:rPr lang="ko-KR" altLang="en-US" dirty="0" smtClean="0"/>
              <a:t>우</a:t>
            </a:r>
            <a:r>
              <a:rPr lang="en-US" altLang="ko-KR" dirty="0" smtClean="0"/>
              <a:t>-</a:t>
            </a:r>
            <a:r>
              <a:rPr lang="ko-KR" altLang="en-US" dirty="0" smtClean="0"/>
              <a:t>좌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-</a:t>
            </a:r>
            <a:r>
              <a:rPr lang="ko-KR" altLang="en-US" dirty="0" smtClean="0"/>
              <a:t>우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5396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폭발 1 3"/>
          <p:cNvSpPr/>
          <p:nvPr/>
        </p:nvSpPr>
        <p:spPr>
          <a:xfrm>
            <a:off x="-580570" y="-184037"/>
            <a:ext cx="6923314" cy="240472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키입력</a:t>
            </a:r>
            <a:r>
              <a:rPr lang="en-US" altLang="ko-KR" dirty="0" smtClean="0"/>
              <a:t>-</a:t>
            </a:r>
            <a:r>
              <a:rPr lang="ko-KR" altLang="en-US" dirty="0" smtClean="0"/>
              <a:t>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 이동중 좌우 이동 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하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</a:t>
            </a:r>
            <a:r>
              <a:rPr lang="en-US" altLang="ko-KR" dirty="0" smtClean="0"/>
              <a:t>0 </a:t>
            </a:r>
            <a:r>
              <a:rPr lang="ko-KR" altLang="en-US" dirty="0" smtClean="0"/>
              <a:t>상</a:t>
            </a:r>
            <a:r>
              <a:rPr lang="en-US" altLang="ko-KR" dirty="0" smtClean="0"/>
              <a:t>-</a:t>
            </a:r>
            <a:r>
              <a:rPr lang="ko-KR" altLang="en-US" dirty="0" smtClean="0"/>
              <a:t>하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3614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폭발 1 3"/>
          <p:cNvSpPr/>
          <p:nvPr/>
        </p:nvSpPr>
        <p:spPr>
          <a:xfrm>
            <a:off x="203200" y="206942"/>
            <a:ext cx="1886857" cy="167900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바라보는 방향으로 </a:t>
            </a:r>
            <a:r>
              <a:rPr lang="ko-KR" altLang="en-US" dirty="0" err="1" smtClean="0"/>
              <a:t>다트발사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143268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104</Words>
  <Application>Microsoft Office PowerPoint</Application>
  <PresentationFormat>와이드스크린</PresentationFormat>
  <Paragraphs>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인게임</vt:lpstr>
      <vt:lpstr>동시키입력</vt:lpstr>
      <vt:lpstr>알고리즘</vt:lpstr>
      <vt:lpstr>사용자클래스</vt:lpstr>
      <vt:lpstr>PowerPoint 프레젠테이션</vt:lpstr>
      <vt:lpstr>키입력-스페이스</vt:lpstr>
      <vt:lpstr>키입력-우, 좌</vt:lpstr>
      <vt:lpstr>키입력-위, 아래</vt:lpstr>
      <vt:lpstr>z</vt:lpstr>
      <vt:lpstr>물풍선 폭발</vt:lpstr>
      <vt:lpstr>사용자 능력치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인게임</dc:title>
  <dc:creator>김택서</dc:creator>
  <cp:lastModifiedBy>김택서</cp:lastModifiedBy>
  <cp:revision>5</cp:revision>
  <dcterms:created xsi:type="dcterms:W3CDTF">2016-11-14T05:29:10Z</dcterms:created>
  <dcterms:modified xsi:type="dcterms:W3CDTF">2016-11-14T07:44:52Z</dcterms:modified>
</cp:coreProperties>
</file>