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3F9"/>
    <a:srgbClr val="F0A22E"/>
    <a:srgbClr val="B7D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1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51510" y="1298448"/>
            <a:ext cx="7315200" cy="3255264"/>
          </a:xfrm>
        </p:spPr>
        <p:txBody>
          <a:bodyPr>
            <a:normAutofit/>
          </a:bodyPr>
          <a:lstStyle/>
          <a:p>
            <a:r>
              <a:rPr lang="ko-KR" altLang="en-US" sz="7200" dirty="0" err="1" smtClean="0"/>
              <a:t>클라우드</a:t>
            </a:r>
            <a:r>
              <a:rPr lang="ko-KR" altLang="en-US" sz="7200" dirty="0" smtClean="0"/>
              <a:t> 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47615" y="4676596"/>
            <a:ext cx="7315200" cy="914400"/>
          </a:xfrm>
        </p:spPr>
        <p:txBody>
          <a:bodyPr/>
          <a:lstStyle/>
          <a:p>
            <a:r>
              <a:rPr lang="ko-KR" altLang="en-US" b="1" dirty="0" smtClean="0"/>
              <a:t>김동한 최승훈 김택서 이가영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32471" y="5727470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cloud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6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A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657600" y="751727"/>
            <a:ext cx="2506532" cy="2361528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64132" y="1932491"/>
            <a:ext cx="3600226" cy="335339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MAKE </a:t>
            </a:r>
            <a:r>
              <a:rPr lang="en-US" altLang="ko-KR" dirty="0" smtClean="0">
                <a:solidFill>
                  <a:schemeClr val="bg1"/>
                </a:solidFill>
              </a:rPr>
              <a:t>MOTIVE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Introdution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of  </a:t>
            </a:r>
            <a:r>
              <a:rPr lang="en-US" altLang="ko-KR" dirty="0" smtClean="0">
                <a:solidFill>
                  <a:schemeClr val="bg1"/>
                </a:solidFill>
              </a:rPr>
              <a:t>Work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Introdution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of </a:t>
            </a:r>
            <a:r>
              <a:rPr lang="en-US" altLang="ko-KR" dirty="0" err="1">
                <a:solidFill>
                  <a:schemeClr val="bg1"/>
                </a:solidFill>
              </a:rPr>
              <a:t>Functiona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64132" y="1387736"/>
            <a:ext cx="45719" cy="4442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26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MAKE </a:t>
            </a:r>
            <a:r>
              <a:rPr lang="en-US" altLang="ko-KR" sz="4400" dirty="0"/>
              <a:t>MOTIVE</a:t>
            </a:r>
            <a:br>
              <a:rPr lang="en-US" altLang="ko-KR" sz="4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Introduction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of  Work</a:t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Introduction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of </a:t>
            </a:r>
            <a:r>
              <a:rPr lang="en-US" altLang="ko-KR" sz="2400" dirty="0" smtClean="0"/>
              <a:t>Function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61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03467" cy="460118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MAKE </a:t>
            </a:r>
            <a:r>
              <a:rPr lang="en-US" altLang="ko-KR" sz="2400" dirty="0"/>
              <a:t>MOTIVE</a:t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4400" dirty="0" smtClean="0"/>
              <a:t>Introduction </a:t>
            </a:r>
            <a:r>
              <a:rPr lang="en-US" altLang="ko-KR" sz="4400" dirty="0"/>
              <a:t/>
            </a:r>
            <a:br>
              <a:rPr lang="en-US" altLang="ko-KR" sz="4400" dirty="0"/>
            </a:br>
            <a:r>
              <a:rPr lang="en-US" altLang="ko-KR" sz="4400" dirty="0"/>
              <a:t>of  Work</a:t>
            </a:r>
            <a:br>
              <a:rPr lang="en-US" altLang="ko-KR" sz="4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Introduction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of </a:t>
            </a:r>
            <a:r>
              <a:rPr lang="en-US" altLang="ko-KR" sz="2400" dirty="0" smtClean="0"/>
              <a:t>Function</a:t>
            </a:r>
            <a:endParaRPr lang="ko-KR" altLang="en-US" sz="2400" dirty="0"/>
          </a:p>
        </p:txBody>
      </p:sp>
      <p:sp>
        <p:nvSpPr>
          <p:cNvPr id="6" name="구름 5"/>
          <p:cNvSpPr/>
          <p:nvPr/>
        </p:nvSpPr>
        <p:spPr>
          <a:xfrm>
            <a:off x="5276194" y="704193"/>
            <a:ext cx="4687614" cy="3016469"/>
          </a:xfrm>
          <a:prstGeom prst="cloud">
            <a:avLst/>
          </a:prstGeom>
          <a:solidFill>
            <a:srgbClr val="EBF3F9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540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014952" y="4372303"/>
            <a:ext cx="1261242" cy="192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S7</a:t>
            </a:r>
            <a:endParaRPr lang="ko-KR" altLang="en-US" sz="3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574925" y="4256690"/>
            <a:ext cx="1166648" cy="2039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 PHONE 6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768663" y="4372303"/>
            <a:ext cx="1135117" cy="19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LG G5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5108028" y="1597572"/>
            <a:ext cx="2606565" cy="2911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9" idx="0"/>
          </p:cNvCxnSpPr>
          <p:nvPr/>
        </p:nvCxnSpPr>
        <p:spPr>
          <a:xfrm flipH="1" flipV="1">
            <a:off x="7168055" y="2396359"/>
            <a:ext cx="168167" cy="1975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8166538" y="1723697"/>
            <a:ext cx="1965436" cy="264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7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Mp3</a:t>
            </a:r>
            <a:r>
              <a:rPr lang="ko-KR" altLang="en-US" dirty="0"/>
              <a:t> </a:t>
            </a:r>
            <a:r>
              <a:rPr lang="ko-KR" altLang="en-US" dirty="0" smtClean="0"/>
              <a:t>재생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파일 다운로드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파일 업로드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작업 위치 보기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작업 위치 변경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서버 파일 목록 보기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클라이언트 파일 목록 보기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파일 삭제하기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  화면 </a:t>
            </a:r>
            <a:r>
              <a:rPr lang="ko-KR" altLang="en-US" dirty="0" smtClean="0"/>
              <a:t>지우기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2917" y="1123837"/>
            <a:ext cx="3867261" cy="460118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MAKE </a:t>
            </a:r>
            <a:r>
              <a:rPr lang="en-US" altLang="ko-KR" sz="2400" dirty="0"/>
              <a:t>MOTIVE</a:t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Introduction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of  Work</a:t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4400" dirty="0" smtClean="0"/>
              <a:t>Introduction </a:t>
            </a:r>
            <a:br>
              <a:rPr lang="en-US" altLang="ko-KR" sz="4400" dirty="0" smtClean="0"/>
            </a:br>
            <a:r>
              <a:rPr lang="en-US" altLang="ko-KR" sz="4400" dirty="0" smtClean="0"/>
              <a:t>of </a:t>
            </a:r>
            <a:r>
              <a:rPr lang="en-US" altLang="ko-KR" sz="4400" dirty="0" smtClean="0"/>
              <a:t> Function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35079333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96</TotalTime>
  <Words>49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HY중고딕</vt:lpstr>
      <vt:lpstr>Corbel</vt:lpstr>
      <vt:lpstr>Wingdings 2</vt:lpstr>
      <vt:lpstr>틀</vt:lpstr>
      <vt:lpstr>클라우드 </vt:lpstr>
      <vt:lpstr>CONTENTS</vt:lpstr>
      <vt:lpstr>MAKE MOTIVE  Introduction  of  Work  Introduction  of Function</vt:lpstr>
      <vt:lpstr>MAKE MOTIVE  Introduction  of  Work  Introduction  of Function</vt:lpstr>
      <vt:lpstr>MAKE MOTIVE  Introduction  of  Work  Introduction  of 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</dc:title>
  <dc:creator>김택서</dc:creator>
  <cp:lastModifiedBy>김택서</cp:lastModifiedBy>
  <cp:revision>11</cp:revision>
  <dcterms:created xsi:type="dcterms:W3CDTF">2016-06-07T10:21:01Z</dcterms:created>
  <dcterms:modified xsi:type="dcterms:W3CDTF">2016-06-07T12:14:15Z</dcterms:modified>
</cp:coreProperties>
</file>