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59" r:id="rId7"/>
    <p:sldId id="258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-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8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2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6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1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4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1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BDE5-497E-45F3-8285-26CA629469DD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75FE-514D-45A5-BF81-88CB460A1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9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ewbm.tistory.com/entry/%EC%B6%94%EC%83%81%ED%81%B4%EB%9E%98%EC%8A%A4abstract-class%EC%9D%98-%EC%A1%B4%EC%9E%AC-%EC%9D%B4%EC%9C%A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꽉자브아</a:t>
            </a:r>
            <a:r>
              <a:rPr lang="en-US" altLang="ko-KR" dirty="0" smtClean="0"/>
              <a:t>(JAVA)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김택서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548" r="89950">
                        <a14:backgroundMark x1="28643" y1="15020" x2="28643" y2="15020"/>
                        <a14:backgroundMark x1="35678" y1="791" x2="35678" y2="791"/>
                        <a14:backgroundMark x1="33166" y1="10672" x2="33166" y2="10672"/>
                        <a14:backgroundMark x1="36683" y1="62846" x2="36683" y2="62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02" y="2103595"/>
            <a:ext cx="1895475" cy="240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548" r="89950">
                        <a14:backgroundMark x1="28643" y1="15020" x2="28643" y2="15020"/>
                        <a14:backgroundMark x1="35678" y1="791" x2="35678" y2="791"/>
                        <a14:backgroundMark x1="33166" y1="10672" x2="33166" y2="10672"/>
                        <a14:backgroundMark x1="36683" y1="62846" x2="36683" y2="62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07204" y="4513418"/>
            <a:ext cx="1916193" cy="240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548" r="89950">
                        <a14:backgroundMark x1="28643" y1="15020" x2="28643" y2="15020"/>
                        <a14:backgroundMark x1="35678" y1="791" x2="35678" y2="791"/>
                        <a14:backgroundMark x1="33166" y1="10672" x2="33166" y2="10672"/>
                        <a14:backgroundMark x1="36683" y1="62846" x2="36683" y2="62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407204" y="-285275"/>
            <a:ext cx="1916193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35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r>
              <a:rPr lang="ko-KR" altLang="en-US" dirty="0" err="1" smtClean="0"/>
              <a:t>추상클래스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994" y="2594769"/>
            <a:ext cx="235962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" dirty="0" smtClean="0"/>
              <a:t>객체</a:t>
            </a:r>
            <a:endParaRPr lang="ko-KR" altLang="en-US" sz="200" dirty="0"/>
          </a:p>
        </p:txBody>
      </p:sp>
      <p:sp>
        <p:nvSpPr>
          <p:cNvPr id="6" name="TextBox 5"/>
          <p:cNvSpPr txBox="1"/>
          <p:nvPr/>
        </p:nvSpPr>
        <p:spPr>
          <a:xfrm>
            <a:off x="1231899" y="3109118"/>
            <a:ext cx="235962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" dirty="0" smtClean="0"/>
              <a:t>상속</a:t>
            </a:r>
            <a:endParaRPr lang="ko-KR" altLang="en-US" sz="200" dirty="0"/>
          </a:p>
        </p:txBody>
      </p:sp>
      <p:sp>
        <p:nvSpPr>
          <p:cNvPr id="7" name="TextBox 6"/>
          <p:cNvSpPr txBox="1"/>
          <p:nvPr/>
        </p:nvSpPr>
        <p:spPr>
          <a:xfrm>
            <a:off x="1565275" y="361870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" smtClean="0"/>
              <a:t>형변환</a:t>
            </a:r>
            <a:endParaRPr lang="ko-KR" altLang="en-US" sz="200" dirty="0"/>
          </a:p>
        </p:txBody>
      </p:sp>
    </p:spTree>
    <p:extLst>
      <p:ext uri="{BB962C8B-B14F-4D97-AF65-F5344CB8AC3E}">
        <p14:creationId xmlns:p14="http://schemas.microsoft.com/office/powerpoint/2010/main" val="1578762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238948" cy="12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객체의 설계도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1" r="4489" b="-2925"/>
          <a:stretch/>
        </p:blipFill>
        <p:spPr>
          <a:xfrm>
            <a:off x="9136721" y="3623358"/>
            <a:ext cx="1152000" cy="219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1" r="4489" b="-2925"/>
          <a:stretch/>
        </p:blipFill>
        <p:spPr>
          <a:xfrm>
            <a:off x="5532270" y="3623358"/>
            <a:ext cx="1152000" cy="219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1" r="4489" b="-2925"/>
          <a:stretch/>
        </p:blipFill>
        <p:spPr>
          <a:xfrm>
            <a:off x="1927819" y="3623358"/>
            <a:ext cx="1152000" cy="2196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1" r="60684" b="-2925"/>
          <a:stretch/>
        </p:blipFill>
        <p:spPr>
          <a:xfrm>
            <a:off x="5676899" y="1943330"/>
            <a:ext cx="756000" cy="21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7418" y="39546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4508" y="5634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31734" y="5663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28960" y="5634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1" r="60684" b="-2925"/>
          <a:stretch/>
        </p:blipFill>
        <p:spPr>
          <a:xfrm>
            <a:off x="632693" y="365125"/>
            <a:ext cx="411014" cy="11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4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754393" cy="187500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상태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+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동작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1" r="4489" b="-2925"/>
          <a:stretch/>
        </p:blipFill>
        <p:spPr>
          <a:xfrm>
            <a:off x="838200" y="-20880"/>
            <a:ext cx="897870" cy="171156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2764435" y="1537547"/>
            <a:ext cx="2206181" cy="3376146"/>
            <a:chOff x="7780935" y="1410547"/>
            <a:chExt cx="2206181" cy="337614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18" t="1" r="4489" b="-2925"/>
            <a:stretch/>
          </p:blipFill>
          <p:spPr>
            <a:xfrm>
              <a:off x="8422426" y="3075125"/>
              <a:ext cx="897870" cy="1711568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7827869" y="1825625"/>
              <a:ext cx="2086984" cy="2915322"/>
              <a:chOff x="5056094" y="3539266"/>
              <a:chExt cx="2086984" cy="291532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56094" y="3539266"/>
                <a:ext cx="2086984" cy="2915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 flipV="1">
                <a:off x="5056094" y="4410635"/>
                <a:ext cx="2086984" cy="18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7827869" y="1915726"/>
              <a:ext cx="1641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-Int </a:t>
              </a:r>
              <a:r>
                <a:rPr lang="ko-KR" altLang="en-US" dirty="0" smtClean="0"/>
                <a:t>선명도</a:t>
              </a:r>
              <a:endParaRPr lang="en-US" altLang="ko-KR" dirty="0" smtClean="0"/>
            </a:p>
            <a:p>
              <a:r>
                <a:rPr lang="en-US" altLang="ko-KR" dirty="0" smtClean="0"/>
                <a:t>-Int </a:t>
              </a:r>
              <a:r>
                <a:rPr lang="ko-KR" altLang="en-US" dirty="0" smtClean="0"/>
                <a:t>찍힌 날짜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0935" y="2833752"/>
              <a:ext cx="22061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+stamp </a:t>
              </a:r>
              <a:r>
                <a:rPr lang="ko-KR" altLang="en-US" dirty="0" err="1" smtClean="0"/>
                <a:t>도장복사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smtClean="0"/>
                <a:t>+void </a:t>
              </a:r>
              <a:r>
                <a:rPr lang="ko-KR" altLang="en-US" dirty="0" err="1" smtClean="0"/>
                <a:t>도장지우기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smtClean="0"/>
                <a:t>+void </a:t>
              </a:r>
              <a:r>
                <a:rPr lang="ko-KR" altLang="en-US" dirty="0" err="1" smtClean="0"/>
                <a:t>낡아가기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57063" y="141054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Class stamp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272979" y="1537547"/>
            <a:ext cx="2206181" cy="3376146"/>
            <a:chOff x="7780935" y="1410547"/>
            <a:chExt cx="2206181" cy="33761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18" t="1" r="4489" b="-2925"/>
            <a:stretch/>
          </p:blipFill>
          <p:spPr>
            <a:xfrm>
              <a:off x="8422426" y="3075125"/>
              <a:ext cx="897870" cy="1711568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827869" y="1825625"/>
              <a:ext cx="2086984" cy="2915322"/>
              <a:chOff x="5056094" y="3539266"/>
              <a:chExt cx="2086984" cy="291532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056094" y="3539266"/>
                <a:ext cx="2086984" cy="2915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 flipV="1">
                <a:off x="5056094" y="4410635"/>
                <a:ext cx="2086984" cy="18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7827869" y="1915726"/>
              <a:ext cx="1641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-Int </a:t>
              </a:r>
              <a:r>
                <a:rPr lang="ko-KR" altLang="en-US" dirty="0" smtClean="0"/>
                <a:t>선명도</a:t>
              </a:r>
              <a:endParaRPr lang="en-US" altLang="ko-KR" dirty="0" smtClean="0"/>
            </a:p>
            <a:p>
              <a:r>
                <a:rPr lang="en-US" altLang="ko-KR" dirty="0" smtClean="0"/>
                <a:t>-Int </a:t>
              </a:r>
              <a:r>
                <a:rPr lang="ko-KR" altLang="en-US" dirty="0" smtClean="0"/>
                <a:t>찍힌 날짜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80935" y="2833752"/>
              <a:ext cx="22061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+stamp </a:t>
              </a:r>
              <a:r>
                <a:rPr lang="ko-KR" altLang="en-US" dirty="0" err="1" smtClean="0"/>
                <a:t>도장복사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smtClean="0"/>
                <a:t>+void </a:t>
              </a:r>
              <a:r>
                <a:rPr lang="ko-KR" altLang="en-US" dirty="0" err="1" smtClean="0"/>
                <a:t>도장지우기</a:t>
              </a:r>
              <a:r>
                <a:rPr lang="en-US" altLang="ko-KR" dirty="0" smtClean="0"/>
                <a:t>()</a:t>
              </a:r>
            </a:p>
            <a:p>
              <a:r>
                <a:rPr lang="en-US" altLang="ko-KR" dirty="0" smtClean="0"/>
                <a:t>+void </a:t>
              </a:r>
              <a:r>
                <a:rPr lang="ko-KR" altLang="en-US" dirty="0" err="1" smtClean="0"/>
                <a:t>낡아가기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57063" y="141054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Class stamp</a:t>
              </a:r>
              <a:endParaRPr lang="ko-KR" altLang="en-US" dirty="0"/>
            </a:p>
          </p:txBody>
        </p:sp>
      </p:grpSp>
      <p:sp>
        <p:nvSpPr>
          <p:cNvPr id="25" name="아래쪽 화살표 24"/>
          <p:cNvSpPr/>
          <p:nvPr/>
        </p:nvSpPr>
        <p:spPr>
          <a:xfrm rot="16200000">
            <a:off x="6197239" y="2794542"/>
            <a:ext cx="262092" cy="949268"/>
          </a:xfrm>
          <a:prstGeom prst="down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5400000">
            <a:off x="5856525" y="2596445"/>
            <a:ext cx="262094" cy="949266"/>
          </a:xfrm>
          <a:prstGeom prst="down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12939" y="261937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5598480" y="257846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69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sangsok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8555" y="672905"/>
            <a:ext cx="570155" cy="49485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0955" y="825305"/>
            <a:ext cx="570155" cy="494852"/>
          </a:xfrm>
          <a:prstGeom prst="rect">
            <a:avLst/>
          </a:prstGeom>
          <a:noFill/>
          <a:ln w="34925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12762" y="903856"/>
            <a:ext cx="248099" cy="248099"/>
          </a:xfrm>
          <a:prstGeom prst="straightConnector1">
            <a:avLst/>
          </a:prstGeom>
          <a:ln w="25400">
            <a:solidFill>
              <a:schemeClr val="tx1">
                <a:alpha val="6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 rot="17990886">
            <a:off x="1833405" y="3378843"/>
            <a:ext cx="1045958" cy="476104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그룹 9"/>
          <p:cNvGrpSpPr>
            <a:grpSpLocks/>
          </p:cNvGrpSpPr>
          <p:nvPr/>
        </p:nvGrpSpPr>
        <p:grpSpPr bwMode="auto">
          <a:xfrm rot="1091921">
            <a:off x="3952507" y="4237247"/>
            <a:ext cx="997245" cy="1081804"/>
            <a:chOff x="2987824" y="2420888"/>
            <a:chExt cx="1539089" cy="2052482"/>
          </a:xfrm>
        </p:grpSpPr>
        <p:pic>
          <p:nvPicPr>
            <p:cNvPr id="11" name="Picture 4" descr="C:\Users\solfa\AppData\Local\Microsoft\Windows\Temporary Internet Files\Content.IE5\GOB5SPAQ\MC900233796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420888"/>
              <a:ext cx="1539089" cy="1878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534071" y="4188738"/>
              <a:ext cx="405695" cy="279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/>
                <a:t>택시</a:t>
              </a:r>
            </a:p>
          </p:txBody>
        </p: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1416166" y="4208285"/>
            <a:ext cx="1205886" cy="1180151"/>
            <a:chOff x="539552" y="2924944"/>
            <a:chExt cx="1827212" cy="1521460"/>
          </a:xfrm>
        </p:grpSpPr>
        <p:pic>
          <p:nvPicPr>
            <p:cNvPr id="14" name="Picture 3" descr="C:\Users\solfa\AppData\Local\Microsoft\Windows\Temporary Internet Files\Content.IE5\M6QMAGG7\MC900318354[1]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924944"/>
              <a:ext cx="1827212" cy="114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116127" y="4076703"/>
              <a:ext cx="646209" cy="369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/>
                <a:t>트럭</a:t>
              </a:r>
            </a:p>
          </p:txBody>
        </p:sp>
      </p:grpSp>
      <p:sp>
        <p:nvSpPr>
          <p:cNvPr id="16" name="오른쪽 화살표 15"/>
          <p:cNvSpPr/>
          <p:nvPr/>
        </p:nvSpPr>
        <p:spPr>
          <a:xfrm rot="3769607" flipH="1">
            <a:off x="3477536" y="3398621"/>
            <a:ext cx="1045959" cy="476104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" name="그룹 52"/>
          <p:cNvGrpSpPr>
            <a:grpSpLocks/>
          </p:cNvGrpSpPr>
          <p:nvPr/>
        </p:nvGrpSpPr>
        <p:grpSpPr bwMode="auto">
          <a:xfrm>
            <a:off x="2395948" y="2150868"/>
            <a:ext cx="1466916" cy="1043807"/>
            <a:chOff x="1762125" y="1196975"/>
            <a:chExt cx="2533650" cy="1802304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62125" y="1196975"/>
              <a:ext cx="2533650" cy="157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1770063" y="1196975"/>
              <a:ext cx="2522538" cy="1579563"/>
            </a:xfrm>
            <a:custGeom>
              <a:avLst/>
              <a:gdLst>
                <a:gd name="T0" fmla="*/ 2147483647 w 3179"/>
                <a:gd name="T1" fmla="*/ 2147483647 h 1990"/>
                <a:gd name="T2" fmla="*/ 2147483647 w 3179"/>
                <a:gd name="T3" fmla="*/ 2147483647 h 1990"/>
                <a:gd name="T4" fmla="*/ 2147483647 w 3179"/>
                <a:gd name="T5" fmla="*/ 2147483647 h 1990"/>
                <a:gd name="T6" fmla="*/ 2147483647 w 3179"/>
                <a:gd name="T7" fmla="*/ 2147483647 h 1990"/>
                <a:gd name="T8" fmla="*/ 2147483647 w 3179"/>
                <a:gd name="T9" fmla="*/ 2147483647 h 1990"/>
                <a:gd name="T10" fmla="*/ 2147483647 w 3179"/>
                <a:gd name="T11" fmla="*/ 2147483647 h 1990"/>
                <a:gd name="T12" fmla="*/ 2147483647 w 3179"/>
                <a:gd name="T13" fmla="*/ 2147483647 h 1990"/>
                <a:gd name="T14" fmla="*/ 2147483647 w 3179"/>
                <a:gd name="T15" fmla="*/ 2147483647 h 1990"/>
                <a:gd name="T16" fmla="*/ 2147483647 w 3179"/>
                <a:gd name="T17" fmla="*/ 2147483647 h 1990"/>
                <a:gd name="T18" fmla="*/ 2147483647 w 3179"/>
                <a:gd name="T19" fmla="*/ 2147483647 h 1990"/>
                <a:gd name="T20" fmla="*/ 2147483647 w 3179"/>
                <a:gd name="T21" fmla="*/ 2147483647 h 1990"/>
                <a:gd name="T22" fmla="*/ 2147483647 w 3179"/>
                <a:gd name="T23" fmla="*/ 2147483647 h 1990"/>
                <a:gd name="T24" fmla="*/ 2147483647 w 3179"/>
                <a:gd name="T25" fmla="*/ 2147483647 h 1990"/>
                <a:gd name="T26" fmla="*/ 2147483647 w 3179"/>
                <a:gd name="T27" fmla="*/ 0 h 1990"/>
                <a:gd name="T28" fmla="*/ 2147483647 w 3179"/>
                <a:gd name="T29" fmla="*/ 2147483647 h 1990"/>
                <a:gd name="T30" fmla="*/ 2147483647 w 3179"/>
                <a:gd name="T31" fmla="*/ 2147483647 h 1990"/>
                <a:gd name="T32" fmla="*/ 2147483647 w 3179"/>
                <a:gd name="T33" fmla="*/ 2147483647 h 1990"/>
                <a:gd name="T34" fmla="*/ 2147483647 w 3179"/>
                <a:gd name="T35" fmla="*/ 2147483647 h 1990"/>
                <a:gd name="T36" fmla="*/ 2147483647 w 3179"/>
                <a:gd name="T37" fmla="*/ 2147483647 h 1990"/>
                <a:gd name="T38" fmla="*/ 2147483647 w 3179"/>
                <a:gd name="T39" fmla="*/ 2147483647 h 1990"/>
                <a:gd name="T40" fmla="*/ 2147483647 w 3179"/>
                <a:gd name="T41" fmla="*/ 2147483647 h 1990"/>
                <a:gd name="T42" fmla="*/ 2147483647 w 3179"/>
                <a:gd name="T43" fmla="*/ 2147483647 h 1990"/>
                <a:gd name="T44" fmla="*/ 2147483647 w 3179"/>
                <a:gd name="T45" fmla="*/ 2147483647 h 1990"/>
                <a:gd name="T46" fmla="*/ 2147483647 w 3179"/>
                <a:gd name="T47" fmla="*/ 2147483647 h 1990"/>
                <a:gd name="T48" fmla="*/ 2147483647 w 3179"/>
                <a:gd name="T49" fmla="*/ 2147483647 h 1990"/>
                <a:gd name="T50" fmla="*/ 2147483647 w 3179"/>
                <a:gd name="T51" fmla="*/ 2147483647 h 1990"/>
                <a:gd name="T52" fmla="*/ 2147483647 w 3179"/>
                <a:gd name="T53" fmla="*/ 2147483647 h 1990"/>
                <a:gd name="T54" fmla="*/ 2147483647 w 3179"/>
                <a:gd name="T55" fmla="*/ 2147483647 h 1990"/>
                <a:gd name="T56" fmla="*/ 2147483647 w 3179"/>
                <a:gd name="T57" fmla="*/ 2147483647 h 1990"/>
                <a:gd name="T58" fmla="*/ 2147483647 w 3179"/>
                <a:gd name="T59" fmla="*/ 2147483647 h 1990"/>
                <a:gd name="T60" fmla="*/ 2147483647 w 3179"/>
                <a:gd name="T61" fmla="*/ 2147483647 h 1990"/>
                <a:gd name="T62" fmla="*/ 2147483647 w 3179"/>
                <a:gd name="T63" fmla="*/ 2147483647 h 1990"/>
                <a:gd name="T64" fmla="*/ 2147483647 w 3179"/>
                <a:gd name="T65" fmla="*/ 2147483647 h 1990"/>
                <a:gd name="T66" fmla="*/ 2147483647 w 3179"/>
                <a:gd name="T67" fmla="*/ 2147483647 h 1990"/>
                <a:gd name="T68" fmla="*/ 2147483647 w 3179"/>
                <a:gd name="T69" fmla="*/ 2147483647 h 1990"/>
                <a:gd name="T70" fmla="*/ 2147483647 w 3179"/>
                <a:gd name="T71" fmla="*/ 2147483647 h 1990"/>
                <a:gd name="T72" fmla="*/ 2147483647 w 3179"/>
                <a:gd name="T73" fmla="*/ 2147483647 h 1990"/>
                <a:gd name="T74" fmla="*/ 2147483647 w 3179"/>
                <a:gd name="T75" fmla="*/ 2147483647 h 1990"/>
                <a:gd name="T76" fmla="*/ 2147483647 w 3179"/>
                <a:gd name="T77" fmla="*/ 2147483647 h 1990"/>
                <a:gd name="T78" fmla="*/ 2147483647 w 3179"/>
                <a:gd name="T79" fmla="*/ 2147483647 h 1990"/>
                <a:gd name="T80" fmla="*/ 2147483647 w 3179"/>
                <a:gd name="T81" fmla="*/ 2147483647 h 1990"/>
                <a:gd name="T82" fmla="*/ 2147483647 w 3179"/>
                <a:gd name="T83" fmla="*/ 2147483647 h 1990"/>
                <a:gd name="T84" fmla="*/ 2147483647 w 3179"/>
                <a:gd name="T85" fmla="*/ 2147483647 h 1990"/>
                <a:gd name="T86" fmla="*/ 2147483647 w 3179"/>
                <a:gd name="T87" fmla="*/ 2147483647 h 1990"/>
                <a:gd name="T88" fmla="*/ 2147483647 w 3179"/>
                <a:gd name="T89" fmla="*/ 2147483647 h 1990"/>
                <a:gd name="T90" fmla="*/ 2147483647 w 3179"/>
                <a:gd name="T91" fmla="*/ 2147483647 h 1990"/>
                <a:gd name="T92" fmla="*/ 2147483647 w 3179"/>
                <a:gd name="T93" fmla="*/ 2147483647 h 1990"/>
                <a:gd name="T94" fmla="*/ 2147483647 w 3179"/>
                <a:gd name="T95" fmla="*/ 2147483647 h 1990"/>
                <a:gd name="T96" fmla="*/ 2147483647 w 3179"/>
                <a:gd name="T97" fmla="*/ 2147483647 h 1990"/>
                <a:gd name="T98" fmla="*/ 2147483647 w 3179"/>
                <a:gd name="T99" fmla="*/ 2147483647 h 1990"/>
                <a:gd name="T100" fmla="*/ 2147483647 w 3179"/>
                <a:gd name="T101" fmla="*/ 2147483647 h 1990"/>
                <a:gd name="T102" fmla="*/ 2147483647 w 3179"/>
                <a:gd name="T103" fmla="*/ 2147483647 h 1990"/>
                <a:gd name="T104" fmla="*/ 2147483647 w 3179"/>
                <a:gd name="T105" fmla="*/ 2147483647 h 1990"/>
                <a:gd name="T106" fmla="*/ 2147483647 w 3179"/>
                <a:gd name="T107" fmla="*/ 2147483647 h 1990"/>
                <a:gd name="T108" fmla="*/ 2147483647 w 3179"/>
                <a:gd name="T109" fmla="*/ 2147483647 h 1990"/>
                <a:gd name="T110" fmla="*/ 2147483647 w 3179"/>
                <a:gd name="T111" fmla="*/ 2147483647 h 1990"/>
                <a:gd name="T112" fmla="*/ 2147483647 w 3179"/>
                <a:gd name="T113" fmla="*/ 2147483647 h 1990"/>
                <a:gd name="T114" fmla="*/ 2147483647 w 3179"/>
                <a:gd name="T115" fmla="*/ 2147483647 h 1990"/>
                <a:gd name="T116" fmla="*/ 2147483647 w 3179"/>
                <a:gd name="T117" fmla="*/ 2147483647 h 1990"/>
                <a:gd name="T118" fmla="*/ 2147483647 w 3179"/>
                <a:gd name="T119" fmla="*/ 2147483647 h 1990"/>
                <a:gd name="T120" fmla="*/ 2147483647 w 3179"/>
                <a:gd name="T121" fmla="*/ 2147483647 h 19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79" h="1990">
                  <a:moveTo>
                    <a:pt x="3179" y="1292"/>
                  </a:moveTo>
                  <a:lnTo>
                    <a:pt x="3177" y="1255"/>
                  </a:lnTo>
                  <a:lnTo>
                    <a:pt x="3174" y="1217"/>
                  </a:lnTo>
                  <a:lnTo>
                    <a:pt x="3168" y="1179"/>
                  </a:lnTo>
                  <a:lnTo>
                    <a:pt x="3158" y="1143"/>
                  </a:lnTo>
                  <a:lnTo>
                    <a:pt x="3147" y="1110"/>
                  </a:lnTo>
                  <a:lnTo>
                    <a:pt x="3133" y="1078"/>
                  </a:lnTo>
                  <a:lnTo>
                    <a:pt x="3115" y="1053"/>
                  </a:lnTo>
                  <a:lnTo>
                    <a:pt x="3094" y="1032"/>
                  </a:lnTo>
                  <a:lnTo>
                    <a:pt x="3058" y="1007"/>
                  </a:lnTo>
                  <a:lnTo>
                    <a:pt x="3018" y="982"/>
                  </a:lnTo>
                  <a:lnTo>
                    <a:pt x="2975" y="956"/>
                  </a:lnTo>
                  <a:lnTo>
                    <a:pt x="2928" y="932"/>
                  </a:lnTo>
                  <a:lnTo>
                    <a:pt x="2881" y="910"/>
                  </a:lnTo>
                  <a:lnTo>
                    <a:pt x="2828" y="888"/>
                  </a:lnTo>
                  <a:lnTo>
                    <a:pt x="2774" y="868"/>
                  </a:lnTo>
                  <a:lnTo>
                    <a:pt x="2718" y="847"/>
                  </a:lnTo>
                  <a:lnTo>
                    <a:pt x="2659" y="828"/>
                  </a:lnTo>
                  <a:lnTo>
                    <a:pt x="2597" y="811"/>
                  </a:lnTo>
                  <a:lnTo>
                    <a:pt x="2533" y="793"/>
                  </a:lnTo>
                  <a:lnTo>
                    <a:pt x="2466" y="777"/>
                  </a:lnTo>
                  <a:lnTo>
                    <a:pt x="2398" y="763"/>
                  </a:lnTo>
                  <a:lnTo>
                    <a:pt x="2327" y="749"/>
                  </a:lnTo>
                  <a:lnTo>
                    <a:pt x="2256" y="736"/>
                  </a:lnTo>
                  <a:lnTo>
                    <a:pt x="2181" y="725"/>
                  </a:lnTo>
                  <a:lnTo>
                    <a:pt x="2176" y="638"/>
                  </a:lnTo>
                  <a:lnTo>
                    <a:pt x="2028" y="638"/>
                  </a:lnTo>
                  <a:lnTo>
                    <a:pt x="2040" y="863"/>
                  </a:lnTo>
                  <a:lnTo>
                    <a:pt x="2034" y="864"/>
                  </a:lnTo>
                  <a:lnTo>
                    <a:pt x="2028" y="866"/>
                  </a:lnTo>
                  <a:lnTo>
                    <a:pt x="2021" y="868"/>
                  </a:lnTo>
                  <a:lnTo>
                    <a:pt x="2015" y="869"/>
                  </a:lnTo>
                  <a:lnTo>
                    <a:pt x="2009" y="872"/>
                  </a:lnTo>
                  <a:lnTo>
                    <a:pt x="2002" y="874"/>
                  </a:lnTo>
                  <a:lnTo>
                    <a:pt x="1994" y="875"/>
                  </a:lnTo>
                  <a:lnTo>
                    <a:pt x="1988" y="877"/>
                  </a:lnTo>
                  <a:lnTo>
                    <a:pt x="2001" y="871"/>
                  </a:lnTo>
                  <a:lnTo>
                    <a:pt x="1934" y="760"/>
                  </a:lnTo>
                  <a:lnTo>
                    <a:pt x="1916" y="613"/>
                  </a:lnTo>
                  <a:lnTo>
                    <a:pt x="1932" y="598"/>
                  </a:lnTo>
                  <a:lnTo>
                    <a:pt x="1946" y="583"/>
                  </a:lnTo>
                  <a:lnTo>
                    <a:pt x="1961" y="565"/>
                  </a:lnTo>
                  <a:lnTo>
                    <a:pt x="1973" y="546"/>
                  </a:lnTo>
                  <a:lnTo>
                    <a:pt x="1986" y="526"/>
                  </a:lnTo>
                  <a:lnTo>
                    <a:pt x="1997" y="503"/>
                  </a:lnTo>
                  <a:lnTo>
                    <a:pt x="2007" y="480"/>
                  </a:lnTo>
                  <a:lnTo>
                    <a:pt x="2016" y="456"/>
                  </a:lnTo>
                  <a:lnTo>
                    <a:pt x="2028" y="638"/>
                  </a:lnTo>
                  <a:lnTo>
                    <a:pt x="2176" y="638"/>
                  </a:lnTo>
                  <a:lnTo>
                    <a:pt x="2162" y="370"/>
                  </a:lnTo>
                  <a:lnTo>
                    <a:pt x="2160" y="359"/>
                  </a:lnTo>
                  <a:lnTo>
                    <a:pt x="2155" y="348"/>
                  </a:lnTo>
                  <a:lnTo>
                    <a:pt x="2149" y="339"/>
                  </a:lnTo>
                  <a:lnTo>
                    <a:pt x="2141" y="329"/>
                  </a:lnTo>
                  <a:lnTo>
                    <a:pt x="2131" y="321"/>
                  </a:lnTo>
                  <a:lnTo>
                    <a:pt x="2122" y="317"/>
                  </a:lnTo>
                  <a:lnTo>
                    <a:pt x="2109" y="313"/>
                  </a:lnTo>
                  <a:lnTo>
                    <a:pt x="2098" y="312"/>
                  </a:lnTo>
                  <a:lnTo>
                    <a:pt x="2069" y="312"/>
                  </a:lnTo>
                  <a:lnTo>
                    <a:pt x="2061" y="312"/>
                  </a:lnTo>
                  <a:lnTo>
                    <a:pt x="2053" y="313"/>
                  </a:lnTo>
                  <a:lnTo>
                    <a:pt x="2047" y="317"/>
                  </a:lnTo>
                  <a:lnTo>
                    <a:pt x="2039" y="320"/>
                  </a:lnTo>
                  <a:lnTo>
                    <a:pt x="2039" y="318"/>
                  </a:lnTo>
                  <a:lnTo>
                    <a:pt x="2036" y="287"/>
                  </a:lnTo>
                  <a:lnTo>
                    <a:pt x="2029" y="255"/>
                  </a:lnTo>
                  <a:lnTo>
                    <a:pt x="2020" y="225"/>
                  </a:lnTo>
                  <a:lnTo>
                    <a:pt x="2009" y="196"/>
                  </a:lnTo>
                  <a:lnTo>
                    <a:pt x="1994" y="168"/>
                  </a:lnTo>
                  <a:lnTo>
                    <a:pt x="1977" y="142"/>
                  </a:lnTo>
                  <a:lnTo>
                    <a:pt x="1956" y="117"/>
                  </a:lnTo>
                  <a:lnTo>
                    <a:pt x="1934" y="93"/>
                  </a:lnTo>
                  <a:lnTo>
                    <a:pt x="1908" y="73"/>
                  </a:lnTo>
                  <a:lnTo>
                    <a:pt x="1881" y="54"/>
                  </a:lnTo>
                  <a:lnTo>
                    <a:pt x="1854" y="38"/>
                  </a:lnTo>
                  <a:lnTo>
                    <a:pt x="1825" y="24"/>
                  </a:lnTo>
                  <a:lnTo>
                    <a:pt x="1795" y="14"/>
                  </a:lnTo>
                  <a:lnTo>
                    <a:pt x="1765" y="6"/>
                  </a:lnTo>
                  <a:lnTo>
                    <a:pt x="1733" y="2"/>
                  </a:lnTo>
                  <a:lnTo>
                    <a:pt x="1701" y="0"/>
                  </a:lnTo>
                  <a:lnTo>
                    <a:pt x="1671" y="2"/>
                  </a:lnTo>
                  <a:lnTo>
                    <a:pt x="1642" y="5"/>
                  </a:lnTo>
                  <a:lnTo>
                    <a:pt x="1613" y="13"/>
                  </a:lnTo>
                  <a:lnTo>
                    <a:pt x="1586" y="21"/>
                  </a:lnTo>
                  <a:lnTo>
                    <a:pt x="1560" y="33"/>
                  </a:lnTo>
                  <a:lnTo>
                    <a:pt x="1537" y="46"/>
                  </a:lnTo>
                  <a:lnTo>
                    <a:pt x="1514" y="62"/>
                  </a:lnTo>
                  <a:lnTo>
                    <a:pt x="1494" y="81"/>
                  </a:lnTo>
                  <a:lnTo>
                    <a:pt x="1473" y="100"/>
                  </a:lnTo>
                  <a:lnTo>
                    <a:pt x="1457" y="122"/>
                  </a:lnTo>
                  <a:lnTo>
                    <a:pt x="1441" y="144"/>
                  </a:lnTo>
                  <a:lnTo>
                    <a:pt x="1428" y="169"/>
                  </a:lnTo>
                  <a:lnTo>
                    <a:pt x="1417" y="195"/>
                  </a:lnTo>
                  <a:lnTo>
                    <a:pt x="1409" y="222"/>
                  </a:lnTo>
                  <a:lnTo>
                    <a:pt x="1403" y="250"/>
                  </a:lnTo>
                  <a:lnTo>
                    <a:pt x="1399" y="280"/>
                  </a:lnTo>
                  <a:lnTo>
                    <a:pt x="1368" y="307"/>
                  </a:lnTo>
                  <a:lnTo>
                    <a:pt x="1331" y="340"/>
                  </a:lnTo>
                  <a:lnTo>
                    <a:pt x="1291" y="378"/>
                  </a:lnTo>
                  <a:lnTo>
                    <a:pt x="1253" y="418"/>
                  </a:lnTo>
                  <a:lnTo>
                    <a:pt x="1218" y="458"/>
                  </a:lnTo>
                  <a:lnTo>
                    <a:pt x="1191" y="496"/>
                  </a:lnTo>
                  <a:lnTo>
                    <a:pt x="1173" y="530"/>
                  </a:lnTo>
                  <a:lnTo>
                    <a:pt x="1170" y="560"/>
                  </a:lnTo>
                  <a:lnTo>
                    <a:pt x="1173" y="572"/>
                  </a:lnTo>
                  <a:lnTo>
                    <a:pt x="1178" y="581"/>
                  </a:lnTo>
                  <a:lnTo>
                    <a:pt x="1186" y="589"/>
                  </a:lnTo>
                  <a:lnTo>
                    <a:pt x="1195" y="595"/>
                  </a:lnTo>
                  <a:lnTo>
                    <a:pt x="1210" y="602"/>
                  </a:lnTo>
                  <a:lnTo>
                    <a:pt x="1224" y="608"/>
                  </a:lnTo>
                  <a:lnTo>
                    <a:pt x="1242" y="613"/>
                  </a:lnTo>
                  <a:lnTo>
                    <a:pt x="1259" y="617"/>
                  </a:lnTo>
                  <a:lnTo>
                    <a:pt x="1277" y="622"/>
                  </a:lnTo>
                  <a:lnTo>
                    <a:pt x="1296" y="625"/>
                  </a:lnTo>
                  <a:lnTo>
                    <a:pt x="1315" y="630"/>
                  </a:lnTo>
                  <a:lnTo>
                    <a:pt x="1334" y="632"/>
                  </a:lnTo>
                  <a:lnTo>
                    <a:pt x="1352" y="635"/>
                  </a:lnTo>
                  <a:lnTo>
                    <a:pt x="1371" y="636"/>
                  </a:lnTo>
                  <a:lnTo>
                    <a:pt x="1388" y="640"/>
                  </a:lnTo>
                  <a:lnTo>
                    <a:pt x="1404" y="641"/>
                  </a:lnTo>
                  <a:lnTo>
                    <a:pt x="1420" y="641"/>
                  </a:lnTo>
                  <a:lnTo>
                    <a:pt x="1435" y="643"/>
                  </a:lnTo>
                  <a:lnTo>
                    <a:pt x="1447" y="644"/>
                  </a:lnTo>
                  <a:lnTo>
                    <a:pt x="1458" y="644"/>
                  </a:lnTo>
                  <a:lnTo>
                    <a:pt x="1476" y="798"/>
                  </a:lnTo>
                  <a:lnTo>
                    <a:pt x="1476" y="803"/>
                  </a:lnTo>
                  <a:lnTo>
                    <a:pt x="1465" y="799"/>
                  </a:lnTo>
                  <a:lnTo>
                    <a:pt x="1455" y="796"/>
                  </a:lnTo>
                  <a:lnTo>
                    <a:pt x="1444" y="796"/>
                  </a:lnTo>
                  <a:lnTo>
                    <a:pt x="1433" y="799"/>
                  </a:lnTo>
                  <a:lnTo>
                    <a:pt x="1427" y="801"/>
                  </a:lnTo>
                  <a:lnTo>
                    <a:pt x="1422" y="803"/>
                  </a:lnTo>
                  <a:lnTo>
                    <a:pt x="1417" y="804"/>
                  </a:lnTo>
                  <a:lnTo>
                    <a:pt x="1414" y="806"/>
                  </a:lnTo>
                  <a:lnTo>
                    <a:pt x="1321" y="679"/>
                  </a:lnTo>
                  <a:lnTo>
                    <a:pt x="1320" y="678"/>
                  </a:lnTo>
                  <a:lnTo>
                    <a:pt x="1313" y="673"/>
                  </a:lnTo>
                  <a:lnTo>
                    <a:pt x="1305" y="668"/>
                  </a:lnTo>
                  <a:lnTo>
                    <a:pt x="1297" y="665"/>
                  </a:lnTo>
                  <a:lnTo>
                    <a:pt x="1286" y="662"/>
                  </a:lnTo>
                  <a:lnTo>
                    <a:pt x="1277" y="662"/>
                  </a:lnTo>
                  <a:lnTo>
                    <a:pt x="1266" y="665"/>
                  </a:lnTo>
                  <a:lnTo>
                    <a:pt x="1254" y="668"/>
                  </a:lnTo>
                  <a:lnTo>
                    <a:pt x="1243" y="676"/>
                  </a:lnTo>
                  <a:lnTo>
                    <a:pt x="1227" y="697"/>
                  </a:lnTo>
                  <a:lnTo>
                    <a:pt x="1222" y="717"/>
                  </a:lnTo>
                  <a:lnTo>
                    <a:pt x="1226" y="736"/>
                  </a:lnTo>
                  <a:lnTo>
                    <a:pt x="1232" y="750"/>
                  </a:lnTo>
                  <a:lnTo>
                    <a:pt x="1235" y="755"/>
                  </a:lnTo>
                  <a:lnTo>
                    <a:pt x="1243" y="765"/>
                  </a:lnTo>
                  <a:lnTo>
                    <a:pt x="1254" y="780"/>
                  </a:lnTo>
                  <a:lnTo>
                    <a:pt x="1269" y="799"/>
                  </a:lnTo>
                  <a:lnTo>
                    <a:pt x="1283" y="818"/>
                  </a:lnTo>
                  <a:lnTo>
                    <a:pt x="1299" y="839"/>
                  </a:lnTo>
                  <a:lnTo>
                    <a:pt x="1312" y="856"/>
                  </a:lnTo>
                  <a:lnTo>
                    <a:pt x="1323" y="871"/>
                  </a:lnTo>
                  <a:lnTo>
                    <a:pt x="1288" y="861"/>
                  </a:lnTo>
                  <a:lnTo>
                    <a:pt x="1258" y="850"/>
                  </a:lnTo>
                  <a:lnTo>
                    <a:pt x="1230" y="837"/>
                  </a:lnTo>
                  <a:lnTo>
                    <a:pt x="1208" y="825"/>
                  </a:lnTo>
                  <a:lnTo>
                    <a:pt x="1191" y="812"/>
                  </a:lnTo>
                  <a:lnTo>
                    <a:pt x="1176" y="798"/>
                  </a:lnTo>
                  <a:lnTo>
                    <a:pt x="1168" y="784"/>
                  </a:lnTo>
                  <a:lnTo>
                    <a:pt x="1165" y="768"/>
                  </a:lnTo>
                  <a:lnTo>
                    <a:pt x="1163" y="757"/>
                  </a:lnTo>
                  <a:lnTo>
                    <a:pt x="1163" y="747"/>
                  </a:lnTo>
                  <a:lnTo>
                    <a:pt x="1163" y="738"/>
                  </a:lnTo>
                  <a:lnTo>
                    <a:pt x="1165" y="728"/>
                  </a:lnTo>
                  <a:lnTo>
                    <a:pt x="1167" y="701"/>
                  </a:lnTo>
                  <a:lnTo>
                    <a:pt x="1141" y="704"/>
                  </a:lnTo>
                  <a:lnTo>
                    <a:pt x="1093" y="709"/>
                  </a:lnTo>
                  <a:lnTo>
                    <a:pt x="1045" y="716"/>
                  </a:lnTo>
                  <a:lnTo>
                    <a:pt x="998" y="720"/>
                  </a:lnTo>
                  <a:lnTo>
                    <a:pt x="951" y="728"/>
                  </a:lnTo>
                  <a:lnTo>
                    <a:pt x="905" y="735"/>
                  </a:lnTo>
                  <a:lnTo>
                    <a:pt x="861" y="742"/>
                  </a:lnTo>
                  <a:lnTo>
                    <a:pt x="817" y="750"/>
                  </a:lnTo>
                  <a:lnTo>
                    <a:pt x="773" y="758"/>
                  </a:lnTo>
                  <a:lnTo>
                    <a:pt x="731" y="768"/>
                  </a:lnTo>
                  <a:lnTo>
                    <a:pt x="690" y="777"/>
                  </a:lnTo>
                  <a:lnTo>
                    <a:pt x="648" y="787"/>
                  </a:lnTo>
                  <a:lnTo>
                    <a:pt x="609" y="798"/>
                  </a:lnTo>
                  <a:lnTo>
                    <a:pt x="569" y="807"/>
                  </a:lnTo>
                  <a:lnTo>
                    <a:pt x="532" y="818"/>
                  </a:lnTo>
                  <a:lnTo>
                    <a:pt x="494" y="831"/>
                  </a:lnTo>
                  <a:lnTo>
                    <a:pt x="459" y="842"/>
                  </a:lnTo>
                  <a:lnTo>
                    <a:pt x="424" y="855"/>
                  </a:lnTo>
                  <a:lnTo>
                    <a:pt x="389" y="868"/>
                  </a:lnTo>
                  <a:lnTo>
                    <a:pt x="357" y="880"/>
                  </a:lnTo>
                  <a:lnTo>
                    <a:pt x="325" y="894"/>
                  </a:lnTo>
                  <a:lnTo>
                    <a:pt x="293" y="909"/>
                  </a:lnTo>
                  <a:lnTo>
                    <a:pt x="264" y="923"/>
                  </a:lnTo>
                  <a:lnTo>
                    <a:pt x="236" y="937"/>
                  </a:lnTo>
                  <a:lnTo>
                    <a:pt x="208" y="951"/>
                  </a:lnTo>
                  <a:lnTo>
                    <a:pt x="183" y="967"/>
                  </a:lnTo>
                  <a:lnTo>
                    <a:pt x="157" y="983"/>
                  </a:lnTo>
                  <a:lnTo>
                    <a:pt x="133" y="999"/>
                  </a:lnTo>
                  <a:lnTo>
                    <a:pt x="111" y="1015"/>
                  </a:lnTo>
                  <a:lnTo>
                    <a:pt x="90" y="1032"/>
                  </a:lnTo>
                  <a:lnTo>
                    <a:pt x="71" y="1048"/>
                  </a:lnTo>
                  <a:lnTo>
                    <a:pt x="54" y="1065"/>
                  </a:lnTo>
                  <a:lnTo>
                    <a:pt x="36" y="1083"/>
                  </a:lnTo>
                  <a:lnTo>
                    <a:pt x="11" y="1132"/>
                  </a:lnTo>
                  <a:lnTo>
                    <a:pt x="0" y="1195"/>
                  </a:lnTo>
                  <a:lnTo>
                    <a:pt x="0" y="1255"/>
                  </a:lnTo>
                  <a:lnTo>
                    <a:pt x="1" y="1298"/>
                  </a:lnTo>
                  <a:lnTo>
                    <a:pt x="4" y="1331"/>
                  </a:lnTo>
                  <a:lnTo>
                    <a:pt x="11" y="1366"/>
                  </a:lnTo>
                  <a:lnTo>
                    <a:pt x="19" y="1401"/>
                  </a:lnTo>
                  <a:lnTo>
                    <a:pt x="28" y="1434"/>
                  </a:lnTo>
                  <a:lnTo>
                    <a:pt x="39" y="1466"/>
                  </a:lnTo>
                  <a:lnTo>
                    <a:pt x="54" y="1494"/>
                  </a:lnTo>
                  <a:lnTo>
                    <a:pt x="70" y="1520"/>
                  </a:lnTo>
                  <a:lnTo>
                    <a:pt x="87" y="1539"/>
                  </a:lnTo>
                  <a:lnTo>
                    <a:pt x="110" y="1556"/>
                  </a:lnTo>
                  <a:lnTo>
                    <a:pt x="133" y="1574"/>
                  </a:lnTo>
                  <a:lnTo>
                    <a:pt x="161" y="1589"/>
                  </a:lnTo>
                  <a:lnTo>
                    <a:pt x="188" y="1604"/>
                  </a:lnTo>
                  <a:lnTo>
                    <a:pt x="218" y="1616"/>
                  </a:lnTo>
                  <a:lnTo>
                    <a:pt x="250" y="1629"/>
                  </a:lnTo>
                  <a:lnTo>
                    <a:pt x="283" y="1640"/>
                  </a:lnTo>
                  <a:lnTo>
                    <a:pt x="318" y="1650"/>
                  </a:lnTo>
                  <a:lnTo>
                    <a:pt x="330" y="1678"/>
                  </a:lnTo>
                  <a:lnTo>
                    <a:pt x="341" y="1705"/>
                  </a:lnTo>
                  <a:lnTo>
                    <a:pt x="355" y="1732"/>
                  </a:lnTo>
                  <a:lnTo>
                    <a:pt x="371" y="1759"/>
                  </a:lnTo>
                  <a:lnTo>
                    <a:pt x="389" y="1784"/>
                  </a:lnTo>
                  <a:lnTo>
                    <a:pt x="406" y="1808"/>
                  </a:lnTo>
                  <a:lnTo>
                    <a:pt x="427" y="1832"/>
                  </a:lnTo>
                  <a:lnTo>
                    <a:pt x="449" y="1854"/>
                  </a:lnTo>
                  <a:lnTo>
                    <a:pt x="467" y="1870"/>
                  </a:lnTo>
                  <a:lnTo>
                    <a:pt x="486" y="1886"/>
                  </a:lnTo>
                  <a:lnTo>
                    <a:pt x="505" y="1900"/>
                  </a:lnTo>
                  <a:lnTo>
                    <a:pt x="524" y="1912"/>
                  </a:lnTo>
                  <a:lnTo>
                    <a:pt x="545" y="1925"/>
                  </a:lnTo>
                  <a:lnTo>
                    <a:pt x="566" y="1936"/>
                  </a:lnTo>
                  <a:lnTo>
                    <a:pt x="586" y="1946"/>
                  </a:lnTo>
                  <a:lnTo>
                    <a:pt x="609" y="1955"/>
                  </a:lnTo>
                  <a:lnTo>
                    <a:pt x="629" y="1963"/>
                  </a:lnTo>
                  <a:lnTo>
                    <a:pt x="652" y="1971"/>
                  </a:lnTo>
                  <a:lnTo>
                    <a:pt x="674" y="1976"/>
                  </a:lnTo>
                  <a:lnTo>
                    <a:pt x="698" y="1981"/>
                  </a:lnTo>
                  <a:lnTo>
                    <a:pt x="720" y="1985"/>
                  </a:lnTo>
                  <a:lnTo>
                    <a:pt x="744" y="1988"/>
                  </a:lnTo>
                  <a:lnTo>
                    <a:pt x="766" y="1990"/>
                  </a:lnTo>
                  <a:lnTo>
                    <a:pt x="790" y="1990"/>
                  </a:lnTo>
                  <a:lnTo>
                    <a:pt x="814" y="1990"/>
                  </a:lnTo>
                  <a:lnTo>
                    <a:pt x="837" y="1988"/>
                  </a:lnTo>
                  <a:lnTo>
                    <a:pt x="861" y="1985"/>
                  </a:lnTo>
                  <a:lnTo>
                    <a:pt x="883" y="1981"/>
                  </a:lnTo>
                  <a:lnTo>
                    <a:pt x="905" y="1976"/>
                  </a:lnTo>
                  <a:lnTo>
                    <a:pt x="926" y="1971"/>
                  </a:lnTo>
                  <a:lnTo>
                    <a:pt x="948" y="1963"/>
                  </a:lnTo>
                  <a:lnTo>
                    <a:pt x="969" y="1955"/>
                  </a:lnTo>
                  <a:lnTo>
                    <a:pt x="990" y="1946"/>
                  </a:lnTo>
                  <a:lnTo>
                    <a:pt x="1009" y="1936"/>
                  </a:lnTo>
                  <a:lnTo>
                    <a:pt x="1028" y="1925"/>
                  </a:lnTo>
                  <a:lnTo>
                    <a:pt x="1047" y="1912"/>
                  </a:lnTo>
                  <a:lnTo>
                    <a:pt x="1065" y="1900"/>
                  </a:lnTo>
                  <a:lnTo>
                    <a:pt x="1082" y="1886"/>
                  </a:lnTo>
                  <a:lnTo>
                    <a:pt x="1100" y="1870"/>
                  </a:lnTo>
                  <a:lnTo>
                    <a:pt x="1116" y="1854"/>
                  </a:lnTo>
                  <a:lnTo>
                    <a:pt x="1132" y="1836"/>
                  </a:lnTo>
                  <a:lnTo>
                    <a:pt x="1148" y="1817"/>
                  </a:lnTo>
                  <a:lnTo>
                    <a:pt x="1160" y="1797"/>
                  </a:lnTo>
                  <a:lnTo>
                    <a:pt x="1175" y="1776"/>
                  </a:lnTo>
                  <a:lnTo>
                    <a:pt x="1186" y="1756"/>
                  </a:lnTo>
                  <a:lnTo>
                    <a:pt x="1195" y="1735"/>
                  </a:lnTo>
                  <a:lnTo>
                    <a:pt x="1205" y="1713"/>
                  </a:lnTo>
                  <a:lnTo>
                    <a:pt x="1213" y="1691"/>
                  </a:lnTo>
                  <a:lnTo>
                    <a:pt x="1238" y="1691"/>
                  </a:lnTo>
                  <a:lnTo>
                    <a:pt x="1264" y="1689"/>
                  </a:lnTo>
                  <a:lnTo>
                    <a:pt x="1289" y="1689"/>
                  </a:lnTo>
                  <a:lnTo>
                    <a:pt x="1315" y="1689"/>
                  </a:lnTo>
                  <a:lnTo>
                    <a:pt x="1340" y="1688"/>
                  </a:lnTo>
                  <a:lnTo>
                    <a:pt x="1366" y="1688"/>
                  </a:lnTo>
                  <a:lnTo>
                    <a:pt x="1391" y="1688"/>
                  </a:lnTo>
                  <a:lnTo>
                    <a:pt x="1417" y="1686"/>
                  </a:lnTo>
                  <a:lnTo>
                    <a:pt x="1443" y="1686"/>
                  </a:lnTo>
                  <a:lnTo>
                    <a:pt x="1470" y="1686"/>
                  </a:lnTo>
                  <a:lnTo>
                    <a:pt x="1495" y="1686"/>
                  </a:lnTo>
                  <a:lnTo>
                    <a:pt x="1522" y="1684"/>
                  </a:lnTo>
                  <a:lnTo>
                    <a:pt x="1548" y="1684"/>
                  </a:lnTo>
                  <a:lnTo>
                    <a:pt x="1575" y="1684"/>
                  </a:lnTo>
                  <a:lnTo>
                    <a:pt x="1600" y="1684"/>
                  </a:lnTo>
                  <a:lnTo>
                    <a:pt x="1627" y="1684"/>
                  </a:lnTo>
                  <a:lnTo>
                    <a:pt x="1656" y="1684"/>
                  </a:lnTo>
                  <a:lnTo>
                    <a:pt x="1685" y="1684"/>
                  </a:lnTo>
                  <a:lnTo>
                    <a:pt x="1714" y="1684"/>
                  </a:lnTo>
                  <a:lnTo>
                    <a:pt x="1742" y="1686"/>
                  </a:lnTo>
                  <a:lnTo>
                    <a:pt x="1771" y="1686"/>
                  </a:lnTo>
                  <a:lnTo>
                    <a:pt x="1800" y="1686"/>
                  </a:lnTo>
                  <a:lnTo>
                    <a:pt x="1827" y="1688"/>
                  </a:lnTo>
                  <a:lnTo>
                    <a:pt x="1855" y="1688"/>
                  </a:lnTo>
                  <a:lnTo>
                    <a:pt x="1883" y="1689"/>
                  </a:lnTo>
                  <a:lnTo>
                    <a:pt x="1911" y="1691"/>
                  </a:lnTo>
                  <a:lnTo>
                    <a:pt x="1938" y="1691"/>
                  </a:lnTo>
                  <a:lnTo>
                    <a:pt x="1965" y="1692"/>
                  </a:lnTo>
                  <a:lnTo>
                    <a:pt x="1993" y="1694"/>
                  </a:lnTo>
                  <a:lnTo>
                    <a:pt x="2020" y="1696"/>
                  </a:lnTo>
                  <a:lnTo>
                    <a:pt x="2047" y="1696"/>
                  </a:lnTo>
                  <a:lnTo>
                    <a:pt x="2074" y="1697"/>
                  </a:lnTo>
                  <a:lnTo>
                    <a:pt x="2083" y="1719"/>
                  </a:lnTo>
                  <a:lnTo>
                    <a:pt x="2095" y="1740"/>
                  </a:lnTo>
                  <a:lnTo>
                    <a:pt x="2107" y="1760"/>
                  </a:lnTo>
                  <a:lnTo>
                    <a:pt x="2122" y="1779"/>
                  </a:lnTo>
                  <a:lnTo>
                    <a:pt x="2136" y="1800"/>
                  </a:lnTo>
                  <a:lnTo>
                    <a:pt x="2152" y="1817"/>
                  </a:lnTo>
                  <a:lnTo>
                    <a:pt x="2168" y="1836"/>
                  </a:lnTo>
                  <a:lnTo>
                    <a:pt x="2185" y="1854"/>
                  </a:lnTo>
                  <a:lnTo>
                    <a:pt x="2203" y="1870"/>
                  </a:lnTo>
                  <a:lnTo>
                    <a:pt x="2222" y="1886"/>
                  </a:lnTo>
                  <a:lnTo>
                    <a:pt x="2241" y="1900"/>
                  </a:lnTo>
                  <a:lnTo>
                    <a:pt x="2260" y="1912"/>
                  </a:lnTo>
                  <a:lnTo>
                    <a:pt x="2281" y="1925"/>
                  </a:lnTo>
                  <a:lnTo>
                    <a:pt x="2302" y="1936"/>
                  </a:lnTo>
                  <a:lnTo>
                    <a:pt x="2323" y="1946"/>
                  </a:lnTo>
                  <a:lnTo>
                    <a:pt x="2345" y="1955"/>
                  </a:lnTo>
                  <a:lnTo>
                    <a:pt x="2366" y="1963"/>
                  </a:lnTo>
                  <a:lnTo>
                    <a:pt x="2388" y="1971"/>
                  </a:lnTo>
                  <a:lnTo>
                    <a:pt x="2410" y="1976"/>
                  </a:lnTo>
                  <a:lnTo>
                    <a:pt x="2434" y="1981"/>
                  </a:lnTo>
                  <a:lnTo>
                    <a:pt x="2457" y="1985"/>
                  </a:lnTo>
                  <a:lnTo>
                    <a:pt x="2480" y="1988"/>
                  </a:lnTo>
                  <a:lnTo>
                    <a:pt x="2503" y="1990"/>
                  </a:lnTo>
                  <a:lnTo>
                    <a:pt x="2527" y="1990"/>
                  </a:lnTo>
                  <a:lnTo>
                    <a:pt x="2551" y="1990"/>
                  </a:lnTo>
                  <a:lnTo>
                    <a:pt x="2573" y="1988"/>
                  </a:lnTo>
                  <a:lnTo>
                    <a:pt x="2597" y="1985"/>
                  </a:lnTo>
                  <a:lnTo>
                    <a:pt x="2619" y="1981"/>
                  </a:lnTo>
                  <a:lnTo>
                    <a:pt x="2641" y="1976"/>
                  </a:lnTo>
                  <a:lnTo>
                    <a:pt x="2664" y="1971"/>
                  </a:lnTo>
                  <a:lnTo>
                    <a:pt x="2685" y="1963"/>
                  </a:lnTo>
                  <a:lnTo>
                    <a:pt x="2705" y="1955"/>
                  </a:lnTo>
                  <a:lnTo>
                    <a:pt x="2726" y="1946"/>
                  </a:lnTo>
                  <a:lnTo>
                    <a:pt x="2745" y="1936"/>
                  </a:lnTo>
                  <a:lnTo>
                    <a:pt x="2766" y="1925"/>
                  </a:lnTo>
                  <a:lnTo>
                    <a:pt x="2783" y="1912"/>
                  </a:lnTo>
                  <a:lnTo>
                    <a:pt x="2803" y="1900"/>
                  </a:lnTo>
                  <a:lnTo>
                    <a:pt x="2820" y="1886"/>
                  </a:lnTo>
                  <a:lnTo>
                    <a:pt x="2836" y="1870"/>
                  </a:lnTo>
                  <a:lnTo>
                    <a:pt x="2852" y="1854"/>
                  </a:lnTo>
                  <a:lnTo>
                    <a:pt x="2871" y="1833"/>
                  </a:lnTo>
                  <a:lnTo>
                    <a:pt x="2889" y="1810"/>
                  </a:lnTo>
                  <a:lnTo>
                    <a:pt x="2905" y="1787"/>
                  </a:lnTo>
                  <a:lnTo>
                    <a:pt x="2919" y="1762"/>
                  </a:lnTo>
                  <a:lnTo>
                    <a:pt x="2932" y="1737"/>
                  </a:lnTo>
                  <a:lnTo>
                    <a:pt x="2943" y="1711"/>
                  </a:lnTo>
                  <a:lnTo>
                    <a:pt x="2952" y="1684"/>
                  </a:lnTo>
                  <a:lnTo>
                    <a:pt x="2960" y="1658"/>
                  </a:lnTo>
                  <a:lnTo>
                    <a:pt x="2978" y="1651"/>
                  </a:lnTo>
                  <a:lnTo>
                    <a:pt x="2994" y="1643"/>
                  </a:lnTo>
                  <a:lnTo>
                    <a:pt x="3010" y="1637"/>
                  </a:lnTo>
                  <a:lnTo>
                    <a:pt x="3026" y="1629"/>
                  </a:lnTo>
                  <a:lnTo>
                    <a:pt x="3042" y="1621"/>
                  </a:lnTo>
                  <a:lnTo>
                    <a:pt x="3056" y="1613"/>
                  </a:lnTo>
                  <a:lnTo>
                    <a:pt x="3070" y="1605"/>
                  </a:lnTo>
                  <a:lnTo>
                    <a:pt x="3083" y="1596"/>
                  </a:lnTo>
                  <a:lnTo>
                    <a:pt x="3109" y="1572"/>
                  </a:lnTo>
                  <a:lnTo>
                    <a:pt x="3129" y="1542"/>
                  </a:lnTo>
                  <a:lnTo>
                    <a:pt x="3147" y="1506"/>
                  </a:lnTo>
                  <a:lnTo>
                    <a:pt x="3160" y="1466"/>
                  </a:lnTo>
                  <a:lnTo>
                    <a:pt x="3169" y="1423"/>
                  </a:lnTo>
                  <a:lnTo>
                    <a:pt x="3176" y="1379"/>
                  </a:lnTo>
                  <a:lnTo>
                    <a:pt x="3179" y="1335"/>
                  </a:lnTo>
                  <a:lnTo>
                    <a:pt x="3179" y="1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3516313" y="1808163"/>
              <a:ext cx="708025" cy="254000"/>
            </a:xfrm>
            <a:custGeom>
              <a:avLst/>
              <a:gdLst>
                <a:gd name="T0" fmla="*/ 2147483647 w 891"/>
                <a:gd name="T1" fmla="*/ 2147483647 h 318"/>
                <a:gd name="T2" fmla="*/ 2147483647 w 891"/>
                <a:gd name="T3" fmla="*/ 2147483647 h 318"/>
                <a:gd name="T4" fmla="*/ 2147483647 w 891"/>
                <a:gd name="T5" fmla="*/ 2147483647 h 318"/>
                <a:gd name="T6" fmla="*/ 2147483647 w 891"/>
                <a:gd name="T7" fmla="*/ 2147483647 h 318"/>
                <a:gd name="T8" fmla="*/ 2147483647 w 891"/>
                <a:gd name="T9" fmla="*/ 2147483647 h 318"/>
                <a:gd name="T10" fmla="*/ 2147483647 w 891"/>
                <a:gd name="T11" fmla="*/ 2147483647 h 318"/>
                <a:gd name="T12" fmla="*/ 2147483647 w 891"/>
                <a:gd name="T13" fmla="*/ 2147483647 h 318"/>
                <a:gd name="T14" fmla="*/ 2147483647 w 891"/>
                <a:gd name="T15" fmla="*/ 2147483647 h 318"/>
                <a:gd name="T16" fmla="*/ 2147483647 w 891"/>
                <a:gd name="T17" fmla="*/ 2147483647 h 318"/>
                <a:gd name="T18" fmla="*/ 2147483647 w 891"/>
                <a:gd name="T19" fmla="*/ 2147483647 h 318"/>
                <a:gd name="T20" fmla="*/ 2147483647 w 891"/>
                <a:gd name="T21" fmla="*/ 2147483647 h 318"/>
                <a:gd name="T22" fmla="*/ 2147483647 w 891"/>
                <a:gd name="T23" fmla="*/ 2147483647 h 318"/>
                <a:gd name="T24" fmla="*/ 2147483647 w 891"/>
                <a:gd name="T25" fmla="*/ 2147483647 h 318"/>
                <a:gd name="T26" fmla="*/ 2147483647 w 891"/>
                <a:gd name="T27" fmla="*/ 2147483647 h 318"/>
                <a:gd name="T28" fmla="*/ 2147483647 w 891"/>
                <a:gd name="T29" fmla="*/ 2147483647 h 318"/>
                <a:gd name="T30" fmla="*/ 2147483647 w 891"/>
                <a:gd name="T31" fmla="*/ 2147483647 h 318"/>
                <a:gd name="T32" fmla="*/ 0 w 891"/>
                <a:gd name="T33" fmla="*/ 2147483647 h 318"/>
                <a:gd name="T34" fmla="*/ 2147483647 w 891"/>
                <a:gd name="T35" fmla="*/ 2147483647 h 318"/>
                <a:gd name="T36" fmla="*/ 2147483647 w 891"/>
                <a:gd name="T37" fmla="*/ 2147483647 h 318"/>
                <a:gd name="T38" fmla="*/ 2147483647 w 891"/>
                <a:gd name="T39" fmla="*/ 2147483647 h 318"/>
                <a:gd name="T40" fmla="*/ 2147483647 w 891"/>
                <a:gd name="T41" fmla="*/ 0 h 318"/>
                <a:gd name="T42" fmla="*/ 2147483647 w 891"/>
                <a:gd name="T43" fmla="*/ 2147483647 h 318"/>
                <a:gd name="T44" fmla="*/ 2147483647 w 891"/>
                <a:gd name="T45" fmla="*/ 2147483647 h 318"/>
                <a:gd name="T46" fmla="*/ 2147483647 w 891"/>
                <a:gd name="T47" fmla="*/ 2147483647 h 318"/>
                <a:gd name="T48" fmla="*/ 2147483647 w 891"/>
                <a:gd name="T49" fmla="*/ 2147483647 h 318"/>
                <a:gd name="T50" fmla="*/ 2147483647 w 891"/>
                <a:gd name="T51" fmla="*/ 2147483647 h 318"/>
                <a:gd name="T52" fmla="*/ 2147483647 w 891"/>
                <a:gd name="T53" fmla="*/ 2147483647 h 318"/>
                <a:gd name="T54" fmla="*/ 2147483647 w 891"/>
                <a:gd name="T55" fmla="*/ 2147483647 h 318"/>
                <a:gd name="T56" fmla="*/ 2147483647 w 891"/>
                <a:gd name="T57" fmla="*/ 2147483647 h 318"/>
                <a:gd name="T58" fmla="*/ 2147483647 w 891"/>
                <a:gd name="T59" fmla="*/ 2147483647 h 318"/>
                <a:gd name="T60" fmla="*/ 2147483647 w 891"/>
                <a:gd name="T61" fmla="*/ 2147483647 h 318"/>
                <a:gd name="T62" fmla="*/ 2147483647 w 891"/>
                <a:gd name="T63" fmla="*/ 2147483647 h 318"/>
                <a:gd name="T64" fmla="*/ 2147483647 w 891"/>
                <a:gd name="T65" fmla="*/ 2147483647 h 318"/>
                <a:gd name="T66" fmla="*/ 2147483647 w 891"/>
                <a:gd name="T67" fmla="*/ 2147483647 h 318"/>
                <a:gd name="T68" fmla="*/ 2147483647 w 891"/>
                <a:gd name="T69" fmla="*/ 2147483647 h 318"/>
                <a:gd name="T70" fmla="*/ 2147483647 w 891"/>
                <a:gd name="T71" fmla="*/ 2147483647 h 318"/>
                <a:gd name="T72" fmla="*/ 2147483647 w 891"/>
                <a:gd name="T73" fmla="*/ 2147483647 h 318"/>
                <a:gd name="T74" fmla="*/ 2147483647 w 891"/>
                <a:gd name="T75" fmla="*/ 2147483647 h 318"/>
                <a:gd name="T76" fmla="*/ 2147483647 w 891"/>
                <a:gd name="T77" fmla="*/ 2147483647 h 318"/>
                <a:gd name="T78" fmla="*/ 2147483647 w 891"/>
                <a:gd name="T79" fmla="*/ 2147483647 h 318"/>
                <a:gd name="T80" fmla="*/ 2147483647 w 891"/>
                <a:gd name="T81" fmla="*/ 2147483647 h 3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1" h="318">
                  <a:moveTo>
                    <a:pt x="891" y="318"/>
                  </a:moveTo>
                  <a:lnTo>
                    <a:pt x="853" y="294"/>
                  </a:lnTo>
                  <a:lnTo>
                    <a:pt x="810" y="271"/>
                  </a:lnTo>
                  <a:lnTo>
                    <a:pt x="765" y="247"/>
                  </a:lnTo>
                  <a:lnTo>
                    <a:pt x="717" y="225"/>
                  </a:lnTo>
                  <a:lnTo>
                    <a:pt x="666" y="203"/>
                  </a:lnTo>
                  <a:lnTo>
                    <a:pt x="614" y="182"/>
                  </a:lnTo>
                  <a:lnTo>
                    <a:pt x="559" y="161"/>
                  </a:lnTo>
                  <a:lnTo>
                    <a:pt x="504" y="142"/>
                  </a:lnTo>
                  <a:lnTo>
                    <a:pt x="445" y="123"/>
                  </a:lnTo>
                  <a:lnTo>
                    <a:pt x="384" y="106"/>
                  </a:lnTo>
                  <a:lnTo>
                    <a:pt x="322" y="90"/>
                  </a:lnTo>
                  <a:lnTo>
                    <a:pt x="260" y="74"/>
                  </a:lnTo>
                  <a:lnTo>
                    <a:pt x="196" y="60"/>
                  </a:lnTo>
                  <a:lnTo>
                    <a:pt x="131" y="47"/>
                  </a:lnTo>
                  <a:lnTo>
                    <a:pt x="65" y="35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1" y="13"/>
                  </a:lnTo>
                  <a:lnTo>
                    <a:pt x="3" y="6"/>
                  </a:lnTo>
                  <a:lnTo>
                    <a:pt x="3" y="0"/>
                  </a:lnTo>
                  <a:lnTo>
                    <a:pt x="73" y="11"/>
                  </a:lnTo>
                  <a:lnTo>
                    <a:pt x="142" y="24"/>
                  </a:lnTo>
                  <a:lnTo>
                    <a:pt x="207" y="36"/>
                  </a:lnTo>
                  <a:lnTo>
                    <a:pt x="272" y="51"/>
                  </a:lnTo>
                  <a:lnTo>
                    <a:pt x="336" y="66"/>
                  </a:lnTo>
                  <a:lnTo>
                    <a:pt x="397" y="82"/>
                  </a:lnTo>
                  <a:lnTo>
                    <a:pt x="456" y="100"/>
                  </a:lnTo>
                  <a:lnTo>
                    <a:pt x="512" y="119"/>
                  </a:lnTo>
                  <a:lnTo>
                    <a:pt x="566" y="138"/>
                  </a:lnTo>
                  <a:lnTo>
                    <a:pt x="618" y="157"/>
                  </a:lnTo>
                  <a:lnTo>
                    <a:pt x="668" y="179"/>
                  </a:lnTo>
                  <a:lnTo>
                    <a:pt x="714" y="199"/>
                  </a:lnTo>
                  <a:lnTo>
                    <a:pt x="757" y="223"/>
                  </a:lnTo>
                  <a:lnTo>
                    <a:pt x="799" y="245"/>
                  </a:lnTo>
                  <a:lnTo>
                    <a:pt x="835" y="269"/>
                  </a:lnTo>
                  <a:lnTo>
                    <a:pt x="870" y="294"/>
                  </a:lnTo>
                  <a:lnTo>
                    <a:pt x="877" y="299"/>
                  </a:lnTo>
                  <a:lnTo>
                    <a:pt x="882" y="306"/>
                  </a:lnTo>
                  <a:lnTo>
                    <a:pt x="886" y="312"/>
                  </a:lnTo>
                  <a:lnTo>
                    <a:pt x="891" y="3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3400425" y="1477963"/>
              <a:ext cx="69850" cy="390525"/>
            </a:xfrm>
            <a:custGeom>
              <a:avLst/>
              <a:gdLst>
                <a:gd name="T0" fmla="*/ 2147483647 w 87"/>
                <a:gd name="T1" fmla="*/ 0 h 494"/>
                <a:gd name="T2" fmla="*/ 2147483647 w 87"/>
                <a:gd name="T3" fmla="*/ 0 h 494"/>
                <a:gd name="T4" fmla="*/ 2147483647 w 87"/>
                <a:gd name="T5" fmla="*/ 2147483647 h 494"/>
                <a:gd name="T6" fmla="*/ 2147483647 w 87"/>
                <a:gd name="T7" fmla="*/ 2147483647 h 494"/>
                <a:gd name="T8" fmla="*/ 2147483647 w 87"/>
                <a:gd name="T9" fmla="*/ 2147483647 h 494"/>
                <a:gd name="T10" fmla="*/ 2147483647 w 87"/>
                <a:gd name="T11" fmla="*/ 2147483647 h 494"/>
                <a:gd name="T12" fmla="*/ 2147483647 w 87"/>
                <a:gd name="T13" fmla="*/ 2147483647 h 494"/>
                <a:gd name="T14" fmla="*/ 2147483647 w 87"/>
                <a:gd name="T15" fmla="*/ 2147483647 h 494"/>
                <a:gd name="T16" fmla="*/ 2147483647 w 87"/>
                <a:gd name="T17" fmla="*/ 2147483647 h 494"/>
                <a:gd name="T18" fmla="*/ 2147483647 w 87"/>
                <a:gd name="T19" fmla="*/ 2147483647 h 494"/>
                <a:gd name="T20" fmla="*/ 2147483647 w 87"/>
                <a:gd name="T21" fmla="*/ 2147483647 h 494"/>
                <a:gd name="T22" fmla="*/ 2147483647 w 87"/>
                <a:gd name="T23" fmla="*/ 2147483647 h 494"/>
                <a:gd name="T24" fmla="*/ 2147483647 w 87"/>
                <a:gd name="T25" fmla="*/ 2147483647 h 494"/>
                <a:gd name="T26" fmla="*/ 2147483647 w 87"/>
                <a:gd name="T27" fmla="*/ 2147483647 h 494"/>
                <a:gd name="T28" fmla="*/ 2147483647 w 87"/>
                <a:gd name="T29" fmla="*/ 2147483647 h 494"/>
                <a:gd name="T30" fmla="*/ 2147483647 w 87"/>
                <a:gd name="T31" fmla="*/ 2147483647 h 494"/>
                <a:gd name="T32" fmla="*/ 0 w 87"/>
                <a:gd name="T33" fmla="*/ 2147483647 h 494"/>
                <a:gd name="T34" fmla="*/ 2147483647 w 87"/>
                <a:gd name="T35" fmla="*/ 2147483647 h 494"/>
                <a:gd name="T36" fmla="*/ 2147483647 w 87"/>
                <a:gd name="T37" fmla="*/ 2147483647 h 494"/>
                <a:gd name="T38" fmla="*/ 2147483647 w 87"/>
                <a:gd name="T39" fmla="*/ 2147483647 h 494"/>
                <a:gd name="T40" fmla="*/ 2147483647 w 87"/>
                <a:gd name="T41" fmla="*/ 0 h 4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" h="494">
                  <a:moveTo>
                    <a:pt x="16" y="0"/>
                  </a:moveTo>
                  <a:lnTo>
                    <a:pt x="46" y="0"/>
                  </a:lnTo>
                  <a:lnTo>
                    <a:pt x="52" y="2"/>
                  </a:lnTo>
                  <a:lnTo>
                    <a:pt x="57" y="5"/>
                  </a:lnTo>
                  <a:lnTo>
                    <a:pt x="62" y="11"/>
                  </a:lnTo>
                  <a:lnTo>
                    <a:pt x="64" y="17"/>
                  </a:lnTo>
                  <a:lnTo>
                    <a:pt x="87" y="456"/>
                  </a:lnTo>
                  <a:lnTo>
                    <a:pt x="83" y="461"/>
                  </a:lnTo>
                  <a:lnTo>
                    <a:pt x="76" y="465"/>
                  </a:lnTo>
                  <a:lnTo>
                    <a:pt x="70" y="470"/>
                  </a:lnTo>
                  <a:lnTo>
                    <a:pt x="62" y="475"/>
                  </a:lnTo>
                  <a:lnTo>
                    <a:pt x="54" y="480"/>
                  </a:lnTo>
                  <a:lnTo>
                    <a:pt x="46" y="484"/>
                  </a:lnTo>
                  <a:lnTo>
                    <a:pt x="36" y="489"/>
                  </a:lnTo>
                  <a:lnTo>
                    <a:pt x="27" y="494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5" y="5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2974975" y="1822450"/>
              <a:ext cx="350838" cy="96838"/>
            </a:xfrm>
            <a:custGeom>
              <a:avLst/>
              <a:gdLst>
                <a:gd name="T0" fmla="*/ 2147483647 w 444"/>
                <a:gd name="T1" fmla="*/ 2147483647 h 122"/>
                <a:gd name="T2" fmla="*/ 2147483647 w 444"/>
                <a:gd name="T3" fmla="*/ 2147483647 h 122"/>
                <a:gd name="T4" fmla="*/ 2147483647 w 444"/>
                <a:gd name="T5" fmla="*/ 2147483647 h 122"/>
                <a:gd name="T6" fmla="*/ 2147483647 w 444"/>
                <a:gd name="T7" fmla="*/ 2147483647 h 122"/>
                <a:gd name="T8" fmla="*/ 2147483647 w 444"/>
                <a:gd name="T9" fmla="*/ 2147483647 h 122"/>
                <a:gd name="T10" fmla="*/ 2147483647 w 444"/>
                <a:gd name="T11" fmla="*/ 2147483647 h 122"/>
                <a:gd name="T12" fmla="*/ 2147483647 w 444"/>
                <a:gd name="T13" fmla="*/ 2147483647 h 122"/>
                <a:gd name="T14" fmla="*/ 2147483647 w 444"/>
                <a:gd name="T15" fmla="*/ 2147483647 h 122"/>
                <a:gd name="T16" fmla="*/ 0 w 444"/>
                <a:gd name="T17" fmla="*/ 2147483647 h 122"/>
                <a:gd name="T18" fmla="*/ 0 w 444"/>
                <a:gd name="T19" fmla="*/ 2147483647 h 122"/>
                <a:gd name="T20" fmla="*/ 2147483647 w 444"/>
                <a:gd name="T21" fmla="*/ 0 h 122"/>
                <a:gd name="T22" fmla="*/ 2147483647 w 444"/>
                <a:gd name="T23" fmla="*/ 2147483647 h 122"/>
                <a:gd name="T24" fmla="*/ 2147483647 w 444"/>
                <a:gd name="T25" fmla="*/ 2147483647 h 122"/>
                <a:gd name="T26" fmla="*/ 2147483647 w 444"/>
                <a:gd name="T27" fmla="*/ 2147483647 h 122"/>
                <a:gd name="T28" fmla="*/ 2147483647 w 444"/>
                <a:gd name="T29" fmla="*/ 2147483647 h 122"/>
                <a:gd name="T30" fmla="*/ 2147483647 w 444"/>
                <a:gd name="T31" fmla="*/ 2147483647 h 122"/>
                <a:gd name="T32" fmla="*/ 2147483647 w 444"/>
                <a:gd name="T33" fmla="*/ 2147483647 h 122"/>
                <a:gd name="T34" fmla="*/ 2147483647 w 444"/>
                <a:gd name="T35" fmla="*/ 2147483647 h 122"/>
                <a:gd name="T36" fmla="*/ 2147483647 w 444"/>
                <a:gd name="T37" fmla="*/ 2147483647 h 122"/>
                <a:gd name="T38" fmla="*/ 2147483647 w 444"/>
                <a:gd name="T39" fmla="*/ 2147483647 h 122"/>
                <a:gd name="T40" fmla="*/ 2147483647 w 444"/>
                <a:gd name="T41" fmla="*/ 2147483647 h 122"/>
                <a:gd name="T42" fmla="*/ 2147483647 w 444"/>
                <a:gd name="T43" fmla="*/ 2147483647 h 122"/>
                <a:gd name="T44" fmla="*/ 2147483647 w 444"/>
                <a:gd name="T45" fmla="*/ 2147483647 h 122"/>
                <a:gd name="T46" fmla="*/ 2147483647 w 444"/>
                <a:gd name="T47" fmla="*/ 2147483647 h 122"/>
                <a:gd name="T48" fmla="*/ 2147483647 w 444"/>
                <a:gd name="T49" fmla="*/ 2147483647 h 122"/>
                <a:gd name="T50" fmla="*/ 2147483647 w 444"/>
                <a:gd name="T51" fmla="*/ 2147483647 h 122"/>
                <a:gd name="T52" fmla="*/ 2147483647 w 444"/>
                <a:gd name="T53" fmla="*/ 2147483647 h 122"/>
                <a:gd name="T54" fmla="*/ 2147483647 w 444"/>
                <a:gd name="T55" fmla="*/ 2147483647 h 122"/>
                <a:gd name="T56" fmla="*/ 2147483647 w 444"/>
                <a:gd name="T57" fmla="*/ 2147483647 h 122"/>
                <a:gd name="T58" fmla="*/ 2147483647 w 444"/>
                <a:gd name="T59" fmla="*/ 2147483647 h 122"/>
                <a:gd name="T60" fmla="*/ 2147483647 w 444"/>
                <a:gd name="T61" fmla="*/ 2147483647 h 122"/>
                <a:gd name="T62" fmla="*/ 2147483647 w 444"/>
                <a:gd name="T63" fmla="*/ 2147483647 h 122"/>
                <a:gd name="T64" fmla="*/ 2147483647 w 444"/>
                <a:gd name="T65" fmla="*/ 2147483647 h 122"/>
                <a:gd name="T66" fmla="*/ 2147483647 w 444"/>
                <a:gd name="T67" fmla="*/ 2147483647 h 122"/>
                <a:gd name="T68" fmla="*/ 2147483647 w 444"/>
                <a:gd name="T69" fmla="*/ 2147483647 h 122"/>
                <a:gd name="T70" fmla="*/ 2147483647 w 444"/>
                <a:gd name="T71" fmla="*/ 2147483647 h 1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44" h="122">
                  <a:moveTo>
                    <a:pt x="55" y="119"/>
                  </a:moveTo>
                  <a:lnTo>
                    <a:pt x="50" y="113"/>
                  </a:lnTo>
                  <a:lnTo>
                    <a:pt x="45" y="105"/>
                  </a:lnTo>
                  <a:lnTo>
                    <a:pt x="40" y="95"/>
                  </a:lnTo>
                  <a:lnTo>
                    <a:pt x="34" y="86"/>
                  </a:lnTo>
                  <a:lnTo>
                    <a:pt x="26" y="75"/>
                  </a:lnTo>
                  <a:lnTo>
                    <a:pt x="18" y="64"/>
                  </a:lnTo>
                  <a:lnTo>
                    <a:pt x="10" y="54"/>
                  </a:lnTo>
                  <a:lnTo>
                    <a:pt x="0" y="43"/>
                  </a:lnTo>
                  <a:lnTo>
                    <a:pt x="0" y="29"/>
                  </a:lnTo>
                  <a:lnTo>
                    <a:pt x="385" y="0"/>
                  </a:lnTo>
                  <a:lnTo>
                    <a:pt x="444" y="95"/>
                  </a:lnTo>
                  <a:lnTo>
                    <a:pt x="428" y="99"/>
                  </a:lnTo>
                  <a:lnTo>
                    <a:pt x="412" y="102"/>
                  </a:lnTo>
                  <a:lnTo>
                    <a:pt x="396" y="105"/>
                  </a:lnTo>
                  <a:lnTo>
                    <a:pt x="378" y="106"/>
                  </a:lnTo>
                  <a:lnTo>
                    <a:pt x="361" y="110"/>
                  </a:lnTo>
                  <a:lnTo>
                    <a:pt x="343" y="111"/>
                  </a:lnTo>
                  <a:lnTo>
                    <a:pt x="326" y="113"/>
                  </a:lnTo>
                  <a:lnTo>
                    <a:pt x="308" y="116"/>
                  </a:lnTo>
                  <a:lnTo>
                    <a:pt x="289" y="118"/>
                  </a:lnTo>
                  <a:lnTo>
                    <a:pt x="270" y="119"/>
                  </a:lnTo>
                  <a:lnTo>
                    <a:pt x="251" y="119"/>
                  </a:lnTo>
                  <a:lnTo>
                    <a:pt x="232" y="121"/>
                  </a:lnTo>
                  <a:lnTo>
                    <a:pt x="212" y="121"/>
                  </a:lnTo>
                  <a:lnTo>
                    <a:pt x="192" y="122"/>
                  </a:lnTo>
                  <a:lnTo>
                    <a:pt x="173" y="122"/>
                  </a:lnTo>
                  <a:lnTo>
                    <a:pt x="152" y="122"/>
                  </a:lnTo>
                  <a:lnTo>
                    <a:pt x="139" y="122"/>
                  </a:lnTo>
                  <a:lnTo>
                    <a:pt x="126" y="122"/>
                  </a:lnTo>
                  <a:lnTo>
                    <a:pt x="114" y="122"/>
                  </a:lnTo>
                  <a:lnTo>
                    <a:pt x="102" y="121"/>
                  </a:lnTo>
                  <a:lnTo>
                    <a:pt x="90" y="121"/>
                  </a:lnTo>
                  <a:lnTo>
                    <a:pt x="79" y="121"/>
                  </a:lnTo>
                  <a:lnTo>
                    <a:pt x="66" y="119"/>
                  </a:lnTo>
                  <a:lnTo>
                    <a:pt x="55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732088" y="1446213"/>
              <a:ext cx="536575" cy="366713"/>
            </a:xfrm>
            <a:custGeom>
              <a:avLst/>
              <a:gdLst>
                <a:gd name="T0" fmla="*/ 0 w 678"/>
                <a:gd name="T1" fmla="*/ 2147483647 h 463"/>
                <a:gd name="T2" fmla="*/ 2147483647 w 678"/>
                <a:gd name="T3" fmla="*/ 2147483647 h 463"/>
                <a:gd name="T4" fmla="*/ 2147483647 w 678"/>
                <a:gd name="T5" fmla="*/ 2147483647 h 463"/>
                <a:gd name="T6" fmla="*/ 2147483647 w 678"/>
                <a:gd name="T7" fmla="*/ 2147483647 h 463"/>
                <a:gd name="T8" fmla="*/ 2147483647 w 678"/>
                <a:gd name="T9" fmla="*/ 2147483647 h 463"/>
                <a:gd name="T10" fmla="*/ 2147483647 w 678"/>
                <a:gd name="T11" fmla="*/ 2147483647 h 463"/>
                <a:gd name="T12" fmla="*/ 2147483647 w 678"/>
                <a:gd name="T13" fmla="*/ 2147483647 h 463"/>
                <a:gd name="T14" fmla="*/ 2147483647 w 678"/>
                <a:gd name="T15" fmla="*/ 2147483647 h 463"/>
                <a:gd name="T16" fmla="*/ 2147483647 w 678"/>
                <a:gd name="T17" fmla="*/ 0 h 463"/>
                <a:gd name="T18" fmla="*/ 2147483647 w 678"/>
                <a:gd name="T19" fmla="*/ 0 h 463"/>
                <a:gd name="T20" fmla="*/ 2147483647 w 678"/>
                <a:gd name="T21" fmla="*/ 2147483647 h 463"/>
                <a:gd name="T22" fmla="*/ 2147483647 w 678"/>
                <a:gd name="T23" fmla="*/ 2147483647 h 463"/>
                <a:gd name="T24" fmla="*/ 2147483647 w 678"/>
                <a:gd name="T25" fmla="*/ 2147483647 h 463"/>
                <a:gd name="T26" fmla="*/ 2147483647 w 678"/>
                <a:gd name="T27" fmla="*/ 2147483647 h 463"/>
                <a:gd name="T28" fmla="*/ 2147483647 w 678"/>
                <a:gd name="T29" fmla="*/ 2147483647 h 463"/>
                <a:gd name="T30" fmla="*/ 2147483647 w 678"/>
                <a:gd name="T31" fmla="*/ 2147483647 h 463"/>
                <a:gd name="T32" fmla="*/ 2147483647 w 678"/>
                <a:gd name="T33" fmla="*/ 2147483647 h 463"/>
                <a:gd name="T34" fmla="*/ 2147483647 w 678"/>
                <a:gd name="T35" fmla="*/ 2147483647 h 463"/>
                <a:gd name="T36" fmla="*/ 2147483647 w 678"/>
                <a:gd name="T37" fmla="*/ 2147483647 h 463"/>
                <a:gd name="T38" fmla="*/ 2147483647 w 678"/>
                <a:gd name="T39" fmla="*/ 2147483647 h 463"/>
                <a:gd name="T40" fmla="*/ 2147483647 w 678"/>
                <a:gd name="T41" fmla="*/ 2147483647 h 463"/>
                <a:gd name="T42" fmla="*/ 2147483647 w 678"/>
                <a:gd name="T43" fmla="*/ 2147483647 h 463"/>
                <a:gd name="T44" fmla="*/ 2147483647 w 678"/>
                <a:gd name="T45" fmla="*/ 2147483647 h 463"/>
                <a:gd name="T46" fmla="*/ 2147483647 w 678"/>
                <a:gd name="T47" fmla="*/ 2147483647 h 463"/>
                <a:gd name="T48" fmla="*/ 2147483647 w 678"/>
                <a:gd name="T49" fmla="*/ 2147483647 h 463"/>
                <a:gd name="T50" fmla="*/ 2147483647 w 678"/>
                <a:gd name="T51" fmla="*/ 2147483647 h 463"/>
                <a:gd name="T52" fmla="*/ 2147483647 w 678"/>
                <a:gd name="T53" fmla="*/ 2147483647 h 463"/>
                <a:gd name="T54" fmla="*/ 2147483647 w 678"/>
                <a:gd name="T55" fmla="*/ 2147483647 h 463"/>
                <a:gd name="T56" fmla="*/ 2147483647 w 678"/>
                <a:gd name="T57" fmla="*/ 2147483647 h 463"/>
                <a:gd name="T58" fmla="*/ 2147483647 w 678"/>
                <a:gd name="T59" fmla="*/ 2147483647 h 463"/>
                <a:gd name="T60" fmla="*/ 2147483647 w 678"/>
                <a:gd name="T61" fmla="*/ 2147483647 h 463"/>
                <a:gd name="T62" fmla="*/ 2147483647 w 678"/>
                <a:gd name="T63" fmla="*/ 2147483647 h 463"/>
                <a:gd name="T64" fmla="*/ 2147483647 w 678"/>
                <a:gd name="T65" fmla="*/ 2147483647 h 463"/>
                <a:gd name="T66" fmla="*/ 2147483647 w 678"/>
                <a:gd name="T67" fmla="*/ 2147483647 h 463"/>
                <a:gd name="T68" fmla="*/ 2147483647 w 678"/>
                <a:gd name="T69" fmla="*/ 2147483647 h 463"/>
                <a:gd name="T70" fmla="*/ 2147483647 w 678"/>
                <a:gd name="T71" fmla="*/ 2147483647 h 463"/>
                <a:gd name="T72" fmla="*/ 2147483647 w 678"/>
                <a:gd name="T73" fmla="*/ 2147483647 h 463"/>
                <a:gd name="T74" fmla="*/ 2147483647 w 678"/>
                <a:gd name="T75" fmla="*/ 2147483647 h 463"/>
                <a:gd name="T76" fmla="*/ 2147483647 w 678"/>
                <a:gd name="T77" fmla="*/ 2147483647 h 463"/>
                <a:gd name="T78" fmla="*/ 2147483647 w 678"/>
                <a:gd name="T79" fmla="*/ 2147483647 h 463"/>
                <a:gd name="T80" fmla="*/ 2147483647 w 678"/>
                <a:gd name="T81" fmla="*/ 2147483647 h 463"/>
                <a:gd name="T82" fmla="*/ 2147483647 w 678"/>
                <a:gd name="T83" fmla="*/ 2147483647 h 463"/>
                <a:gd name="T84" fmla="*/ 2147483647 w 678"/>
                <a:gd name="T85" fmla="*/ 2147483647 h 463"/>
                <a:gd name="T86" fmla="*/ 2147483647 w 678"/>
                <a:gd name="T87" fmla="*/ 2147483647 h 463"/>
                <a:gd name="T88" fmla="*/ 2147483647 w 678"/>
                <a:gd name="T89" fmla="*/ 2147483647 h 463"/>
                <a:gd name="T90" fmla="*/ 2147483647 w 678"/>
                <a:gd name="T91" fmla="*/ 2147483647 h 463"/>
                <a:gd name="T92" fmla="*/ 2147483647 w 678"/>
                <a:gd name="T93" fmla="*/ 2147483647 h 463"/>
                <a:gd name="T94" fmla="*/ 2147483647 w 678"/>
                <a:gd name="T95" fmla="*/ 2147483647 h 463"/>
                <a:gd name="T96" fmla="*/ 2147483647 w 678"/>
                <a:gd name="T97" fmla="*/ 2147483647 h 463"/>
                <a:gd name="T98" fmla="*/ 2147483647 w 678"/>
                <a:gd name="T99" fmla="*/ 2147483647 h 463"/>
                <a:gd name="T100" fmla="*/ 2147483647 w 678"/>
                <a:gd name="T101" fmla="*/ 2147483647 h 463"/>
                <a:gd name="T102" fmla="*/ 2147483647 w 678"/>
                <a:gd name="T103" fmla="*/ 2147483647 h 463"/>
                <a:gd name="T104" fmla="*/ 2147483647 w 678"/>
                <a:gd name="T105" fmla="*/ 2147483647 h 463"/>
                <a:gd name="T106" fmla="*/ 2147483647 w 678"/>
                <a:gd name="T107" fmla="*/ 2147483647 h 463"/>
                <a:gd name="T108" fmla="*/ 0 w 678"/>
                <a:gd name="T109" fmla="*/ 2147483647 h 463"/>
                <a:gd name="T110" fmla="*/ 0 w 678"/>
                <a:gd name="T111" fmla="*/ 2147483647 h 463"/>
                <a:gd name="T112" fmla="*/ 0 w 678"/>
                <a:gd name="T113" fmla="*/ 2147483647 h 463"/>
                <a:gd name="T114" fmla="*/ 0 w 678"/>
                <a:gd name="T115" fmla="*/ 2147483647 h 46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78" h="463">
                  <a:moveTo>
                    <a:pt x="0" y="244"/>
                  </a:moveTo>
                  <a:lnTo>
                    <a:pt x="2" y="232"/>
                  </a:lnTo>
                  <a:lnTo>
                    <a:pt x="11" y="211"/>
                  </a:lnTo>
                  <a:lnTo>
                    <a:pt x="31" y="184"/>
                  </a:lnTo>
                  <a:lnTo>
                    <a:pt x="58" y="152"/>
                  </a:lnTo>
                  <a:lnTo>
                    <a:pt x="90" y="118"/>
                  </a:lnTo>
                  <a:lnTo>
                    <a:pt x="128" y="80"/>
                  </a:lnTo>
                  <a:lnTo>
                    <a:pt x="171" y="40"/>
                  </a:lnTo>
                  <a:lnTo>
                    <a:pt x="216" y="0"/>
                  </a:lnTo>
                  <a:lnTo>
                    <a:pt x="404" y="0"/>
                  </a:lnTo>
                  <a:lnTo>
                    <a:pt x="412" y="2"/>
                  </a:lnTo>
                  <a:lnTo>
                    <a:pt x="420" y="4"/>
                  </a:lnTo>
                  <a:lnTo>
                    <a:pt x="426" y="7"/>
                  </a:lnTo>
                  <a:lnTo>
                    <a:pt x="432" y="12"/>
                  </a:lnTo>
                  <a:lnTo>
                    <a:pt x="437" y="18"/>
                  </a:lnTo>
                  <a:lnTo>
                    <a:pt x="442" y="24"/>
                  </a:lnTo>
                  <a:lnTo>
                    <a:pt x="444" y="32"/>
                  </a:lnTo>
                  <a:lnTo>
                    <a:pt x="445" y="40"/>
                  </a:lnTo>
                  <a:lnTo>
                    <a:pt x="447" y="51"/>
                  </a:lnTo>
                  <a:lnTo>
                    <a:pt x="450" y="78"/>
                  </a:lnTo>
                  <a:lnTo>
                    <a:pt x="456" y="113"/>
                  </a:lnTo>
                  <a:lnTo>
                    <a:pt x="467" y="156"/>
                  </a:lnTo>
                  <a:lnTo>
                    <a:pt x="483" y="200"/>
                  </a:lnTo>
                  <a:lnTo>
                    <a:pt x="507" y="244"/>
                  </a:lnTo>
                  <a:lnTo>
                    <a:pt x="538" y="284"/>
                  </a:lnTo>
                  <a:lnTo>
                    <a:pt x="577" y="314"/>
                  </a:lnTo>
                  <a:lnTo>
                    <a:pt x="589" y="319"/>
                  </a:lnTo>
                  <a:lnTo>
                    <a:pt x="600" y="323"/>
                  </a:lnTo>
                  <a:lnTo>
                    <a:pt x="609" y="327"/>
                  </a:lnTo>
                  <a:lnTo>
                    <a:pt x="621" y="328"/>
                  </a:lnTo>
                  <a:lnTo>
                    <a:pt x="632" y="328"/>
                  </a:lnTo>
                  <a:lnTo>
                    <a:pt x="643" y="328"/>
                  </a:lnTo>
                  <a:lnTo>
                    <a:pt x="654" y="325"/>
                  </a:lnTo>
                  <a:lnTo>
                    <a:pt x="665" y="322"/>
                  </a:lnTo>
                  <a:lnTo>
                    <a:pt x="678" y="434"/>
                  </a:lnTo>
                  <a:lnTo>
                    <a:pt x="305" y="463"/>
                  </a:lnTo>
                  <a:lnTo>
                    <a:pt x="284" y="290"/>
                  </a:lnTo>
                  <a:lnTo>
                    <a:pt x="265" y="290"/>
                  </a:lnTo>
                  <a:lnTo>
                    <a:pt x="263" y="290"/>
                  </a:lnTo>
                  <a:lnTo>
                    <a:pt x="257" y="290"/>
                  </a:lnTo>
                  <a:lnTo>
                    <a:pt x="247" y="289"/>
                  </a:lnTo>
                  <a:lnTo>
                    <a:pt x="235" y="289"/>
                  </a:lnTo>
                  <a:lnTo>
                    <a:pt x="219" y="287"/>
                  </a:lnTo>
                  <a:lnTo>
                    <a:pt x="201" y="285"/>
                  </a:lnTo>
                  <a:lnTo>
                    <a:pt x="182" y="284"/>
                  </a:lnTo>
                  <a:lnTo>
                    <a:pt x="161" y="282"/>
                  </a:lnTo>
                  <a:lnTo>
                    <a:pt x="141" y="279"/>
                  </a:lnTo>
                  <a:lnTo>
                    <a:pt x="118" y="276"/>
                  </a:lnTo>
                  <a:lnTo>
                    <a:pt x="96" y="273"/>
                  </a:lnTo>
                  <a:lnTo>
                    <a:pt x="75" y="268"/>
                  </a:lnTo>
                  <a:lnTo>
                    <a:pt x="55" y="263"/>
                  </a:lnTo>
                  <a:lnTo>
                    <a:pt x="35" y="259"/>
                  </a:lnTo>
                  <a:lnTo>
                    <a:pt x="18" y="252"/>
                  </a:lnTo>
                  <a:lnTo>
                    <a:pt x="2" y="246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860675" y="1862138"/>
              <a:ext cx="115888" cy="52388"/>
            </a:xfrm>
            <a:custGeom>
              <a:avLst/>
              <a:gdLst>
                <a:gd name="T0" fmla="*/ 2147483647 w 147"/>
                <a:gd name="T1" fmla="*/ 0 h 67"/>
                <a:gd name="T2" fmla="*/ 2147483647 w 147"/>
                <a:gd name="T3" fmla="*/ 0 h 67"/>
                <a:gd name="T4" fmla="*/ 2147483647 w 147"/>
                <a:gd name="T5" fmla="*/ 2147483647 h 67"/>
                <a:gd name="T6" fmla="*/ 2147483647 w 147"/>
                <a:gd name="T7" fmla="*/ 2147483647 h 67"/>
                <a:gd name="T8" fmla="*/ 2147483647 w 147"/>
                <a:gd name="T9" fmla="*/ 2147483647 h 67"/>
                <a:gd name="T10" fmla="*/ 2147483647 w 147"/>
                <a:gd name="T11" fmla="*/ 2147483647 h 67"/>
                <a:gd name="T12" fmla="*/ 2147483647 w 147"/>
                <a:gd name="T13" fmla="*/ 2147483647 h 67"/>
                <a:gd name="T14" fmla="*/ 2147483647 w 147"/>
                <a:gd name="T15" fmla="*/ 2147483647 h 67"/>
                <a:gd name="T16" fmla="*/ 2147483647 w 147"/>
                <a:gd name="T17" fmla="*/ 2147483647 h 67"/>
                <a:gd name="T18" fmla="*/ 2147483647 w 147"/>
                <a:gd name="T19" fmla="*/ 2147483647 h 67"/>
                <a:gd name="T20" fmla="*/ 2147483647 w 147"/>
                <a:gd name="T21" fmla="*/ 2147483647 h 67"/>
                <a:gd name="T22" fmla="*/ 2147483647 w 147"/>
                <a:gd name="T23" fmla="*/ 2147483647 h 67"/>
                <a:gd name="T24" fmla="*/ 2147483647 w 147"/>
                <a:gd name="T25" fmla="*/ 2147483647 h 67"/>
                <a:gd name="T26" fmla="*/ 2147483647 w 147"/>
                <a:gd name="T27" fmla="*/ 2147483647 h 67"/>
                <a:gd name="T28" fmla="*/ 2147483647 w 147"/>
                <a:gd name="T29" fmla="*/ 2147483647 h 67"/>
                <a:gd name="T30" fmla="*/ 2147483647 w 147"/>
                <a:gd name="T31" fmla="*/ 2147483647 h 67"/>
                <a:gd name="T32" fmla="*/ 2147483647 w 147"/>
                <a:gd name="T33" fmla="*/ 2147483647 h 67"/>
                <a:gd name="T34" fmla="*/ 2147483647 w 147"/>
                <a:gd name="T35" fmla="*/ 2147483647 h 67"/>
                <a:gd name="T36" fmla="*/ 0 w 147"/>
                <a:gd name="T37" fmla="*/ 2147483647 h 67"/>
                <a:gd name="T38" fmla="*/ 2147483647 w 147"/>
                <a:gd name="T39" fmla="*/ 2147483647 h 67"/>
                <a:gd name="T40" fmla="*/ 2147483647 w 147"/>
                <a:gd name="T41" fmla="*/ 2147483647 h 67"/>
                <a:gd name="T42" fmla="*/ 2147483647 w 147"/>
                <a:gd name="T43" fmla="*/ 2147483647 h 67"/>
                <a:gd name="T44" fmla="*/ 2147483647 w 147"/>
                <a:gd name="T45" fmla="*/ 2147483647 h 67"/>
                <a:gd name="T46" fmla="*/ 2147483647 w 147"/>
                <a:gd name="T47" fmla="*/ 2147483647 h 67"/>
                <a:gd name="T48" fmla="*/ 2147483647 w 147"/>
                <a:gd name="T49" fmla="*/ 0 h 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7" h="67">
                  <a:moveTo>
                    <a:pt x="73" y="0"/>
                  </a:moveTo>
                  <a:lnTo>
                    <a:pt x="78" y="0"/>
                  </a:lnTo>
                  <a:lnTo>
                    <a:pt x="84" y="2"/>
                  </a:lnTo>
                  <a:lnTo>
                    <a:pt x="92" y="5"/>
                  </a:lnTo>
                  <a:lnTo>
                    <a:pt x="100" y="12"/>
                  </a:lnTo>
                  <a:lnTo>
                    <a:pt x="100" y="15"/>
                  </a:lnTo>
                  <a:lnTo>
                    <a:pt x="105" y="16"/>
                  </a:lnTo>
                  <a:lnTo>
                    <a:pt x="116" y="27"/>
                  </a:lnTo>
                  <a:lnTo>
                    <a:pt x="126" y="38"/>
                  </a:lnTo>
                  <a:lnTo>
                    <a:pt x="137" y="53"/>
                  </a:lnTo>
                  <a:lnTo>
                    <a:pt x="147" y="67"/>
                  </a:lnTo>
                  <a:lnTo>
                    <a:pt x="127" y="65"/>
                  </a:lnTo>
                  <a:lnTo>
                    <a:pt x="108" y="64"/>
                  </a:lnTo>
                  <a:lnTo>
                    <a:pt x="89" y="61"/>
                  </a:lnTo>
                  <a:lnTo>
                    <a:pt x="70" y="59"/>
                  </a:lnTo>
                  <a:lnTo>
                    <a:pt x="53" y="56"/>
                  </a:lnTo>
                  <a:lnTo>
                    <a:pt x="35" y="53"/>
                  </a:lnTo>
                  <a:lnTo>
                    <a:pt x="17" y="50"/>
                  </a:lnTo>
                  <a:lnTo>
                    <a:pt x="0" y="46"/>
                  </a:lnTo>
                  <a:lnTo>
                    <a:pt x="46" y="31"/>
                  </a:lnTo>
                  <a:lnTo>
                    <a:pt x="41" y="16"/>
                  </a:lnTo>
                  <a:lnTo>
                    <a:pt x="45" y="13"/>
                  </a:lnTo>
                  <a:lnTo>
                    <a:pt x="51" y="10"/>
                  </a:lnTo>
                  <a:lnTo>
                    <a:pt x="59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774950" y="1755775"/>
              <a:ext cx="90488" cy="112713"/>
            </a:xfrm>
            <a:custGeom>
              <a:avLst/>
              <a:gdLst>
                <a:gd name="T0" fmla="*/ 2147483647 w 114"/>
                <a:gd name="T1" fmla="*/ 2147483647 h 141"/>
                <a:gd name="T2" fmla="*/ 2147483647 w 114"/>
                <a:gd name="T3" fmla="*/ 2147483647 h 141"/>
                <a:gd name="T4" fmla="*/ 2147483647 w 114"/>
                <a:gd name="T5" fmla="*/ 0 h 141"/>
                <a:gd name="T6" fmla="*/ 2147483647 w 114"/>
                <a:gd name="T7" fmla="*/ 0 h 141"/>
                <a:gd name="T8" fmla="*/ 2147483647 w 114"/>
                <a:gd name="T9" fmla="*/ 2147483647 h 141"/>
                <a:gd name="T10" fmla="*/ 2147483647 w 114"/>
                <a:gd name="T11" fmla="*/ 2147483647 h 141"/>
                <a:gd name="T12" fmla="*/ 2147483647 w 114"/>
                <a:gd name="T13" fmla="*/ 2147483647 h 141"/>
                <a:gd name="T14" fmla="*/ 2147483647 w 114"/>
                <a:gd name="T15" fmla="*/ 2147483647 h 141"/>
                <a:gd name="T16" fmla="*/ 2147483647 w 114"/>
                <a:gd name="T17" fmla="*/ 2147483647 h 141"/>
                <a:gd name="T18" fmla="*/ 2147483647 w 114"/>
                <a:gd name="T19" fmla="*/ 2147483647 h 141"/>
                <a:gd name="T20" fmla="*/ 2147483647 w 114"/>
                <a:gd name="T21" fmla="*/ 2147483647 h 141"/>
                <a:gd name="T22" fmla="*/ 2147483647 w 114"/>
                <a:gd name="T23" fmla="*/ 2147483647 h 141"/>
                <a:gd name="T24" fmla="*/ 0 w 114"/>
                <a:gd name="T25" fmla="*/ 2147483647 h 141"/>
                <a:gd name="T26" fmla="*/ 0 w 114"/>
                <a:gd name="T27" fmla="*/ 2147483647 h 141"/>
                <a:gd name="T28" fmla="*/ 2147483647 w 114"/>
                <a:gd name="T29" fmla="*/ 2147483647 h 141"/>
                <a:gd name="T30" fmla="*/ 2147483647 w 114"/>
                <a:gd name="T31" fmla="*/ 2147483647 h 14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4" h="141">
                  <a:moveTo>
                    <a:pt x="6" y="5"/>
                  </a:moveTo>
                  <a:lnTo>
                    <a:pt x="11" y="2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4"/>
                  </a:lnTo>
                  <a:lnTo>
                    <a:pt x="114" y="124"/>
                  </a:lnTo>
                  <a:lnTo>
                    <a:pt x="113" y="126"/>
                  </a:lnTo>
                  <a:lnTo>
                    <a:pt x="111" y="129"/>
                  </a:lnTo>
                  <a:lnTo>
                    <a:pt x="110" y="130"/>
                  </a:lnTo>
                  <a:lnTo>
                    <a:pt x="110" y="133"/>
                  </a:lnTo>
                  <a:lnTo>
                    <a:pt x="89" y="141"/>
                  </a:lnTo>
                  <a:lnTo>
                    <a:pt x="1" y="24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1939925" y="1790700"/>
              <a:ext cx="722313" cy="198438"/>
            </a:xfrm>
            <a:custGeom>
              <a:avLst/>
              <a:gdLst>
                <a:gd name="T0" fmla="*/ 2147483647 w 909"/>
                <a:gd name="T1" fmla="*/ 2147483647 h 250"/>
                <a:gd name="T2" fmla="*/ 2147483647 w 909"/>
                <a:gd name="T3" fmla="*/ 2147483647 h 250"/>
                <a:gd name="T4" fmla="*/ 2147483647 w 909"/>
                <a:gd name="T5" fmla="*/ 2147483647 h 250"/>
                <a:gd name="T6" fmla="*/ 2147483647 w 909"/>
                <a:gd name="T7" fmla="*/ 2147483647 h 250"/>
                <a:gd name="T8" fmla="*/ 2147483647 w 909"/>
                <a:gd name="T9" fmla="*/ 2147483647 h 250"/>
                <a:gd name="T10" fmla="*/ 2147483647 w 909"/>
                <a:gd name="T11" fmla="*/ 2147483647 h 250"/>
                <a:gd name="T12" fmla="*/ 2147483647 w 909"/>
                <a:gd name="T13" fmla="*/ 2147483647 h 250"/>
                <a:gd name="T14" fmla="*/ 2147483647 w 909"/>
                <a:gd name="T15" fmla="*/ 2147483647 h 250"/>
                <a:gd name="T16" fmla="*/ 2147483647 w 909"/>
                <a:gd name="T17" fmla="*/ 2147483647 h 250"/>
                <a:gd name="T18" fmla="*/ 2147483647 w 909"/>
                <a:gd name="T19" fmla="*/ 2147483647 h 250"/>
                <a:gd name="T20" fmla="*/ 2147483647 w 909"/>
                <a:gd name="T21" fmla="*/ 2147483647 h 250"/>
                <a:gd name="T22" fmla="*/ 2147483647 w 909"/>
                <a:gd name="T23" fmla="*/ 2147483647 h 250"/>
                <a:gd name="T24" fmla="*/ 2147483647 w 909"/>
                <a:gd name="T25" fmla="*/ 2147483647 h 250"/>
                <a:gd name="T26" fmla="*/ 2147483647 w 909"/>
                <a:gd name="T27" fmla="*/ 2147483647 h 250"/>
                <a:gd name="T28" fmla="*/ 2147483647 w 909"/>
                <a:gd name="T29" fmla="*/ 2147483647 h 250"/>
                <a:gd name="T30" fmla="*/ 2147483647 w 909"/>
                <a:gd name="T31" fmla="*/ 2147483647 h 250"/>
                <a:gd name="T32" fmla="*/ 0 w 909"/>
                <a:gd name="T33" fmla="*/ 2147483647 h 250"/>
                <a:gd name="T34" fmla="*/ 2147483647 w 909"/>
                <a:gd name="T35" fmla="*/ 2147483647 h 250"/>
                <a:gd name="T36" fmla="*/ 2147483647 w 909"/>
                <a:gd name="T37" fmla="*/ 2147483647 h 250"/>
                <a:gd name="T38" fmla="*/ 2147483647 w 909"/>
                <a:gd name="T39" fmla="*/ 2147483647 h 250"/>
                <a:gd name="T40" fmla="*/ 2147483647 w 909"/>
                <a:gd name="T41" fmla="*/ 2147483647 h 250"/>
                <a:gd name="T42" fmla="*/ 2147483647 w 909"/>
                <a:gd name="T43" fmla="*/ 2147483647 h 250"/>
                <a:gd name="T44" fmla="*/ 2147483647 w 909"/>
                <a:gd name="T45" fmla="*/ 2147483647 h 250"/>
                <a:gd name="T46" fmla="*/ 2147483647 w 909"/>
                <a:gd name="T47" fmla="*/ 2147483647 h 250"/>
                <a:gd name="T48" fmla="*/ 2147483647 w 909"/>
                <a:gd name="T49" fmla="*/ 2147483647 h 250"/>
                <a:gd name="T50" fmla="*/ 2147483647 w 909"/>
                <a:gd name="T51" fmla="*/ 2147483647 h 250"/>
                <a:gd name="T52" fmla="*/ 2147483647 w 909"/>
                <a:gd name="T53" fmla="*/ 2147483647 h 250"/>
                <a:gd name="T54" fmla="*/ 2147483647 w 909"/>
                <a:gd name="T55" fmla="*/ 2147483647 h 250"/>
                <a:gd name="T56" fmla="*/ 2147483647 w 909"/>
                <a:gd name="T57" fmla="*/ 2147483647 h 250"/>
                <a:gd name="T58" fmla="*/ 2147483647 w 909"/>
                <a:gd name="T59" fmla="*/ 2147483647 h 250"/>
                <a:gd name="T60" fmla="*/ 2147483647 w 909"/>
                <a:gd name="T61" fmla="*/ 2147483647 h 250"/>
                <a:gd name="T62" fmla="*/ 2147483647 w 909"/>
                <a:gd name="T63" fmla="*/ 2147483647 h 250"/>
                <a:gd name="T64" fmla="*/ 2147483647 w 909"/>
                <a:gd name="T65" fmla="*/ 0 h 250"/>
                <a:gd name="T66" fmla="*/ 2147483647 w 909"/>
                <a:gd name="T67" fmla="*/ 2147483647 h 250"/>
                <a:gd name="T68" fmla="*/ 2147483647 w 909"/>
                <a:gd name="T69" fmla="*/ 2147483647 h 250"/>
                <a:gd name="T70" fmla="*/ 2147483647 w 909"/>
                <a:gd name="T71" fmla="*/ 2147483647 h 250"/>
                <a:gd name="T72" fmla="*/ 2147483647 w 909"/>
                <a:gd name="T73" fmla="*/ 2147483647 h 2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09" h="250">
                  <a:moveTo>
                    <a:pt x="909" y="25"/>
                  </a:moveTo>
                  <a:lnTo>
                    <a:pt x="837" y="33"/>
                  </a:lnTo>
                  <a:lnTo>
                    <a:pt x="767" y="43"/>
                  </a:lnTo>
                  <a:lnTo>
                    <a:pt x="700" y="52"/>
                  </a:lnTo>
                  <a:lnTo>
                    <a:pt x="633" y="63"/>
                  </a:lnTo>
                  <a:lnTo>
                    <a:pt x="569" y="74"/>
                  </a:lnTo>
                  <a:lnTo>
                    <a:pt x="507" y="87"/>
                  </a:lnTo>
                  <a:lnTo>
                    <a:pt x="446" y="100"/>
                  </a:lnTo>
                  <a:lnTo>
                    <a:pt x="387" y="114"/>
                  </a:lnTo>
                  <a:lnTo>
                    <a:pt x="331" y="128"/>
                  </a:lnTo>
                  <a:lnTo>
                    <a:pt x="277" y="142"/>
                  </a:lnTo>
                  <a:lnTo>
                    <a:pt x="226" y="160"/>
                  </a:lnTo>
                  <a:lnTo>
                    <a:pt x="175" y="176"/>
                  </a:lnTo>
                  <a:lnTo>
                    <a:pt x="129" y="193"/>
                  </a:lnTo>
                  <a:lnTo>
                    <a:pt x="83" y="212"/>
                  </a:lnTo>
                  <a:lnTo>
                    <a:pt x="40" y="231"/>
                  </a:lnTo>
                  <a:lnTo>
                    <a:pt x="0" y="250"/>
                  </a:lnTo>
                  <a:lnTo>
                    <a:pt x="40" y="228"/>
                  </a:lnTo>
                  <a:lnTo>
                    <a:pt x="81" y="206"/>
                  </a:lnTo>
                  <a:lnTo>
                    <a:pt x="126" y="185"/>
                  </a:lnTo>
                  <a:lnTo>
                    <a:pt x="174" y="166"/>
                  </a:lnTo>
                  <a:lnTo>
                    <a:pt x="223" y="147"/>
                  </a:lnTo>
                  <a:lnTo>
                    <a:pt x="274" y="128"/>
                  </a:lnTo>
                  <a:lnTo>
                    <a:pt x="328" y="112"/>
                  </a:lnTo>
                  <a:lnTo>
                    <a:pt x="386" y="95"/>
                  </a:lnTo>
                  <a:lnTo>
                    <a:pt x="445" y="81"/>
                  </a:lnTo>
                  <a:lnTo>
                    <a:pt x="505" y="65"/>
                  </a:lnTo>
                  <a:lnTo>
                    <a:pt x="567" y="52"/>
                  </a:lnTo>
                  <a:lnTo>
                    <a:pt x="631" y="39"/>
                  </a:lnTo>
                  <a:lnTo>
                    <a:pt x="698" y="28"/>
                  </a:lnTo>
                  <a:lnTo>
                    <a:pt x="767" y="17"/>
                  </a:lnTo>
                  <a:lnTo>
                    <a:pt x="835" y="8"/>
                  </a:lnTo>
                  <a:lnTo>
                    <a:pt x="907" y="0"/>
                  </a:lnTo>
                  <a:lnTo>
                    <a:pt x="907" y="6"/>
                  </a:lnTo>
                  <a:lnTo>
                    <a:pt x="907" y="12"/>
                  </a:lnTo>
                  <a:lnTo>
                    <a:pt x="907" y="19"/>
                  </a:lnTo>
                  <a:lnTo>
                    <a:pt x="909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2036763" y="2068513"/>
              <a:ext cx="681038" cy="674688"/>
            </a:xfrm>
            <a:custGeom>
              <a:avLst/>
              <a:gdLst>
                <a:gd name="T0" fmla="*/ 2147483647 w 858"/>
                <a:gd name="T1" fmla="*/ 2147483647 h 852"/>
                <a:gd name="T2" fmla="*/ 2147483647 w 858"/>
                <a:gd name="T3" fmla="*/ 2147483647 h 852"/>
                <a:gd name="T4" fmla="*/ 2147483647 w 858"/>
                <a:gd name="T5" fmla="*/ 2147483647 h 852"/>
                <a:gd name="T6" fmla="*/ 2147483647 w 858"/>
                <a:gd name="T7" fmla="*/ 2147483647 h 852"/>
                <a:gd name="T8" fmla="*/ 2147483647 w 858"/>
                <a:gd name="T9" fmla="*/ 2147483647 h 852"/>
                <a:gd name="T10" fmla="*/ 2147483647 w 858"/>
                <a:gd name="T11" fmla="*/ 2147483647 h 852"/>
                <a:gd name="T12" fmla="*/ 2147483647 w 858"/>
                <a:gd name="T13" fmla="*/ 2147483647 h 852"/>
                <a:gd name="T14" fmla="*/ 2147483647 w 858"/>
                <a:gd name="T15" fmla="*/ 2147483647 h 852"/>
                <a:gd name="T16" fmla="*/ 2147483647 w 858"/>
                <a:gd name="T17" fmla="*/ 2147483647 h 852"/>
                <a:gd name="T18" fmla="*/ 2147483647 w 858"/>
                <a:gd name="T19" fmla="*/ 2147483647 h 852"/>
                <a:gd name="T20" fmla="*/ 2147483647 w 858"/>
                <a:gd name="T21" fmla="*/ 2147483647 h 852"/>
                <a:gd name="T22" fmla="*/ 2147483647 w 858"/>
                <a:gd name="T23" fmla="*/ 2147483647 h 852"/>
                <a:gd name="T24" fmla="*/ 0 w 858"/>
                <a:gd name="T25" fmla="*/ 2147483647 h 852"/>
                <a:gd name="T26" fmla="*/ 2147483647 w 858"/>
                <a:gd name="T27" fmla="*/ 2147483647 h 852"/>
                <a:gd name="T28" fmla="*/ 2147483647 w 858"/>
                <a:gd name="T29" fmla="*/ 2147483647 h 852"/>
                <a:gd name="T30" fmla="*/ 2147483647 w 858"/>
                <a:gd name="T31" fmla="*/ 2147483647 h 852"/>
                <a:gd name="T32" fmla="*/ 2147483647 w 858"/>
                <a:gd name="T33" fmla="*/ 2147483647 h 852"/>
                <a:gd name="T34" fmla="*/ 2147483647 w 858"/>
                <a:gd name="T35" fmla="*/ 2147483647 h 852"/>
                <a:gd name="T36" fmla="*/ 2147483647 w 858"/>
                <a:gd name="T37" fmla="*/ 2147483647 h 852"/>
                <a:gd name="T38" fmla="*/ 2147483647 w 858"/>
                <a:gd name="T39" fmla="*/ 2147483647 h 852"/>
                <a:gd name="T40" fmla="*/ 2147483647 w 858"/>
                <a:gd name="T41" fmla="*/ 2147483647 h 852"/>
                <a:gd name="T42" fmla="*/ 2147483647 w 858"/>
                <a:gd name="T43" fmla="*/ 2147483647 h 852"/>
                <a:gd name="T44" fmla="*/ 2147483647 w 858"/>
                <a:gd name="T45" fmla="*/ 2147483647 h 852"/>
                <a:gd name="T46" fmla="*/ 2147483647 w 858"/>
                <a:gd name="T47" fmla="*/ 0 h 852"/>
                <a:gd name="T48" fmla="*/ 2147483647 w 858"/>
                <a:gd name="T49" fmla="*/ 0 h 852"/>
                <a:gd name="T50" fmla="*/ 2147483647 w 858"/>
                <a:gd name="T51" fmla="*/ 2147483647 h 852"/>
                <a:gd name="T52" fmla="*/ 2147483647 w 858"/>
                <a:gd name="T53" fmla="*/ 2147483647 h 852"/>
                <a:gd name="T54" fmla="*/ 2147483647 w 858"/>
                <a:gd name="T55" fmla="*/ 2147483647 h 852"/>
                <a:gd name="T56" fmla="*/ 2147483647 w 858"/>
                <a:gd name="T57" fmla="*/ 2147483647 h 852"/>
                <a:gd name="T58" fmla="*/ 2147483647 w 858"/>
                <a:gd name="T59" fmla="*/ 2147483647 h 852"/>
                <a:gd name="T60" fmla="*/ 2147483647 w 858"/>
                <a:gd name="T61" fmla="*/ 2147483647 h 852"/>
                <a:gd name="T62" fmla="*/ 2147483647 w 858"/>
                <a:gd name="T63" fmla="*/ 2147483647 h 852"/>
                <a:gd name="T64" fmla="*/ 2147483647 w 858"/>
                <a:gd name="T65" fmla="*/ 2147483647 h 852"/>
                <a:gd name="T66" fmla="*/ 2147483647 w 858"/>
                <a:gd name="T67" fmla="*/ 2147483647 h 852"/>
                <a:gd name="T68" fmla="*/ 2147483647 w 858"/>
                <a:gd name="T69" fmla="*/ 2147483647 h 852"/>
                <a:gd name="T70" fmla="*/ 2147483647 w 858"/>
                <a:gd name="T71" fmla="*/ 2147483647 h 852"/>
                <a:gd name="T72" fmla="*/ 2147483647 w 858"/>
                <a:gd name="T73" fmla="*/ 2147483647 h 852"/>
                <a:gd name="T74" fmla="*/ 2147483647 w 858"/>
                <a:gd name="T75" fmla="*/ 2147483647 h 852"/>
                <a:gd name="T76" fmla="*/ 2147483647 w 858"/>
                <a:gd name="T77" fmla="*/ 2147483647 h 852"/>
                <a:gd name="T78" fmla="*/ 2147483647 w 858"/>
                <a:gd name="T79" fmla="*/ 2147483647 h 852"/>
                <a:gd name="T80" fmla="*/ 2147483647 w 858"/>
                <a:gd name="T81" fmla="*/ 2147483647 h 852"/>
                <a:gd name="T82" fmla="*/ 2147483647 w 858"/>
                <a:gd name="T83" fmla="*/ 2147483647 h 852"/>
                <a:gd name="T84" fmla="*/ 2147483647 w 858"/>
                <a:gd name="T85" fmla="*/ 2147483647 h 852"/>
                <a:gd name="T86" fmla="*/ 2147483647 w 858"/>
                <a:gd name="T87" fmla="*/ 2147483647 h 8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58" h="852">
                  <a:moveTo>
                    <a:pt x="453" y="852"/>
                  </a:moveTo>
                  <a:lnTo>
                    <a:pt x="432" y="852"/>
                  </a:lnTo>
                  <a:lnTo>
                    <a:pt x="410" y="850"/>
                  </a:lnTo>
                  <a:lnTo>
                    <a:pt x="389" y="847"/>
                  </a:lnTo>
                  <a:lnTo>
                    <a:pt x="368" y="844"/>
                  </a:lnTo>
                  <a:lnTo>
                    <a:pt x="348" y="839"/>
                  </a:lnTo>
                  <a:lnTo>
                    <a:pt x="327" y="833"/>
                  </a:lnTo>
                  <a:lnTo>
                    <a:pt x="306" y="827"/>
                  </a:lnTo>
                  <a:lnTo>
                    <a:pt x="287" y="820"/>
                  </a:lnTo>
                  <a:lnTo>
                    <a:pt x="266" y="811"/>
                  </a:lnTo>
                  <a:lnTo>
                    <a:pt x="247" y="801"/>
                  </a:lnTo>
                  <a:lnTo>
                    <a:pt x="230" y="792"/>
                  </a:lnTo>
                  <a:lnTo>
                    <a:pt x="210" y="781"/>
                  </a:lnTo>
                  <a:lnTo>
                    <a:pt x="193" y="768"/>
                  </a:lnTo>
                  <a:lnTo>
                    <a:pt x="175" y="755"/>
                  </a:lnTo>
                  <a:lnTo>
                    <a:pt x="158" y="741"/>
                  </a:lnTo>
                  <a:lnTo>
                    <a:pt x="142" y="727"/>
                  </a:lnTo>
                  <a:lnTo>
                    <a:pt x="112" y="695"/>
                  </a:lnTo>
                  <a:lnTo>
                    <a:pt x="84" y="662"/>
                  </a:lnTo>
                  <a:lnTo>
                    <a:pt x="61" y="625"/>
                  </a:lnTo>
                  <a:lnTo>
                    <a:pt x="41" y="589"/>
                  </a:lnTo>
                  <a:lnTo>
                    <a:pt x="25" y="549"/>
                  </a:lnTo>
                  <a:lnTo>
                    <a:pt x="13" y="510"/>
                  </a:lnTo>
                  <a:lnTo>
                    <a:pt x="5" y="469"/>
                  </a:lnTo>
                  <a:lnTo>
                    <a:pt x="0" y="426"/>
                  </a:lnTo>
                  <a:lnTo>
                    <a:pt x="0" y="383"/>
                  </a:lnTo>
                  <a:lnTo>
                    <a:pt x="3" y="342"/>
                  </a:lnTo>
                  <a:lnTo>
                    <a:pt x="11" y="302"/>
                  </a:lnTo>
                  <a:lnTo>
                    <a:pt x="24" y="263"/>
                  </a:lnTo>
                  <a:lnTo>
                    <a:pt x="38" y="227"/>
                  </a:lnTo>
                  <a:lnTo>
                    <a:pt x="59" y="190"/>
                  </a:lnTo>
                  <a:lnTo>
                    <a:pt x="81" y="157"/>
                  </a:lnTo>
                  <a:lnTo>
                    <a:pt x="108" y="125"/>
                  </a:lnTo>
                  <a:lnTo>
                    <a:pt x="123" y="111"/>
                  </a:lnTo>
                  <a:lnTo>
                    <a:pt x="139" y="97"/>
                  </a:lnTo>
                  <a:lnTo>
                    <a:pt x="155" y="84"/>
                  </a:lnTo>
                  <a:lnTo>
                    <a:pt x="171" y="71"/>
                  </a:lnTo>
                  <a:lnTo>
                    <a:pt x="188" y="60"/>
                  </a:lnTo>
                  <a:lnTo>
                    <a:pt x="206" y="51"/>
                  </a:lnTo>
                  <a:lnTo>
                    <a:pt x="223" y="41"/>
                  </a:lnTo>
                  <a:lnTo>
                    <a:pt x="242" y="32"/>
                  </a:lnTo>
                  <a:lnTo>
                    <a:pt x="261" y="25"/>
                  </a:lnTo>
                  <a:lnTo>
                    <a:pt x="281" y="19"/>
                  </a:lnTo>
                  <a:lnTo>
                    <a:pt x="301" y="13"/>
                  </a:lnTo>
                  <a:lnTo>
                    <a:pt x="320" y="8"/>
                  </a:lnTo>
                  <a:lnTo>
                    <a:pt x="341" y="5"/>
                  </a:lnTo>
                  <a:lnTo>
                    <a:pt x="362" y="2"/>
                  </a:lnTo>
                  <a:lnTo>
                    <a:pt x="384" y="0"/>
                  </a:lnTo>
                  <a:lnTo>
                    <a:pt x="405" y="0"/>
                  </a:lnTo>
                  <a:lnTo>
                    <a:pt x="426" y="0"/>
                  </a:lnTo>
                  <a:lnTo>
                    <a:pt x="448" y="2"/>
                  </a:lnTo>
                  <a:lnTo>
                    <a:pt x="469" y="5"/>
                  </a:lnTo>
                  <a:lnTo>
                    <a:pt x="489" y="8"/>
                  </a:lnTo>
                  <a:lnTo>
                    <a:pt x="510" y="13"/>
                  </a:lnTo>
                  <a:lnTo>
                    <a:pt x="531" y="19"/>
                  </a:lnTo>
                  <a:lnTo>
                    <a:pt x="552" y="25"/>
                  </a:lnTo>
                  <a:lnTo>
                    <a:pt x="571" y="32"/>
                  </a:lnTo>
                  <a:lnTo>
                    <a:pt x="592" y="41"/>
                  </a:lnTo>
                  <a:lnTo>
                    <a:pt x="611" y="51"/>
                  </a:lnTo>
                  <a:lnTo>
                    <a:pt x="628" y="60"/>
                  </a:lnTo>
                  <a:lnTo>
                    <a:pt x="647" y="71"/>
                  </a:lnTo>
                  <a:lnTo>
                    <a:pt x="665" y="84"/>
                  </a:lnTo>
                  <a:lnTo>
                    <a:pt x="682" y="97"/>
                  </a:lnTo>
                  <a:lnTo>
                    <a:pt x="700" y="111"/>
                  </a:lnTo>
                  <a:lnTo>
                    <a:pt x="716" y="125"/>
                  </a:lnTo>
                  <a:lnTo>
                    <a:pt x="746" y="157"/>
                  </a:lnTo>
                  <a:lnTo>
                    <a:pt x="773" y="190"/>
                  </a:lnTo>
                  <a:lnTo>
                    <a:pt x="796" y="227"/>
                  </a:lnTo>
                  <a:lnTo>
                    <a:pt x="816" y="263"/>
                  </a:lnTo>
                  <a:lnTo>
                    <a:pt x="832" y="302"/>
                  </a:lnTo>
                  <a:lnTo>
                    <a:pt x="845" y="342"/>
                  </a:lnTo>
                  <a:lnTo>
                    <a:pt x="853" y="383"/>
                  </a:lnTo>
                  <a:lnTo>
                    <a:pt x="858" y="426"/>
                  </a:lnTo>
                  <a:lnTo>
                    <a:pt x="858" y="469"/>
                  </a:lnTo>
                  <a:lnTo>
                    <a:pt x="853" y="511"/>
                  </a:lnTo>
                  <a:lnTo>
                    <a:pt x="845" y="553"/>
                  </a:lnTo>
                  <a:lnTo>
                    <a:pt x="834" y="591"/>
                  </a:lnTo>
                  <a:lnTo>
                    <a:pt x="816" y="629"/>
                  </a:lnTo>
                  <a:lnTo>
                    <a:pt x="797" y="663"/>
                  </a:lnTo>
                  <a:lnTo>
                    <a:pt x="775" y="697"/>
                  </a:lnTo>
                  <a:lnTo>
                    <a:pt x="749" y="727"/>
                  </a:lnTo>
                  <a:lnTo>
                    <a:pt x="719" y="754"/>
                  </a:lnTo>
                  <a:lnTo>
                    <a:pt x="689" y="779"/>
                  </a:lnTo>
                  <a:lnTo>
                    <a:pt x="654" y="800"/>
                  </a:lnTo>
                  <a:lnTo>
                    <a:pt x="617" y="819"/>
                  </a:lnTo>
                  <a:lnTo>
                    <a:pt x="579" y="833"/>
                  </a:lnTo>
                  <a:lnTo>
                    <a:pt x="539" y="844"/>
                  </a:lnTo>
                  <a:lnTo>
                    <a:pt x="496" y="850"/>
                  </a:lnTo>
                  <a:lnTo>
                    <a:pt x="453" y="852"/>
                  </a:lnTo>
                  <a:close/>
                </a:path>
              </a:pathLst>
            </a:custGeom>
            <a:solidFill>
              <a:srgbClr val="19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3414713" y="2068513"/>
              <a:ext cx="681038" cy="674688"/>
            </a:xfrm>
            <a:custGeom>
              <a:avLst/>
              <a:gdLst>
                <a:gd name="T0" fmla="*/ 2147483647 w 858"/>
                <a:gd name="T1" fmla="*/ 2147483647 h 852"/>
                <a:gd name="T2" fmla="*/ 2147483647 w 858"/>
                <a:gd name="T3" fmla="*/ 2147483647 h 852"/>
                <a:gd name="T4" fmla="*/ 2147483647 w 858"/>
                <a:gd name="T5" fmla="*/ 2147483647 h 852"/>
                <a:gd name="T6" fmla="*/ 2147483647 w 858"/>
                <a:gd name="T7" fmla="*/ 2147483647 h 852"/>
                <a:gd name="T8" fmla="*/ 2147483647 w 858"/>
                <a:gd name="T9" fmla="*/ 2147483647 h 852"/>
                <a:gd name="T10" fmla="*/ 2147483647 w 858"/>
                <a:gd name="T11" fmla="*/ 2147483647 h 852"/>
                <a:gd name="T12" fmla="*/ 2147483647 w 858"/>
                <a:gd name="T13" fmla="*/ 2147483647 h 852"/>
                <a:gd name="T14" fmla="*/ 2147483647 w 858"/>
                <a:gd name="T15" fmla="*/ 2147483647 h 852"/>
                <a:gd name="T16" fmla="*/ 2147483647 w 858"/>
                <a:gd name="T17" fmla="*/ 2147483647 h 852"/>
                <a:gd name="T18" fmla="*/ 2147483647 w 858"/>
                <a:gd name="T19" fmla="*/ 2147483647 h 852"/>
                <a:gd name="T20" fmla="*/ 2147483647 w 858"/>
                <a:gd name="T21" fmla="*/ 2147483647 h 852"/>
                <a:gd name="T22" fmla="*/ 2147483647 w 858"/>
                <a:gd name="T23" fmla="*/ 2147483647 h 852"/>
                <a:gd name="T24" fmla="*/ 0 w 858"/>
                <a:gd name="T25" fmla="*/ 2147483647 h 852"/>
                <a:gd name="T26" fmla="*/ 2147483647 w 858"/>
                <a:gd name="T27" fmla="*/ 2147483647 h 852"/>
                <a:gd name="T28" fmla="*/ 2147483647 w 858"/>
                <a:gd name="T29" fmla="*/ 2147483647 h 852"/>
                <a:gd name="T30" fmla="*/ 2147483647 w 858"/>
                <a:gd name="T31" fmla="*/ 2147483647 h 852"/>
                <a:gd name="T32" fmla="*/ 2147483647 w 858"/>
                <a:gd name="T33" fmla="*/ 2147483647 h 852"/>
                <a:gd name="T34" fmla="*/ 2147483647 w 858"/>
                <a:gd name="T35" fmla="*/ 2147483647 h 852"/>
                <a:gd name="T36" fmla="*/ 2147483647 w 858"/>
                <a:gd name="T37" fmla="*/ 2147483647 h 852"/>
                <a:gd name="T38" fmla="*/ 2147483647 w 858"/>
                <a:gd name="T39" fmla="*/ 2147483647 h 852"/>
                <a:gd name="T40" fmla="*/ 2147483647 w 858"/>
                <a:gd name="T41" fmla="*/ 2147483647 h 852"/>
                <a:gd name="T42" fmla="*/ 2147483647 w 858"/>
                <a:gd name="T43" fmla="*/ 2147483647 h 852"/>
                <a:gd name="T44" fmla="*/ 2147483647 w 858"/>
                <a:gd name="T45" fmla="*/ 2147483647 h 852"/>
                <a:gd name="T46" fmla="*/ 2147483647 w 858"/>
                <a:gd name="T47" fmla="*/ 0 h 852"/>
                <a:gd name="T48" fmla="*/ 2147483647 w 858"/>
                <a:gd name="T49" fmla="*/ 0 h 852"/>
                <a:gd name="T50" fmla="*/ 2147483647 w 858"/>
                <a:gd name="T51" fmla="*/ 2147483647 h 852"/>
                <a:gd name="T52" fmla="*/ 2147483647 w 858"/>
                <a:gd name="T53" fmla="*/ 2147483647 h 852"/>
                <a:gd name="T54" fmla="*/ 2147483647 w 858"/>
                <a:gd name="T55" fmla="*/ 2147483647 h 852"/>
                <a:gd name="T56" fmla="*/ 2147483647 w 858"/>
                <a:gd name="T57" fmla="*/ 2147483647 h 852"/>
                <a:gd name="T58" fmla="*/ 2147483647 w 858"/>
                <a:gd name="T59" fmla="*/ 2147483647 h 852"/>
                <a:gd name="T60" fmla="*/ 2147483647 w 858"/>
                <a:gd name="T61" fmla="*/ 2147483647 h 852"/>
                <a:gd name="T62" fmla="*/ 2147483647 w 858"/>
                <a:gd name="T63" fmla="*/ 2147483647 h 852"/>
                <a:gd name="T64" fmla="*/ 2147483647 w 858"/>
                <a:gd name="T65" fmla="*/ 2147483647 h 852"/>
                <a:gd name="T66" fmla="*/ 2147483647 w 858"/>
                <a:gd name="T67" fmla="*/ 2147483647 h 852"/>
                <a:gd name="T68" fmla="*/ 2147483647 w 858"/>
                <a:gd name="T69" fmla="*/ 2147483647 h 852"/>
                <a:gd name="T70" fmla="*/ 2147483647 w 858"/>
                <a:gd name="T71" fmla="*/ 2147483647 h 852"/>
                <a:gd name="T72" fmla="*/ 2147483647 w 858"/>
                <a:gd name="T73" fmla="*/ 2147483647 h 852"/>
                <a:gd name="T74" fmla="*/ 2147483647 w 858"/>
                <a:gd name="T75" fmla="*/ 2147483647 h 852"/>
                <a:gd name="T76" fmla="*/ 2147483647 w 858"/>
                <a:gd name="T77" fmla="*/ 2147483647 h 852"/>
                <a:gd name="T78" fmla="*/ 2147483647 w 858"/>
                <a:gd name="T79" fmla="*/ 2147483647 h 852"/>
                <a:gd name="T80" fmla="*/ 2147483647 w 858"/>
                <a:gd name="T81" fmla="*/ 2147483647 h 852"/>
                <a:gd name="T82" fmla="*/ 2147483647 w 858"/>
                <a:gd name="T83" fmla="*/ 2147483647 h 852"/>
                <a:gd name="T84" fmla="*/ 2147483647 w 858"/>
                <a:gd name="T85" fmla="*/ 2147483647 h 852"/>
                <a:gd name="T86" fmla="*/ 2147483647 w 858"/>
                <a:gd name="T87" fmla="*/ 2147483647 h 8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58" h="852">
                  <a:moveTo>
                    <a:pt x="453" y="852"/>
                  </a:moveTo>
                  <a:lnTo>
                    <a:pt x="432" y="852"/>
                  </a:lnTo>
                  <a:lnTo>
                    <a:pt x="410" y="850"/>
                  </a:lnTo>
                  <a:lnTo>
                    <a:pt x="389" y="847"/>
                  </a:lnTo>
                  <a:lnTo>
                    <a:pt x="369" y="844"/>
                  </a:lnTo>
                  <a:lnTo>
                    <a:pt x="348" y="839"/>
                  </a:lnTo>
                  <a:lnTo>
                    <a:pt x="327" y="833"/>
                  </a:lnTo>
                  <a:lnTo>
                    <a:pt x="306" y="827"/>
                  </a:lnTo>
                  <a:lnTo>
                    <a:pt x="287" y="820"/>
                  </a:lnTo>
                  <a:lnTo>
                    <a:pt x="267" y="811"/>
                  </a:lnTo>
                  <a:lnTo>
                    <a:pt x="247" y="801"/>
                  </a:lnTo>
                  <a:lnTo>
                    <a:pt x="230" y="792"/>
                  </a:lnTo>
                  <a:lnTo>
                    <a:pt x="211" y="781"/>
                  </a:lnTo>
                  <a:lnTo>
                    <a:pt x="193" y="768"/>
                  </a:lnTo>
                  <a:lnTo>
                    <a:pt x="176" y="755"/>
                  </a:lnTo>
                  <a:lnTo>
                    <a:pt x="158" y="741"/>
                  </a:lnTo>
                  <a:lnTo>
                    <a:pt x="142" y="727"/>
                  </a:lnTo>
                  <a:lnTo>
                    <a:pt x="112" y="695"/>
                  </a:lnTo>
                  <a:lnTo>
                    <a:pt x="85" y="662"/>
                  </a:lnTo>
                  <a:lnTo>
                    <a:pt x="62" y="625"/>
                  </a:lnTo>
                  <a:lnTo>
                    <a:pt x="42" y="589"/>
                  </a:lnTo>
                  <a:lnTo>
                    <a:pt x="26" y="549"/>
                  </a:lnTo>
                  <a:lnTo>
                    <a:pt x="13" y="510"/>
                  </a:lnTo>
                  <a:lnTo>
                    <a:pt x="5" y="469"/>
                  </a:lnTo>
                  <a:lnTo>
                    <a:pt x="0" y="426"/>
                  </a:lnTo>
                  <a:lnTo>
                    <a:pt x="0" y="383"/>
                  </a:lnTo>
                  <a:lnTo>
                    <a:pt x="3" y="342"/>
                  </a:lnTo>
                  <a:lnTo>
                    <a:pt x="11" y="302"/>
                  </a:lnTo>
                  <a:lnTo>
                    <a:pt x="24" y="263"/>
                  </a:lnTo>
                  <a:lnTo>
                    <a:pt x="39" y="227"/>
                  </a:lnTo>
                  <a:lnTo>
                    <a:pt x="59" y="190"/>
                  </a:lnTo>
                  <a:lnTo>
                    <a:pt x="82" y="157"/>
                  </a:lnTo>
                  <a:lnTo>
                    <a:pt x="109" y="125"/>
                  </a:lnTo>
                  <a:lnTo>
                    <a:pt x="123" y="111"/>
                  </a:lnTo>
                  <a:lnTo>
                    <a:pt x="139" y="97"/>
                  </a:lnTo>
                  <a:lnTo>
                    <a:pt x="155" y="84"/>
                  </a:lnTo>
                  <a:lnTo>
                    <a:pt x="171" y="71"/>
                  </a:lnTo>
                  <a:lnTo>
                    <a:pt x="188" y="60"/>
                  </a:lnTo>
                  <a:lnTo>
                    <a:pt x="206" y="51"/>
                  </a:lnTo>
                  <a:lnTo>
                    <a:pt x="224" y="41"/>
                  </a:lnTo>
                  <a:lnTo>
                    <a:pt x="243" y="32"/>
                  </a:lnTo>
                  <a:lnTo>
                    <a:pt x="262" y="25"/>
                  </a:lnTo>
                  <a:lnTo>
                    <a:pt x="281" y="19"/>
                  </a:lnTo>
                  <a:lnTo>
                    <a:pt x="302" y="13"/>
                  </a:lnTo>
                  <a:lnTo>
                    <a:pt x="321" y="8"/>
                  </a:lnTo>
                  <a:lnTo>
                    <a:pt x="341" y="5"/>
                  </a:lnTo>
                  <a:lnTo>
                    <a:pt x="362" y="2"/>
                  </a:lnTo>
                  <a:lnTo>
                    <a:pt x="385" y="0"/>
                  </a:lnTo>
                  <a:lnTo>
                    <a:pt x="405" y="0"/>
                  </a:lnTo>
                  <a:lnTo>
                    <a:pt x="426" y="0"/>
                  </a:lnTo>
                  <a:lnTo>
                    <a:pt x="448" y="2"/>
                  </a:lnTo>
                  <a:lnTo>
                    <a:pt x="469" y="5"/>
                  </a:lnTo>
                  <a:lnTo>
                    <a:pt x="490" y="8"/>
                  </a:lnTo>
                  <a:lnTo>
                    <a:pt x="511" y="13"/>
                  </a:lnTo>
                  <a:lnTo>
                    <a:pt x="531" y="19"/>
                  </a:lnTo>
                  <a:lnTo>
                    <a:pt x="552" y="25"/>
                  </a:lnTo>
                  <a:lnTo>
                    <a:pt x="571" y="32"/>
                  </a:lnTo>
                  <a:lnTo>
                    <a:pt x="592" y="41"/>
                  </a:lnTo>
                  <a:lnTo>
                    <a:pt x="611" y="51"/>
                  </a:lnTo>
                  <a:lnTo>
                    <a:pt x="628" y="60"/>
                  </a:lnTo>
                  <a:lnTo>
                    <a:pt x="648" y="71"/>
                  </a:lnTo>
                  <a:lnTo>
                    <a:pt x="665" y="84"/>
                  </a:lnTo>
                  <a:lnTo>
                    <a:pt x="683" y="97"/>
                  </a:lnTo>
                  <a:lnTo>
                    <a:pt x="700" y="111"/>
                  </a:lnTo>
                  <a:lnTo>
                    <a:pt x="716" y="125"/>
                  </a:lnTo>
                  <a:lnTo>
                    <a:pt x="746" y="157"/>
                  </a:lnTo>
                  <a:lnTo>
                    <a:pt x="774" y="190"/>
                  </a:lnTo>
                  <a:lnTo>
                    <a:pt x="796" y="227"/>
                  </a:lnTo>
                  <a:lnTo>
                    <a:pt x="817" y="263"/>
                  </a:lnTo>
                  <a:lnTo>
                    <a:pt x="833" y="302"/>
                  </a:lnTo>
                  <a:lnTo>
                    <a:pt x="845" y="342"/>
                  </a:lnTo>
                  <a:lnTo>
                    <a:pt x="853" y="383"/>
                  </a:lnTo>
                  <a:lnTo>
                    <a:pt x="858" y="426"/>
                  </a:lnTo>
                  <a:lnTo>
                    <a:pt x="858" y="469"/>
                  </a:lnTo>
                  <a:lnTo>
                    <a:pt x="853" y="511"/>
                  </a:lnTo>
                  <a:lnTo>
                    <a:pt x="845" y="553"/>
                  </a:lnTo>
                  <a:lnTo>
                    <a:pt x="834" y="591"/>
                  </a:lnTo>
                  <a:lnTo>
                    <a:pt x="817" y="629"/>
                  </a:lnTo>
                  <a:lnTo>
                    <a:pt x="797" y="663"/>
                  </a:lnTo>
                  <a:lnTo>
                    <a:pt x="775" y="697"/>
                  </a:lnTo>
                  <a:lnTo>
                    <a:pt x="750" y="727"/>
                  </a:lnTo>
                  <a:lnTo>
                    <a:pt x="719" y="754"/>
                  </a:lnTo>
                  <a:lnTo>
                    <a:pt x="689" y="779"/>
                  </a:lnTo>
                  <a:lnTo>
                    <a:pt x="654" y="800"/>
                  </a:lnTo>
                  <a:lnTo>
                    <a:pt x="617" y="819"/>
                  </a:lnTo>
                  <a:lnTo>
                    <a:pt x="579" y="833"/>
                  </a:lnTo>
                  <a:lnTo>
                    <a:pt x="539" y="844"/>
                  </a:lnTo>
                  <a:lnTo>
                    <a:pt x="496" y="850"/>
                  </a:lnTo>
                  <a:lnTo>
                    <a:pt x="453" y="852"/>
                  </a:lnTo>
                  <a:close/>
                </a:path>
              </a:pathLst>
            </a:custGeom>
            <a:solidFill>
              <a:srgbClr val="19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2855913" y="1504950"/>
              <a:ext cx="50800" cy="74613"/>
            </a:xfrm>
            <a:custGeom>
              <a:avLst/>
              <a:gdLst>
                <a:gd name="T0" fmla="*/ 2147483647 w 63"/>
                <a:gd name="T1" fmla="*/ 0 h 95"/>
                <a:gd name="T2" fmla="*/ 2147483647 w 63"/>
                <a:gd name="T3" fmla="*/ 0 h 95"/>
                <a:gd name="T4" fmla="*/ 2147483647 w 63"/>
                <a:gd name="T5" fmla="*/ 0 h 95"/>
                <a:gd name="T6" fmla="*/ 2147483647 w 63"/>
                <a:gd name="T7" fmla="*/ 2147483647 h 95"/>
                <a:gd name="T8" fmla="*/ 2147483647 w 63"/>
                <a:gd name="T9" fmla="*/ 2147483647 h 95"/>
                <a:gd name="T10" fmla="*/ 2147483647 w 63"/>
                <a:gd name="T11" fmla="*/ 2147483647 h 95"/>
                <a:gd name="T12" fmla="*/ 2147483647 w 63"/>
                <a:gd name="T13" fmla="*/ 2147483647 h 95"/>
                <a:gd name="T14" fmla="*/ 2147483647 w 63"/>
                <a:gd name="T15" fmla="*/ 2147483647 h 95"/>
                <a:gd name="T16" fmla="*/ 2147483647 w 63"/>
                <a:gd name="T17" fmla="*/ 2147483647 h 95"/>
                <a:gd name="T18" fmla="*/ 2147483647 w 63"/>
                <a:gd name="T19" fmla="*/ 2147483647 h 95"/>
                <a:gd name="T20" fmla="*/ 2147483647 w 63"/>
                <a:gd name="T21" fmla="*/ 2147483647 h 95"/>
                <a:gd name="T22" fmla="*/ 2147483647 w 63"/>
                <a:gd name="T23" fmla="*/ 2147483647 h 95"/>
                <a:gd name="T24" fmla="*/ 2147483647 w 63"/>
                <a:gd name="T25" fmla="*/ 2147483647 h 95"/>
                <a:gd name="T26" fmla="*/ 2147483647 w 63"/>
                <a:gd name="T27" fmla="*/ 2147483647 h 95"/>
                <a:gd name="T28" fmla="*/ 2147483647 w 63"/>
                <a:gd name="T29" fmla="*/ 2147483647 h 95"/>
                <a:gd name="T30" fmla="*/ 2147483647 w 63"/>
                <a:gd name="T31" fmla="*/ 2147483647 h 95"/>
                <a:gd name="T32" fmla="*/ 2147483647 w 63"/>
                <a:gd name="T33" fmla="*/ 2147483647 h 95"/>
                <a:gd name="T34" fmla="*/ 2147483647 w 63"/>
                <a:gd name="T35" fmla="*/ 2147483647 h 95"/>
                <a:gd name="T36" fmla="*/ 2147483647 w 63"/>
                <a:gd name="T37" fmla="*/ 2147483647 h 95"/>
                <a:gd name="T38" fmla="*/ 0 w 63"/>
                <a:gd name="T39" fmla="*/ 2147483647 h 95"/>
                <a:gd name="T40" fmla="*/ 0 w 63"/>
                <a:gd name="T41" fmla="*/ 2147483647 h 95"/>
                <a:gd name="T42" fmla="*/ 2147483647 w 63"/>
                <a:gd name="T43" fmla="*/ 2147483647 h 95"/>
                <a:gd name="T44" fmla="*/ 2147483647 w 63"/>
                <a:gd name="T45" fmla="*/ 2147483647 h 95"/>
                <a:gd name="T46" fmla="*/ 2147483647 w 63"/>
                <a:gd name="T47" fmla="*/ 2147483647 h 95"/>
                <a:gd name="T48" fmla="*/ 2147483647 w 63"/>
                <a:gd name="T49" fmla="*/ 2147483647 h 95"/>
                <a:gd name="T50" fmla="*/ 2147483647 w 63"/>
                <a:gd name="T51" fmla="*/ 2147483647 h 95"/>
                <a:gd name="T52" fmla="*/ 2147483647 w 63"/>
                <a:gd name="T53" fmla="*/ 2147483647 h 95"/>
                <a:gd name="T54" fmla="*/ 2147483647 w 63"/>
                <a:gd name="T55" fmla="*/ 2147483647 h 95"/>
                <a:gd name="T56" fmla="*/ 2147483647 w 63"/>
                <a:gd name="T57" fmla="*/ 2147483647 h 95"/>
                <a:gd name="T58" fmla="*/ 2147483647 w 63"/>
                <a:gd name="T59" fmla="*/ 2147483647 h 95"/>
                <a:gd name="T60" fmla="*/ 2147483647 w 63"/>
                <a:gd name="T61" fmla="*/ 2147483647 h 95"/>
                <a:gd name="T62" fmla="*/ 2147483647 w 63"/>
                <a:gd name="T63" fmla="*/ 2147483647 h 95"/>
                <a:gd name="T64" fmla="*/ 2147483647 w 63"/>
                <a:gd name="T65" fmla="*/ 2147483647 h 95"/>
                <a:gd name="T66" fmla="*/ 2147483647 w 63"/>
                <a:gd name="T67" fmla="*/ 2147483647 h 95"/>
                <a:gd name="T68" fmla="*/ 2147483647 w 63"/>
                <a:gd name="T69" fmla="*/ 2147483647 h 95"/>
                <a:gd name="T70" fmla="*/ 2147483647 w 63"/>
                <a:gd name="T71" fmla="*/ 2147483647 h 95"/>
                <a:gd name="T72" fmla="*/ 2147483647 w 63"/>
                <a:gd name="T73" fmla="*/ 2147483647 h 95"/>
                <a:gd name="T74" fmla="*/ 2147483647 w 63"/>
                <a:gd name="T75" fmla="*/ 2147483647 h 95"/>
                <a:gd name="T76" fmla="*/ 2147483647 w 63"/>
                <a:gd name="T77" fmla="*/ 2147483647 h 95"/>
                <a:gd name="T78" fmla="*/ 2147483647 w 63"/>
                <a:gd name="T79" fmla="*/ 2147483647 h 95"/>
                <a:gd name="T80" fmla="*/ 2147483647 w 63"/>
                <a:gd name="T81" fmla="*/ 0 h 9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3" h="95">
                  <a:moveTo>
                    <a:pt x="25" y="0"/>
                  </a:moveTo>
                  <a:lnTo>
                    <a:pt x="23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6" y="1"/>
                  </a:lnTo>
                  <a:lnTo>
                    <a:pt x="25" y="8"/>
                  </a:lnTo>
                  <a:lnTo>
                    <a:pt x="35" y="19"/>
                  </a:lnTo>
                  <a:lnTo>
                    <a:pt x="41" y="32"/>
                  </a:lnTo>
                  <a:lnTo>
                    <a:pt x="43" y="47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3" y="54"/>
                  </a:lnTo>
                  <a:lnTo>
                    <a:pt x="43" y="57"/>
                  </a:lnTo>
                  <a:lnTo>
                    <a:pt x="39" y="47"/>
                  </a:lnTo>
                  <a:lnTo>
                    <a:pt x="35" y="41"/>
                  </a:lnTo>
                  <a:lnTo>
                    <a:pt x="27" y="36"/>
                  </a:lnTo>
                  <a:lnTo>
                    <a:pt x="20" y="35"/>
                  </a:lnTo>
                  <a:lnTo>
                    <a:pt x="11" y="38"/>
                  </a:lnTo>
                  <a:lnTo>
                    <a:pt x="4" y="44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3" y="76"/>
                  </a:lnTo>
                  <a:lnTo>
                    <a:pt x="8" y="85"/>
                  </a:lnTo>
                  <a:lnTo>
                    <a:pt x="14" y="92"/>
                  </a:lnTo>
                  <a:lnTo>
                    <a:pt x="23" y="95"/>
                  </a:lnTo>
                  <a:lnTo>
                    <a:pt x="25" y="95"/>
                  </a:lnTo>
                  <a:lnTo>
                    <a:pt x="27" y="95"/>
                  </a:lnTo>
                  <a:lnTo>
                    <a:pt x="28" y="95"/>
                  </a:lnTo>
                  <a:lnTo>
                    <a:pt x="30" y="95"/>
                  </a:lnTo>
                  <a:lnTo>
                    <a:pt x="44" y="92"/>
                  </a:lnTo>
                  <a:lnTo>
                    <a:pt x="55" y="81"/>
                  </a:lnTo>
                  <a:lnTo>
                    <a:pt x="62" y="66"/>
                  </a:lnTo>
                  <a:lnTo>
                    <a:pt x="63" y="47"/>
                  </a:lnTo>
                  <a:lnTo>
                    <a:pt x="60" y="28"/>
                  </a:lnTo>
                  <a:lnTo>
                    <a:pt x="51" y="14"/>
                  </a:lnTo>
                  <a:lnTo>
                    <a:pt x="39" y="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2987675" y="1508125"/>
              <a:ext cx="49213" cy="74613"/>
            </a:xfrm>
            <a:custGeom>
              <a:avLst/>
              <a:gdLst>
                <a:gd name="T0" fmla="*/ 2147483647 w 63"/>
                <a:gd name="T1" fmla="*/ 2147483647 h 95"/>
                <a:gd name="T2" fmla="*/ 2147483647 w 63"/>
                <a:gd name="T3" fmla="*/ 2147483647 h 95"/>
                <a:gd name="T4" fmla="*/ 2147483647 w 63"/>
                <a:gd name="T5" fmla="*/ 2147483647 h 95"/>
                <a:gd name="T6" fmla="*/ 2147483647 w 63"/>
                <a:gd name="T7" fmla="*/ 2147483647 h 95"/>
                <a:gd name="T8" fmla="*/ 2147483647 w 63"/>
                <a:gd name="T9" fmla="*/ 2147483647 h 95"/>
                <a:gd name="T10" fmla="*/ 2147483647 w 63"/>
                <a:gd name="T11" fmla="*/ 2147483647 h 95"/>
                <a:gd name="T12" fmla="*/ 2147483647 w 63"/>
                <a:gd name="T13" fmla="*/ 2147483647 h 95"/>
                <a:gd name="T14" fmla="*/ 2147483647 w 63"/>
                <a:gd name="T15" fmla="*/ 2147483647 h 95"/>
                <a:gd name="T16" fmla="*/ 2147483647 w 63"/>
                <a:gd name="T17" fmla="*/ 2147483647 h 95"/>
                <a:gd name="T18" fmla="*/ 2147483647 w 63"/>
                <a:gd name="T19" fmla="*/ 2147483647 h 95"/>
                <a:gd name="T20" fmla="*/ 2147483647 w 63"/>
                <a:gd name="T21" fmla="*/ 2147483647 h 95"/>
                <a:gd name="T22" fmla="*/ 2147483647 w 63"/>
                <a:gd name="T23" fmla="*/ 2147483647 h 95"/>
                <a:gd name="T24" fmla="*/ 2147483647 w 63"/>
                <a:gd name="T25" fmla="*/ 2147483647 h 95"/>
                <a:gd name="T26" fmla="*/ 2147483647 w 63"/>
                <a:gd name="T27" fmla="*/ 2147483647 h 95"/>
                <a:gd name="T28" fmla="*/ 2147483647 w 63"/>
                <a:gd name="T29" fmla="*/ 2147483647 h 95"/>
                <a:gd name="T30" fmla="*/ 2147483647 w 63"/>
                <a:gd name="T31" fmla="*/ 2147483647 h 95"/>
                <a:gd name="T32" fmla="*/ 2147483647 w 63"/>
                <a:gd name="T33" fmla="*/ 0 h 95"/>
                <a:gd name="T34" fmla="*/ 2147483647 w 63"/>
                <a:gd name="T35" fmla="*/ 0 h 95"/>
                <a:gd name="T36" fmla="*/ 2147483647 w 63"/>
                <a:gd name="T37" fmla="*/ 0 h 95"/>
                <a:gd name="T38" fmla="*/ 2147483647 w 63"/>
                <a:gd name="T39" fmla="*/ 0 h 95"/>
                <a:gd name="T40" fmla="*/ 2147483647 w 63"/>
                <a:gd name="T41" fmla="*/ 2147483647 h 95"/>
                <a:gd name="T42" fmla="*/ 2147483647 w 63"/>
                <a:gd name="T43" fmla="*/ 2147483647 h 95"/>
                <a:gd name="T44" fmla="*/ 2147483647 w 63"/>
                <a:gd name="T45" fmla="*/ 2147483647 h 95"/>
                <a:gd name="T46" fmla="*/ 2147483647 w 63"/>
                <a:gd name="T47" fmla="*/ 2147483647 h 95"/>
                <a:gd name="T48" fmla="*/ 2147483647 w 63"/>
                <a:gd name="T49" fmla="*/ 2147483647 h 95"/>
                <a:gd name="T50" fmla="*/ 2147483647 w 63"/>
                <a:gd name="T51" fmla="*/ 2147483647 h 95"/>
                <a:gd name="T52" fmla="*/ 2147483647 w 63"/>
                <a:gd name="T53" fmla="*/ 2147483647 h 95"/>
                <a:gd name="T54" fmla="*/ 2147483647 w 63"/>
                <a:gd name="T55" fmla="*/ 2147483647 h 95"/>
                <a:gd name="T56" fmla="*/ 2147483647 w 63"/>
                <a:gd name="T57" fmla="*/ 2147483647 h 95"/>
                <a:gd name="T58" fmla="*/ 2147483647 w 63"/>
                <a:gd name="T59" fmla="*/ 2147483647 h 95"/>
                <a:gd name="T60" fmla="*/ 2147483647 w 63"/>
                <a:gd name="T61" fmla="*/ 2147483647 h 95"/>
                <a:gd name="T62" fmla="*/ 2147483647 w 63"/>
                <a:gd name="T63" fmla="*/ 2147483647 h 95"/>
                <a:gd name="T64" fmla="*/ 2147483647 w 63"/>
                <a:gd name="T65" fmla="*/ 2147483647 h 95"/>
                <a:gd name="T66" fmla="*/ 2147483647 w 63"/>
                <a:gd name="T67" fmla="*/ 2147483647 h 95"/>
                <a:gd name="T68" fmla="*/ 2147483647 w 63"/>
                <a:gd name="T69" fmla="*/ 2147483647 h 95"/>
                <a:gd name="T70" fmla="*/ 2147483647 w 63"/>
                <a:gd name="T71" fmla="*/ 2147483647 h 95"/>
                <a:gd name="T72" fmla="*/ 0 w 63"/>
                <a:gd name="T73" fmla="*/ 2147483647 h 95"/>
                <a:gd name="T74" fmla="*/ 2147483647 w 63"/>
                <a:gd name="T75" fmla="*/ 2147483647 h 95"/>
                <a:gd name="T76" fmla="*/ 2147483647 w 63"/>
                <a:gd name="T77" fmla="*/ 2147483647 h 95"/>
                <a:gd name="T78" fmla="*/ 2147483647 w 63"/>
                <a:gd name="T79" fmla="*/ 2147483647 h 95"/>
                <a:gd name="T80" fmla="*/ 2147483647 w 63"/>
                <a:gd name="T81" fmla="*/ 2147483647 h 9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3" h="95">
                  <a:moveTo>
                    <a:pt x="24" y="93"/>
                  </a:moveTo>
                  <a:lnTo>
                    <a:pt x="24" y="93"/>
                  </a:lnTo>
                  <a:lnTo>
                    <a:pt x="26" y="93"/>
                  </a:lnTo>
                  <a:lnTo>
                    <a:pt x="27" y="95"/>
                  </a:lnTo>
                  <a:lnTo>
                    <a:pt x="29" y="95"/>
                  </a:lnTo>
                  <a:lnTo>
                    <a:pt x="31" y="95"/>
                  </a:lnTo>
                  <a:lnTo>
                    <a:pt x="45" y="92"/>
                  </a:lnTo>
                  <a:lnTo>
                    <a:pt x="55" y="81"/>
                  </a:lnTo>
                  <a:lnTo>
                    <a:pt x="61" y="65"/>
                  </a:lnTo>
                  <a:lnTo>
                    <a:pt x="63" y="48"/>
                  </a:lnTo>
                  <a:lnTo>
                    <a:pt x="59" y="29"/>
                  </a:lnTo>
                  <a:lnTo>
                    <a:pt x="51" y="14"/>
                  </a:lnTo>
                  <a:lnTo>
                    <a:pt x="40" y="3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26" y="8"/>
                  </a:lnTo>
                  <a:lnTo>
                    <a:pt x="35" y="19"/>
                  </a:lnTo>
                  <a:lnTo>
                    <a:pt x="42" y="32"/>
                  </a:lnTo>
                  <a:lnTo>
                    <a:pt x="43" y="48"/>
                  </a:lnTo>
                  <a:lnTo>
                    <a:pt x="45" y="49"/>
                  </a:lnTo>
                  <a:lnTo>
                    <a:pt x="45" y="52"/>
                  </a:lnTo>
                  <a:lnTo>
                    <a:pt x="45" y="54"/>
                  </a:lnTo>
                  <a:lnTo>
                    <a:pt x="43" y="55"/>
                  </a:lnTo>
                  <a:lnTo>
                    <a:pt x="40" y="48"/>
                  </a:lnTo>
                  <a:lnTo>
                    <a:pt x="35" y="41"/>
                  </a:lnTo>
                  <a:lnTo>
                    <a:pt x="29" y="36"/>
                  </a:lnTo>
                  <a:lnTo>
                    <a:pt x="21" y="35"/>
                  </a:lnTo>
                  <a:lnTo>
                    <a:pt x="13" y="36"/>
                  </a:lnTo>
                  <a:lnTo>
                    <a:pt x="7" y="43"/>
                  </a:lnTo>
                  <a:lnTo>
                    <a:pt x="2" y="52"/>
                  </a:lnTo>
                  <a:lnTo>
                    <a:pt x="0" y="65"/>
                  </a:lnTo>
                  <a:lnTo>
                    <a:pt x="4" y="76"/>
                  </a:lnTo>
                  <a:lnTo>
                    <a:pt x="8" y="86"/>
                  </a:lnTo>
                  <a:lnTo>
                    <a:pt x="15" y="92"/>
                  </a:lnTo>
                  <a:lnTo>
                    <a:pt x="24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2152650" y="2184400"/>
              <a:ext cx="447675" cy="442913"/>
            </a:xfrm>
            <a:custGeom>
              <a:avLst/>
              <a:gdLst>
                <a:gd name="T0" fmla="*/ 2147483647 w 562"/>
                <a:gd name="T1" fmla="*/ 2147483647 h 558"/>
                <a:gd name="T2" fmla="*/ 2147483647 w 562"/>
                <a:gd name="T3" fmla="*/ 2147483647 h 558"/>
                <a:gd name="T4" fmla="*/ 2147483647 w 562"/>
                <a:gd name="T5" fmla="*/ 2147483647 h 558"/>
                <a:gd name="T6" fmla="*/ 2147483647 w 562"/>
                <a:gd name="T7" fmla="*/ 2147483647 h 558"/>
                <a:gd name="T8" fmla="*/ 2147483647 w 562"/>
                <a:gd name="T9" fmla="*/ 2147483647 h 558"/>
                <a:gd name="T10" fmla="*/ 2147483647 w 562"/>
                <a:gd name="T11" fmla="*/ 2147483647 h 558"/>
                <a:gd name="T12" fmla="*/ 2147483647 w 562"/>
                <a:gd name="T13" fmla="*/ 2147483647 h 558"/>
                <a:gd name="T14" fmla="*/ 0 w 562"/>
                <a:gd name="T15" fmla="*/ 2147483647 h 558"/>
                <a:gd name="T16" fmla="*/ 2147483647 w 562"/>
                <a:gd name="T17" fmla="*/ 2147483647 h 558"/>
                <a:gd name="T18" fmla="*/ 2147483647 w 562"/>
                <a:gd name="T19" fmla="*/ 2147483647 h 558"/>
                <a:gd name="T20" fmla="*/ 2147483647 w 562"/>
                <a:gd name="T21" fmla="*/ 2147483647 h 558"/>
                <a:gd name="T22" fmla="*/ 2147483647 w 562"/>
                <a:gd name="T23" fmla="*/ 2147483647 h 558"/>
                <a:gd name="T24" fmla="*/ 2147483647 w 562"/>
                <a:gd name="T25" fmla="*/ 2147483647 h 558"/>
                <a:gd name="T26" fmla="*/ 2147483647 w 562"/>
                <a:gd name="T27" fmla="*/ 2147483647 h 558"/>
                <a:gd name="T28" fmla="*/ 2147483647 w 562"/>
                <a:gd name="T29" fmla="*/ 2147483647 h 558"/>
                <a:gd name="T30" fmla="*/ 2147483647 w 562"/>
                <a:gd name="T31" fmla="*/ 2147483647 h 558"/>
                <a:gd name="T32" fmla="*/ 2147483647 w 562"/>
                <a:gd name="T33" fmla="*/ 2147483647 h 558"/>
                <a:gd name="T34" fmla="*/ 2147483647 w 562"/>
                <a:gd name="T35" fmla="*/ 2147483647 h 558"/>
                <a:gd name="T36" fmla="*/ 2147483647 w 562"/>
                <a:gd name="T37" fmla="*/ 2147483647 h 558"/>
                <a:gd name="T38" fmla="*/ 2147483647 w 562"/>
                <a:gd name="T39" fmla="*/ 2147483647 h 558"/>
                <a:gd name="T40" fmla="*/ 2147483647 w 562"/>
                <a:gd name="T41" fmla="*/ 2147483647 h 558"/>
                <a:gd name="T42" fmla="*/ 2147483647 w 562"/>
                <a:gd name="T43" fmla="*/ 2147483647 h 558"/>
                <a:gd name="T44" fmla="*/ 2147483647 w 562"/>
                <a:gd name="T45" fmla="*/ 2147483647 h 558"/>
                <a:gd name="T46" fmla="*/ 2147483647 w 562"/>
                <a:gd name="T47" fmla="*/ 2147483647 h 558"/>
                <a:gd name="T48" fmla="*/ 2147483647 w 562"/>
                <a:gd name="T49" fmla="*/ 2147483647 h 558"/>
                <a:gd name="T50" fmla="*/ 2147483647 w 562"/>
                <a:gd name="T51" fmla="*/ 2147483647 h 558"/>
                <a:gd name="T52" fmla="*/ 2147483647 w 562"/>
                <a:gd name="T53" fmla="*/ 2147483647 h 558"/>
                <a:gd name="T54" fmla="*/ 2147483647 w 562"/>
                <a:gd name="T55" fmla="*/ 2147483647 h 558"/>
                <a:gd name="T56" fmla="*/ 2147483647 w 562"/>
                <a:gd name="T57" fmla="*/ 2147483647 h 558"/>
                <a:gd name="T58" fmla="*/ 2147483647 w 562"/>
                <a:gd name="T59" fmla="*/ 2147483647 h 558"/>
                <a:gd name="T60" fmla="*/ 2147483647 w 562"/>
                <a:gd name="T61" fmla="*/ 2147483647 h 558"/>
                <a:gd name="T62" fmla="*/ 2147483647 w 562"/>
                <a:gd name="T63" fmla="*/ 2147483647 h 5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62" h="558">
                  <a:moveTo>
                    <a:pt x="266" y="0"/>
                  </a:moveTo>
                  <a:lnTo>
                    <a:pt x="237" y="2"/>
                  </a:lnTo>
                  <a:lnTo>
                    <a:pt x="210" y="7"/>
                  </a:lnTo>
                  <a:lnTo>
                    <a:pt x="183" y="13"/>
                  </a:lnTo>
                  <a:lnTo>
                    <a:pt x="158" y="23"/>
                  </a:lnTo>
                  <a:lnTo>
                    <a:pt x="134" y="34"/>
                  </a:lnTo>
                  <a:lnTo>
                    <a:pt x="111" y="48"/>
                  </a:lnTo>
                  <a:lnTo>
                    <a:pt x="91" y="64"/>
                  </a:lnTo>
                  <a:lnTo>
                    <a:pt x="71" y="83"/>
                  </a:lnTo>
                  <a:lnTo>
                    <a:pt x="55" y="102"/>
                  </a:lnTo>
                  <a:lnTo>
                    <a:pt x="40" y="124"/>
                  </a:lnTo>
                  <a:lnTo>
                    <a:pt x="27" y="146"/>
                  </a:lnTo>
                  <a:lnTo>
                    <a:pt x="16" y="171"/>
                  </a:lnTo>
                  <a:lnTo>
                    <a:pt x="8" y="197"/>
                  </a:lnTo>
                  <a:lnTo>
                    <a:pt x="3" y="224"/>
                  </a:lnTo>
                  <a:lnTo>
                    <a:pt x="0" y="250"/>
                  </a:lnTo>
                  <a:lnTo>
                    <a:pt x="0" y="279"/>
                  </a:lnTo>
                  <a:lnTo>
                    <a:pt x="3" y="306"/>
                  </a:lnTo>
                  <a:lnTo>
                    <a:pt x="9" y="334"/>
                  </a:lnTo>
                  <a:lnTo>
                    <a:pt x="17" y="360"/>
                  </a:lnTo>
                  <a:lnTo>
                    <a:pt x="28" y="385"/>
                  </a:lnTo>
                  <a:lnTo>
                    <a:pt x="41" y="410"/>
                  </a:lnTo>
                  <a:lnTo>
                    <a:pt x="55" y="434"/>
                  </a:lnTo>
                  <a:lnTo>
                    <a:pt x="75" y="456"/>
                  </a:lnTo>
                  <a:lnTo>
                    <a:pt x="94" y="477"/>
                  </a:lnTo>
                  <a:lnTo>
                    <a:pt x="116" y="496"/>
                  </a:lnTo>
                  <a:lnTo>
                    <a:pt x="138" y="512"/>
                  </a:lnTo>
                  <a:lnTo>
                    <a:pt x="162" y="526"/>
                  </a:lnTo>
                  <a:lnTo>
                    <a:pt x="188" y="537"/>
                  </a:lnTo>
                  <a:lnTo>
                    <a:pt x="213" y="547"/>
                  </a:lnTo>
                  <a:lnTo>
                    <a:pt x="240" y="553"/>
                  </a:lnTo>
                  <a:lnTo>
                    <a:pt x="268" y="556"/>
                  </a:lnTo>
                  <a:lnTo>
                    <a:pt x="296" y="558"/>
                  </a:lnTo>
                  <a:lnTo>
                    <a:pt x="325" y="556"/>
                  </a:lnTo>
                  <a:lnTo>
                    <a:pt x="352" y="553"/>
                  </a:lnTo>
                  <a:lnTo>
                    <a:pt x="379" y="547"/>
                  </a:lnTo>
                  <a:lnTo>
                    <a:pt x="403" y="537"/>
                  </a:lnTo>
                  <a:lnTo>
                    <a:pt x="427" y="526"/>
                  </a:lnTo>
                  <a:lnTo>
                    <a:pt x="451" y="512"/>
                  </a:lnTo>
                  <a:lnTo>
                    <a:pt x="472" y="496"/>
                  </a:lnTo>
                  <a:lnTo>
                    <a:pt x="491" y="477"/>
                  </a:lnTo>
                  <a:lnTo>
                    <a:pt x="508" y="456"/>
                  </a:lnTo>
                  <a:lnTo>
                    <a:pt x="524" y="434"/>
                  </a:lnTo>
                  <a:lnTo>
                    <a:pt x="537" y="410"/>
                  </a:lnTo>
                  <a:lnTo>
                    <a:pt x="548" y="385"/>
                  </a:lnTo>
                  <a:lnTo>
                    <a:pt x="556" y="360"/>
                  </a:lnTo>
                  <a:lnTo>
                    <a:pt x="561" y="334"/>
                  </a:lnTo>
                  <a:lnTo>
                    <a:pt x="562" y="306"/>
                  </a:lnTo>
                  <a:lnTo>
                    <a:pt x="562" y="279"/>
                  </a:lnTo>
                  <a:lnTo>
                    <a:pt x="559" y="252"/>
                  </a:lnTo>
                  <a:lnTo>
                    <a:pt x="555" y="224"/>
                  </a:lnTo>
                  <a:lnTo>
                    <a:pt x="547" y="198"/>
                  </a:lnTo>
                  <a:lnTo>
                    <a:pt x="535" y="173"/>
                  </a:lnTo>
                  <a:lnTo>
                    <a:pt x="523" y="148"/>
                  </a:lnTo>
                  <a:lnTo>
                    <a:pt x="508" y="124"/>
                  </a:lnTo>
                  <a:lnTo>
                    <a:pt x="489" y="102"/>
                  </a:lnTo>
                  <a:lnTo>
                    <a:pt x="470" y="81"/>
                  </a:lnTo>
                  <a:lnTo>
                    <a:pt x="448" y="62"/>
                  </a:lnTo>
                  <a:lnTo>
                    <a:pt x="425" y="46"/>
                  </a:lnTo>
                  <a:lnTo>
                    <a:pt x="401" y="32"/>
                  </a:lnTo>
                  <a:lnTo>
                    <a:pt x="376" y="21"/>
                  </a:lnTo>
                  <a:lnTo>
                    <a:pt x="349" y="11"/>
                  </a:lnTo>
                  <a:lnTo>
                    <a:pt x="322" y="5"/>
                  </a:lnTo>
                  <a:lnTo>
                    <a:pt x="295" y="2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2187575" y="2217738"/>
              <a:ext cx="379413" cy="376238"/>
            </a:xfrm>
            <a:custGeom>
              <a:avLst/>
              <a:gdLst>
                <a:gd name="T0" fmla="*/ 2147483647 w 478"/>
                <a:gd name="T1" fmla="*/ 2147483647 h 474"/>
                <a:gd name="T2" fmla="*/ 2147483647 w 478"/>
                <a:gd name="T3" fmla="*/ 2147483647 h 474"/>
                <a:gd name="T4" fmla="*/ 2147483647 w 478"/>
                <a:gd name="T5" fmla="*/ 2147483647 h 474"/>
                <a:gd name="T6" fmla="*/ 2147483647 w 478"/>
                <a:gd name="T7" fmla="*/ 2147483647 h 474"/>
                <a:gd name="T8" fmla="*/ 2147483647 w 478"/>
                <a:gd name="T9" fmla="*/ 2147483647 h 474"/>
                <a:gd name="T10" fmla="*/ 2147483647 w 478"/>
                <a:gd name="T11" fmla="*/ 2147483647 h 474"/>
                <a:gd name="T12" fmla="*/ 2147483647 w 478"/>
                <a:gd name="T13" fmla="*/ 2147483647 h 474"/>
                <a:gd name="T14" fmla="*/ 2147483647 w 478"/>
                <a:gd name="T15" fmla="*/ 2147483647 h 474"/>
                <a:gd name="T16" fmla="*/ 2147483647 w 478"/>
                <a:gd name="T17" fmla="*/ 2147483647 h 474"/>
                <a:gd name="T18" fmla="*/ 2147483647 w 478"/>
                <a:gd name="T19" fmla="*/ 2147483647 h 474"/>
                <a:gd name="T20" fmla="*/ 2147483647 w 478"/>
                <a:gd name="T21" fmla="*/ 2147483647 h 474"/>
                <a:gd name="T22" fmla="*/ 2147483647 w 478"/>
                <a:gd name="T23" fmla="*/ 2147483647 h 474"/>
                <a:gd name="T24" fmla="*/ 2147483647 w 478"/>
                <a:gd name="T25" fmla="*/ 2147483647 h 474"/>
                <a:gd name="T26" fmla="*/ 2147483647 w 478"/>
                <a:gd name="T27" fmla="*/ 2147483647 h 474"/>
                <a:gd name="T28" fmla="*/ 2147483647 w 478"/>
                <a:gd name="T29" fmla="*/ 2147483647 h 474"/>
                <a:gd name="T30" fmla="*/ 2147483647 w 478"/>
                <a:gd name="T31" fmla="*/ 2147483647 h 474"/>
                <a:gd name="T32" fmla="*/ 0 w 478"/>
                <a:gd name="T33" fmla="*/ 2147483647 h 474"/>
                <a:gd name="T34" fmla="*/ 0 w 478"/>
                <a:gd name="T35" fmla="*/ 2147483647 h 474"/>
                <a:gd name="T36" fmla="*/ 2147483647 w 478"/>
                <a:gd name="T37" fmla="*/ 2147483647 h 474"/>
                <a:gd name="T38" fmla="*/ 2147483647 w 478"/>
                <a:gd name="T39" fmla="*/ 2147483647 h 474"/>
                <a:gd name="T40" fmla="*/ 2147483647 w 478"/>
                <a:gd name="T41" fmla="*/ 2147483647 h 474"/>
                <a:gd name="T42" fmla="*/ 2147483647 w 478"/>
                <a:gd name="T43" fmla="*/ 2147483647 h 474"/>
                <a:gd name="T44" fmla="*/ 2147483647 w 478"/>
                <a:gd name="T45" fmla="*/ 2147483647 h 474"/>
                <a:gd name="T46" fmla="*/ 2147483647 w 478"/>
                <a:gd name="T47" fmla="*/ 2147483647 h 474"/>
                <a:gd name="T48" fmla="*/ 2147483647 w 478"/>
                <a:gd name="T49" fmla="*/ 2147483647 h 474"/>
                <a:gd name="T50" fmla="*/ 2147483647 w 478"/>
                <a:gd name="T51" fmla="*/ 2147483647 h 474"/>
                <a:gd name="T52" fmla="*/ 2147483647 w 478"/>
                <a:gd name="T53" fmla="*/ 2147483647 h 474"/>
                <a:gd name="T54" fmla="*/ 2147483647 w 478"/>
                <a:gd name="T55" fmla="*/ 2147483647 h 474"/>
                <a:gd name="T56" fmla="*/ 2147483647 w 478"/>
                <a:gd name="T57" fmla="*/ 2147483647 h 474"/>
                <a:gd name="T58" fmla="*/ 2147483647 w 478"/>
                <a:gd name="T59" fmla="*/ 2147483647 h 474"/>
                <a:gd name="T60" fmla="*/ 2147483647 w 478"/>
                <a:gd name="T61" fmla="*/ 2147483647 h 474"/>
                <a:gd name="T62" fmla="*/ 2147483647 w 478"/>
                <a:gd name="T63" fmla="*/ 2147483647 h 474"/>
                <a:gd name="T64" fmla="*/ 2147483647 w 478"/>
                <a:gd name="T65" fmla="*/ 0 h 474"/>
                <a:gd name="T66" fmla="*/ 2147483647 w 478"/>
                <a:gd name="T67" fmla="*/ 2147483647 h 474"/>
                <a:gd name="T68" fmla="*/ 2147483647 w 478"/>
                <a:gd name="T69" fmla="*/ 2147483647 h 474"/>
                <a:gd name="T70" fmla="*/ 2147483647 w 478"/>
                <a:gd name="T71" fmla="*/ 2147483647 h 474"/>
                <a:gd name="T72" fmla="*/ 2147483647 w 478"/>
                <a:gd name="T73" fmla="*/ 2147483647 h 474"/>
                <a:gd name="T74" fmla="*/ 2147483647 w 478"/>
                <a:gd name="T75" fmla="*/ 2147483647 h 474"/>
                <a:gd name="T76" fmla="*/ 2147483647 w 478"/>
                <a:gd name="T77" fmla="*/ 2147483647 h 474"/>
                <a:gd name="T78" fmla="*/ 2147483647 w 478"/>
                <a:gd name="T79" fmla="*/ 2147483647 h 474"/>
                <a:gd name="T80" fmla="*/ 2147483647 w 478"/>
                <a:gd name="T81" fmla="*/ 2147483647 h 474"/>
                <a:gd name="T82" fmla="*/ 2147483647 w 478"/>
                <a:gd name="T83" fmla="*/ 2147483647 h 474"/>
                <a:gd name="T84" fmla="*/ 2147483647 w 478"/>
                <a:gd name="T85" fmla="*/ 2147483647 h 474"/>
                <a:gd name="T86" fmla="*/ 2147483647 w 478"/>
                <a:gd name="T87" fmla="*/ 2147483647 h 474"/>
                <a:gd name="T88" fmla="*/ 2147483647 w 478"/>
                <a:gd name="T89" fmla="*/ 2147483647 h 474"/>
                <a:gd name="T90" fmla="*/ 2147483647 w 478"/>
                <a:gd name="T91" fmla="*/ 2147483647 h 474"/>
                <a:gd name="T92" fmla="*/ 2147483647 w 478"/>
                <a:gd name="T93" fmla="*/ 2147483647 h 474"/>
                <a:gd name="T94" fmla="*/ 2147483647 w 478"/>
                <a:gd name="T95" fmla="*/ 2147483647 h 474"/>
                <a:gd name="T96" fmla="*/ 2147483647 w 478"/>
                <a:gd name="T97" fmla="*/ 2147483647 h 474"/>
                <a:gd name="T98" fmla="*/ 2147483647 w 478"/>
                <a:gd name="T99" fmla="*/ 2147483647 h 474"/>
                <a:gd name="T100" fmla="*/ 2147483647 w 478"/>
                <a:gd name="T101" fmla="*/ 2147483647 h 474"/>
                <a:gd name="T102" fmla="*/ 2147483647 w 478"/>
                <a:gd name="T103" fmla="*/ 2147483647 h 474"/>
                <a:gd name="T104" fmla="*/ 2147483647 w 478"/>
                <a:gd name="T105" fmla="*/ 2147483647 h 474"/>
                <a:gd name="T106" fmla="*/ 2147483647 w 478"/>
                <a:gd name="T107" fmla="*/ 2147483647 h 474"/>
                <a:gd name="T108" fmla="*/ 2147483647 w 478"/>
                <a:gd name="T109" fmla="*/ 2147483647 h 474"/>
                <a:gd name="T110" fmla="*/ 2147483647 w 478"/>
                <a:gd name="T111" fmla="*/ 2147483647 h 474"/>
                <a:gd name="T112" fmla="*/ 2147483647 w 478"/>
                <a:gd name="T113" fmla="*/ 2147483647 h 4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78" h="474">
                  <a:moveTo>
                    <a:pt x="252" y="474"/>
                  </a:moveTo>
                  <a:lnTo>
                    <a:pt x="228" y="473"/>
                  </a:lnTo>
                  <a:lnTo>
                    <a:pt x="204" y="470"/>
                  </a:lnTo>
                  <a:lnTo>
                    <a:pt x="181" y="463"/>
                  </a:lnTo>
                  <a:lnTo>
                    <a:pt x="159" y="455"/>
                  </a:lnTo>
                  <a:lnTo>
                    <a:pt x="138" y="446"/>
                  </a:lnTo>
                  <a:lnTo>
                    <a:pt x="118" y="435"/>
                  </a:lnTo>
                  <a:lnTo>
                    <a:pt x="99" y="421"/>
                  </a:lnTo>
                  <a:lnTo>
                    <a:pt x="79" y="405"/>
                  </a:lnTo>
                  <a:lnTo>
                    <a:pt x="62" y="387"/>
                  </a:lnTo>
                  <a:lnTo>
                    <a:pt x="48" y="368"/>
                  </a:lnTo>
                  <a:lnTo>
                    <a:pt x="35" y="349"/>
                  </a:lnTo>
                  <a:lnTo>
                    <a:pt x="24" y="327"/>
                  </a:lnTo>
                  <a:lnTo>
                    <a:pt x="14" y="307"/>
                  </a:lnTo>
                  <a:lnTo>
                    <a:pt x="6" y="283"/>
                  </a:lnTo>
                  <a:lnTo>
                    <a:pt x="1" y="261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1" y="189"/>
                  </a:lnTo>
                  <a:lnTo>
                    <a:pt x="6" y="167"/>
                  </a:lnTo>
                  <a:lnTo>
                    <a:pt x="12" y="145"/>
                  </a:lnTo>
                  <a:lnTo>
                    <a:pt x="22" y="125"/>
                  </a:lnTo>
                  <a:lnTo>
                    <a:pt x="32" y="106"/>
                  </a:lnTo>
                  <a:lnTo>
                    <a:pt x="46" y="87"/>
                  </a:lnTo>
                  <a:lnTo>
                    <a:pt x="60" y="69"/>
                  </a:lnTo>
                  <a:lnTo>
                    <a:pt x="78" y="53"/>
                  </a:lnTo>
                  <a:lnTo>
                    <a:pt x="95" y="39"/>
                  </a:lnTo>
                  <a:lnTo>
                    <a:pt x="115" y="28"/>
                  </a:lnTo>
                  <a:lnTo>
                    <a:pt x="135" y="17"/>
                  </a:lnTo>
                  <a:lnTo>
                    <a:pt x="158" y="11"/>
                  </a:lnTo>
                  <a:lnTo>
                    <a:pt x="180" y="4"/>
                  </a:lnTo>
                  <a:lnTo>
                    <a:pt x="202" y="1"/>
                  </a:lnTo>
                  <a:lnTo>
                    <a:pt x="226" y="0"/>
                  </a:lnTo>
                  <a:lnTo>
                    <a:pt x="250" y="1"/>
                  </a:lnTo>
                  <a:lnTo>
                    <a:pt x="274" y="4"/>
                  </a:lnTo>
                  <a:lnTo>
                    <a:pt x="296" y="11"/>
                  </a:lnTo>
                  <a:lnTo>
                    <a:pt x="319" y="17"/>
                  </a:lnTo>
                  <a:lnTo>
                    <a:pt x="339" y="28"/>
                  </a:lnTo>
                  <a:lnTo>
                    <a:pt x="360" y="39"/>
                  </a:lnTo>
                  <a:lnTo>
                    <a:pt x="379" y="53"/>
                  </a:lnTo>
                  <a:lnTo>
                    <a:pt x="398" y="69"/>
                  </a:lnTo>
                  <a:lnTo>
                    <a:pt x="416" y="87"/>
                  </a:lnTo>
                  <a:lnTo>
                    <a:pt x="430" y="106"/>
                  </a:lnTo>
                  <a:lnTo>
                    <a:pt x="443" y="125"/>
                  </a:lnTo>
                  <a:lnTo>
                    <a:pt x="454" y="145"/>
                  </a:lnTo>
                  <a:lnTo>
                    <a:pt x="464" y="167"/>
                  </a:lnTo>
                  <a:lnTo>
                    <a:pt x="470" y="189"/>
                  </a:lnTo>
                  <a:lnTo>
                    <a:pt x="475" y="213"/>
                  </a:lnTo>
                  <a:lnTo>
                    <a:pt x="478" y="237"/>
                  </a:lnTo>
                  <a:lnTo>
                    <a:pt x="475" y="284"/>
                  </a:lnTo>
                  <a:lnTo>
                    <a:pt x="464" y="329"/>
                  </a:lnTo>
                  <a:lnTo>
                    <a:pt x="445" y="370"/>
                  </a:lnTo>
                  <a:lnTo>
                    <a:pt x="417" y="405"/>
                  </a:lnTo>
                  <a:lnTo>
                    <a:pt x="382" y="433"/>
                  </a:lnTo>
                  <a:lnTo>
                    <a:pt x="344" y="455"/>
                  </a:lnTo>
                  <a:lnTo>
                    <a:pt x="299" y="470"/>
                  </a:lnTo>
                  <a:lnTo>
                    <a:pt x="252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2208213" y="2238375"/>
              <a:ext cx="336550" cy="333375"/>
            </a:xfrm>
            <a:custGeom>
              <a:avLst/>
              <a:gdLst>
                <a:gd name="T0" fmla="*/ 2147483647 w 422"/>
                <a:gd name="T1" fmla="*/ 0 h 420"/>
                <a:gd name="T2" fmla="*/ 2147483647 w 422"/>
                <a:gd name="T3" fmla="*/ 2147483647 h 420"/>
                <a:gd name="T4" fmla="*/ 2147483647 w 422"/>
                <a:gd name="T5" fmla="*/ 2147483647 h 420"/>
                <a:gd name="T6" fmla="*/ 2147483647 w 422"/>
                <a:gd name="T7" fmla="*/ 2147483647 h 420"/>
                <a:gd name="T8" fmla="*/ 2147483647 w 422"/>
                <a:gd name="T9" fmla="*/ 2147483647 h 420"/>
                <a:gd name="T10" fmla="*/ 2147483647 w 422"/>
                <a:gd name="T11" fmla="*/ 2147483647 h 420"/>
                <a:gd name="T12" fmla="*/ 2147483647 w 422"/>
                <a:gd name="T13" fmla="*/ 2147483647 h 420"/>
                <a:gd name="T14" fmla="*/ 2147483647 w 422"/>
                <a:gd name="T15" fmla="*/ 2147483647 h 420"/>
                <a:gd name="T16" fmla="*/ 0 w 422"/>
                <a:gd name="T17" fmla="*/ 2147483647 h 420"/>
                <a:gd name="T18" fmla="*/ 2147483647 w 422"/>
                <a:gd name="T19" fmla="*/ 2147483647 h 420"/>
                <a:gd name="T20" fmla="*/ 2147483647 w 422"/>
                <a:gd name="T21" fmla="*/ 2147483647 h 420"/>
                <a:gd name="T22" fmla="*/ 2147483647 w 422"/>
                <a:gd name="T23" fmla="*/ 2147483647 h 420"/>
                <a:gd name="T24" fmla="*/ 2147483647 w 422"/>
                <a:gd name="T25" fmla="*/ 2147483647 h 420"/>
                <a:gd name="T26" fmla="*/ 2147483647 w 422"/>
                <a:gd name="T27" fmla="*/ 2147483647 h 420"/>
                <a:gd name="T28" fmla="*/ 2147483647 w 422"/>
                <a:gd name="T29" fmla="*/ 2147483647 h 420"/>
                <a:gd name="T30" fmla="*/ 2147483647 w 422"/>
                <a:gd name="T31" fmla="*/ 2147483647 h 420"/>
                <a:gd name="T32" fmla="*/ 2147483647 w 422"/>
                <a:gd name="T33" fmla="*/ 2147483647 h 420"/>
                <a:gd name="T34" fmla="*/ 2147483647 w 422"/>
                <a:gd name="T35" fmla="*/ 2147483647 h 420"/>
                <a:gd name="T36" fmla="*/ 2147483647 w 422"/>
                <a:gd name="T37" fmla="*/ 2147483647 h 420"/>
                <a:gd name="T38" fmla="*/ 2147483647 w 422"/>
                <a:gd name="T39" fmla="*/ 2147483647 h 420"/>
                <a:gd name="T40" fmla="*/ 2147483647 w 422"/>
                <a:gd name="T41" fmla="*/ 2147483647 h 420"/>
                <a:gd name="T42" fmla="*/ 2147483647 w 422"/>
                <a:gd name="T43" fmla="*/ 2147483647 h 420"/>
                <a:gd name="T44" fmla="*/ 2147483647 w 422"/>
                <a:gd name="T45" fmla="*/ 2147483647 h 420"/>
                <a:gd name="T46" fmla="*/ 2147483647 w 422"/>
                <a:gd name="T47" fmla="*/ 2147483647 h 420"/>
                <a:gd name="T48" fmla="*/ 2147483647 w 422"/>
                <a:gd name="T49" fmla="*/ 2147483647 h 420"/>
                <a:gd name="T50" fmla="*/ 2147483647 w 422"/>
                <a:gd name="T51" fmla="*/ 2147483647 h 420"/>
                <a:gd name="T52" fmla="*/ 2147483647 w 422"/>
                <a:gd name="T53" fmla="*/ 2147483647 h 420"/>
                <a:gd name="T54" fmla="*/ 2147483647 w 422"/>
                <a:gd name="T55" fmla="*/ 2147483647 h 420"/>
                <a:gd name="T56" fmla="*/ 2147483647 w 422"/>
                <a:gd name="T57" fmla="*/ 2147483647 h 420"/>
                <a:gd name="T58" fmla="*/ 2147483647 w 422"/>
                <a:gd name="T59" fmla="*/ 2147483647 h 420"/>
                <a:gd name="T60" fmla="*/ 2147483647 w 422"/>
                <a:gd name="T61" fmla="*/ 2147483647 h 420"/>
                <a:gd name="T62" fmla="*/ 2147483647 w 422"/>
                <a:gd name="T63" fmla="*/ 2147483647 h 420"/>
                <a:gd name="T64" fmla="*/ 2147483647 w 422"/>
                <a:gd name="T65" fmla="*/ 2147483647 h 420"/>
                <a:gd name="T66" fmla="*/ 2147483647 w 422"/>
                <a:gd name="T67" fmla="*/ 2147483647 h 420"/>
                <a:gd name="T68" fmla="*/ 2147483647 w 422"/>
                <a:gd name="T69" fmla="*/ 2147483647 h 420"/>
                <a:gd name="T70" fmla="*/ 2147483647 w 422"/>
                <a:gd name="T71" fmla="*/ 2147483647 h 420"/>
                <a:gd name="T72" fmla="*/ 2147483647 w 422"/>
                <a:gd name="T73" fmla="*/ 2147483647 h 420"/>
                <a:gd name="T74" fmla="*/ 2147483647 w 422"/>
                <a:gd name="T75" fmla="*/ 2147483647 h 420"/>
                <a:gd name="T76" fmla="*/ 2147483647 w 422"/>
                <a:gd name="T77" fmla="*/ 2147483647 h 420"/>
                <a:gd name="T78" fmla="*/ 2147483647 w 422"/>
                <a:gd name="T79" fmla="*/ 2147483647 h 420"/>
                <a:gd name="T80" fmla="*/ 2147483647 w 422"/>
                <a:gd name="T81" fmla="*/ 2147483647 h 420"/>
                <a:gd name="T82" fmla="*/ 2147483647 w 422"/>
                <a:gd name="T83" fmla="*/ 2147483647 h 420"/>
                <a:gd name="T84" fmla="*/ 2147483647 w 422"/>
                <a:gd name="T85" fmla="*/ 2147483647 h 420"/>
                <a:gd name="T86" fmla="*/ 2147483647 w 422"/>
                <a:gd name="T87" fmla="*/ 2147483647 h 420"/>
                <a:gd name="T88" fmla="*/ 2147483647 w 422"/>
                <a:gd name="T89" fmla="*/ 2147483647 h 420"/>
                <a:gd name="T90" fmla="*/ 2147483647 w 422"/>
                <a:gd name="T91" fmla="*/ 2147483647 h 420"/>
                <a:gd name="T92" fmla="*/ 2147483647 w 422"/>
                <a:gd name="T93" fmla="*/ 2147483647 h 420"/>
                <a:gd name="T94" fmla="*/ 2147483647 w 422"/>
                <a:gd name="T95" fmla="*/ 2147483647 h 420"/>
                <a:gd name="T96" fmla="*/ 2147483647 w 422"/>
                <a:gd name="T97" fmla="*/ 2147483647 h 420"/>
                <a:gd name="T98" fmla="*/ 2147483647 w 422"/>
                <a:gd name="T99" fmla="*/ 2147483647 h 420"/>
                <a:gd name="T100" fmla="*/ 2147483647 w 422"/>
                <a:gd name="T101" fmla="*/ 2147483647 h 420"/>
                <a:gd name="T102" fmla="*/ 2147483647 w 422"/>
                <a:gd name="T103" fmla="*/ 2147483647 h 420"/>
                <a:gd name="T104" fmla="*/ 2147483647 w 422"/>
                <a:gd name="T105" fmla="*/ 2147483647 h 420"/>
                <a:gd name="T106" fmla="*/ 2147483647 w 422"/>
                <a:gd name="T107" fmla="*/ 2147483647 h 420"/>
                <a:gd name="T108" fmla="*/ 2147483647 w 422"/>
                <a:gd name="T109" fmla="*/ 2147483647 h 420"/>
                <a:gd name="T110" fmla="*/ 2147483647 w 422"/>
                <a:gd name="T111" fmla="*/ 2147483647 h 420"/>
                <a:gd name="T112" fmla="*/ 2147483647 w 422"/>
                <a:gd name="T113" fmla="*/ 0 h 42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22" h="420">
                  <a:moveTo>
                    <a:pt x="201" y="0"/>
                  </a:moveTo>
                  <a:lnTo>
                    <a:pt x="158" y="5"/>
                  </a:lnTo>
                  <a:lnTo>
                    <a:pt x="119" y="18"/>
                  </a:lnTo>
                  <a:lnTo>
                    <a:pt x="84" y="37"/>
                  </a:lnTo>
                  <a:lnTo>
                    <a:pt x="54" y="62"/>
                  </a:lnTo>
                  <a:lnTo>
                    <a:pt x="30" y="94"/>
                  </a:lnTo>
                  <a:lnTo>
                    <a:pt x="13" y="129"/>
                  </a:lnTo>
                  <a:lnTo>
                    <a:pt x="1" y="168"/>
                  </a:lnTo>
                  <a:lnTo>
                    <a:pt x="0" y="211"/>
                  </a:lnTo>
                  <a:lnTo>
                    <a:pt x="1" y="232"/>
                  </a:lnTo>
                  <a:lnTo>
                    <a:pt x="6" y="252"/>
                  </a:lnTo>
                  <a:lnTo>
                    <a:pt x="13" y="273"/>
                  </a:lnTo>
                  <a:lnTo>
                    <a:pt x="21" y="292"/>
                  </a:lnTo>
                  <a:lnTo>
                    <a:pt x="30" y="309"/>
                  </a:lnTo>
                  <a:lnTo>
                    <a:pt x="41" y="328"/>
                  </a:lnTo>
                  <a:lnTo>
                    <a:pt x="56" y="344"/>
                  </a:lnTo>
                  <a:lnTo>
                    <a:pt x="70" y="360"/>
                  </a:lnTo>
                  <a:lnTo>
                    <a:pt x="86" y="374"/>
                  </a:lnTo>
                  <a:lnTo>
                    <a:pt x="103" y="385"/>
                  </a:lnTo>
                  <a:lnTo>
                    <a:pt x="123" y="396"/>
                  </a:lnTo>
                  <a:lnTo>
                    <a:pt x="142" y="404"/>
                  </a:lnTo>
                  <a:lnTo>
                    <a:pt x="161" y="412"/>
                  </a:lnTo>
                  <a:lnTo>
                    <a:pt x="182" y="417"/>
                  </a:lnTo>
                  <a:lnTo>
                    <a:pt x="202" y="418"/>
                  </a:lnTo>
                  <a:lnTo>
                    <a:pt x="223" y="420"/>
                  </a:lnTo>
                  <a:lnTo>
                    <a:pt x="244" y="418"/>
                  </a:lnTo>
                  <a:lnTo>
                    <a:pt x="264" y="417"/>
                  </a:lnTo>
                  <a:lnTo>
                    <a:pt x="284" y="412"/>
                  </a:lnTo>
                  <a:lnTo>
                    <a:pt x="303" y="404"/>
                  </a:lnTo>
                  <a:lnTo>
                    <a:pt x="322" y="396"/>
                  </a:lnTo>
                  <a:lnTo>
                    <a:pt x="338" y="385"/>
                  </a:lnTo>
                  <a:lnTo>
                    <a:pt x="355" y="374"/>
                  </a:lnTo>
                  <a:lnTo>
                    <a:pt x="370" y="360"/>
                  </a:lnTo>
                  <a:lnTo>
                    <a:pt x="382" y="344"/>
                  </a:lnTo>
                  <a:lnTo>
                    <a:pt x="394" y="328"/>
                  </a:lnTo>
                  <a:lnTo>
                    <a:pt x="403" y="309"/>
                  </a:lnTo>
                  <a:lnTo>
                    <a:pt x="411" y="292"/>
                  </a:lnTo>
                  <a:lnTo>
                    <a:pt x="418" y="273"/>
                  </a:lnTo>
                  <a:lnTo>
                    <a:pt x="421" y="252"/>
                  </a:lnTo>
                  <a:lnTo>
                    <a:pt x="422" y="232"/>
                  </a:lnTo>
                  <a:lnTo>
                    <a:pt x="422" y="211"/>
                  </a:lnTo>
                  <a:lnTo>
                    <a:pt x="421" y="190"/>
                  </a:lnTo>
                  <a:lnTo>
                    <a:pt x="416" y="170"/>
                  </a:lnTo>
                  <a:lnTo>
                    <a:pt x="410" y="149"/>
                  </a:lnTo>
                  <a:lnTo>
                    <a:pt x="402" y="130"/>
                  </a:lnTo>
                  <a:lnTo>
                    <a:pt x="392" y="111"/>
                  </a:lnTo>
                  <a:lnTo>
                    <a:pt x="381" y="94"/>
                  </a:lnTo>
                  <a:lnTo>
                    <a:pt x="368" y="78"/>
                  </a:lnTo>
                  <a:lnTo>
                    <a:pt x="352" y="62"/>
                  </a:lnTo>
                  <a:lnTo>
                    <a:pt x="336" y="48"/>
                  </a:lnTo>
                  <a:lnTo>
                    <a:pt x="319" y="35"/>
                  </a:lnTo>
                  <a:lnTo>
                    <a:pt x="301" y="26"/>
                  </a:lnTo>
                  <a:lnTo>
                    <a:pt x="282" y="16"/>
                  </a:lnTo>
                  <a:lnTo>
                    <a:pt x="263" y="10"/>
                  </a:lnTo>
                  <a:lnTo>
                    <a:pt x="242" y="5"/>
                  </a:lnTo>
                  <a:lnTo>
                    <a:pt x="221" y="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2243138" y="2273300"/>
              <a:ext cx="268288" cy="265113"/>
            </a:xfrm>
            <a:custGeom>
              <a:avLst/>
              <a:gdLst>
                <a:gd name="T0" fmla="*/ 2147483647 w 338"/>
                <a:gd name="T1" fmla="*/ 2147483647 h 336"/>
                <a:gd name="T2" fmla="*/ 2147483647 w 338"/>
                <a:gd name="T3" fmla="*/ 2147483647 h 336"/>
                <a:gd name="T4" fmla="*/ 2147483647 w 338"/>
                <a:gd name="T5" fmla="*/ 2147483647 h 336"/>
                <a:gd name="T6" fmla="*/ 2147483647 w 338"/>
                <a:gd name="T7" fmla="*/ 2147483647 h 336"/>
                <a:gd name="T8" fmla="*/ 2147483647 w 338"/>
                <a:gd name="T9" fmla="*/ 2147483647 h 336"/>
                <a:gd name="T10" fmla="*/ 2147483647 w 338"/>
                <a:gd name="T11" fmla="*/ 2147483647 h 336"/>
                <a:gd name="T12" fmla="*/ 2147483647 w 338"/>
                <a:gd name="T13" fmla="*/ 2147483647 h 336"/>
                <a:gd name="T14" fmla="*/ 2147483647 w 338"/>
                <a:gd name="T15" fmla="*/ 2147483647 h 336"/>
                <a:gd name="T16" fmla="*/ 2147483647 w 338"/>
                <a:gd name="T17" fmla="*/ 2147483647 h 336"/>
                <a:gd name="T18" fmla="*/ 2147483647 w 338"/>
                <a:gd name="T19" fmla="*/ 2147483647 h 336"/>
                <a:gd name="T20" fmla="*/ 2147483647 w 338"/>
                <a:gd name="T21" fmla="*/ 2147483647 h 336"/>
                <a:gd name="T22" fmla="*/ 2147483647 w 338"/>
                <a:gd name="T23" fmla="*/ 2147483647 h 336"/>
                <a:gd name="T24" fmla="*/ 2147483647 w 338"/>
                <a:gd name="T25" fmla="*/ 2147483647 h 336"/>
                <a:gd name="T26" fmla="*/ 2147483647 w 338"/>
                <a:gd name="T27" fmla="*/ 2147483647 h 336"/>
                <a:gd name="T28" fmla="*/ 2147483647 w 338"/>
                <a:gd name="T29" fmla="*/ 2147483647 h 336"/>
                <a:gd name="T30" fmla="*/ 2147483647 w 338"/>
                <a:gd name="T31" fmla="*/ 2147483647 h 336"/>
                <a:gd name="T32" fmla="*/ 0 w 338"/>
                <a:gd name="T33" fmla="*/ 2147483647 h 336"/>
                <a:gd name="T34" fmla="*/ 2147483647 w 338"/>
                <a:gd name="T35" fmla="*/ 2147483647 h 336"/>
                <a:gd name="T36" fmla="*/ 2147483647 w 338"/>
                <a:gd name="T37" fmla="*/ 2147483647 h 336"/>
                <a:gd name="T38" fmla="*/ 2147483647 w 338"/>
                <a:gd name="T39" fmla="*/ 2147483647 h 336"/>
                <a:gd name="T40" fmla="*/ 2147483647 w 338"/>
                <a:gd name="T41" fmla="*/ 2147483647 h 336"/>
                <a:gd name="T42" fmla="*/ 2147483647 w 338"/>
                <a:gd name="T43" fmla="*/ 2147483647 h 336"/>
                <a:gd name="T44" fmla="*/ 2147483647 w 338"/>
                <a:gd name="T45" fmla="*/ 2147483647 h 336"/>
                <a:gd name="T46" fmla="*/ 2147483647 w 338"/>
                <a:gd name="T47" fmla="*/ 2147483647 h 336"/>
                <a:gd name="T48" fmla="*/ 2147483647 w 338"/>
                <a:gd name="T49" fmla="*/ 2147483647 h 336"/>
                <a:gd name="T50" fmla="*/ 2147483647 w 338"/>
                <a:gd name="T51" fmla="*/ 2147483647 h 336"/>
                <a:gd name="T52" fmla="*/ 2147483647 w 338"/>
                <a:gd name="T53" fmla="*/ 2147483647 h 336"/>
                <a:gd name="T54" fmla="*/ 2147483647 w 338"/>
                <a:gd name="T55" fmla="*/ 2147483647 h 336"/>
                <a:gd name="T56" fmla="*/ 2147483647 w 338"/>
                <a:gd name="T57" fmla="*/ 0 h 336"/>
                <a:gd name="T58" fmla="*/ 2147483647 w 338"/>
                <a:gd name="T59" fmla="*/ 2147483647 h 336"/>
                <a:gd name="T60" fmla="*/ 2147483647 w 338"/>
                <a:gd name="T61" fmla="*/ 2147483647 h 336"/>
                <a:gd name="T62" fmla="*/ 2147483647 w 338"/>
                <a:gd name="T63" fmla="*/ 2147483647 h 336"/>
                <a:gd name="T64" fmla="*/ 2147483647 w 338"/>
                <a:gd name="T65" fmla="*/ 2147483647 h 336"/>
                <a:gd name="T66" fmla="*/ 2147483647 w 338"/>
                <a:gd name="T67" fmla="*/ 2147483647 h 336"/>
                <a:gd name="T68" fmla="*/ 2147483647 w 338"/>
                <a:gd name="T69" fmla="*/ 2147483647 h 336"/>
                <a:gd name="T70" fmla="*/ 2147483647 w 338"/>
                <a:gd name="T71" fmla="*/ 2147483647 h 336"/>
                <a:gd name="T72" fmla="*/ 2147483647 w 338"/>
                <a:gd name="T73" fmla="*/ 2147483647 h 336"/>
                <a:gd name="T74" fmla="*/ 2147483647 w 338"/>
                <a:gd name="T75" fmla="*/ 2147483647 h 336"/>
                <a:gd name="T76" fmla="*/ 2147483647 w 338"/>
                <a:gd name="T77" fmla="*/ 2147483647 h 336"/>
                <a:gd name="T78" fmla="*/ 2147483647 w 338"/>
                <a:gd name="T79" fmla="*/ 2147483647 h 336"/>
                <a:gd name="T80" fmla="*/ 2147483647 w 338"/>
                <a:gd name="T81" fmla="*/ 2147483647 h 336"/>
                <a:gd name="T82" fmla="*/ 2147483647 w 338"/>
                <a:gd name="T83" fmla="*/ 2147483647 h 336"/>
                <a:gd name="T84" fmla="*/ 2147483647 w 338"/>
                <a:gd name="T85" fmla="*/ 2147483647 h 336"/>
                <a:gd name="T86" fmla="*/ 2147483647 w 338"/>
                <a:gd name="T87" fmla="*/ 2147483647 h 336"/>
                <a:gd name="T88" fmla="*/ 2147483647 w 338"/>
                <a:gd name="T89" fmla="*/ 2147483647 h 336"/>
                <a:gd name="T90" fmla="*/ 2147483647 w 338"/>
                <a:gd name="T91" fmla="*/ 2147483647 h 336"/>
                <a:gd name="T92" fmla="*/ 2147483647 w 338"/>
                <a:gd name="T93" fmla="*/ 2147483647 h 336"/>
                <a:gd name="T94" fmla="*/ 2147483647 w 338"/>
                <a:gd name="T95" fmla="*/ 2147483647 h 336"/>
                <a:gd name="T96" fmla="*/ 2147483647 w 338"/>
                <a:gd name="T97" fmla="*/ 2147483647 h 336"/>
                <a:gd name="T98" fmla="*/ 2147483647 w 338"/>
                <a:gd name="T99" fmla="*/ 2147483647 h 336"/>
                <a:gd name="T100" fmla="*/ 2147483647 w 338"/>
                <a:gd name="T101" fmla="*/ 2147483647 h 336"/>
                <a:gd name="T102" fmla="*/ 2147483647 w 338"/>
                <a:gd name="T103" fmla="*/ 2147483647 h 336"/>
                <a:gd name="T104" fmla="*/ 2147483647 w 338"/>
                <a:gd name="T105" fmla="*/ 2147483647 h 3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38" h="336">
                  <a:moveTo>
                    <a:pt x="178" y="336"/>
                  </a:moveTo>
                  <a:lnTo>
                    <a:pt x="161" y="334"/>
                  </a:lnTo>
                  <a:lnTo>
                    <a:pt x="145" y="333"/>
                  </a:lnTo>
                  <a:lnTo>
                    <a:pt x="127" y="328"/>
                  </a:lnTo>
                  <a:lnTo>
                    <a:pt x="113" y="323"/>
                  </a:lnTo>
                  <a:lnTo>
                    <a:pt x="97" y="317"/>
                  </a:lnTo>
                  <a:lnTo>
                    <a:pt x="83" y="307"/>
                  </a:lnTo>
                  <a:lnTo>
                    <a:pt x="68" y="298"/>
                  </a:lnTo>
                  <a:lnTo>
                    <a:pt x="56" y="287"/>
                  </a:lnTo>
                  <a:lnTo>
                    <a:pt x="45" y="274"/>
                  </a:lnTo>
                  <a:lnTo>
                    <a:pt x="33" y="261"/>
                  </a:lnTo>
                  <a:lnTo>
                    <a:pt x="24" y="247"/>
                  </a:lnTo>
                  <a:lnTo>
                    <a:pt x="16" y="231"/>
                  </a:lnTo>
                  <a:lnTo>
                    <a:pt x="9" y="217"/>
                  </a:lnTo>
                  <a:lnTo>
                    <a:pt x="5" y="201"/>
                  </a:lnTo>
                  <a:lnTo>
                    <a:pt x="1" y="184"/>
                  </a:lnTo>
                  <a:lnTo>
                    <a:pt x="0" y="168"/>
                  </a:lnTo>
                  <a:lnTo>
                    <a:pt x="1" y="135"/>
                  </a:lnTo>
                  <a:lnTo>
                    <a:pt x="9" y="103"/>
                  </a:lnTo>
                  <a:lnTo>
                    <a:pt x="22" y="75"/>
                  </a:lnTo>
                  <a:lnTo>
                    <a:pt x="43" y="49"/>
                  </a:lnTo>
                  <a:lnTo>
                    <a:pt x="54" y="38"/>
                  </a:lnTo>
                  <a:lnTo>
                    <a:pt x="67" y="29"/>
                  </a:lnTo>
                  <a:lnTo>
                    <a:pt x="81" y="19"/>
                  </a:lnTo>
                  <a:lnTo>
                    <a:pt x="96" y="13"/>
                  </a:lnTo>
                  <a:lnTo>
                    <a:pt x="111" y="8"/>
                  </a:lnTo>
                  <a:lnTo>
                    <a:pt x="126" y="3"/>
                  </a:lnTo>
                  <a:lnTo>
                    <a:pt x="143" y="2"/>
                  </a:lnTo>
                  <a:lnTo>
                    <a:pt x="159" y="0"/>
                  </a:lnTo>
                  <a:lnTo>
                    <a:pt x="175" y="2"/>
                  </a:lnTo>
                  <a:lnTo>
                    <a:pt x="193" y="3"/>
                  </a:lnTo>
                  <a:lnTo>
                    <a:pt x="209" y="8"/>
                  </a:lnTo>
                  <a:lnTo>
                    <a:pt x="225" y="13"/>
                  </a:lnTo>
                  <a:lnTo>
                    <a:pt x="239" y="19"/>
                  </a:lnTo>
                  <a:lnTo>
                    <a:pt x="255" y="29"/>
                  </a:lnTo>
                  <a:lnTo>
                    <a:pt x="269" y="38"/>
                  </a:lnTo>
                  <a:lnTo>
                    <a:pt x="282" y="49"/>
                  </a:lnTo>
                  <a:lnTo>
                    <a:pt x="293" y="62"/>
                  </a:lnTo>
                  <a:lnTo>
                    <a:pt x="304" y="75"/>
                  </a:lnTo>
                  <a:lnTo>
                    <a:pt x="314" y="89"/>
                  </a:lnTo>
                  <a:lnTo>
                    <a:pt x="322" y="103"/>
                  </a:lnTo>
                  <a:lnTo>
                    <a:pt x="328" y="119"/>
                  </a:lnTo>
                  <a:lnTo>
                    <a:pt x="333" y="135"/>
                  </a:lnTo>
                  <a:lnTo>
                    <a:pt x="336" y="152"/>
                  </a:lnTo>
                  <a:lnTo>
                    <a:pt x="338" y="168"/>
                  </a:lnTo>
                  <a:lnTo>
                    <a:pt x="336" y="201"/>
                  </a:lnTo>
                  <a:lnTo>
                    <a:pt x="328" y="233"/>
                  </a:lnTo>
                  <a:lnTo>
                    <a:pt x="314" y="261"/>
                  </a:lnTo>
                  <a:lnTo>
                    <a:pt x="295" y="287"/>
                  </a:lnTo>
                  <a:lnTo>
                    <a:pt x="271" y="307"/>
                  </a:lnTo>
                  <a:lnTo>
                    <a:pt x="244" y="323"/>
                  </a:lnTo>
                  <a:lnTo>
                    <a:pt x="212" y="333"/>
                  </a:lnTo>
                  <a:lnTo>
                    <a:pt x="178" y="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3532188" y="2184400"/>
              <a:ext cx="446088" cy="442913"/>
            </a:xfrm>
            <a:custGeom>
              <a:avLst/>
              <a:gdLst>
                <a:gd name="T0" fmla="*/ 2147483647 w 561"/>
                <a:gd name="T1" fmla="*/ 2147483647 h 558"/>
                <a:gd name="T2" fmla="*/ 2147483647 w 561"/>
                <a:gd name="T3" fmla="*/ 2147483647 h 558"/>
                <a:gd name="T4" fmla="*/ 2147483647 w 561"/>
                <a:gd name="T5" fmla="*/ 2147483647 h 558"/>
                <a:gd name="T6" fmla="*/ 2147483647 w 561"/>
                <a:gd name="T7" fmla="*/ 2147483647 h 558"/>
                <a:gd name="T8" fmla="*/ 2147483647 w 561"/>
                <a:gd name="T9" fmla="*/ 2147483647 h 558"/>
                <a:gd name="T10" fmla="*/ 2147483647 w 561"/>
                <a:gd name="T11" fmla="*/ 2147483647 h 558"/>
                <a:gd name="T12" fmla="*/ 2147483647 w 561"/>
                <a:gd name="T13" fmla="*/ 2147483647 h 558"/>
                <a:gd name="T14" fmla="*/ 0 w 561"/>
                <a:gd name="T15" fmla="*/ 2147483647 h 558"/>
                <a:gd name="T16" fmla="*/ 2147483647 w 561"/>
                <a:gd name="T17" fmla="*/ 2147483647 h 558"/>
                <a:gd name="T18" fmla="*/ 2147483647 w 561"/>
                <a:gd name="T19" fmla="*/ 2147483647 h 558"/>
                <a:gd name="T20" fmla="*/ 2147483647 w 561"/>
                <a:gd name="T21" fmla="*/ 2147483647 h 558"/>
                <a:gd name="T22" fmla="*/ 2147483647 w 561"/>
                <a:gd name="T23" fmla="*/ 2147483647 h 558"/>
                <a:gd name="T24" fmla="*/ 2147483647 w 561"/>
                <a:gd name="T25" fmla="*/ 2147483647 h 558"/>
                <a:gd name="T26" fmla="*/ 2147483647 w 561"/>
                <a:gd name="T27" fmla="*/ 2147483647 h 558"/>
                <a:gd name="T28" fmla="*/ 2147483647 w 561"/>
                <a:gd name="T29" fmla="*/ 2147483647 h 558"/>
                <a:gd name="T30" fmla="*/ 2147483647 w 561"/>
                <a:gd name="T31" fmla="*/ 2147483647 h 558"/>
                <a:gd name="T32" fmla="*/ 2147483647 w 561"/>
                <a:gd name="T33" fmla="*/ 2147483647 h 558"/>
                <a:gd name="T34" fmla="*/ 2147483647 w 561"/>
                <a:gd name="T35" fmla="*/ 2147483647 h 558"/>
                <a:gd name="T36" fmla="*/ 2147483647 w 561"/>
                <a:gd name="T37" fmla="*/ 2147483647 h 558"/>
                <a:gd name="T38" fmla="*/ 2147483647 w 561"/>
                <a:gd name="T39" fmla="*/ 2147483647 h 558"/>
                <a:gd name="T40" fmla="*/ 2147483647 w 561"/>
                <a:gd name="T41" fmla="*/ 2147483647 h 558"/>
                <a:gd name="T42" fmla="*/ 2147483647 w 561"/>
                <a:gd name="T43" fmla="*/ 2147483647 h 558"/>
                <a:gd name="T44" fmla="*/ 2147483647 w 561"/>
                <a:gd name="T45" fmla="*/ 2147483647 h 558"/>
                <a:gd name="T46" fmla="*/ 2147483647 w 561"/>
                <a:gd name="T47" fmla="*/ 2147483647 h 558"/>
                <a:gd name="T48" fmla="*/ 2147483647 w 561"/>
                <a:gd name="T49" fmla="*/ 2147483647 h 558"/>
                <a:gd name="T50" fmla="*/ 2147483647 w 561"/>
                <a:gd name="T51" fmla="*/ 2147483647 h 558"/>
                <a:gd name="T52" fmla="*/ 2147483647 w 561"/>
                <a:gd name="T53" fmla="*/ 2147483647 h 558"/>
                <a:gd name="T54" fmla="*/ 2147483647 w 561"/>
                <a:gd name="T55" fmla="*/ 2147483647 h 558"/>
                <a:gd name="T56" fmla="*/ 2147483647 w 561"/>
                <a:gd name="T57" fmla="*/ 2147483647 h 558"/>
                <a:gd name="T58" fmla="*/ 2147483647 w 561"/>
                <a:gd name="T59" fmla="*/ 2147483647 h 558"/>
                <a:gd name="T60" fmla="*/ 2147483647 w 561"/>
                <a:gd name="T61" fmla="*/ 2147483647 h 558"/>
                <a:gd name="T62" fmla="*/ 2147483647 w 561"/>
                <a:gd name="T63" fmla="*/ 2147483647 h 5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61" h="558">
                  <a:moveTo>
                    <a:pt x="264" y="0"/>
                  </a:moveTo>
                  <a:lnTo>
                    <a:pt x="236" y="2"/>
                  </a:lnTo>
                  <a:lnTo>
                    <a:pt x="208" y="7"/>
                  </a:lnTo>
                  <a:lnTo>
                    <a:pt x="181" y="13"/>
                  </a:lnTo>
                  <a:lnTo>
                    <a:pt x="156" y="23"/>
                  </a:lnTo>
                  <a:lnTo>
                    <a:pt x="132" y="34"/>
                  </a:lnTo>
                  <a:lnTo>
                    <a:pt x="110" y="48"/>
                  </a:lnTo>
                  <a:lnTo>
                    <a:pt x="89" y="64"/>
                  </a:lnTo>
                  <a:lnTo>
                    <a:pt x="70" y="83"/>
                  </a:lnTo>
                  <a:lnTo>
                    <a:pt x="54" y="102"/>
                  </a:lnTo>
                  <a:lnTo>
                    <a:pt x="38" y="124"/>
                  </a:lnTo>
                  <a:lnTo>
                    <a:pt x="25" y="146"/>
                  </a:lnTo>
                  <a:lnTo>
                    <a:pt x="16" y="171"/>
                  </a:lnTo>
                  <a:lnTo>
                    <a:pt x="8" y="197"/>
                  </a:lnTo>
                  <a:lnTo>
                    <a:pt x="1" y="224"/>
                  </a:lnTo>
                  <a:lnTo>
                    <a:pt x="0" y="250"/>
                  </a:lnTo>
                  <a:lnTo>
                    <a:pt x="0" y="279"/>
                  </a:lnTo>
                  <a:lnTo>
                    <a:pt x="3" y="306"/>
                  </a:lnTo>
                  <a:lnTo>
                    <a:pt x="8" y="334"/>
                  </a:lnTo>
                  <a:lnTo>
                    <a:pt x="16" y="360"/>
                  </a:lnTo>
                  <a:lnTo>
                    <a:pt x="27" y="385"/>
                  </a:lnTo>
                  <a:lnTo>
                    <a:pt x="39" y="410"/>
                  </a:lnTo>
                  <a:lnTo>
                    <a:pt x="54" y="434"/>
                  </a:lnTo>
                  <a:lnTo>
                    <a:pt x="73" y="456"/>
                  </a:lnTo>
                  <a:lnTo>
                    <a:pt x="92" y="477"/>
                  </a:lnTo>
                  <a:lnTo>
                    <a:pt x="114" y="496"/>
                  </a:lnTo>
                  <a:lnTo>
                    <a:pt x="137" y="512"/>
                  </a:lnTo>
                  <a:lnTo>
                    <a:pt x="161" y="526"/>
                  </a:lnTo>
                  <a:lnTo>
                    <a:pt x="186" y="537"/>
                  </a:lnTo>
                  <a:lnTo>
                    <a:pt x="213" y="547"/>
                  </a:lnTo>
                  <a:lnTo>
                    <a:pt x="240" y="553"/>
                  </a:lnTo>
                  <a:lnTo>
                    <a:pt x="267" y="556"/>
                  </a:lnTo>
                  <a:lnTo>
                    <a:pt x="296" y="558"/>
                  </a:lnTo>
                  <a:lnTo>
                    <a:pt x="323" y="556"/>
                  </a:lnTo>
                  <a:lnTo>
                    <a:pt x="350" y="553"/>
                  </a:lnTo>
                  <a:lnTo>
                    <a:pt x="377" y="547"/>
                  </a:lnTo>
                  <a:lnTo>
                    <a:pt x="403" y="537"/>
                  </a:lnTo>
                  <a:lnTo>
                    <a:pt x="425" y="526"/>
                  </a:lnTo>
                  <a:lnTo>
                    <a:pt x="449" y="512"/>
                  </a:lnTo>
                  <a:lnTo>
                    <a:pt x="470" y="496"/>
                  </a:lnTo>
                  <a:lnTo>
                    <a:pt x="489" y="477"/>
                  </a:lnTo>
                  <a:lnTo>
                    <a:pt x="507" y="456"/>
                  </a:lnTo>
                  <a:lnTo>
                    <a:pt x="523" y="434"/>
                  </a:lnTo>
                  <a:lnTo>
                    <a:pt x="535" y="410"/>
                  </a:lnTo>
                  <a:lnTo>
                    <a:pt x="546" y="385"/>
                  </a:lnTo>
                  <a:lnTo>
                    <a:pt x="554" y="360"/>
                  </a:lnTo>
                  <a:lnTo>
                    <a:pt x="559" y="334"/>
                  </a:lnTo>
                  <a:lnTo>
                    <a:pt x="561" y="306"/>
                  </a:lnTo>
                  <a:lnTo>
                    <a:pt x="561" y="279"/>
                  </a:lnTo>
                  <a:lnTo>
                    <a:pt x="558" y="252"/>
                  </a:lnTo>
                  <a:lnTo>
                    <a:pt x="553" y="224"/>
                  </a:lnTo>
                  <a:lnTo>
                    <a:pt x="545" y="198"/>
                  </a:lnTo>
                  <a:lnTo>
                    <a:pt x="534" y="173"/>
                  </a:lnTo>
                  <a:lnTo>
                    <a:pt x="521" y="148"/>
                  </a:lnTo>
                  <a:lnTo>
                    <a:pt x="507" y="124"/>
                  </a:lnTo>
                  <a:lnTo>
                    <a:pt x="487" y="102"/>
                  </a:lnTo>
                  <a:lnTo>
                    <a:pt x="468" y="81"/>
                  </a:lnTo>
                  <a:lnTo>
                    <a:pt x="446" y="62"/>
                  </a:lnTo>
                  <a:lnTo>
                    <a:pt x="424" y="46"/>
                  </a:lnTo>
                  <a:lnTo>
                    <a:pt x="400" y="32"/>
                  </a:lnTo>
                  <a:lnTo>
                    <a:pt x="374" y="21"/>
                  </a:lnTo>
                  <a:lnTo>
                    <a:pt x="347" y="11"/>
                  </a:lnTo>
                  <a:lnTo>
                    <a:pt x="320" y="5"/>
                  </a:lnTo>
                  <a:lnTo>
                    <a:pt x="293" y="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3565525" y="2217738"/>
              <a:ext cx="379413" cy="376238"/>
            </a:xfrm>
            <a:custGeom>
              <a:avLst/>
              <a:gdLst>
                <a:gd name="T0" fmla="*/ 2147483647 w 478"/>
                <a:gd name="T1" fmla="*/ 2147483647 h 474"/>
                <a:gd name="T2" fmla="*/ 2147483647 w 478"/>
                <a:gd name="T3" fmla="*/ 2147483647 h 474"/>
                <a:gd name="T4" fmla="*/ 2147483647 w 478"/>
                <a:gd name="T5" fmla="*/ 2147483647 h 474"/>
                <a:gd name="T6" fmla="*/ 2147483647 w 478"/>
                <a:gd name="T7" fmla="*/ 2147483647 h 474"/>
                <a:gd name="T8" fmla="*/ 2147483647 w 478"/>
                <a:gd name="T9" fmla="*/ 2147483647 h 474"/>
                <a:gd name="T10" fmla="*/ 2147483647 w 478"/>
                <a:gd name="T11" fmla="*/ 2147483647 h 474"/>
                <a:gd name="T12" fmla="*/ 2147483647 w 478"/>
                <a:gd name="T13" fmla="*/ 2147483647 h 474"/>
                <a:gd name="T14" fmla="*/ 2147483647 w 478"/>
                <a:gd name="T15" fmla="*/ 2147483647 h 474"/>
                <a:gd name="T16" fmla="*/ 2147483647 w 478"/>
                <a:gd name="T17" fmla="*/ 2147483647 h 474"/>
                <a:gd name="T18" fmla="*/ 2147483647 w 478"/>
                <a:gd name="T19" fmla="*/ 2147483647 h 474"/>
                <a:gd name="T20" fmla="*/ 2147483647 w 478"/>
                <a:gd name="T21" fmla="*/ 2147483647 h 474"/>
                <a:gd name="T22" fmla="*/ 2147483647 w 478"/>
                <a:gd name="T23" fmla="*/ 2147483647 h 474"/>
                <a:gd name="T24" fmla="*/ 2147483647 w 478"/>
                <a:gd name="T25" fmla="*/ 2147483647 h 474"/>
                <a:gd name="T26" fmla="*/ 2147483647 w 478"/>
                <a:gd name="T27" fmla="*/ 2147483647 h 474"/>
                <a:gd name="T28" fmla="*/ 2147483647 w 478"/>
                <a:gd name="T29" fmla="*/ 2147483647 h 474"/>
                <a:gd name="T30" fmla="*/ 2147483647 w 478"/>
                <a:gd name="T31" fmla="*/ 2147483647 h 474"/>
                <a:gd name="T32" fmla="*/ 0 w 478"/>
                <a:gd name="T33" fmla="*/ 2147483647 h 474"/>
                <a:gd name="T34" fmla="*/ 0 w 478"/>
                <a:gd name="T35" fmla="*/ 2147483647 h 474"/>
                <a:gd name="T36" fmla="*/ 2147483647 w 478"/>
                <a:gd name="T37" fmla="*/ 2147483647 h 474"/>
                <a:gd name="T38" fmla="*/ 2147483647 w 478"/>
                <a:gd name="T39" fmla="*/ 2147483647 h 474"/>
                <a:gd name="T40" fmla="*/ 2147483647 w 478"/>
                <a:gd name="T41" fmla="*/ 2147483647 h 474"/>
                <a:gd name="T42" fmla="*/ 2147483647 w 478"/>
                <a:gd name="T43" fmla="*/ 2147483647 h 474"/>
                <a:gd name="T44" fmla="*/ 2147483647 w 478"/>
                <a:gd name="T45" fmla="*/ 2147483647 h 474"/>
                <a:gd name="T46" fmla="*/ 2147483647 w 478"/>
                <a:gd name="T47" fmla="*/ 2147483647 h 474"/>
                <a:gd name="T48" fmla="*/ 2147483647 w 478"/>
                <a:gd name="T49" fmla="*/ 2147483647 h 474"/>
                <a:gd name="T50" fmla="*/ 2147483647 w 478"/>
                <a:gd name="T51" fmla="*/ 2147483647 h 474"/>
                <a:gd name="T52" fmla="*/ 2147483647 w 478"/>
                <a:gd name="T53" fmla="*/ 2147483647 h 474"/>
                <a:gd name="T54" fmla="*/ 2147483647 w 478"/>
                <a:gd name="T55" fmla="*/ 2147483647 h 474"/>
                <a:gd name="T56" fmla="*/ 2147483647 w 478"/>
                <a:gd name="T57" fmla="*/ 2147483647 h 474"/>
                <a:gd name="T58" fmla="*/ 2147483647 w 478"/>
                <a:gd name="T59" fmla="*/ 2147483647 h 474"/>
                <a:gd name="T60" fmla="*/ 2147483647 w 478"/>
                <a:gd name="T61" fmla="*/ 2147483647 h 474"/>
                <a:gd name="T62" fmla="*/ 2147483647 w 478"/>
                <a:gd name="T63" fmla="*/ 2147483647 h 474"/>
                <a:gd name="T64" fmla="*/ 2147483647 w 478"/>
                <a:gd name="T65" fmla="*/ 0 h 474"/>
                <a:gd name="T66" fmla="*/ 2147483647 w 478"/>
                <a:gd name="T67" fmla="*/ 2147483647 h 474"/>
                <a:gd name="T68" fmla="*/ 2147483647 w 478"/>
                <a:gd name="T69" fmla="*/ 2147483647 h 474"/>
                <a:gd name="T70" fmla="*/ 2147483647 w 478"/>
                <a:gd name="T71" fmla="*/ 2147483647 h 474"/>
                <a:gd name="T72" fmla="*/ 2147483647 w 478"/>
                <a:gd name="T73" fmla="*/ 2147483647 h 474"/>
                <a:gd name="T74" fmla="*/ 2147483647 w 478"/>
                <a:gd name="T75" fmla="*/ 2147483647 h 474"/>
                <a:gd name="T76" fmla="*/ 2147483647 w 478"/>
                <a:gd name="T77" fmla="*/ 2147483647 h 474"/>
                <a:gd name="T78" fmla="*/ 2147483647 w 478"/>
                <a:gd name="T79" fmla="*/ 2147483647 h 474"/>
                <a:gd name="T80" fmla="*/ 2147483647 w 478"/>
                <a:gd name="T81" fmla="*/ 2147483647 h 474"/>
                <a:gd name="T82" fmla="*/ 2147483647 w 478"/>
                <a:gd name="T83" fmla="*/ 2147483647 h 474"/>
                <a:gd name="T84" fmla="*/ 2147483647 w 478"/>
                <a:gd name="T85" fmla="*/ 2147483647 h 474"/>
                <a:gd name="T86" fmla="*/ 2147483647 w 478"/>
                <a:gd name="T87" fmla="*/ 2147483647 h 474"/>
                <a:gd name="T88" fmla="*/ 2147483647 w 478"/>
                <a:gd name="T89" fmla="*/ 2147483647 h 474"/>
                <a:gd name="T90" fmla="*/ 2147483647 w 478"/>
                <a:gd name="T91" fmla="*/ 2147483647 h 474"/>
                <a:gd name="T92" fmla="*/ 2147483647 w 478"/>
                <a:gd name="T93" fmla="*/ 2147483647 h 474"/>
                <a:gd name="T94" fmla="*/ 2147483647 w 478"/>
                <a:gd name="T95" fmla="*/ 2147483647 h 474"/>
                <a:gd name="T96" fmla="*/ 2147483647 w 478"/>
                <a:gd name="T97" fmla="*/ 2147483647 h 474"/>
                <a:gd name="T98" fmla="*/ 2147483647 w 478"/>
                <a:gd name="T99" fmla="*/ 2147483647 h 474"/>
                <a:gd name="T100" fmla="*/ 2147483647 w 478"/>
                <a:gd name="T101" fmla="*/ 2147483647 h 474"/>
                <a:gd name="T102" fmla="*/ 2147483647 w 478"/>
                <a:gd name="T103" fmla="*/ 2147483647 h 474"/>
                <a:gd name="T104" fmla="*/ 2147483647 w 478"/>
                <a:gd name="T105" fmla="*/ 2147483647 h 474"/>
                <a:gd name="T106" fmla="*/ 2147483647 w 478"/>
                <a:gd name="T107" fmla="*/ 2147483647 h 474"/>
                <a:gd name="T108" fmla="*/ 2147483647 w 478"/>
                <a:gd name="T109" fmla="*/ 2147483647 h 474"/>
                <a:gd name="T110" fmla="*/ 2147483647 w 478"/>
                <a:gd name="T111" fmla="*/ 2147483647 h 474"/>
                <a:gd name="T112" fmla="*/ 2147483647 w 478"/>
                <a:gd name="T113" fmla="*/ 2147483647 h 4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78" h="474">
                  <a:moveTo>
                    <a:pt x="252" y="474"/>
                  </a:moveTo>
                  <a:lnTo>
                    <a:pt x="228" y="473"/>
                  </a:lnTo>
                  <a:lnTo>
                    <a:pt x="204" y="470"/>
                  </a:lnTo>
                  <a:lnTo>
                    <a:pt x="182" y="463"/>
                  </a:lnTo>
                  <a:lnTo>
                    <a:pt x="159" y="455"/>
                  </a:lnTo>
                  <a:lnTo>
                    <a:pt x="139" y="446"/>
                  </a:lnTo>
                  <a:lnTo>
                    <a:pt x="118" y="435"/>
                  </a:lnTo>
                  <a:lnTo>
                    <a:pt x="99" y="421"/>
                  </a:lnTo>
                  <a:lnTo>
                    <a:pt x="80" y="405"/>
                  </a:lnTo>
                  <a:lnTo>
                    <a:pt x="62" y="387"/>
                  </a:lnTo>
                  <a:lnTo>
                    <a:pt x="48" y="368"/>
                  </a:lnTo>
                  <a:lnTo>
                    <a:pt x="35" y="349"/>
                  </a:lnTo>
                  <a:lnTo>
                    <a:pt x="24" y="327"/>
                  </a:lnTo>
                  <a:lnTo>
                    <a:pt x="14" y="307"/>
                  </a:lnTo>
                  <a:lnTo>
                    <a:pt x="6" y="283"/>
                  </a:lnTo>
                  <a:lnTo>
                    <a:pt x="2" y="261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9"/>
                  </a:lnTo>
                  <a:lnTo>
                    <a:pt x="6" y="167"/>
                  </a:lnTo>
                  <a:lnTo>
                    <a:pt x="13" y="145"/>
                  </a:lnTo>
                  <a:lnTo>
                    <a:pt x="22" y="125"/>
                  </a:lnTo>
                  <a:lnTo>
                    <a:pt x="32" y="106"/>
                  </a:lnTo>
                  <a:lnTo>
                    <a:pt x="46" y="87"/>
                  </a:lnTo>
                  <a:lnTo>
                    <a:pt x="61" y="69"/>
                  </a:lnTo>
                  <a:lnTo>
                    <a:pt x="78" y="53"/>
                  </a:lnTo>
                  <a:lnTo>
                    <a:pt x="96" y="39"/>
                  </a:lnTo>
                  <a:lnTo>
                    <a:pt x="115" y="28"/>
                  </a:lnTo>
                  <a:lnTo>
                    <a:pt x="136" y="17"/>
                  </a:lnTo>
                  <a:lnTo>
                    <a:pt x="158" y="11"/>
                  </a:lnTo>
                  <a:lnTo>
                    <a:pt x="180" y="4"/>
                  </a:lnTo>
                  <a:lnTo>
                    <a:pt x="203" y="1"/>
                  </a:lnTo>
                  <a:lnTo>
                    <a:pt x="226" y="0"/>
                  </a:lnTo>
                  <a:lnTo>
                    <a:pt x="250" y="1"/>
                  </a:lnTo>
                  <a:lnTo>
                    <a:pt x="274" y="4"/>
                  </a:lnTo>
                  <a:lnTo>
                    <a:pt x="297" y="11"/>
                  </a:lnTo>
                  <a:lnTo>
                    <a:pt x="319" y="17"/>
                  </a:lnTo>
                  <a:lnTo>
                    <a:pt x="340" y="28"/>
                  </a:lnTo>
                  <a:lnTo>
                    <a:pt x="360" y="39"/>
                  </a:lnTo>
                  <a:lnTo>
                    <a:pt x="379" y="53"/>
                  </a:lnTo>
                  <a:lnTo>
                    <a:pt x="399" y="69"/>
                  </a:lnTo>
                  <a:lnTo>
                    <a:pt x="416" y="87"/>
                  </a:lnTo>
                  <a:lnTo>
                    <a:pt x="431" y="106"/>
                  </a:lnTo>
                  <a:lnTo>
                    <a:pt x="443" y="125"/>
                  </a:lnTo>
                  <a:lnTo>
                    <a:pt x="454" y="145"/>
                  </a:lnTo>
                  <a:lnTo>
                    <a:pt x="464" y="167"/>
                  </a:lnTo>
                  <a:lnTo>
                    <a:pt x="470" y="189"/>
                  </a:lnTo>
                  <a:lnTo>
                    <a:pt x="475" y="213"/>
                  </a:lnTo>
                  <a:lnTo>
                    <a:pt x="478" y="237"/>
                  </a:lnTo>
                  <a:lnTo>
                    <a:pt x="475" y="284"/>
                  </a:lnTo>
                  <a:lnTo>
                    <a:pt x="464" y="329"/>
                  </a:lnTo>
                  <a:lnTo>
                    <a:pt x="445" y="370"/>
                  </a:lnTo>
                  <a:lnTo>
                    <a:pt x="418" y="405"/>
                  </a:lnTo>
                  <a:lnTo>
                    <a:pt x="383" y="433"/>
                  </a:lnTo>
                  <a:lnTo>
                    <a:pt x="344" y="455"/>
                  </a:lnTo>
                  <a:lnTo>
                    <a:pt x="300" y="470"/>
                  </a:lnTo>
                  <a:lnTo>
                    <a:pt x="252" y="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3587750" y="2238375"/>
              <a:ext cx="334963" cy="333375"/>
            </a:xfrm>
            <a:custGeom>
              <a:avLst/>
              <a:gdLst>
                <a:gd name="T0" fmla="*/ 2147483647 w 423"/>
                <a:gd name="T1" fmla="*/ 0 h 420"/>
                <a:gd name="T2" fmla="*/ 2147483647 w 423"/>
                <a:gd name="T3" fmla="*/ 2147483647 h 420"/>
                <a:gd name="T4" fmla="*/ 2147483647 w 423"/>
                <a:gd name="T5" fmla="*/ 2147483647 h 420"/>
                <a:gd name="T6" fmla="*/ 2147483647 w 423"/>
                <a:gd name="T7" fmla="*/ 2147483647 h 420"/>
                <a:gd name="T8" fmla="*/ 2147483647 w 423"/>
                <a:gd name="T9" fmla="*/ 2147483647 h 420"/>
                <a:gd name="T10" fmla="*/ 2147483647 w 423"/>
                <a:gd name="T11" fmla="*/ 2147483647 h 420"/>
                <a:gd name="T12" fmla="*/ 2147483647 w 423"/>
                <a:gd name="T13" fmla="*/ 2147483647 h 420"/>
                <a:gd name="T14" fmla="*/ 2147483647 w 423"/>
                <a:gd name="T15" fmla="*/ 2147483647 h 420"/>
                <a:gd name="T16" fmla="*/ 0 w 423"/>
                <a:gd name="T17" fmla="*/ 2147483647 h 420"/>
                <a:gd name="T18" fmla="*/ 2147483647 w 423"/>
                <a:gd name="T19" fmla="*/ 2147483647 h 420"/>
                <a:gd name="T20" fmla="*/ 2147483647 w 423"/>
                <a:gd name="T21" fmla="*/ 2147483647 h 420"/>
                <a:gd name="T22" fmla="*/ 2147483647 w 423"/>
                <a:gd name="T23" fmla="*/ 2147483647 h 420"/>
                <a:gd name="T24" fmla="*/ 2147483647 w 423"/>
                <a:gd name="T25" fmla="*/ 2147483647 h 420"/>
                <a:gd name="T26" fmla="*/ 2147483647 w 423"/>
                <a:gd name="T27" fmla="*/ 2147483647 h 420"/>
                <a:gd name="T28" fmla="*/ 2147483647 w 423"/>
                <a:gd name="T29" fmla="*/ 2147483647 h 420"/>
                <a:gd name="T30" fmla="*/ 2147483647 w 423"/>
                <a:gd name="T31" fmla="*/ 2147483647 h 420"/>
                <a:gd name="T32" fmla="*/ 2147483647 w 423"/>
                <a:gd name="T33" fmla="*/ 2147483647 h 420"/>
                <a:gd name="T34" fmla="*/ 2147483647 w 423"/>
                <a:gd name="T35" fmla="*/ 2147483647 h 420"/>
                <a:gd name="T36" fmla="*/ 2147483647 w 423"/>
                <a:gd name="T37" fmla="*/ 2147483647 h 420"/>
                <a:gd name="T38" fmla="*/ 2147483647 w 423"/>
                <a:gd name="T39" fmla="*/ 2147483647 h 420"/>
                <a:gd name="T40" fmla="*/ 2147483647 w 423"/>
                <a:gd name="T41" fmla="*/ 2147483647 h 420"/>
                <a:gd name="T42" fmla="*/ 2147483647 w 423"/>
                <a:gd name="T43" fmla="*/ 2147483647 h 420"/>
                <a:gd name="T44" fmla="*/ 2147483647 w 423"/>
                <a:gd name="T45" fmla="*/ 2147483647 h 420"/>
                <a:gd name="T46" fmla="*/ 2147483647 w 423"/>
                <a:gd name="T47" fmla="*/ 2147483647 h 420"/>
                <a:gd name="T48" fmla="*/ 2147483647 w 423"/>
                <a:gd name="T49" fmla="*/ 2147483647 h 420"/>
                <a:gd name="T50" fmla="*/ 2147483647 w 423"/>
                <a:gd name="T51" fmla="*/ 2147483647 h 420"/>
                <a:gd name="T52" fmla="*/ 2147483647 w 423"/>
                <a:gd name="T53" fmla="*/ 2147483647 h 420"/>
                <a:gd name="T54" fmla="*/ 2147483647 w 423"/>
                <a:gd name="T55" fmla="*/ 2147483647 h 420"/>
                <a:gd name="T56" fmla="*/ 2147483647 w 423"/>
                <a:gd name="T57" fmla="*/ 2147483647 h 420"/>
                <a:gd name="T58" fmla="*/ 2147483647 w 423"/>
                <a:gd name="T59" fmla="*/ 2147483647 h 420"/>
                <a:gd name="T60" fmla="*/ 2147483647 w 423"/>
                <a:gd name="T61" fmla="*/ 2147483647 h 420"/>
                <a:gd name="T62" fmla="*/ 2147483647 w 423"/>
                <a:gd name="T63" fmla="*/ 2147483647 h 420"/>
                <a:gd name="T64" fmla="*/ 2147483647 w 423"/>
                <a:gd name="T65" fmla="*/ 2147483647 h 420"/>
                <a:gd name="T66" fmla="*/ 2147483647 w 423"/>
                <a:gd name="T67" fmla="*/ 2147483647 h 420"/>
                <a:gd name="T68" fmla="*/ 2147483647 w 423"/>
                <a:gd name="T69" fmla="*/ 2147483647 h 420"/>
                <a:gd name="T70" fmla="*/ 2147483647 w 423"/>
                <a:gd name="T71" fmla="*/ 2147483647 h 420"/>
                <a:gd name="T72" fmla="*/ 2147483647 w 423"/>
                <a:gd name="T73" fmla="*/ 2147483647 h 420"/>
                <a:gd name="T74" fmla="*/ 2147483647 w 423"/>
                <a:gd name="T75" fmla="*/ 2147483647 h 420"/>
                <a:gd name="T76" fmla="*/ 2147483647 w 423"/>
                <a:gd name="T77" fmla="*/ 2147483647 h 420"/>
                <a:gd name="T78" fmla="*/ 2147483647 w 423"/>
                <a:gd name="T79" fmla="*/ 2147483647 h 420"/>
                <a:gd name="T80" fmla="*/ 2147483647 w 423"/>
                <a:gd name="T81" fmla="*/ 2147483647 h 420"/>
                <a:gd name="T82" fmla="*/ 2147483647 w 423"/>
                <a:gd name="T83" fmla="*/ 2147483647 h 420"/>
                <a:gd name="T84" fmla="*/ 2147483647 w 423"/>
                <a:gd name="T85" fmla="*/ 2147483647 h 420"/>
                <a:gd name="T86" fmla="*/ 2147483647 w 423"/>
                <a:gd name="T87" fmla="*/ 2147483647 h 420"/>
                <a:gd name="T88" fmla="*/ 2147483647 w 423"/>
                <a:gd name="T89" fmla="*/ 2147483647 h 420"/>
                <a:gd name="T90" fmla="*/ 2147483647 w 423"/>
                <a:gd name="T91" fmla="*/ 2147483647 h 420"/>
                <a:gd name="T92" fmla="*/ 2147483647 w 423"/>
                <a:gd name="T93" fmla="*/ 2147483647 h 420"/>
                <a:gd name="T94" fmla="*/ 2147483647 w 423"/>
                <a:gd name="T95" fmla="*/ 2147483647 h 420"/>
                <a:gd name="T96" fmla="*/ 2147483647 w 423"/>
                <a:gd name="T97" fmla="*/ 2147483647 h 420"/>
                <a:gd name="T98" fmla="*/ 2147483647 w 423"/>
                <a:gd name="T99" fmla="*/ 2147483647 h 420"/>
                <a:gd name="T100" fmla="*/ 2147483647 w 423"/>
                <a:gd name="T101" fmla="*/ 2147483647 h 420"/>
                <a:gd name="T102" fmla="*/ 2147483647 w 423"/>
                <a:gd name="T103" fmla="*/ 2147483647 h 420"/>
                <a:gd name="T104" fmla="*/ 2147483647 w 423"/>
                <a:gd name="T105" fmla="*/ 2147483647 h 420"/>
                <a:gd name="T106" fmla="*/ 2147483647 w 423"/>
                <a:gd name="T107" fmla="*/ 2147483647 h 420"/>
                <a:gd name="T108" fmla="*/ 2147483647 w 423"/>
                <a:gd name="T109" fmla="*/ 2147483647 h 420"/>
                <a:gd name="T110" fmla="*/ 2147483647 w 423"/>
                <a:gd name="T111" fmla="*/ 2147483647 h 420"/>
                <a:gd name="T112" fmla="*/ 2147483647 w 423"/>
                <a:gd name="T113" fmla="*/ 0 h 42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23" h="420">
                  <a:moveTo>
                    <a:pt x="201" y="0"/>
                  </a:moveTo>
                  <a:lnTo>
                    <a:pt x="158" y="5"/>
                  </a:lnTo>
                  <a:lnTo>
                    <a:pt x="120" y="18"/>
                  </a:lnTo>
                  <a:lnTo>
                    <a:pt x="85" y="37"/>
                  </a:lnTo>
                  <a:lnTo>
                    <a:pt x="54" y="62"/>
                  </a:lnTo>
                  <a:lnTo>
                    <a:pt x="30" y="94"/>
                  </a:lnTo>
                  <a:lnTo>
                    <a:pt x="13" y="129"/>
                  </a:lnTo>
                  <a:lnTo>
                    <a:pt x="2" y="168"/>
                  </a:lnTo>
                  <a:lnTo>
                    <a:pt x="0" y="211"/>
                  </a:lnTo>
                  <a:lnTo>
                    <a:pt x="2" y="232"/>
                  </a:lnTo>
                  <a:lnTo>
                    <a:pt x="7" y="252"/>
                  </a:lnTo>
                  <a:lnTo>
                    <a:pt x="13" y="273"/>
                  </a:lnTo>
                  <a:lnTo>
                    <a:pt x="21" y="292"/>
                  </a:lnTo>
                  <a:lnTo>
                    <a:pt x="30" y="309"/>
                  </a:lnTo>
                  <a:lnTo>
                    <a:pt x="42" y="328"/>
                  </a:lnTo>
                  <a:lnTo>
                    <a:pt x="56" y="344"/>
                  </a:lnTo>
                  <a:lnTo>
                    <a:pt x="70" y="360"/>
                  </a:lnTo>
                  <a:lnTo>
                    <a:pt x="86" y="374"/>
                  </a:lnTo>
                  <a:lnTo>
                    <a:pt x="104" y="385"/>
                  </a:lnTo>
                  <a:lnTo>
                    <a:pt x="123" y="396"/>
                  </a:lnTo>
                  <a:lnTo>
                    <a:pt x="142" y="404"/>
                  </a:lnTo>
                  <a:lnTo>
                    <a:pt x="161" y="412"/>
                  </a:lnTo>
                  <a:lnTo>
                    <a:pt x="182" y="417"/>
                  </a:lnTo>
                  <a:lnTo>
                    <a:pt x="203" y="418"/>
                  </a:lnTo>
                  <a:lnTo>
                    <a:pt x="223" y="420"/>
                  </a:lnTo>
                  <a:lnTo>
                    <a:pt x="244" y="418"/>
                  </a:lnTo>
                  <a:lnTo>
                    <a:pt x="265" y="417"/>
                  </a:lnTo>
                  <a:lnTo>
                    <a:pt x="284" y="412"/>
                  </a:lnTo>
                  <a:lnTo>
                    <a:pt x="303" y="404"/>
                  </a:lnTo>
                  <a:lnTo>
                    <a:pt x="322" y="396"/>
                  </a:lnTo>
                  <a:lnTo>
                    <a:pt x="338" y="385"/>
                  </a:lnTo>
                  <a:lnTo>
                    <a:pt x="356" y="374"/>
                  </a:lnTo>
                  <a:lnTo>
                    <a:pt x="370" y="360"/>
                  </a:lnTo>
                  <a:lnTo>
                    <a:pt x="383" y="344"/>
                  </a:lnTo>
                  <a:lnTo>
                    <a:pt x="394" y="328"/>
                  </a:lnTo>
                  <a:lnTo>
                    <a:pt x="404" y="309"/>
                  </a:lnTo>
                  <a:lnTo>
                    <a:pt x="411" y="292"/>
                  </a:lnTo>
                  <a:lnTo>
                    <a:pt x="418" y="273"/>
                  </a:lnTo>
                  <a:lnTo>
                    <a:pt x="421" y="252"/>
                  </a:lnTo>
                  <a:lnTo>
                    <a:pt x="423" y="232"/>
                  </a:lnTo>
                  <a:lnTo>
                    <a:pt x="423" y="211"/>
                  </a:lnTo>
                  <a:lnTo>
                    <a:pt x="421" y="190"/>
                  </a:lnTo>
                  <a:lnTo>
                    <a:pt x="416" y="170"/>
                  </a:lnTo>
                  <a:lnTo>
                    <a:pt x="410" y="149"/>
                  </a:lnTo>
                  <a:lnTo>
                    <a:pt x="402" y="130"/>
                  </a:lnTo>
                  <a:lnTo>
                    <a:pt x="392" y="111"/>
                  </a:lnTo>
                  <a:lnTo>
                    <a:pt x="381" y="94"/>
                  </a:lnTo>
                  <a:lnTo>
                    <a:pt x="368" y="78"/>
                  </a:lnTo>
                  <a:lnTo>
                    <a:pt x="352" y="62"/>
                  </a:lnTo>
                  <a:lnTo>
                    <a:pt x="337" y="48"/>
                  </a:lnTo>
                  <a:lnTo>
                    <a:pt x="319" y="35"/>
                  </a:lnTo>
                  <a:lnTo>
                    <a:pt x="301" y="26"/>
                  </a:lnTo>
                  <a:lnTo>
                    <a:pt x="282" y="16"/>
                  </a:lnTo>
                  <a:lnTo>
                    <a:pt x="263" y="10"/>
                  </a:lnTo>
                  <a:lnTo>
                    <a:pt x="242" y="5"/>
                  </a:lnTo>
                  <a:lnTo>
                    <a:pt x="222" y="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3621088" y="2273300"/>
              <a:ext cx="268288" cy="265113"/>
            </a:xfrm>
            <a:custGeom>
              <a:avLst/>
              <a:gdLst>
                <a:gd name="T0" fmla="*/ 2147483647 w 338"/>
                <a:gd name="T1" fmla="*/ 2147483647 h 336"/>
                <a:gd name="T2" fmla="*/ 2147483647 w 338"/>
                <a:gd name="T3" fmla="*/ 2147483647 h 336"/>
                <a:gd name="T4" fmla="*/ 2147483647 w 338"/>
                <a:gd name="T5" fmla="*/ 2147483647 h 336"/>
                <a:gd name="T6" fmla="*/ 2147483647 w 338"/>
                <a:gd name="T7" fmla="*/ 2147483647 h 336"/>
                <a:gd name="T8" fmla="*/ 2147483647 w 338"/>
                <a:gd name="T9" fmla="*/ 2147483647 h 336"/>
                <a:gd name="T10" fmla="*/ 2147483647 w 338"/>
                <a:gd name="T11" fmla="*/ 2147483647 h 336"/>
                <a:gd name="T12" fmla="*/ 2147483647 w 338"/>
                <a:gd name="T13" fmla="*/ 2147483647 h 336"/>
                <a:gd name="T14" fmla="*/ 2147483647 w 338"/>
                <a:gd name="T15" fmla="*/ 2147483647 h 336"/>
                <a:gd name="T16" fmla="*/ 2147483647 w 338"/>
                <a:gd name="T17" fmla="*/ 2147483647 h 336"/>
                <a:gd name="T18" fmla="*/ 2147483647 w 338"/>
                <a:gd name="T19" fmla="*/ 2147483647 h 336"/>
                <a:gd name="T20" fmla="*/ 2147483647 w 338"/>
                <a:gd name="T21" fmla="*/ 2147483647 h 336"/>
                <a:gd name="T22" fmla="*/ 2147483647 w 338"/>
                <a:gd name="T23" fmla="*/ 2147483647 h 336"/>
                <a:gd name="T24" fmla="*/ 2147483647 w 338"/>
                <a:gd name="T25" fmla="*/ 2147483647 h 336"/>
                <a:gd name="T26" fmla="*/ 2147483647 w 338"/>
                <a:gd name="T27" fmla="*/ 2147483647 h 336"/>
                <a:gd name="T28" fmla="*/ 2147483647 w 338"/>
                <a:gd name="T29" fmla="*/ 2147483647 h 336"/>
                <a:gd name="T30" fmla="*/ 2147483647 w 338"/>
                <a:gd name="T31" fmla="*/ 2147483647 h 336"/>
                <a:gd name="T32" fmla="*/ 0 w 338"/>
                <a:gd name="T33" fmla="*/ 2147483647 h 336"/>
                <a:gd name="T34" fmla="*/ 2147483647 w 338"/>
                <a:gd name="T35" fmla="*/ 2147483647 h 336"/>
                <a:gd name="T36" fmla="*/ 2147483647 w 338"/>
                <a:gd name="T37" fmla="*/ 2147483647 h 336"/>
                <a:gd name="T38" fmla="*/ 2147483647 w 338"/>
                <a:gd name="T39" fmla="*/ 2147483647 h 336"/>
                <a:gd name="T40" fmla="*/ 2147483647 w 338"/>
                <a:gd name="T41" fmla="*/ 2147483647 h 336"/>
                <a:gd name="T42" fmla="*/ 2147483647 w 338"/>
                <a:gd name="T43" fmla="*/ 2147483647 h 336"/>
                <a:gd name="T44" fmla="*/ 2147483647 w 338"/>
                <a:gd name="T45" fmla="*/ 2147483647 h 336"/>
                <a:gd name="T46" fmla="*/ 2147483647 w 338"/>
                <a:gd name="T47" fmla="*/ 2147483647 h 336"/>
                <a:gd name="T48" fmla="*/ 2147483647 w 338"/>
                <a:gd name="T49" fmla="*/ 2147483647 h 336"/>
                <a:gd name="T50" fmla="*/ 2147483647 w 338"/>
                <a:gd name="T51" fmla="*/ 2147483647 h 336"/>
                <a:gd name="T52" fmla="*/ 2147483647 w 338"/>
                <a:gd name="T53" fmla="*/ 2147483647 h 336"/>
                <a:gd name="T54" fmla="*/ 2147483647 w 338"/>
                <a:gd name="T55" fmla="*/ 2147483647 h 336"/>
                <a:gd name="T56" fmla="*/ 2147483647 w 338"/>
                <a:gd name="T57" fmla="*/ 0 h 336"/>
                <a:gd name="T58" fmla="*/ 2147483647 w 338"/>
                <a:gd name="T59" fmla="*/ 2147483647 h 336"/>
                <a:gd name="T60" fmla="*/ 2147483647 w 338"/>
                <a:gd name="T61" fmla="*/ 2147483647 h 336"/>
                <a:gd name="T62" fmla="*/ 2147483647 w 338"/>
                <a:gd name="T63" fmla="*/ 2147483647 h 336"/>
                <a:gd name="T64" fmla="*/ 2147483647 w 338"/>
                <a:gd name="T65" fmla="*/ 2147483647 h 336"/>
                <a:gd name="T66" fmla="*/ 2147483647 w 338"/>
                <a:gd name="T67" fmla="*/ 2147483647 h 336"/>
                <a:gd name="T68" fmla="*/ 2147483647 w 338"/>
                <a:gd name="T69" fmla="*/ 2147483647 h 336"/>
                <a:gd name="T70" fmla="*/ 2147483647 w 338"/>
                <a:gd name="T71" fmla="*/ 2147483647 h 336"/>
                <a:gd name="T72" fmla="*/ 2147483647 w 338"/>
                <a:gd name="T73" fmla="*/ 2147483647 h 336"/>
                <a:gd name="T74" fmla="*/ 2147483647 w 338"/>
                <a:gd name="T75" fmla="*/ 2147483647 h 336"/>
                <a:gd name="T76" fmla="*/ 2147483647 w 338"/>
                <a:gd name="T77" fmla="*/ 2147483647 h 336"/>
                <a:gd name="T78" fmla="*/ 2147483647 w 338"/>
                <a:gd name="T79" fmla="*/ 2147483647 h 336"/>
                <a:gd name="T80" fmla="*/ 2147483647 w 338"/>
                <a:gd name="T81" fmla="*/ 2147483647 h 336"/>
                <a:gd name="T82" fmla="*/ 2147483647 w 338"/>
                <a:gd name="T83" fmla="*/ 2147483647 h 336"/>
                <a:gd name="T84" fmla="*/ 2147483647 w 338"/>
                <a:gd name="T85" fmla="*/ 2147483647 h 336"/>
                <a:gd name="T86" fmla="*/ 2147483647 w 338"/>
                <a:gd name="T87" fmla="*/ 2147483647 h 336"/>
                <a:gd name="T88" fmla="*/ 2147483647 w 338"/>
                <a:gd name="T89" fmla="*/ 2147483647 h 336"/>
                <a:gd name="T90" fmla="*/ 2147483647 w 338"/>
                <a:gd name="T91" fmla="*/ 2147483647 h 336"/>
                <a:gd name="T92" fmla="*/ 2147483647 w 338"/>
                <a:gd name="T93" fmla="*/ 2147483647 h 336"/>
                <a:gd name="T94" fmla="*/ 2147483647 w 338"/>
                <a:gd name="T95" fmla="*/ 2147483647 h 336"/>
                <a:gd name="T96" fmla="*/ 2147483647 w 338"/>
                <a:gd name="T97" fmla="*/ 2147483647 h 336"/>
                <a:gd name="T98" fmla="*/ 2147483647 w 338"/>
                <a:gd name="T99" fmla="*/ 2147483647 h 336"/>
                <a:gd name="T100" fmla="*/ 2147483647 w 338"/>
                <a:gd name="T101" fmla="*/ 2147483647 h 336"/>
                <a:gd name="T102" fmla="*/ 2147483647 w 338"/>
                <a:gd name="T103" fmla="*/ 2147483647 h 336"/>
                <a:gd name="T104" fmla="*/ 2147483647 w 338"/>
                <a:gd name="T105" fmla="*/ 2147483647 h 3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38" h="336">
                  <a:moveTo>
                    <a:pt x="179" y="336"/>
                  </a:moveTo>
                  <a:lnTo>
                    <a:pt x="161" y="334"/>
                  </a:lnTo>
                  <a:lnTo>
                    <a:pt x="145" y="333"/>
                  </a:lnTo>
                  <a:lnTo>
                    <a:pt x="128" y="328"/>
                  </a:lnTo>
                  <a:lnTo>
                    <a:pt x="113" y="323"/>
                  </a:lnTo>
                  <a:lnTo>
                    <a:pt x="97" y="317"/>
                  </a:lnTo>
                  <a:lnTo>
                    <a:pt x="83" y="307"/>
                  </a:lnTo>
                  <a:lnTo>
                    <a:pt x="69" y="298"/>
                  </a:lnTo>
                  <a:lnTo>
                    <a:pt x="56" y="287"/>
                  </a:lnTo>
                  <a:lnTo>
                    <a:pt x="45" y="274"/>
                  </a:lnTo>
                  <a:lnTo>
                    <a:pt x="34" y="261"/>
                  </a:lnTo>
                  <a:lnTo>
                    <a:pt x="24" y="247"/>
                  </a:lnTo>
                  <a:lnTo>
                    <a:pt x="16" y="231"/>
                  </a:lnTo>
                  <a:lnTo>
                    <a:pt x="10" y="217"/>
                  </a:lnTo>
                  <a:lnTo>
                    <a:pt x="5" y="201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2" y="135"/>
                  </a:lnTo>
                  <a:lnTo>
                    <a:pt x="10" y="103"/>
                  </a:lnTo>
                  <a:lnTo>
                    <a:pt x="23" y="75"/>
                  </a:lnTo>
                  <a:lnTo>
                    <a:pt x="43" y="49"/>
                  </a:lnTo>
                  <a:lnTo>
                    <a:pt x="54" y="38"/>
                  </a:lnTo>
                  <a:lnTo>
                    <a:pt x="67" y="29"/>
                  </a:lnTo>
                  <a:lnTo>
                    <a:pt x="81" y="19"/>
                  </a:lnTo>
                  <a:lnTo>
                    <a:pt x="96" y="13"/>
                  </a:lnTo>
                  <a:lnTo>
                    <a:pt x="112" y="8"/>
                  </a:lnTo>
                  <a:lnTo>
                    <a:pt x="126" y="3"/>
                  </a:lnTo>
                  <a:lnTo>
                    <a:pt x="144" y="2"/>
                  </a:lnTo>
                  <a:lnTo>
                    <a:pt x="160" y="0"/>
                  </a:lnTo>
                  <a:lnTo>
                    <a:pt x="176" y="2"/>
                  </a:lnTo>
                  <a:lnTo>
                    <a:pt x="193" y="3"/>
                  </a:lnTo>
                  <a:lnTo>
                    <a:pt x="209" y="8"/>
                  </a:lnTo>
                  <a:lnTo>
                    <a:pt x="225" y="13"/>
                  </a:lnTo>
                  <a:lnTo>
                    <a:pt x="241" y="19"/>
                  </a:lnTo>
                  <a:lnTo>
                    <a:pt x="255" y="29"/>
                  </a:lnTo>
                  <a:lnTo>
                    <a:pt x="270" y="38"/>
                  </a:lnTo>
                  <a:lnTo>
                    <a:pt x="282" y="49"/>
                  </a:lnTo>
                  <a:lnTo>
                    <a:pt x="294" y="62"/>
                  </a:lnTo>
                  <a:lnTo>
                    <a:pt x="305" y="75"/>
                  </a:lnTo>
                  <a:lnTo>
                    <a:pt x="314" y="89"/>
                  </a:lnTo>
                  <a:lnTo>
                    <a:pt x="322" y="103"/>
                  </a:lnTo>
                  <a:lnTo>
                    <a:pt x="329" y="119"/>
                  </a:lnTo>
                  <a:lnTo>
                    <a:pt x="333" y="135"/>
                  </a:lnTo>
                  <a:lnTo>
                    <a:pt x="337" y="152"/>
                  </a:lnTo>
                  <a:lnTo>
                    <a:pt x="338" y="168"/>
                  </a:lnTo>
                  <a:lnTo>
                    <a:pt x="337" y="201"/>
                  </a:lnTo>
                  <a:lnTo>
                    <a:pt x="329" y="233"/>
                  </a:lnTo>
                  <a:lnTo>
                    <a:pt x="314" y="261"/>
                  </a:lnTo>
                  <a:lnTo>
                    <a:pt x="295" y="287"/>
                  </a:lnTo>
                  <a:lnTo>
                    <a:pt x="271" y="307"/>
                  </a:lnTo>
                  <a:lnTo>
                    <a:pt x="244" y="323"/>
                  </a:lnTo>
                  <a:lnTo>
                    <a:pt x="212" y="333"/>
                  </a:lnTo>
                  <a:lnTo>
                    <a:pt x="179" y="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3194050" y="1477963"/>
              <a:ext cx="57150" cy="87313"/>
            </a:xfrm>
            <a:custGeom>
              <a:avLst/>
              <a:gdLst>
                <a:gd name="T0" fmla="*/ 2147483647 w 72"/>
                <a:gd name="T1" fmla="*/ 2147483647 h 111"/>
                <a:gd name="T2" fmla="*/ 2147483647 w 72"/>
                <a:gd name="T3" fmla="*/ 2147483647 h 111"/>
                <a:gd name="T4" fmla="*/ 2147483647 w 72"/>
                <a:gd name="T5" fmla="*/ 2147483647 h 111"/>
                <a:gd name="T6" fmla="*/ 0 w 72"/>
                <a:gd name="T7" fmla="*/ 2147483647 h 111"/>
                <a:gd name="T8" fmla="*/ 0 w 72"/>
                <a:gd name="T9" fmla="*/ 2147483647 h 111"/>
                <a:gd name="T10" fmla="*/ 2147483647 w 72"/>
                <a:gd name="T11" fmla="*/ 2147483647 h 111"/>
                <a:gd name="T12" fmla="*/ 2147483647 w 72"/>
                <a:gd name="T13" fmla="*/ 2147483647 h 111"/>
                <a:gd name="T14" fmla="*/ 2147483647 w 72"/>
                <a:gd name="T15" fmla="*/ 2147483647 h 111"/>
                <a:gd name="T16" fmla="*/ 2147483647 w 72"/>
                <a:gd name="T17" fmla="*/ 2147483647 h 111"/>
                <a:gd name="T18" fmla="*/ 2147483647 w 72"/>
                <a:gd name="T19" fmla="*/ 0 h 111"/>
                <a:gd name="T20" fmla="*/ 2147483647 w 72"/>
                <a:gd name="T21" fmla="*/ 0 h 111"/>
                <a:gd name="T22" fmla="*/ 2147483647 w 72"/>
                <a:gd name="T23" fmla="*/ 2147483647 h 111"/>
                <a:gd name="T24" fmla="*/ 2147483647 w 72"/>
                <a:gd name="T25" fmla="*/ 2147483647 h 111"/>
                <a:gd name="T26" fmla="*/ 2147483647 w 72"/>
                <a:gd name="T27" fmla="*/ 2147483647 h 111"/>
                <a:gd name="T28" fmla="*/ 2147483647 w 72"/>
                <a:gd name="T29" fmla="*/ 2147483647 h 1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111">
                  <a:moveTo>
                    <a:pt x="8" y="17"/>
                  </a:moveTo>
                  <a:lnTo>
                    <a:pt x="5" y="19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1" y="51"/>
                  </a:lnTo>
                  <a:lnTo>
                    <a:pt x="29" y="48"/>
                  </a:lnTo>
                  <a:lnTo>
                    <a:pt x="32" y="109"/>
                  </a:lnTo>
                  <a:lnTo>
                    <a:pt x="72" y="111"/>
                  </a:lnTo>
                  <a:lnTo>
                    <a:pt x="67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3000375" y="1700213"/>
              <a:ext cx="82550" cy="61913"/>
            </a:xfrm>
            <a:custGeom>
              <a:avLst/>
              <a:gdLst>
                <a:gd name="T0" fmla="*/ 0 w 104"/>
                <a:gd name="T1" fmla="*/ 2147483647 h 79"/>
                <a:gd name="T2" fmla="*/ 2147483647 w 104"/>
                <a:gd name="T3" fmla="*/ 2147483647 h 79"/>
                <a:gd name="T4" fmla="*/ 2147483647 w 104"/>
                <a:gd name="T5" fmla="*/ 2147483647 h 79"/>
                <a:gd name="T6" fmla="*/ 2147483647 w 104"/>
                <a:gd name="T7" fmla="*/ 2147483647 h 79"/>
                <a:gd name="T8" fmla="*/ 2147483647 w 104"/>
                <a:gd name="T9" fmla="*/ 2147483647 h 79"/>
                <a:gd name="T10" fmla="*/ 2147483647 w 104"/>
                <a:gd name="T11" fmla="*/ 2147483647 h 79"/>
                <a:gd name="T12" fmla="*/ 2147483647 w 104"/>
                <a:gd name="T13" fmla="*/ 2147483647 h 79"/>
                <a:gd name="T14" fmla="*/ 2147483647 w 104"/>
                <a:gd name="T15" fmla="*/ 2147483647 h 79"/>
                <a:gd name="T16" fmla="*/ 2147483647 w 104"/>
                <a:gd name="T17" fmla="*/ 2147483647 h 79"/>
                <a:gd name="T18" fmla="*/ 2147483647 w 104"/>
                <a:gd name="T19" fmla="*/ 2147483647 h 79"/>
                <a:gd name="T20" fmla="*/ 2147483647 w 104"/>
                <a:gd name="T21" fmla="*/ 2147483647 h 79"/>
                <a:gd name="T22" fmla="*/ 2147483647 w 104"/>
                <a:gd name="T23" fmla="*/ 2147483647 h 79"/>
                <a:gd name="T24" fmla="*/ 2147483647 w 104"/>
                <a:gd name="T25" fmla="*/ 0 h 79"/>
                <a:gd name="T26" fmla="*/ 2147483647 w 104"/>
                <a:gd name="T27" fmla="*/ 2147483647 h 79"/>
                <a:gd name="T28" fmla="*/ 2147483647 w 104"/>
                <a:gd name="T29" fmla="*/ 2147483647 h 79"/>
                <a:gd name="T30" fmla="*/ 2147483647 w 104"/>
                <a:gd name="T31" fmla="*/ 2147483647 h 79"/>
                <a:gd name="T32" fmla="*/ 2147483647 w 104"/>
                <a:gd name="T33" fmla="*/ 2147483647 h 79"/>
                <a:gd name="T34" fmla="*/ 2147483647 w 104"/>
                <a:gd name="T35" fmla="*/ 2147483647 h 79"/>
                <a:gd name="T36" fmla="*/ 2147483647 w 104"/>
                <a:gd name="T37" fmla="*/ 2147483647 h 79"/>
                <a:gd name="T38" fmla="*/ 2147483647 w 104"/>
                <a:gd name="T39" fmla="*/ 2147483647 h 79"/>
                <a:gd name="T40" fmla="*/ 2147483647 w 104"/>
                <a:gd name="T41" fmla="*/ 2147483647 h 79"/>
                <a:gd name="T42" fmla="*/ 2147483647 w 104"/>
                <a:gd name="T43" fmla="*/ 2147483647 h 79"/>
                <a:gd name="T44" fmla="*/ 2147483647 w 104"/>
                <a:gd name="T45" fmla="*/ 2147483647 h 79"/>
                <a:gd name="T46" fmla="*/ 2147483647 w 104"/>
                <a:gd name="T47" fmla="*/ 2147483647 h 79"/>
                <a:gd name="T48" fmla="*/ 0 w 104"/>
                <a:gd name="T49" fmla="*/ 2147483647 h 7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4" h="79">
                  <a:moveTo>
                    <a:pt x="0" y="33"/>
                  </a:moveTo>
                  <a:lnTo>
                    <a:pt x="2" y="33"/>
                  </a:lnTo>
                  <a:lnTo>
                    <a:pt x="6" y="35"/>
                  </a:lnTo>
                  <a:lnTo>
                    <a:pt x="14" y="38"/>
                  </a:lnTo>
                  <a:lnTo>
                    <a:pt x="24" y="40"/>
                  </a:lnTo>
                  <a:lnTo>
                    <a:pt x="35" y="40"/>
                  </a:lnTo>
                  <a:lnTo>
                    <a:pt x="46" y="40"/>
                  </a:lnTo>
                  <a:lnTo>
                    <a:pt x="57" y="38"/>
                  </a:lnTo>
                  <a:lnTo>
                    <a:pt x="67" y="33"/>
                  </a:lnTo>
                  <a:lnTo>
                    <a:pt x="83" y="21"/>
                  </a:lnTo>
                  <a:lnTo>
                    <a:pt x="94" y="11"/>
                  </a:lnTo>
                  <a:lnTo>
                    <a:pt x="102" y="3"/>
                  </a:lnTo>
                  <a:lnTo>
                    <a:pt x="104" y="0"/>
                  </a:lnTo>
                  <a:lnTo>
                    <a:pt x="102" y="13"/>
                  </a:lnTo>
                  <a:lnTo>
                    <a:pt x="97" y="41"/>
                  </a:lnTo>
                  <a:lnTo>
                    <a:pt x="86" y="68"/>
                  </a:lnTo>
                  <a:lnTo>
                    <a:pt x="65" y="79"/>
                  </a:lnTo>
                  <a:lnTo>
                    <a:pt x="53" y="76"/>
                  </a:lnTo>
                  <a:lnTo>
                    <a:pt x="41" y="71"/>
                  </a:lnTo>
                  <a:lnTo>
                    <a:pt x="30" y="64"/>
                  </a:lnTo>
                  <a:lnTo>
                    <a:pt x="21" y="56"/>
                  </a:lnTo>
                  <a:lnTo>
                    <a:pt x="11" y="48"/>
                  </a:lnTo>
                  <a:lnTo>
                    <a:pt x="5" y="40"/>
                  </a:lnTo>
                  <a:lnTo>
                    <a:pt x="2" y="3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60600" y="2629505"/>
              <a:ext cx="876299" cy="3697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/>
                <a:t>자동차</a:t>
              </a:r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8299986" y="2869788"/>
            <a:ext cx="800100" cy="630724"/>
          </a:xfrm>
          <a:prstGeom prst="roundRect">
            <a:avLst>
              <a:gd name="adj" fmla="val 394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 rot="18417283">
            <a:off x="6872017" y="3444904"/>
            <a:ext cx="2612769" cy="88979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 rot="3600000">
            <a:off x="7824783" y="3491731"/>
            <a:ext cx="2612769" cy="889795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452211" y="294707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450070" y="410857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truck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31376" y="4108576"/>
            <a:ext cx="56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Taxi</a:t>
            </a:r>
          </a:p>
        </p:txBody>
      </p:sp>
    </p:spTree>
    <p:extLst>
      <p:ext uri="{BB962C8B-B14F-4D97-AF65-F5344CB8AC3E}">
        <p14:creationId xmlns:p14="http://schemas.microsoft.com/office/powerpoint/2010/main" val="644183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Up/down </a:t>
            </a:r>
            <a:r>
              <a:rPr lang="en-US" altLang="ko-KR" dirty="0" smtClean="0"/>
              <a:t>cast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327303" cy="3567112"/>
          </a:xfrm>
        </p:spPr>
      </p:pic>
      <p:sp>
        <p:nvSpPr>
          <p:cNvPr id="6" name="아래쪽 화살표 5"/>
          <p:cNvSpPr/>
          <p:nvPr/>
        </p:nvSpPr>
        <p:spPr>
          <a:xfrm>
            <a:off x="838200" y="839096"/>
            <a:ext cx="280595" cy="516368"/>
          </a:xfrm>
          <a:prstGeom prst="down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1129552" y="704159"/>
            <a:ext cx="280595" cy="516368"/>
          </a:xfrm>
          <a:prstGeom prst="downArrow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3440112"/>
            <a:ext cx="3397250" cy="27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2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Abstract</a:t>
            </a:r>
            <a:r>
              <a:rPr lang="en-US" altLang="ko-KR" dirty="0" smtClean="0"/>
              <a:t> class/method	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055019"/>
            <a:ext cx="5905500" cy="3352800"/>
          </a:xfrm>
        </p:spPr>
      </p:pic>
      <p:sp>
        <p:nvSpPr>
          <p:cNvPr id="5" name="TextBox 4"/>
          <p:cNvSpPr txBox="1"/>
          <p:nvPr/>
        </p:nvSpPr>
        <p:spPr>
          <a:xfrm>
            <a:off x="5182571" y="5407819"/>
            <a:ext cx="1407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출처</a:t>
            </a:r>
            <a:r>
              <a:rPr lang="en-US" altLang="ko-KR" sz="1100" dirty="0" smtClean="0"/>
              <a:t>&gt;</a:t>
            </a:r>
            <a:r>
              <a:rPr lang="en-US" altLang="ko-KR" sz="1100" dirty="0" smtClean="0">
                <a:hlinkClick r:id="rId3"/>
              </a:rPr>
              <a:t>itewbm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34227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039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92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꽉자브아(JAVA)</vt:lpstr>
      <vt:lpstr>INDEX</vt:lpstr>
      <vt:lpstr> class </vt:lpstr>
      <vt:lpstr>     object</vt:lpstr>
      <vt:lpstr>  sangsok</vt:lpstr>
      <vt:lpstr>   Up/down cast</vt:lpstr>
      <vt:lpstr>Abstract class/method </vt:lpstr>
      <vt:lpstr>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꽉잡아(JAVA)</dc:title>
  <dc:creator>Windows 사용자</dc:creator>
  <cp:lastModifiedBy>김택서</cp:lastModifiedBy>
  <cp:revision>20</cp:revision>
  <dcterms:created xsi:type="dcterms:W3CDTF">2017-05-18T01:20:33Z</dcterms:created>
  <dcterms:modified xsi:type="dcterms:W3CDTF">2017-05-18T15:16:32Z</dcterms:modified>
</cp:coreProperties>
</file>