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2D4"/>
    <a:srgbClr val="9C46B4"/>
    <a:srgbClr val="FE2105"/>
    <a:srgbClr val="3F2813"/>
    <a:srgbClr val="3E2125"/>
    <a:srgbClr val="341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59371" autoAdjust="0"/>
  </p:normalViewPr>
  <p:slideViewPr>
    <p:cSldViewPr snapToGrid="0">
      <p:cViewPr varScale="1">
        <p:scale>
          <a:sx n="88" d="100"/>
          <a:sy n="88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2780-B9A2-4B0B-8721-4EF31C9534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62445-F307-4B3D-B32E-88F625326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1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62445-F307-4B3D-B32E-88F625326B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4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5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2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4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0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9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4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9BE7-6075-447D-8DD0-AEB9708F754E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6334-8F3A-4F43-BDB6-22D0D867AF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363982" y="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>
                <a:solidFill>
                  <a:schemeClr val="accent1">
                    <a:lumMod val="75000"/>
                  </a:schemeClr>
                </a:solidFill>
              </a:rPr>
              <a:t>https://github.com/waitle</a:t>
            </a:r>
            <a:endParaRPr lang="ko-KR" altLang="en-US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3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52660" y="2329899"/>
            <a:ext cx="187750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dirty="0" smtClean="0"/>
              <a:t>김택서</a:t>
            </a:r>
            <a:endParaRPr lang="en-US" altLang="ko-KR" sz="4400" dirty="0" smtClean="0"/>
          </a:p>
          <a:p>
            <a:pPr algn="r"/>
            <a:endParaRPr lang="en-US" altLang="ko-KR" sz="4400" dirty="0"/>
          </a:p>
          <a:p>
            <a:pPr algn="r"/>
            <a:r>
              <a:rPr lang="en-US" altLang="ko-KR" sz="4400" dirty="0" smtClean="0"/>
              <a:t>20512</a:t>
            </a:r>
          </a:p>
          <a:p>
            <a:pPr algn="r"/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7773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1631" y="306159"/>
            <a:ext cx="2090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A</a:t>
            </a:r>
          </a:p>
        </p:txBody>
      </p:sp>
      <p:pic>
        <p:nvPicPr>
          <p:cNvPr id="17" name="_x319412488" descr="EMB000027d059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06" y="2190418"/>
            <a:ext cx="5649686" cy="3315117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위로 굽은 화살표 17"/>
          <p:cNvSpPr/>
          <p:nvPr/>
        </p:nvSpPr>
        <p:spPr>
          <a:xfrm rot="5400000">
            <a:off x="785957" y="1010138"/>
            <a:ext cx="326411" cy="382912"/>
          </a:xfrm>
          <a:prstGeom prst="bentUpArrow">
            <a:avLst>
              <a:gd name="adj1" fmla="val 16864"/>
              <a:gd name="adj2" fmla="val 35090"/>
              <a:gd name="adj3" fmla="val 50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27388" y="83278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ㅁ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610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2133599"/>
            <a:ext cx="5050972" cy="378822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0" y="255134"/>
            <a:ext cx="1160009" cy="1160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9514" y="2155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7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</Words>
  <Application>Microsoft Office PowerPoint</Application>
  <PresentationFormat>와이드스크린</PresentationFormat>
  <Paragraphs>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김택서</cp:lastModifiedBy>
  <cp:revision>56</cp:revision>
  <dcterms:created xsi:type="dcterms:W3CDTF">2017-06-07T07:39:57Z</dcterms:created>
  <dcterms:modified xsi:type="dcterms:W3CDTF">2017-06-14T12:19:56Z</dcterms:modified>
</cp:coreProperties>
</file>