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>
        <p:scale>
          <a:sx n="125" d="100"/>
          <a:sy n="125" d="100"/>
        </p:scale>
        <p:origin x="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8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2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6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9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4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1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9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꽉자브아</a:t>
            </a:r>
            <a:r>
              <a:rPr lang="en-US" altLang="ko-KR" dirty="0" smtClean="0"/>
              <a:t>(JAVA)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김택서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548" r="89950">
                        <a14:backgroundMark x1="28643" y1="15020" x2="28643" y2="15020"/>
                        <a14:backgroundMark x1="35678" y1="791" x2="35678" y2="791"/>
                        <a14:backgroundMark x1="33166" y1="10672" x2="33166" y2="10672"/>
                        <a14:backgroundMark x1="36683" y1="62846" x2="36683" y2="62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02" y="2103595"/>
            <a:ext cx="1895475" cy="2409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548" r="89950">
                        <a14:backgroundMark x1="28643" y1="15020" x2="28643" y2="15020"/>
                        <a14:backgroundMark x1="35678" y1="791" x2="35678" y2="791"/>
                        <a14:backgroundMark x1="33166" y1="10672" x2="33166" y2="10672"/>
                        <a14:backgroundMark x1="36683" y1="62846" x2="36683" y2="62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07204" y="4513418"/>
            <a:ext cx="1916193" cy="240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548" r="89950">
                        <a14:backgroundMark x1="28643" y1="15020" x2="28643" y2="15020"/>
                        <a14:backgroundMark x1="35678" y1="791" x2="35678" y2="791"/>
                        <a14:backgroundMark x1="33166" y1="10672" x2="33166" y2="10672"/>
                        <a14:backgroundMark x1="36683" y1="62846" x2="36683" y2="62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07204" y="-285275"/>
            <a:ext cx="1916193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r>
              <a:rPr lang="ko-KR" altLang="en-US" dirty="0" err="1" smtClean="0"/>
              <a:t>추상클래스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994" y="2594769"/>
            <a:ext cx="235962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" dirty="0" smtClean="0"/>
              <a:t>객체</a:t>
            </a:r>
            <a:endParaRPr lang="ko-KR" altLang="en-US" sz="200" dirty="0"/>
          </a:p>
        </p:txBody>
      </p:sp>
      <p:sp>
        <p:nvSpPr>
          <p:cNvPr id="6" name="TextBox 5"/>
          <p:cNvSpPr txBox="1"/>
          <p:nvPr/>
        </p:nvSpPr>
        <p:spPr>
          <a:xfrm>
            <a:off x="1231899" y="3109118"/>
            <a:ext cx="235962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" dirty="0" smtClean="0"/>
              <a:t>상속</a:t>
            </a:r>
            <a:endParaRPr lang="ko-KR" altLang="en-US" sz="200" dirty="0"/>
          </a:p>
        </p:txBody>
      </p:sp>
      <p:sp>
        <p:nvSpPr>
          <p:cNvPr id="7" name="TextBox 6"/>
          <p:cNvSpPr txBox="1"/>
          <p:nvPr/>
        </p:nvSpPr>
        <p:spPr>
          <a:xfrm>
            <a:off x="1565275" y="361870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" smtClean="0"/>
              <a:t>형변환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15787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6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sangsok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18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Up/down cast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0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 class/method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0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 feeling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9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English bad </a:t>
            </a:r>
            <a:r>
              <a:rPr lang="en-US" altLang="ko-KR" dirty="0" err="1" smtClean="0"/>
              <a:t>sry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5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Office PowerPoint</Application>
  <PresentationFormat>와이드스크린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꽉자브아(JAVA)</vt:lpstr>
      <vt:lpstr>INDEX</vt:lpstr>
      <vt:lpstr>object</vt:lpstr>
      <vt:lpstr>sangsok</vt:lpstr>
      <vt:lpstr>Up/down cast</vt:lpstr>
      <vt:lpstr>Abstract class/method </vt:lpstr>
      <vt:lpstr>package</vt:lpstr>
      <vt:lpstr>My feeling</vt:lpstr>
      <vt:lpstr>English bad sry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꽉잡아(JAVA)</dc:title>
  <dc:creator>Windows 사용자</dc:creator>
  <cp:lastModifiedBy>Windows 사용자</cp:lastModifiedBy>
  <cp:revision>5</cp:revision>
  <dcterms:created xsi:type="dcterms:W3CDTF">2017-05-18T01:20:33Z</dcterms:created>
  <dcterms:modified xsi:type="dcterms:W3CDTF">2017-05-18T02:22:10Z</dcterms:modified>
</cp:coreProperties>
</file>