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1" r:id="rId4"/>
    <p:sldId id="263" r:id="rId5"/>
    <p:sldId id="259" r:id="rId6"/>
    <p:sldId id="264" r:id="rId7"/>
    <p:sldId id="265" r:id="rId8"/>
    <p:sldId id="266" r:id="rId9"/>
    <p:sldId id="260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7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7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1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1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2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C6BA-CAB4-4281-8E47-9F0ECE39734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349F-D794-4398-8820-E0F0F3DF4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Def function: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6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함수의 구조</a:t>
            </a:r>
            <a:endParaRPr lang="en-US" altLang="ko-KR" dirty="0" smtClean="0"/>
          </a:p>
          <a:p>
            <a:r>
              <a:rPr lang="ko-KR" altLang="en-US" dirty="0" err="1" smtClean="0"/>
              <a:t>내장함수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형변환함수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난수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수학함수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3750" l="3261" r="96377">
                        <a14:foregroundMark x1="30797" y1="46250" x2="30797" y2="46250"/>
                        <a14:foregroundMark x1="30435" y1="46250" x2="30435" y2="46250"/>
                        <a14:foregroundMark x1="46014" y1="48750" x2="46014" y2="48750"/>
                        <a14:foregroundMark x1="46014" y1="48750" x2="46014" y2="48750"/>
                        <a14:foregroundMark x1="46014" y1="48750" x2="46014" y2="48750"/>
                        <a14:foregroundMark x1="68478" y1="47083" x2="68478" y2="47083"/>
                        <a14:foregroundMark x1="68478" y1="47083" x2="68478" y2="47083"/>
                        <a14:foregroundMark x1="86957" y1="60417" x2="86957" y2="6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7" y="612314"/>
            <a:ext cx="955861" cy="8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기본구조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Def </a:t>
            </a:r>
            <a:r>
              <a:rPr lang="ko-KR" altLang="en-US" dirty="0" err="1" smtClean="0"/>
              <a:t>함수이름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인자값</a:t>
            </a:r>
            <a:r>
              <a:rPr lang="en-US" altLang="ko-KR" dirty="0" smtClean="0"/>
              <a:t>) :</a:t>
            </a:r>
          </a:p>
          <a:p>
            <a:pPr marL="457200" lvl="1" indent="0">
              <a:buNone/>
            </a:pPr>
            <a:r>
              <a:rPr lang="ko-KR" altLang="en-US" dirty="0" err="1" smtClean="0"/>
              <a:t>실행코드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011"/>
          <a:stretch/>
        </p:blipFill>
        <p:spPr>
          <a:xfrm>
            <a:off x="483198" y="604167"/>
            <a:ext cx="904539" cy="7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Max,min,len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62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  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7"/>
          <a:stretch/>
        </p:blipFill>
        <p:spPr>
          <a:xfrm>
            <a:off x="4358192" y="1825625"/>
            <a:ext cx="3475616" cy="2973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1407" y="3768460"/>
            <a:ext cx="10091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1.0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smtClean="0"/>
              <a:t>float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64018" y="3282622"/>
            <a:ext cx="6639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1</a:t>
            </a:r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 smtClean="0"/>
          </a:p>
          <a:p>
            <a:pPr algn="ctr"/>
            <a:r>
              <a:rPr lang="en-US" altLang="ko-KR" sz="3200" dirty="0" err="1" smtClean="0"/>
              <a:t>int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5764018" y="3282622"/>
            <a:ext cx="663964" cy="622404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48686" y="3312568"/>
            <a:ext cx="300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==float(</a:t>
            </a:r>
            <a:r>
              <a:rPr lang="en-US" altLang="ko-KR" sz="3600" dirty="0" err="1" smtClean="0"/>
              <a:t>int</a:t>
            </a:r>
            <a:r>
              <a:rPr lang="en-US" altLang="ko-KR" sz="3600" dirty="0" smtClean="0"/>
              <a:t> 1)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2652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(random)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3" t="-588" r="743" b="19508"/>
          <a:stretch/>
        </p:blipFill>
        <p:spPr>
          <a:xfrm>
            <a:off x="4134450" y="1800000"/>
            <a:ext cx="3923100" cy="3180791"/>
          </a:xfrm>
        </p:spPr>
      </p:pic>
    </p:spTree>
    <p:extLst>
      <p:ext uri="{BB962C8B-B14F-4D97-AF65-F5344CB8AC3E}">
        <p14:creationId xmlns:p14="http://schemas.microsoft.com/office/powerpoint/2010/main" val="361182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163" y="2505645"/>
            <a:ext cx="3817673" cy="19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수학함수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7" r="2397" b="16436"/>
          <a:stretch/>
        </p:blipFill>
        <p:spPr>
          <a:xfrm>
            <a:off x="653251" y="640134"/>
            <a:ext cx="928123" cy="775544"/>
          </a:xfrm>
        </p:spPr>
      </p:pic>
      <p:sp>
        <p:nvSpPr>
          <p:cNvPr id="5" name="TextBox 4"/>
          <p:cNvSpPr txBox="1"/>
          <p:nvPr/>
        </p:nvSpPr>
        <p:spPr>
          <a:xfrm>
            <a:off x="1269402" y="2194560"/>
            <a:ext cx="6186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Python 	– import math</a:t>
            </a:r>
          </a:p>
          <a:p>
            <a:r>
              <a:rPr lang="en-US" altLang="ko-KR" sz="3600" dirty="0" smtClean="0"/>
              <a:t>C		– include &lt;</a:t>
            </a:r>
            <a:r>
              <a:rPr lang="en-US" altLang="ko-KR" sz="3600" dirty="0" err="1" smtClean="0"/>
              <a:t>math.h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584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 </a:t>
            </a:r>
            <a:r>
              <a:rPr lang="ko-KR" altLang="en-US" dirty="0" err="1" smtClean="0"/>
              <a:t>열쇠말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911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8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Def function:</vt:lpstr>
      <vt:lpstr>PowerPoint 프레젠테이션</vt:lpstr>
      <vt:lpstr>  기본구조</vt:lpstr>
      <vt:lpstr>내장함수</vt:lpstr>
      <vt:lpstr>   형변환 함수</vt:lpstr>
      <vt:lpstr>난수(random)</vt:lpstr>
      <vt:lpstr>PowerPoint 프레젠테이션</vt:lpstr>
      <vt:lpstr>   수학함수</vt:lpstr>
      <vt:lpstr>Def 열쇠말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 function:</dc:title>
  <dc:creator>Windows 사용자</dc:creator>
  <cp:lastModifiedBy>Windows 사용자</cp:lastModifiedBy>
  <cp:revision>11</cp:revision>
  <dcterms:created xsi:type="dcterms:W3CDTF">2017-03-22T23:55:16Z</dcterms:created>
  <dcterms:modified xsi:type="dcterms:W3CDTF">2017-03-23T01:31:50Z</dcterms:modified>
</cp:coreProperties>
</file>