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8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2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3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0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1EAD-EE11-461E-854E-2CAF8BFB7AC9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5F58-766C-43E6-A2C8-01D47D268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6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넣는다 터진다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 </a:t>
            </a:r>
            <a:r>
              <a:rPr lang="en-US" altLang="ko-KR" sz="4800" dirty="0" smtClean="0"/>
              <a:t>XSS 							  </a:t>
            </a:r>
            <a:r>
              <a:rPr lang="ko-KR" altLang="en-US" sz="2800" dirty="0" smtClean="0"/>
              <a:t>김택서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723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524000" y="310627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감사합니다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6658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발표자 소개</a:t>
            </a:r>
            <a:endParaRPr lang="en-US" altLang="ko-KR" dirty="0" smtClean="0"/>
          </a:p>
          <a:p>
            <a:r>
              <a:rPr lang="en-US" altLang="ko-KR" dirty="0" err="1" smtClean="0"/>
              <a:t>xss</a:t>
            </a:r>
            <a:endParaRPr lang="en-US" altLang="ko-KR" dirty="0" smtClean="0"/>
          </a:p>
          <a:p>
            <a:r>
              <a:rPr lang="ko-KR" altLang="en-US" dirty="0" smtClean="0"/>
              <a:t>넣는다</a:t>
            </a:r>
            <a:endParaRPr lang="en-US" altLang="ko-KR" dirty="0" smtClean="0"/>
          </a:p>
          <a:p>
            <a:r>
              <a:rPr lang="ko-KR" altLang="en-US" dirty="0" smtClean="0"/>
              <a:t>터진다</a:t>
            </a:r>
            <a:endParaRPr lang="en-US" altLang="ko-KR" dirty="0" smtClean="0"/>
          </a:p>
          <a:p>
            <a:r>
              <a:rPr lang="ko-KR" altLang="en-US" dirty="0" smtClean="0"/>
              <a:t>방어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10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발표자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r>
              <a:rPr lang="ko-KR" altLang="en-US" dirty="0" smtClean="0"/>
              <a:t>김택서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r>
              <a:rPr lang="en-US" altLang="ko-KR" dirty="0"/>
              <a:t>:</a:t>
            </a:r>
            <a:r>
              <a:rPr lang="en-US" altLang="ko-KR" dirty="0" smtClean="0"/>
              <a:t>18</a:t>
            </a:r>
          </a:p>
          <a:p>
            <a:r>
              <a:rPr lang="ko-KR" altLang="en-US" dirty="0" err="1" smtClean="0"/>
              <a:t>레세의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노잼담당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4386" r="1572" b="15618"/>
          <a:stretch/>
        </p:blipFill>
        <p:spPr>
          <a:xfrm>
            <a:off x="5935583" y="81468"/>
            <a:ext cx="5951617" cy="66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Xss</a:t>
            </a:r>
            <a:r>
              <a:rPr lang="en-US" altLang="ko-KR" dirty="0"/>
              <a:t>(Cross-site Scripting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악의적인 사용자가 공격하려는 </a:t>
            </a:r>
            <a:r>
              <a:rPr lang="ko-KR" altLang="en-US" dirty="0" smtClean="0"/>
              <a:t>사이트에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스크립트를 </a:t>
            </a:r>
            <a:r>
              <a:rPr lang="ko-KR" altLang="en-US" dirty="0"/>
              <a:t>넣는 기법을 말한다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157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어디에 넣는다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00" y="2575193"/>
            <a:ext cx="3272955" cy="9523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42" y="4092020"/>
            <a:ext cx="7401958" cy="1810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3" y="3870971"/>
            <a:ext cx="6698009" cy="9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1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무엇을 넣는다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6" y="3943349"/>
            <a:ext cx="2781300" cy="207645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2"/>
          <a:stretch/>
        </p:blipFill>
        <p:spPr>
          <a:xfrm>
            <a:off x="194977" y="657702"/>
            <a:ext cx="730278" cy="63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6" y="1878060"/>
            <a:ext cx="4400040" cy="2561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56" y="3889789"/>
            <a:ext cx="3688908" cy="21835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44" y="1878060"/>
            <a:ext cx="2915777" cy="23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44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9125" y="26003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터진다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186"/>
          <a:stretch/>
        </p:blipFill>
        <p:spPr>
          <a:xfrm rot="16200000">
            <a:off x="1791428" y="1764511"/>
            <a:ext cx="1119633" cy="972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4"/>
          <a:stretch/>
        </p:blipFill>
        <p:spPr>
          <a:xfrm>
            <a:off x="329125" y="1257135"/>
            <a:ext cx="1428641" cy="118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1046"/>
          <a:stretch/>
        </p:blipFill>
        <p:spPr>
          <a:xfrm>
            <a:off x="5001886" y="2372074"/>
            <a:ext cx="2599063" cy="205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3"/>
          <a:stretch/>
        </p:blipFill>
        <p:spPr>
          <a:xfrm>
            <a:off x="1890768" y="2413939"/>
            <a:ext cx="1994283" cy="1584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205"/>
          <a:stretch/>
        </p:blipFill>
        <p:spPr>
          <a:xfrm rot="10800000">
            <a:off x="4004745" y="2657326"/>
            <a:ext cx="1553378" cy="1224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23816"/>
          <a:stretch/>
        </p:blipFill>
        <p:spPr>
          <a:xfrm>
            <a:off x="2721166" y="4482087"/>
            <a:ext cx="2599063" cy="198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205"/>
          <a:stretch/>
        </p:blipFill>
        <p:spPr>
          <a:xfrm rot="10800000">
            <a:off x="4894415" y="4703362"/>
            <a:ext cx="1553378" cy="1224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9363"/>
          <a:stretch/>
        </p:blipFill>
        <p:spPr>
          <a:xfrm>
            <a:off x="10001972" y="4649177"/>
            <a:ext cx="1428641" cy="1152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68"/>
          <a:stretch/>
        </p:blipFill>
        <p:spPr>
          <a:xfrm>
            <a:off x="6447791" y="4366357"/>
            <a:ext cx="1994283" cy="16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3522"/>
          <a:stretch/>
        </p:blipFill>
        <p:spPr>
          <a:xfrm rot="10800000">
            <a:off x="8414150" y="4731735"/>
            <a:ext cx="1553378" cy="118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4"/>
          <a:stretch/>
        </p:blipFill>
        <p:spPr>
          <a:xfrm>
            <a:off x="2550002" y="3000423"/>
            <a:ext cx="613617" cy="5102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4"/>
          <a:stretch/>
        </p:blipFill>
        <p:spPr>
          <a:xfrm>
            <a:off x="7124163" y="4955418"/>
            <a:ext cx="613617" cy="5102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586"/>
          <a:stretch/>
        </p:blipFill>
        <p:spPr>
          <a:xfrm>
            <a:off x="9382321" y="4019941"/>
            <a:ext cx="2924808" cy="24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6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8876" y="36512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방어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3"/>
          <a:stretch/>
        </p:blipFill>
        <p:spPr>
          <a:xfrm>
            <a:off x="343705" y="482786"/>
            <a:ext cx="1133475" cy="936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8"/>
          <a:stretch/>
        </p:blipFill>
        <p:spPr>
          <a:xfrm>
            <a:off x="5025374" y="2881158"/>
            <a:ext cx="2224708" cy="1901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4"/>
          <a:stretch/>
        </p:blipFill>
        <p:spPr>
          <a:xfrm>
            <a:off x="1804582" y="3139740"/>
            <a:ext cx="1428641" cy="118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205"/>
          <a:stretch/>
        </p:blipFill>
        <p:spPr>
          <a:xfrm rot="10800000">
            <a:off x="3425501" y="3220102"/>
            <a:ext cx="1553378" cy="12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485"/>
          <a:stretch/>
        </p:blipFill>
        <p:spPr>
          <a:xfrm>
            <a:off x="9042233" y="3220102"/>
            <a:ext cx="1218387" cy="10297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205"/>
          <a:stretch/>
        </p:blipFill>
        <p:spPr>
          <a:xfrm rot="10800000">
            <a:off x="7250082" y="3220102"/>
            <a:ext cx="1553378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18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937634" y="3160395"/>
            <a:ext cx="1510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/>
              <a:t>시연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69661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42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넣는다 터진다</vt:lpstr>
      <vt:lpstr>목차</vt:lpstr>
      <vt:lpstr>발표자 소개</vt:lpstr>
      <vt:lpstr>Xss(Cross-site Scripting)</vt:lpstr>
      <vt:lpstr>어디에 넣는다</vt:lpstr>
      <vt:lpstr>무엇을 넣는다</vt:lpstr>
      <vt:lpstr>터진다</vt:lpstr>
      <vt:lpstr>방어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김택서</dc:creator>
  <cp:lastModifiedBy>김택서</cp:lastModifiedBy>
  <cp:revision>15</cp:revision>
  <dcterms:created xsi:type="dcterms:W3CDTF">2017-02-27T03:59:17Z</dcterms:created>
  <dcterms:modified xsi:type="dcterms:W3CDTF">2017-03-02T14:48:45Z</dcterms:modified>
</cp:coreProperties>
</file>