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E4"/>
    <a:srgbClr val="5F4286"/>
    <a:srgbClr val="000000"/>
    <a:srgbClr val="A7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4472-6D5F-4A00-87C4-223BD2EA8D57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CE8F-67CB-41F1-8B75-C50BF648D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56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4472-6D5F-4A00-87C4-223BD2EA8D57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CE8F-67CB-41F1-8B75-C50BF648D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04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4472-6D5F-4A00-87C4-223BD2EA8D57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CE8F-67CB-41F1-8B75-C50BF648D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71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4472-6D5F-4A00-87C4-223BD2EA8D57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CE8F-67CB-41F1-8B75-C50BF648D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23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4472-6D5F-4A00-87C4-223BD2EA8D57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CE8F-67CB-41F1-8B75-C50BF648D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31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4472-6D5F-4A00-87C4-223BD2EA8D57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CE8F-67CB-41F1-8B75-C50BF648D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86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4472-6D5F-4A00-87C4-223BD2EA8D57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CE8F-67CB-41F1-8B75-C50BF648D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74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4472-6D5F-4A00-87C4-223BD2EA8D57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CE8F-67CB-41F1-8B75-C50BF648D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51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4472-6D5F-4A00-87C4-223BD2EA8D57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CE8F-67CB-41F1-8B75-C50BF648D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60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4472-6D5F-4A00-87C4-223BD2EA8D57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CE8F-67CB-41F1-8B75-C50BF648D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60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4472-6D5F-4A00-87C4-223BD2EA8D57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CE8F-67CB-41F1-8B75-C50BF648D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63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94472-6D5F-4A00-87C4-223BD2EA8D57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3CE8F-67CB-41F1-8B75-C50BF648D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6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algn="r"/>
            <a:r>
              <a:rPr lang="ko-KR" altLang="en-US" sz="2800" dirty="0" smtClean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오랜만에 내 노트북으로</a:t>
            </a:r>
            <a:r>
              <a:rPr lang="en-US" altLang="ko-KR" dirty="0" smtClean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</a:br>
            <a:r>
              <a:rPr lang="ko-KR" altLang="en-US" dirty="0" err="1" smtClean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발표좀</a:t>
            </a:r>
            <a:r>
              <a:rPr lang="ko-KR" altLang="en-US" dirty="0" smtClean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해볼까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algn="r"/>
            <a:r>
              <a:rPr lang="ko-KR" altLang="en-US" dirty="0" err="1" smtClean="0">
                <a:solidFill>
                  <a:schemeClr val="bg1"/>
                </a:solidFill>
              </a:rPr>
              <a:t>일반거래조건협정서</a:t>
            </a:r>
            <a:r>
              <a:rPr lang="en-US" altLang="ko-KR" dirty="0" smtClean="0">
                <a:solidFill>
                  <a:schemeClr val="bg1"/>
                </a:solidFill>
              </a:rPr>
              <a:t>(?)&amp;</a:t>
            </a:r>
            <a:r>
              <a:rPr lang="ko-KR" altLang="en-US" dirty="0" smtClean="0">
                <a:solidFill>
                  <a:schemeClr val="bg1"/>
                </a:solidFill>
              </a:rPr>
              <a:t>인트라넷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20512</a:t>
            </a:r>
            <a:r>
              <a:rPr lang="ko-KR" altLang="en-US" dirty="0" smtClean="0">
                <a:solidFill>
                  <a:schemeClr val="bg1"/>
                </a:solidFill>
              </a:rPr>
              <a:t>김택서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2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5636" y="1213164"/>
            <a:ext cx="1931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MOKCHA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0940" y="2181885"/>
            <a:ext cx="6832320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#</a:t>
            </a:r>
            <a:r>
              <a:rPr lang="ko-KR" altLang="en-US" sz="4000" dirty="0" err="1" smtClean="0">
                <a:solidFill>
                  <a:schemeClr val="bg1"/>
                </a:solidFill>
              </a:rPr>
              <a:t>일반거래조건협정서가</a:t>
            </a:r>
            <a:r>
              <a:rPr lang="ko-KR" altLang="en-US" sz="4000" dirty="0" smtClean="0">
                <a:solidFill>
                  <a:schemeClr val="bg1"/>
                </a:solidFill>
              </a:rPr>
              <a:t> 뭐야</a:t>
            </a:r>
            <a:endParaRPr lang="en-US" altLang="ko-KR" sz="40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sz="4000" dirty="0" smtClean="0">
                <a:solidFill>
                  <a:schemeClr val="bg1"/>
                </a:solidFill>
              </a:rPr>
              <a:t>#</a:t>
            </a:r>
            <a:r>
              <a:rPr lang="ko-KR" altLang="en-US" sz="4000" dirty="0" smtClean="0">
                <a:solidFill>
                  <a:schemeClr val="bg1"/>
                </a:solidFill>
              </a:rPr>
              <a:t>인트라넷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78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533400"/>
            <a:ext cx="5715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18714" y="2531825"/>
            <a:ext cx="29546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err="1" smtClean="0">
                <a:solidFill>
                  <a:schemeClr val="bg1">
                    <a:lumMod val="95000"/>
                  </a:schemeClr>
                </a:solidFill>
              </a:rPr>
              <a:t>일반거래</a:t>
            </a:r>
            <a:endParaRPr lang="en-US" altLang="ko-KR" sz="54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5400" dirty="0" smtClean="0">
                <a:solidFill>
                  <a:schemeClr val="bg1">
                    <a:lumMod val="95000"/>
                  </a:schemeClr>
                </a:solidFill>
              </a:rPr>
              <a:t>조건</a:t>
            </a:r>
            <a:endParaRPr lang="en-US" altLang="ko-KR" sz="54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5400" dirty="0" smtClean="0">
                <a:solidFill>
                  <a:schemeClr val="bg1">
                    <a:lumMod val="95000"/>
                  </a:schemeClr>
                </a:solidFill>
              </a:rPr>
              <a:t>협정서</a:t>
            </a:r>
            <a:endParaRPr lang="ko-KR" altLang="en-US" sz="5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58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1014" y="1061034"/>
            <a:ext cx="928170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무역거래는 </a:t>
            </a:r>
            <a:r>
              <a:rPr lang="ko-KR" altLang="en-US" sz="2800" dirty="0" err="1"/>
              <a:t>이국간의</a:t>
            </a:r>
            <a:r>
              <a:rPr lang="ko-KR" altLang="en-US" sz="2800" dirty="0"/>
              <a:t> 미이행조건부 매매이기 </a:t>
            </a:r>
            <a:r>
              <a:rPr lang="ko-KR" altLang="en-US" sz="2800" dirty="0" smtClean="0"/>
              <a:t>때문에</a:t>
            </a:r>
            <a:endParaRPr lang="en-US" altLang="ko-KR" sz="2800" dirty="0" smtClean="0"/>
          </a:p>
          <a:p>
            <a:r>
              <a:rPr lang="ko-KR" altLang="en-US" sz="2800" dirty="0" smtClean="0"/>
              <a:t>쌍방간 </a:t>
            </a:r>
            <a:r>
              <a:rPr lang="ko-KR" altLang="en-US" sz="2800" dirty="0"/>
              <a:t>관습상의 상이점을 조정해 놓을 필요가 있다</a:t>
            </a:r>
            <a:r>
              <a:rPr lang="en-US" altLang="ko-KR" sz="2800" dirty="0" smtClean="0"/>
              <a:t>.</a:t>
            </a:r>
          </a:p>
          <a:p>
            <a:r>
              <a:rPr lang="ko-KR" altLang="en-US" sz="2800" dirty="0" smtClean="0"/>
              <a:t>따라서 </a:t>
            </a:r>
            <a:r>
              <a:rPr lang="ko-KR" altLang="en-US" sz="2800" dirty="0"/>
              <a:t>당사자간에 거래관계의 개설에 합의가 </a:t>
            </a:r>
            <a:r>
              <a:rPr lang="ko-KR" altLang="en-US" sz="2800" dirty="0" smtClean="0"/>
              <a:t>이루어진</a:t>
            </a:r>
            <a:endParaRPr lang="en-US" altLang="ko-KR" sz="2800" dirty="0" smtClean="0"/>
          </a:p>
          <a:p>
            <a:r>
              <a:rPr lang="ko-KR" altLang="en-US" sz="2800" dirty="0" smtClean="0"/>
              <a:t>후 또는 </a:t>
            </a:r>
            <a:r>
              <a:rPr lang="ko-KR" altLang="en-US" sz="2800" dirty="0"/>
              <a:t>청약과 승낙이 이루어진 후 장래의 거래를 </a:t>
            </a:r>
            <a:r>
              <a:rPr lang="ko-KR" altLang="en-US" sz="2800" dirty="0" smtClean="0"/>
              <a:t>보다</a:t>
            </a:r>
            <a:endParaRPr lang="en-US" altLang="ko-KR" sz="2800" dirty="0" smtClean="0"/>
          </a:p>
          <a:p>
            <a:r>
              <a:rPr lang="ko-KR" altLang="en-US" sz="2800" dirty="0" smtClean="0"/>
              <a:t>간단 </a:t>
            </a:r>
            <a:r>
              <a:rPr lang="en-US" altLang="ko-KR" sz="2800" dirty="0"/>
              <a:t>· </a:t>
            </a:r>
            <a:r>
              <a:rPr lang="ko-KR" altLang="en-US" sz="2800" dirty="0"/>
              <a:t>신속하게 그리고 오해나 분쟁을 방지하기 </a:t>
            </a:r>
            <a:r>
              <a:rPr lang="ko-KR" altLang="en-US" sz="2800" dirty="0" smtClean="0"/>
              <a:t>위해서</a:t>
            </a:r>
            <a:endParaRPr lang="en-US" altLang="ko-KR" sz="2800" dirty="0" smtClean="0"/>
          </a:p>
          <a:p>
            <a:r>
              <a:rPr lang="ko-KR" altLang="en-US" sz="2800" dirty="0" smtClean="0"/>
              <a:t>당사자간의 </a:t>
            </a:r>
            <a:r>
              <a:rPr lang="ko-KR" altLang="en-US" sz="2800" dirty="0"/>
              <a:t>장기적인 거래 또는 당해 계약에 </a:t>
            </a:r>
            <a:r>
              <a:rPr lang="ko-KR" altLang="en-US" sz="2800" dirty="0" smtClean="0"/>
              <a:t>적용될</a:t>
            </a:r>
            <a:endParaRPr lang="en-US" altLang="ko-KR" sz="2800" dirty="0" smtClean="0"/>
          </a:p>
          <a:p>
            <a:r>
              <a:rPr lang="ko-KR" altLang="en-US" sz="2800" dirty="0" smtClean="0"/>
              <a:t>일반거래조건에 </a:t>
            </a:r>
            <a:r>
              <a:rPr lang="ko-KR" altLang="en-US" sz="2800" dirty="0"/>
              <a:t>관해 협정을 하게 되는데</a:t>
            </a:r>
            <a:r>
              <a:rPr lang="en-US" altLang="ko-KR" sz="2800" dirty="0"/>
              <a:t>, </a:t>
            </a:r>
            <a:r>
              <a:rPr lang="ko-KR" altLang="en-US" sz="2800" dirty="0"/>
              <a:t>이를 </a:t>
            </a:r>
            <a:r>
              <a:rPr lang="ko-KR" altLang="en-US" sz="2800" dirty="0" err="1" smtClean="0"/>
              <a:t>일반거래</a:t>
            </a:r>
            <a:endParaRPr lang="en-US" altLang="ko-KR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425165" y="4521236"/>
            <a:ext cx="7635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</a:t>
            </a:r>
            <a:r>
              <a:rPr lang="ko-KR" altLang="en-US" dirty="0" err="1"/>
              <a:t>협정서에는</a:t>
            </a:r>
            <a:r>
              <a:rPr lang="ko-KR" altLang="en-US" dirty="0"/>
              <a:t> 매매계약의 </a:t>
            </a:r>
            <a:r>
              <a:rPr lang="ko-KR" altLang="en-US" dirty="0" err="1"/>
              <a:t>기본조건인</a:t>
            </a:r>
            <a:r>
              <a:rPr lang="ko-KR" altLang="en-US" dirty="0"/>
              <a:t> 품질</a:t>
            </a:r>
            <a:r>
              <a:rPr lang="en-US" altLang="ko-KR" dirty="0"/>
              <a:t>, </a:t>
            </a:r>
            <a:r>
              <a:rPr lang="ko-KR" altLang="en-US" dirty="0"/>
              <a:t>수량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인도</a:t>
            </a:r>
            <a:r>
              <a:rPr lang="en-US" altLang="ko-KR" dirty="0"/>
              <a:t>, </a:t>
            </a:r>
            <a:r>
              <a:rPr lang="ko-KR" altLang="en-US" dirty="0"/>
              <a:t>결제 </a:t>
            </a:r>
            <a:r>
              <a:rPr lang="ko-KR" altLang="en-US" dirty="0" smtClean="0"/>
              <a:t>및</a:t>
            </a:r>
            <a:endParaRPr lang="en-US" altLang="ko-KR" dirty="0" smtClean="0"/>
          </a:p>
          <a:p>
            <a:r>
              <a:rPr lang="ko-KR" altLang="en-US" dirty="0" smtClean="0"/>
              <a:t>보험 등 여섯 </a:t>
            </a:r>
            <a:r>
              <a:rPr lang="ko-KR" altLang="en-US" dirty="0"/>
              <a:t>가지 조건의 기초적인 협의 이외에 </a:t>
            </a:r>
            <a:r>
              <a:rPr lang="ko-KR" altLang="en-US" dirty="0" err="1"/>
              <a:t>거래형태</a:t>
            </a:r>
            <a:r>
              <a:rPr lang="en-US" altLang="ko-KR" dirty="0"/>
              <a:t>, </a:t>
            </a:r>
            <a:r>
              <a:rPr lang="ko-KR" altLang="en-US" dirty="0" smtClean="0"/>
              <a:t>거래방법</a:t>
            </a:r>
            <a:endParaRPr lang="en-US" altLang="ko-KR" dirty="0" smtClean="0"/>
          </a:p>
          <a:p>
            <a:r>
              <a:rPr lang="ko-KR" altLang="en-US" dirty="0" err="1" smtClean="0"/>
              <a:t>내지는절차</a:t>
            </a:r>
            <a:r>
              <a:rPr lang="en-US" altLang="ko-KR" dirty="0"/>
              <a:t>, </a:t>
            </a:r>
            <a:r>
              <a:rPr lang="ko-KR" altLang="en-US" dirty="0"/>
              <a:t>그리고 분쟁이 생겼을 경우의 해결방법 등을 포함하고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799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78" y="457473"/>
            <a:ext cx="3058287" cy="227981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072" y="457473"/>
            <a:ext cx="3021440" cy="227981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78" y="4243631"/>
            <a:ext cx="3058287" cy="233541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252" y="4168081"/>
            <a:ext cx="3195260" cy="24109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7424" y="66708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권리침해조항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7424" y="151751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불가항력조항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1755" y="236795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완전합의조항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1629" y="321839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권리불포기조항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1629" y="406882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손해배상액예정조항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491926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가분성조항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945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7162 -0.090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1" y="-456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85185E-6 L 0.3806 -0.2150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23" y="-1076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68152 -0.3391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76" y="-1696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L 0.07396 0.097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486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11111E-6 L 0.34206 -0.026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96" y="-134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96296E-6 L 0.6849 -0.1509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45" y="-75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910" y="1346880"/>
            <a:ext cx="5238750" cy="39528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94505"/>
            <a:ext cx="52387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6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68" y="1445192"/>
            <a:ext cx="5238750" cy="4000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425" y="1445192"/>
            <a:ext cx="52387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0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63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996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110</Words>
  <Application>Microsoft Office PowerPoint</Application>
  <PresentationFormat>와이드스크린</PresentationFormat>
  <Paragraphs>27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궁서체</vt:lpstr>
      <vt:lpstr>맑은 고딕</vt:lpstr>
      <vt:lpstr>Arial</vt:lpstr>
      <vt:lpstr>Office 테마</vt:lpstr>
      <vt:lpstr>오랜만에 내 노트북으로 발표좀 해볼까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김택서</dc:creator>
  <cp:lastModifiedBy>김택서</cp:lastModifiedBy>
  <cp:revision>24</cp:revision>
  <dcterms:created xsi:type="dcterms:W3CDTF">2017-08-14T01:10:26Z</dcterms:created>
  <dcterms:modified xsi:type="dcterms:W3CDTF">2017-09-15T02:30:03Z</dcterms:modified>
</cp:coreProperties>
</file>