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A12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1DFB-658D-4166-BD3C-378AA114D878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CF5A-2F5A-4B54-8A3E-3BEEC10E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5400000">
            <a:off x="2231943" y="1502560"/>
            <a:ext cx="6868846" cy="3863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28770" y="185118"/>
            <a:ext cx="3863726" cy="619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최저가맞춤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07" y="289385"/>
            <a:ext cx="475449" cy="4023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32" y="297654"/>
            <a:ext cx="426685" cy="32306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260457" y="1625600"/>
            <a:ext cx="4419600" cy="1488902"/>
          </a:xfrm>
          <a:prstGeom prst="roundRect">
            <a:avLst>
              <a:gd name="adj" fmla="val 6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23177" y="-332628"/>
            <a:ext cx="2168611" cy="7534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50707" y="3954245"/>
            <a:ext cx="4419600" cy="1488902"/>
          </a:xfrm>
          <a:prstGeom prst="roundRect">
            <a:avLst>
              <a:gd name="adj" fmla="val 6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10291" y="1749564"/>
            <a:ext cx="879259" cy="8983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72119" y="1749564"/>
            <a:ext cx="879259" cy="8983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826341" y="4146224"/>
            <a:ext cx="879259" cy="898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5372" y="4146224"/>
            <a:ext cx="879259" cy="8983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40059" y="4125767"/>
            <a:ext cx="879259" cy="8983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68156" y="-676102"/>
            <a:ext cx="2168611" cy="7534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56681" y="11663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관심카테고리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00647" y="349829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본 상품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91729" y="1749564"/>
            <a:ext cx="879259" cy="8983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4" y="4893343"/>
            <a:ext cx="788180" cy="6215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903461">
            <a:off x="6631887" y="5118534"/>
            <a:ext cx="637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Sold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out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6" y="1835483"/>
            <a:ext cx="785770" cy="68698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13" y="1858796"/>
            <a:ext cx="758724" cy="61131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37" y="4147584"/>
            <a:ext cx="879744" cy="8797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2383"/>
          <a:stretch/>
        </p:blipFill>
        <p:spPr>
          <a:xfrm>
            <a:off x="6441814" y="1679392"/>
            <a:ext cx="115954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0"/>
            <a:ext cx="689058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r="1230"/>
          <a:stretch/>
        </p:blipFill>
        <p:spPr>
          <a:xfrm>
            <a:off x="4450556" y="685800"/>
            <a:ext cx="2959895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10</cp:revision>
  <dcterms:created xsi:type="dcterms:W3CDTF">2017-06-19T15:26:40Z</dcterms:created>
  <dcterms:modified xsi:type="dcterms:W3CDTF">2017-06-19T16:19:25Z</dcterms:modified>
</cp:coreProperties>
</file>