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26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8/30/2017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2017-08-30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DA0-73A2-424D-8707-C9526E563F36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02B4-FA89-4A93-8233-9E93167DFC60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98A1-BB1C-4FA8-B78E-22CF54C535B0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2CC0-CAF3-4A5E-8BEF-D4B98B5CAB1D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5A14-5B31-431E-B32E-9E5A010C642B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69E8-5A0E-49A1-A861-33B4377D4BB1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292E-3FC4-4FAC-8EC3-2AD329DC8259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E795-642F-45DC-919B-61332DEEC366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11AA3C-D319-4A91-9A9A-A2FF4B246419}" type="datetime1">
              <a:rPr lang="ko-KR" altLang="en-US" smtClean="0"/>
              <a:t>2017-08-30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9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유니티의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이해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컴퓨터게임프로그래밍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심희원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53" y="363682"/>
            <a:ext cx="1657350" cy="914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3903" r="54019" b="44054"/>
          <a:stretch/>
        </p:blipFill>
        <p:spPr>
          <a:xfrm>
            <a:off x="321253" y="1968283"/>
            <a:ext cx="3335522" cy="279674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149928" y="1381991"/>
            <a:ext cx="554181" cy="436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673616" y="3366654"/>
            <a:ext cx="8728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19" y="1381991"/>
            <a:ext cx="7470767" cy="45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17789"/>
            <a:ext cx="9231062" cy="570893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886700" y="1101436"/>
            <a:ext cx="353291" cy="2389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53055" y="2171700"/>
            <a:ext cx="2980520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Cube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position x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scene:</a:t>
            </a:r>
          </a:p>
          <a:p>
            <a:r>
              <a:rPr lang="en-US" altLang="ko-KR" dirty="0" smtClean="0"/>
              <a:t>game: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1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64115"/>
            <a:ext cx="8972550" cy="5610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7355" y="1765364"/>
            <a:ext cx="2980520" cy="452431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Camera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position x=5</a:t>
            </a:r>
          </a:p>
          <a:p>
            <a:endParaRPr lang="en-US" altLang="ko-KR" dirty="0"/>
          </a:p>
          <a:p>
            <a:r>
              <a:rPr lang="en-US" altLang="ko-KR" dirty="0" smtClean="0"/>
              <a:t>scene</a:t>
            </a:r>
            <a:r>
              <a:rPr lang="ko-KR" altLang="en-US" dirty="0" smtClean="0"/>
              <a:t>에서 카메라의 위치가 이동</a:t>
            </a:r>
            <a:endParaRPr lang="en-US" altLang="ko-KR" dirty="0" smtClean="0"/>
          </a:p>
          <a:p>
            <a:r>
              <a:rPr lang="en-US" altLang="ko-KR" dirty="0" smtClean="0"/>
              <a:t>game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가 다시왼쪽으로 이동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카메라와 </a:t>
            </a:r>
            <a:r>
              <a:rPr lang="ko-KR" altLang="en-US" dirty="0" err="1" smtClean="0"/>
              <a:t>씬에서</a:t>
            </a:r>
            <a:r>
              <a:rPr lang="ko-KR" altLang="en-US" dirty="0" smtClean="0"/>
              <a:t> 보는</a:t>
            </a:r>
            <a:endParaRPr lang="en-US" altLang="ko-KR" dirty="0" smtClean="0"/>
          </a:p>
          <a:p>
            <a:r>
              <a:rPr lang="ko-KR" altLang="en-US" smtClean="0"/>
              <a:t>위치가 다르므로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Scene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하얀색선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카메라가 보이는 범위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cube</a:t>
            </a:r>
            <a:r>
              <a:rPr lang="ko-KR" altLang="en-US" dirty="0" smtClean="0"/>
              <a:t>를 흰색선밖으로 이동시키면 </a:t>
            </a:r>
            <a:r>
              <a:rPr lang="en-US" altLang="ko-KR" dirty="0" smtClean="0"/>
              <a:t>game</a:t>
            </a:r>
            <a:r>
              <a:rPr lang="ko-KR" altLang="en-US" dirty="0" smtClean="0"/>
              <a:t>에서 보이지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타원 5"/>
          <p:cNvSpPr/>
          <p:nvPr/>
        </p:nvSpPr>
        <p:spPr>
          <a:xfrm>
            <a:off x="7720445" y="1132609"/>
            <a:ext cx="405246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61" y="2013402"/>
            <a:ext cx="4181948" cy="811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826" y="1045363"/>
            <a:ext cx="419858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  </a:t>
            </a:r>
            <a:r>
              <a:rPr lang="ko-KR" altLang="en-US" dirty="0" err="1" smtClean="0"/>
              <a:t>씬화면을</a:t>
            </a:r>
            <a:r>
              <a:rPr lang="ko-KR" altLang="en-US" dirty="0" smtClean="0"/>
              <a:t> 이동시키는 거야</a:t>
            </a:r>
            <a:r>
              <a:rPr lang="en-US" altLang="ko-KR" dirty="0" smtClean="0"/>
              <a:t>            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58685" y="480490"/>
            <a:ext cx="3018775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얘는 뭐하는 앨</a:t>
            </a:r>
            <a:r>
              <a:rPr lang="en-US" altLang="ko-KR" dirty="0" smtClean="0"/>
              <a:t>~</a:t>
            </a:r>
            <a:r>
              <a:rPr lang="ko-KR" altLang="en-US" dirty="0" smtClean="0"/>
              <a:t>까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오부젝트를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이동시키는거지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12437" y="3834572"/>
            <a:ext cx="3147015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각또</a:t>
            </a:r>
            <a:r>
              <a:rPr lang="ko-KR" altLang="en-US" dirty="0" smtClean="0"/>
              <a:t> 우리가 </a:t>
            </a:r>
            <a:r>
              <a:rPr lang="ko-KR" altLang="en-US" dirty="0" err="1" smtClean="0"/>
              <a:t>원화는대로</a:t>
            </a:r>
            <a:endParaRPr lang="en-US" altLang="ko-KR" dirty="0"/>
          </a:p>
          <a:p>
            <a:pPr algn="ctr"/>
            <a:r>
              <a:rPr lang="ko-KR" altLang="en-US" dirty="0" err="1" smtClean="0"/>
              <a:t>오부젝트를</a:t>
            </a:r>
            <a:r>
              <a:rPr lang="ko-KR" altLang="en-US" dirty="0" smtClean="0"/>
              <a:t> 회전시킬 수 있어</a:t>
            </a:r>
            <a:endParaRPr lang="ko-KR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48621" y="4062630"/>
            <a:ext cx="308289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오부젝트의</a:t>
            </a:r>
            <a:r>
              <a:rPr lang="ko-KR" altLang="en-US" dirty="0" smtClean="0"/>
              <a:t> 크기를 변경한다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137367" y="948276"/>
            <a:ext cx="377539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오부젝트의</a:t>
            </a:r>
            <a:r>
              <a:rPr lang="ko-KR" altLang="en-US" dirty="0" smtClean="0"/>
              <a:t> 사각형으로 </a:t>
            </a:r>
            <a:r>
              <a:rPr lang="ko-KR" altLang="en-US" dirty="0" err="1" smtClean="0"/>
              <a:t>크기를변경</a:t>
            </a:r>
            <a:endParaRPr lang="ko-KR" altLang="en-US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1818409" y="1499897"/>
            <a:ext cx="1941814" cy="840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384964" y="962786"/>
            <a:ext cx="363681" cy="1340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927764" y="2475331"/>
            <a:ext cx="1556271" cy="12436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270040" y="2556163"/>
            <a:ext cx="89196" cy="1432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148945" y="1333938"/>
            <a:ext cx="1309255" cy="1006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842" y="4340625"/>
            <a:ext cx="2128405" cy="55180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14638" y="3534340"/>
            <a:ext cx="5942652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시작꽈</a:t>
            </a:r>
            <a:r>
              <a:rPr lang="ko-KR" altLang="en-US" dirty="0" smtClean="0"/>
              <a:t> 종료 </a:t>
            </a:r>
            <a:r>
              <a:rPr lang="ko-KR" altLang="en-US" dirty="0" err="1" smtClean="0"/>
              <a:t>시작중에</a:t>
            </a:r>
            <a:r>
              <a:rPr lang="ko-KR" altLang="en-US" dirty="0" smtClean="0"/>
              <a:t> 잠깐 멈추려면 오고 가운데 </a:t>
            </a:r>
            <a:r>
              <a:rPr lang="ko-KR" altLang="en-US" dirty="0" err="1" smtClean="0"/>
              <a:t>있는거</a:t>
            </a:r>
            <a:endParaRPr lang="ko-KR" altLang="en-US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554927" y="3933417"/>
            <a:ext cx="405246" cy="627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81812" y="4976476"/>
            <a:ext cx="3005388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께임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실행중에</a:t>
            </a:r>
            <a:r>
              <a:rPr lang="ko-KR" altLang="en-US" dirty="0" smtClean="0"/>
              <a:t> 변경된 사항은 유지되지 않는다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                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2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558636"/>
            <a:ext cx="4744706" cy="2535382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9601" y="4187536"/>
            <a:ext cx="474470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&lt;Scene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게임을 구수한 화면</a:t>
            </a:r>
            <a:endParaRPr lang="en-US" altLang="ko-KR" dirty="0" smtClean="0"/>
          </a:p>
          <a:p>
            <a:r>
              <a:rPr lang="ko-KR" altLang="en-US" dirty="0" smtClean="0"/>
              <a:t>카메라가 개인 </a:t>
            </a:r>
            <a:r>
              <a:rPr lang="ko-KR" altLang="en-US" dirty="0" err="1" smtClean="0"/>
              <a:t>외부네서</a:t>
            </a:r>
            <a:r>
              <a:rPr lang="ko-KR" altLang="en-US" dirty="0" smtClean="0"/>
              <a:t> 바라보는 시간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51" y="1558636"/>
            <a:ext cx="5948147" cy="2296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6451" y="4187535"/>
            <a:ext cx="47447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&lt;Game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실제게임</a:t>
            </a:r>
            <a:r>
              <a:rPr lang="ko-KR" altLang="en-US" dirty="0" smtClean="0"/>
              <a:t> 내부에서 보여지는 장면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0" y="300712"/>
            <a:ext cx="9527800" cy="3678383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859973" y="799477"/>
            <a:ext cx="1236518" cy="2047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094019" y="2035996"/>
            <a:ext cx="904010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48746" y="2035996"/>
            <a:ext cx="1080655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5637" y="3178996"/>
            <a:ext cx="9366447" cy="415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ground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0164" y="4126938"/>
            <a:ext cx="28905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게임상의 객체 </a:t>
            </a:r>
            <a:r>
              <a:rPr lang="en-US" altLang="ko-KR" dirty="0" smtClean="0"/>
              <a:t>=&gt;</a:t>
            </a:r>
            <a:r>
              <a:rPr lang="ko-KR" altLang="en-US" dirty="0" err="1" smtClean="0"/>
              <a:t>오부젝트</a:t>
            </a:r>
            <a:endParaRPr lang="en-US" altLang="ko-KR" dirty="0" smtClean="0"/>
          </a:p>
          <a:p>
            <a:r>
              <a:rPr lang="ko-KR" altLang="en-US" dirty="0" smtClean="0"/>
              <a:t>배우로 </a:t>
            </a:r>
            <a:r>
              <a:rPr lang="ko-KR" altLang="en-US" dirty="0" err="1" smtClean="0"/>
              <a:t>비유를할수있써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53735"/>
          <a:stretch/>
        </p:blipFill>
        <p:spPr>
          <a:xfrm>
            <a:off x="4779304" y="3883669"/>
            <a:ext cx="6745456" cy="166760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6458315" y="4792737"/>
            <a:ext cx="446809" cy="40524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777960" y="4377101"/>
            <a:ext cx="706581" cy="85205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541941" y="4138110"/>
            <a:ext cx="1120548" cy="9767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53967" y="569858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아이콘은 해당하는 게임 오브젝트를 나타냄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55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3" y="471486"/>
            <a:ext cx="3308639" cy="5240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0818" y="2003390"/>
            <a:ext cx="3322924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&lt;Hierarchy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게임상에 존재하는 </a:t>
            </a:r>
            <a:r>
              <a:rPr lang="ko-KR" altLang="en-US" dirty="0" err="1" smtClean="0"/>
              <a:t>오부젝트를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담꼬있어</a:t>
            </a:r>
            <a:r>
              <a:rPr lang="en-US" altLang="ko-KR" dirty="0" smtClean="0"/>
              <a:t>~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709" y="471486"/>
            <a:ext cx="2962275" cy="5581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94518" y="2140092"/>
            <a:ext cx="3645538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&lt;Inspector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인스펙터에대해서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볼께</a:t>
            </a:r>
            <a:r>
              <a:rPr lang="en-US" altLang="ko-KR" dirty="0" smtClean="0"/>
              <a:t>~</a:t>
            </a:r>
          </a:p>
          <a:p>
            <a:r>
              <a:rPr lang="ko-KR" altLang="en-US" dirty="0" err="1" smtClean="0"/>
              <a:t>각깍의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정보에대한</a:t>
            </a:r>
            <a:r>
              <a:rPr lang="ko-KR" altLang="en-US" dirty="0" smtClean="0"/>
              <a:t> 오브젝트를 </a:t>
            </a:r>
            <a:r>
              <a:rPr lang="ko-KR" altLang="en-US" dirty="0" err="1" smtClean="0"/>
              <a:t>담꼬있어서</a:t>
            </a:r>
            <a:endParaRPr lang="en-US" altLang="ko-KR" dirty="0"/>
          </a:p>
        </p:txBody>
      </p:sp>
      <p:sp>
        <p:nvSpPr>
          <p:cNvPr id="13" name="타원 12"/>
          <p:cNvSpPr/>
          <p:nvPr/>
        </p:nvSpPr>
        <p:spPr>
          <a:xfrm>
            <a:off x="692728" y="1059873"/>
            <a:ext cx="1032163" cy="2389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6"/>
          </p:cNvCxnSpPr>
          <p:nvPr/>
        </p:nvCxnSpPr>
        <p:spPr>
          <a:xfrm flipV="1">
            <a:off x="1724891" y="924791"/>
            <a:ext cx="4177145" cy="2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44" y="999691"/>
            <a:ext cx="7109770" cy="3426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4482" y="999691"/>
            <a:ext cx="3220699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위치를 나타내는 세 직선은 축을 나타냄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위치를 변경하면 아이콘의 위치도 </a:t>
            </a:r>
            <a:r>
              <a:rPr lang="ko-KR" altLang="en-US" dirty="0" smtClean="0"/>
              <a:t>이동함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게임하면서 다 확인 </a:t>
            </a:r>
            <a:r>
              <a:rPr lang="ko-KR" altLang="en-US" dirty="0" err="1" smtClean="0"/>
              <a:t>해봤을꺼야</a:t>
            </a:r>
            <a:r>
              <a:rPr lang="en-US" altLang="ko-KR" dirty="0" smtClean="0"/>
              <a:t>~~~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로운이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아뉜데</a:t>
            </a:r>
            <a:endParaRPr lang="en-US" altLang="ko-KR" dirty="0"/>
          </a:p>
          <a:p>
            <a:r>
              <a:rPr lang="ko-KR" altLang="en-US" sz="1600" dirty="0" err="1" smtClean="0"/>
              <a:t>맞는뒈</a:t>
            </a:r>
            <a:endParaRPr lang="en-US" altLang="ko-KR" sz="1600" dirty="0" smtClean="0"/>
          </a:p>
          <a:p>
            <a:r>
              <a:rPr lang="ko-KR" altLang="en-US" sz="1400" dirty="0" err="1" smtClean="0"/>
              <a:t>아뉜데</a:t>
            </a:r>
            <a:endParaRPr lang="en-US" altLang="ko-KR" sz="1400" dirty="0" smtClean="0"/>
          </a:p>
          <a:p>
            <a:r>
              <a:rPr lang="ko-KR" altLang="en-US" sz="1200" dirty="0" smtClean="0"/>
              <a:t>맞는데</a:t>
            </a:r>
            <a:endParaRPr lang="en-US" altLang="ko-KR" sz="1200" dirty="0" smtClean="0"/>
          </a:p>
          <a:p>
            <a:r>
              <a:rPr lang="ko-KR" altLang="en-US" sz="1000" dirty="0" smtClean="0"/>
              <a:t>아닌데</a:t>
            </a:r>
            <a:endParaRPr lang="en-US" altLang="ko-KR" sz="1000" dirty="0"/>
          </a:p>
          <a:p>
            <a:r>
              <a:rPr lang="en-US" altLang="ko-KR" sz="900" dirty="0" smtClean="0"/>
              <a:t>…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1939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6" y="920462"/>
            <a:ext cx="2686050" cy="3105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55918" y="837199"/>
            <a:ext cx="6096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/>
              <a:t>&lt;Project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게임상에 존재하는 모든 </a:t>
            </a:r>
            <a:r>
              <a:rPr lang="ko-KR" altLang="en-US" dirty="0" err="1" smtClean="0"/>
              <a:t>오부젝트를</a:t>
            </a:r>
            <a:r>
              <a:rPr lang="ko-KR" altLang="en-US" dirty="0" smtClean="0"/>
              <a:t> 담고있어</a:t>
            </a:r>
            <a:endParaRPr lang="en-US" altLang="ko-KR" dirty="0" smtClean="0"/>
          </a:p>
          <a:p>
            <a:r>
              <a:rPr lang="ko-KR" altLang="en-US" dirty="0" smtClean="0"/>
              <a:t>현재는 사용하지 </a:t>
            </a:r>
            <a:r>
              <a:rPr lang="ko-KR" altLang="en-US" dirty="0" err="1" smtClean="0"/>
              <a:t>안치만</a:t>
            </a:r>
            <a:r>
              <a:rPr lang="ko-KR" altLang="en-US" dirty="0" smtClean="0"/>
              <a:t> 게임에서 전체적으로 사용하는 오브젝트들이 </a:t>
            </a:r>
            <a:r>
              <a:rPr lang="ko-KR" altLang="en-US" dirty="0" err="1" smtClean="0"/>
              <a:t>보관되는거야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06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91" y="388359"/>
            <a:ext cx="2962275" cy="5581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8645" y="405245"/>
            <a:ext cx="186461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오브젝트의 위치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28700" y="1184564"/>
            <a:ext cx="519545" cy="1870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5" idx="1"/>
          </p:cNvCxnSpPr>
          <p:nvPr/>
        </p:nvCxnSpPr>
        <p:spPr>
          <a:xfrm flipV="1">
            <a:off x="1548245" y="589911"/>
            <a:ext cx="3200400" cy="688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052" y="492545"/>
            <a:ext cx="1017270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레이아웃 변경이 쉽다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2" y="1150991"/>
            <a:ext cx="8438374" cy="48495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148" y="1783054"/>
            <a:ext cx="1935352" cy="6380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32273" y="1247923"/>
            <a:ext cx="537371" cy="2389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>
            <a:off x="9369644" y="1367419"/>
            <a:ext cx="480504" cy="734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3" y="259773"/>
            <a:ext cx="3005570" cy="90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693" y="1166322"/>
            <a:ext cx="3005570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Untitled : </a:t>
            </a:r>
            <a:r>
              <a:rPr lang="ko-KR" altLang="en-US" dirty="0" smtClean="0"/>
              <a:t>이름이 없는 장면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장면 저장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[file]-[save scene]</a:t>
            </a:r>
            <a:endParaRPr lang="ko-KR" altLang="en-US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77" y="2986886"/>
            <a:ext cx="4722001" cy="299128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13263" y="2450751"/>
            <a:ext cx="644237" cy="43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973" y="662788"/>
            <a:ext cx="3831552" cy="12771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082" y="2971800"/>
            <a:ext cx="2398200" cy="164745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998027" y="2038177"/>
            <a:ext cx="1423555" cy="8437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658100" y="2041530"/>
            <a:ext cx="1059873" cy="840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6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rgbClr val="C00000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280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HY중고딕</vt:lpstr>
      <vt:lpstr>맑은 고딕</vt:lpstr>
      <vt:lpstr>Arial</vt:lpstr>
      <vt:lpstr>Diamond Grid 16x9</vt:lpstr>
      <vt:lpstr>1강 유니티의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2017-08-27T06:39:09Z</dcterms:created>
  <dcterms:modified xsi:type="dcterms:W3CDTF">2017-08-30T02:00:17Z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