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3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DEBD-5B3E-40CE-9801-6F7DCF1244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013" y="1068569"/>
            <a:ext cx="156966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  <a:p>
            <a:r>
              <a:rPr lang="ko-KR" altLang="en-US" dirty="0" err="1">
                <a:latin typeface="+mj-ea"/>
                <a:ea typeface="+mj-ea"/>
              </a:rPr>
              <a:t>인르로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재료사는장면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요리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시식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비하인드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1970146115"/>
              </p:ext>
            </p:extLst>
          </p:nvPr>
        </p:nvSpPr>
        <p:spPr>
          <a:xfrm>
            <a:off x="7703334" y="422238"/>
            <a:ext cx="3909660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dirty="0" err="1">
                <a:latin typeface="+mj-ea"/>
                <a:ea typeface="+mj-ea"/>
              </a:rPr>
              <a:t>인트로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Unstoppable 박자에 맞춰 끊기면서 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0" y="3533387"/>
            <a:ext cx="216437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재료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밀가루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삼겹살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물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양배추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마요네즈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 err="1">
                <a:latin typeface="+mj-ea"/>
                <a:ea typeface="+mj-ea"/>
              </a:rPr>
              <a:t>오코노미야끼</a:t>
            </a:r>
            <a:r>
              <a:rPr lang="ko-KR" altLang="en-US" dirty="0">
                <a:latin typeface="+mj-ea"/>
                <a:ea typeface="+mj-ea"/>
              </a:rPr>
              <a:t> 소스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계란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가쓰오부시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조리도구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불판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접시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뒤집개</a:t>
            </a:r>
            <a:r>
              <a:rPr lang="en-US" altLang="ko-KR" dirty="0">
                <a:latin typeface="+mj-ea"/>
                <a:ea typeface="+mj-ea"/>
              </a:rPr>
              <a:t>(select)</a:t>
            </a:r>
          </a:p>
          <a:p>
            <a:r>
              <a:rPr lang="ko-KR" altLang="en-US" dirty="0">
                <a:latin typeface="+mj-ea"/>
                <a:ea typeface="+mj-ea"/>
              </a:rPr>
              <a:t>수저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33387"/>
            <a:ext cx="33538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필수구성요소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제목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재료 및 만드는 과정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결과물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일본어 구사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등장인물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마지막 전체 인증샷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3150" y="3533388"/>
            <a:ext cx="206498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동영상 속성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3-5</a:t>
            </a:r>
            <a:r>
              <a:rPr lang="ko-KR" altLang="en-US" dirty="0">
                <a:latin typeface="+mj-ea"/>
                <a:ea typeface="+mj-ea"/>
              </a:rPr>
              <a:t>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FHD</a:t>
            </a:r>
          </a:p>
          <a:p>
            <a:r>
              <a:rPr lang="en-US" altLang="ko-KR" dirty="0">
                <a:latin typeface="+mj-ea"/>
                <a:ea typeface="+mj-ea"/>
              </a:rPr>
              <a:t>30fps~</a:t>
            </a:r>
            <a:r>
              <a:rPr lang="ko-KR" altLang="en-US" dirty="0" err="1">
                <a:latin typeface="+mj-ea"/>
                <a:ea typeface="+mj-ea"/>
              </a:rPr>
              <a:t>드롭프레임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촬영장비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S7,S7 edge</a:t>
            </a:r>
          </a:p>
          <a:p>
            <a:r>
              <a:rPr lang="en-US" altLang="ko-KR" dirty="0">
                <a:latin typeface="+mj-ea"/>
                <a:ea typeface="+mj-ea"/>
              </a:rPr>
              <a:t>D3300</a:t>
            </a:r>
          </a:p>
          <a:p>
            <a:r>
              <a:rPr lang="en-US" altLang="ko-KR" dirty="0">
                <a:latin typeface="+mj-ea"/>
                <a:ea typeface="+mj-ea"/>
              </a:rPr>
              <a:t>Stabilizer</a:t>
            </a:r>
          </a:p>
          <a:p>
            <a:r>
              <a:rPr lang="en-US" altLang="ko-KR" dirty="0">
                <a:latin typeface="+mj-ea"/>
                <a:ea typeface="+mj-ea"/>
              </a:rPr>
              <a:t>Secret note</a:t>
            </a:r>
          </a:p>
          <a:p>
            <a:r>
              <a:rPr lang="en-US" altLang="ko-KR" dirty="0">
                <a:latin typeface="+mj-ea"/>
                <a:ea typeface="+mj-ea"/>
              </a:rPr>
              <a:t>tripod</a:t>
            </a:r>
          </a:p>
          <a:p>
            <a:r>
              <a:rPr lang="en-US" altLang="ko-KR" dirty="0">
                <a:latin typeface="+mj-ea"/>
                <a:ea typeface="+mj-ea"/>
              </a:rPr>
              <a:t>ETC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7673" y="1068569"/>
            <a:ext cx="42723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연출요소</a:t>
            </a:r>
            <a:endParaRPr lang="en-US" altLang="ko-KR" dirty="0" err="1"/>
          </a:p>
          <a:p>
            <a:r>
              <a:rPr lang="ko-KR" altLang="en-US" dirty="0" err="1"/>
              <a:t>인트로</a:t>
            </a:r>
            <a:r>
              <a:rPr lang="ko-KR" altLang="en-US" dirty="0"/>
              <a:t> 멋있게</a:t>
            </a:r>
          </a:p>
          <a:p>
            <a:r>
              <a:rPr lang="ko-KR" altLang="en-US" dirty="0" err="1"/>
              <a:t>좋은아침이에요</a:t>
            </a:r>
            <a:r>
              <a:rPr lang="en-US" altLang="ko-KR" dirty="0"/>
              <a:t>(</a:t>
            </a:r>
            <a:r>
              <a:rPr lang="ko-KR" altLang="en-US" dirty="0" err="1"/>
              <a:t>분위기반전</a:t>
            </a:r>
            <a:endParaRPr lang="ko-KR" altLang="en-US" dirty="0"/>
          </a:p>
          <a:p>
            <a:r>
              <a:rPr lang="ko-KR" altLang="en-US" dirty="0"/>
              <a:t>편집</a:t>
            </a:r>
          </a:p>
          <a:p>
            <a:r>
              <a:rPr lang="ko-KR" altLang="en-US" dirty="0" err="1"/>
              <a:t>손비벼서</a:t>
            </a:r>
            <a:r>
              <a:rPr lang="ko-KR" altLang="en-US" dirty="0"/>
              <a:t> </a:t>
            </a:r>
            <a:r>
              <a:rPr lang="ko-KR" altLang="en-US" dirty="0" err="1"/>
              <a:t>가스불켜기</a:t>
            </a:r>
            <a:endParaRPr lang="ko-KR" altLang="en-US" dirty="0"/>
          </a:p>
          <a:p>
            <a:r>
              <a:rPr lang="ko-KR" altLang="en-US" dirty="0"/>
              <a:t>전자렌지에 </a:t>
            </a:r>
            <a:r>
              <a:rPr lang="ko-KR" altLang="en-US" dirty="0" err="1"/>
              <a:t>이상한거넣어서</a:t>
            </a:r>
            <a:r>
              <a:rPr lang="ko-KR" altLang="en-US" dirty="0"/>
              <a:t> </a:t>
            </a:r>
            <a:r>
              <a:rPr lang="ko-KR" altLang="en-US" dirty="0" err="1"/>
              <a:t>물건나오기</a:t>
            </a:r>
            <a:endParaRPr lang="ko-KR" altLang="en-US" dirty="0"/>
          </a:p>
          <a:p>
            <a:r>
              <a:rPr lang="ko-KR" altLang="en-US" dirty="0"/>
              <a:t>시나리오처럼 안되는듯 연출</a:t>
            </a:r>
          </a:p>
        </p:txBody>
      </p:sp>
    </p:spTree>
    <p:extLst>
      <p:ext uri="{BB962C8B-B14F-4D97-AF65-F5344CB8AC3E}">
        <p14:creationId xmlns:p14="http://schemas.microsoft.com/office/powerpoint/2010/main" val="6519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4058184966"/>
              </p:ext>
            </p:extLst>
          </p:nvPr>
        </p:nvSpPr>
        <p:spPr>
          <a:xfrm>
            <a:off x="1508125" y="1162050"/>
            <a:ext cx="5202545" cy="1754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/>
              <a:t>인트로</a:t>
            </a:r>
            <a:endParaRPr lang="ko-KR" altLang="en-US" dirty="0" err="1">
              <a:ea typeface="맑은 고딕"/>
            </a:endParaRPr>
          </a:p>
          <a:p>
            <a:r>
              <a:rPr lang="ko-KR" dirty="0" err="1"/>
              <a:t>구매필요</a:t>
            </a:r>
            <a:endParaRPr dirty="0" err="1"/>
          </a:p>
          <a:p>
            <a:r>
              <a:rPr lang="ko-KR" dirty="0"/>
              <a:t>삼겹살</a:t>
            </a:r>
            <a:endParaRPr dirty="0"/>
          </a:p>
          <a:p>
            <a:r>
              <a:rPr lang="ko-KR" dirty="0" err="1"/>
              <a:t>가쓰오부시</a:t>
            </a:r>
            <a:endParaRPr dirty="0" err="1"/>
          </a:p>
          <a:p>
            <a:r>
              <a:rPr lang="ko-KR" dirty="0" err="1"/>
              <a:t>오코노미야키소스</a:t>
            </a:r>
            <a:endParaRPr dirty="0" err="1"/>
          </a:p>
          <a:p>
            <a:r>
              <a:rPr lang="ko-KR" dirty="0"/>
              <a:t>양배추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2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632" y="886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재료소개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5376" y="1170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조리과정</a:t>
            </a:r>
          </a:p>
        </p:txBody>
      </p:sp>
    </p:spTree>
    <p:extLst>
      <p:ext uri="{BB962C8B-B14F-4D97-AF65-F5344CB8AC3E}">
        <p14:creationId xmlns:p14="http://schemas.microsoft.com/office/powerpoint/2010/main" val="35565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8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1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5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10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91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20</cp:revision>
  <dcterms:created xsi:type="dcterms:W3CDTF">2017-07-17T00:53:44Z</dcterms:created>
  <dcterms:modified xsi:type="dcterms:W3CDTF">2017-08-08T02:36:53Z</dcterms:modified>
</cp:coreProperties>
</file>