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7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5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0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4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B029-4A65-46A4-9A4F-0E7E285FDB05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77B4A-8F8E-4909-B1C5-C7C3299A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339" y="338796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&lt;C++</a:t>
            </a:r>
            <a:r>
              <a:rPr lang="ko-KR" altLang="en-US" sz="2400" b="1" dirty="0" smtClean="0"/>
              <a:t> 게임 프로젝트</a:t>
            </a:r>
            <a:r>
              <a:rPr lang="en-US" altLang="ko-KR" sz="2400" b="1" dirty="0" smtClean="0"/>
              <a:t>&gt;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1392" y="861391"/>
            <a:ext cx="11065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: </a:t>
            </a:r>
            <a:r>
              <a:rPr lang="ko-KR" altLang="en-US" sz="2400" dirty="0" smtClean="0"/>
              <a:t>수업시간에 배운 </a:t>
            </a:r>
            <a:r>
              <a:rPr lang="en-US" altLang="ko-KR" sz="2400" dirty="0" smtClean="0"/>
              <a:t>C++</a:t>
            </a:r>
            <a:r>
              <a:rPr lang="ko-KR" altLang="en-US" sz="2400" dirty="0" smtClean="0"/>
              <a:t>언어를 사용하여 재미있는 게임을 만들어보자</a:t>
            </a:r>
            <a:r>
              <a:rPr lang="en-US" altLang="ko-KR" sz="2400" dirty="0" smtClean="0"/>
              <a:t>!</a:t>
            </a:r>
          </a:p>
          <a:p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수업시간에 만들어본 게임 </a:t>
            </a:r>
            <a:r>
              <a:rPr lang="en-US" altLang="ko-KR" sz="2400" dirty="0" smtClean="0"/>
              <a:t>(3</a:t>
            </a:r>
            <a:r>
              <a:rPr lang="ko-KR" altLang="en-US" sz="2400" dirty="0" smtClean="0"/>
              <a:t>월에 </a:t>
            </a:r>
            <a:r>
              <a:rPr lang="ko-KR" altLang="en-US" sz="2400" dirty="0" err="1" smtClean="0"/>
              <a:t>팀별로</a:t>
            </a:r>
            <a:r>
              <a:rPr lang="ko-KR" altLang="en-US" sz="2400" dirty="0" smtClean="0"/>
              <a:t> 만든 게임</a:t>
            </a:r>
            <a:r>
              <a:rPr lang="en-US" altLang="ko-KR" sz="2400" dirty="0" smtClean="0"/>
              <a:t>, up-down</a:t>
            </a:r>
            <a:r>
              <a:rPr lang="ko-KR" altLang="en-US" sz="2400" dirty="0" smtClean="0"/>
              <a:t>게임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숫자야구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레드독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월남뽕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은 금지</a:t>
            </a:r>
            <a:r>
              <a:rPr lang="en-US" altLang="ko-KR" sz="2400" dirty="0" smtClean="0"/>
              <a:t>!!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3339" y="2427450"/>
            <a:ext cx="82413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프로젝트 조건</a:t>
            </a:r>
            <a:r>
              <a:rPr lang="en-US" altLang="ko-KR" sz="2400" b="1" dirty="0" smtClean="0"/>
              <a:t>&gt;</a:t>
            </a:r>
          </a:p>
          <a:p>
            <a:endParaRPr lang="en-US" altLang="ko-KR" sz="105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C++</a:t>
            </a:r>
            <a:r>
              <a:rPr lang="ko-KR" altLang="en-US" sz="2400" dirty="0" smtClean="0"/>
              <a:t>의 </a:t>
            </a:r>
            <a:r>
              <a:rPr lang="ko-KR" altLang="en-US" sz="2400" dirty="0" smtClean="0">
                <a:solidFill>
                  <a:srgbClr val="FF0000"/>
                </a:solidFill>
              </a:rPr>
              <a:t>클래스</a:t>
            </a:r>
            <a:r>
              <a:rPr lang="ko-KR" altLang="en-US" sz="2400" dirty="0" smtClean="0"/>
              <a:t>와 </a:t>
            </a:r>
            <a:r>
              <a:rPr lang="ko-KR" altLang="en-US" sz="2400" dirty="0" smtClean="0">
                <a:solidFill>
                  <a:srgbClr val="FF0000"/>
                </a:solidFill>
              </a:rPr>
              <a:t>상속</a:t>
            </a:r>
            <a:r>
              <a:rPr lang="ko-KR" altLang="en-US" sz="2400" dirty="0" smtClean="0"/>
              <a:t>을 활용한다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게임에서 발생할 수 있는 상황에 대해 </a:t>
            </a:r>
            <a:r>
              <a:rPr lang="ko-KR" altLang="en-US" sz="2400" dirty="0" smtClean="0">
                <a:solidFill>
                  <a:srgbClr val="FF0000"/>
                </a:solidFill>
              </a:rPr>
              <a:t>예외 처리</a:t>
            </a:r>
            <a:r>
              <a:rPr lang="ko-KR" altLang="en-US" sz="2400" dirty="0" smtClean="0"/>
              <a:t>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3338" y="4342389"/>
            <a:ext cx="7449475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프로젝트 발표</a:t>
            </a:r>
            <a:r>
              <a:rPr lang="en-US" altLang="ko-KR" sz="2400" b="1" dirty="0" smtClean="0"/>
              <a:t>&gt;</a:t>
            </a:r>
          </a:p>
          <a:p>
            <a:endParaRPr lang="en-US" altLang="ko-KR" sz="105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6</a:t>
            </a:r>
            <a:r>
              <a:rPr lang="ko-KR" altLang="en-US" sz="2400" dirty="0" smtClean="0"/>
              <a:t>월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4</a:t>
            </a:r>
            <a:r>
              <a:rPr lang="ko-KR" altLang="en-US" sz="2400" dirty="0" err="1" smtClean="0"/>
              <a:t>째주</a:t>
            </a:r>
            <a:r>
              <a:rPr lang="ko-KR" altLang="en-US" sz="2400" dirty="0" smtClean="0"/>
              <a:t> 두번째 시간에 진행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만든 게임에 대해 팀원 중 랜덤으로 지정하여 질문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43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274363" y="3750364"/>
            <a:ext cx="1550507" cy="503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0712" y="3750364"/>
            <a:ext cx="1663149" cy="510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67339" y="4744277"/>
            <a:ext cx="1656522" cy="483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4365" y="4253948"/>
            <a:ext cx="1550505" cy="9939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74365" y="2769704"/>
            <a:ext cx="1550505" cy="490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46645" y="2411895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토의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&amp;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기획서 작성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1260" y="3511826"/>
            <a:ext cx="1901687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기획서 제출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deadline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&amp;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개발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중간 점검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46645" y="3485322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개발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중간 점검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92626" y="4499113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개발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발표 준비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 smtClean="0">
              <a:solidFill>
                <a:srgbClr val="FF0000"/>
              </a:solidFill>
            </a:endParaRPr>
          </a:p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46645" y="4439475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프로젝트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발표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2626" y="2425149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프로젝트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공지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9844" y="259283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C++</a:t>
            </a:r>
            <a:r>
              <a:rPr lang="ko-KR" altLang="en-US" sz="2000" b="1" dirty="0" smtClean="0"/>
              <a:t> 게임 프로젝트 일정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9844" y="6268276"/>
            <a:ext cx="710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중간 점검은 </a:t>
            </a:r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보고자와</a:t>
            </a:r>
            <a:r>
              <a:rPr lang="ko-KR" altLang="en-US" dirty="0" smtClean="0"/>
              <a:t> 함께 진행 상황에 대해 얘기하는 시간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446645" y="5367130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보고서 제출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deadline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85317" y="290061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5,6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반    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반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49486" y="3412435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토의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&amp;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기획서 작성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(1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52593" y="3568052"/>
            <a:ext cx="1901687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기획서 제출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deadline</a:t>
            </a:r>
          </a:p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&amp;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개발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중간 점검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(1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1400" b="1" dirty="0" smtClean="0">
              <a:solidFill>
                <a:srgbClr val="0070C0"/>
              </a:solidFill>
            </a:endParaRPr>
          </a:p>
          <a:p>
            <a:pPr algn="ctr"/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79575" y="4497789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개발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&amp;</a:t>
            </a:r>
          </a:p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중간 점검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(1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1400" b="1" dirty="0" smtClean="0">
              <a:solidFill>
                <a:srgbClr val="0070C0"/>
              </a:solidFill>
            </a:endParaRPr>
          </a:p>
          <a:p>
            <a:pPr algn="ctr"/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20338" y="4512367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개발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&amp;</a:t>
            </a:r>
          </a:p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발표 준비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(1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1400" b="1" dirty="0" smtClean="0">
              <a:solidFill>
                <a:srgbClr val="0070C0"/>
              </a:solidFill>
            </a:endParaRPr>
          </a:p>
          <a:p>
            <a:pPr algn="ctr"/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7650" y="5380384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프로젝트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발표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(2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교시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20338" y="2438403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프로젝트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0070C0"/>
                </a:solidFill>
              </a:rPr>
              <a:t>공지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115833" y="5367130"/>
            <a:ext cx="1205948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7/3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보고서 제출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deadline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95279"/>
              </p:ext>
            </p:extLst>
          </p:nvPr>
        </p:nvGraphicFramePr>
        <p:xfrm>
          <a:off x="569844" y="742123"/>
          <a:ext cx="10959550" cy="54863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4252">
                  <a:extLst>
                    <a:ext uri="{9D8B030D-6E8A-4147-A177-3AD203B41FA5}">
                      <a16:colId xmlns:a16="http://schemas.microsoft.com/office/drawing/2014/main" val="1333543550"/>
                    </a:ext>
                  </a:extLst>
                </a:gridCol>
                <a:gridCol w="1627048">
                  <a:extLst>
                    <a:ext uri="{9D8B030D-6E8A-4147-A177-3AD203B41FA5}">
                      <a16:colId xmlns:a16="http://schemas.microsoft.com/office/drawing/2014/main" val="2922513912"/>
                    </a:ext>
                  </a:extLst>
                </a:gridCol>
                <a:gridCol w="1565650">
                  <a:extLst>
                    <a:ext uri="{9D8B030D-6E8A-4147-A177-3AD203B41FA5}">
                      <a16:colId xmlns:a16="http://schemas.microsoft.com/office/drawing/2014/main" val="3666097364"/>
                    </a:ext>
                  </a:extLst>
                </a:gridCol>
                <a:gridCol w="1565650">
                  <a:extLst>
                    <a:ext uri="{9D8B030D-6E8A-4147-A177-3AD203B41FA5}">
                      <a16:colId xmlns:a16="http://schemas.microsoft.com/office/drawing/2014/main" val="888912150"/>
                    </a:ext>
                  </a:extLst>
                </a:gridCol>
                <a:gridCol w="1565650">
                  <a:extLst>
                    <a:ext uri="{9D8B030D-6E8A-4147-A177-3AD203B41FA5}">
                      <a16:colId xmlns:a16="http://schemas.microsoft.com/office/drawing/2014/main" val="1476134911"/>
                    </a:ext>
                  </a:extLst>
                </a:gridCol>
                <a:gridCol w="1565650">
                  <a:extLst>
                    <a:ext uri="{9D8B030D-6E8A-4147-A177-3AD203B41FA5}">
                      <a16:colId xmlns:a16="http://schemas.microsoft.com/office/drawing/2014/main" val="4172968006"/>
                    </a:ext>
                  </a:extLst>
                </a:gridCol>
                <a:gridCol w="1565650">
                  <a:extLst>
                    <a:ext uri="{9D8B030D-6E8A-4147-A177-3AD203B41FA5}">
                      <a16:colId xmlns:a16="http://schemas.microsoft.com/office/drawing/2014/main" val="3839364288"/>
                    </a:ext>
                  </a:extLst>
                </a:gridCol>
              </a:tblGrid>
              <a:tr h="54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41901"/>
                  </a:ext>
                </a:extLst>
              </a:tr>
              <a:tr h="9876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516897"/>
                  </a:ext>
                </a:extLst>
              </a:tr>
              <a:tr h="987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1929572"/>
                  </a:ext>
                </a:extLst>
              </a:tr>
              <a:tr h="987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43718"/>
                  </a:ext>
                </a:extLst>
              </a:tr>
              <a:tr h="987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67757"/>
                  </a:ext>
                </a:extLst>
              </a:tr>
              <a:tr h="987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40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844" y="259283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C++</a:t>
            </a:r>
            <a:r>
              <a:rPr lang="ko-KR" altLang="en-US" sz="2000" b="1" dirty="0" smtClean="0"/>
              <a:t> 게임 프로젝트 평가</a:t>
            </a:r>
            <a:endParaRPr lang="ko-KR" altLang="en-US" sz="20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28290"/>
              </p:ext>
            </p:extLst>
          </p:nvPr>
        </p:nvGraphicFramePr>
        <p:xfrm>
          <a:off x="675861" y="861390"/>
          <a:ext cx="10760765" cy="549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160">
                  <a:extLst>
                    <a:ext uri="{9D8B030D-6E8A-4147-A177-3AD203B41FA5}">
                      <a16:colId xmlns:a16="http://schemas.microsoft.com/office/drawing/2014/main" val="2705839349"/>
                    </a:ext>
                  </a:extLst>
                </a:gridCol>
                <a:gridCol w="2914256">
                  <a:extLst>
                    <a:ext uri="{9D8B030D-6E8A-4147-A177-3AD203B41FA5}">
                      <a16:colId xmlns:a16="http://schemas.microsoft.com/office/drawing/2014/main" val="2594092282"/>
                    </a:ext>
                  </a:extLst>
                </a:gridCol>
                <a:gridCol w="5887349">
                  <a:extLst>
                    <a:ext uri="{9D8B030D-6E8A-4147-A177-3AD203B41FA5}">
                      <a16:colId xmlns:a16="http://schemas.microsoft.com/office/drawing/2014/main" val="1681976051"/>
                    </a:ext>
                  </a:extLst>
                </a:gridCol>
              </a:tblGrid>
              <a:tr h="4199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평가항목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평가내용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055439"/>
                  </a:ext>
                </a:extLst>
              </a:tr>
              <a:tr h="7248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기획서를 시간 내에 제출하였는가</a:t>
                      </a:r>
                      <a:r>
                        <a:rPr lang="en-US" altLang="ko-KR" dirty="0" smtClean="0"/>
                        <a:t>?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기획서를 성실하게 작성하였는가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306568"/>
                  </a:ext>
                </a:extLst>
              </a:tr>
              <a:tr h="41995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프로젝트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프로젝트 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제시된 프로젝트 조건을 충족하였는가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713221"/>
                  </a:ext>
                </a:extLst>
              </a:tr>
              <a:tr h="7248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 준비 및 태도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일정에 맞게 발표가 준비되었는가</a:t>
                      </a:r>
                      <a:r>
                        <a:rPr lang="en-US" altLang="ko-KR" dirty="0" smtClean="0"/>
                        <a:t>?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성실하게 내용을 전달하였는가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708358"/>
                  </a:ext>
                </a:extLst>
              </a:tr>
              <a:tr h="7248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프로젝트 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기획서와 동일한</a:t>
                      </a:r>
                      <a:r>
                        <a:rPr lang="ko-KR" altLang="en-US" baseline="0" dirty="0" smtClean="0"/>
                        <a:t> 방향으로</a:t>
                      </a:r>
                      <a:r>
                        <a:rPr lang="ko-KR" altLang="en-US" dirty="0" smtClean="0"/>
                        <a:t> 개발되었는가</a:t>
                      </a:r>
                      <a:r>
                        <a:rPr lang="en-US" altLang="ko-KR" dirty="0" smtClean="0"/>
                        <a:t>?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완성도가 높은가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285325"/>
                  </a:ext>
                </a:extLst>
              </a:tr>
              <a:tr h="10354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학급 내 게임 순위 </a:t>
                      </a:r>
                      <a:r>
                        <a:rPr lang="en-US" altLang="ko-KR" dirty="0" smtClean="0"/>
                        <a:t>(+</a:t>
                      </a:r>
                      <a:r>
                        <a:rPr lang="ko-KR" altLang="en-US" dirty="0" err="1" smtClean="0"/>
                        <a:t>가산점</a:t>
                      </a:r>
                      <a:r>
                        <a:rPr lang="ko-KR" altLang="en-US" dirty="0" smtClean="0"/>
                        <a:t> 또는 </a:t>
                      </a:r>
                      <a:r>
                        <a:rPr lang="ko-KR" altLang="en-US" dirty="0" err="1" smtClean="0"/>
                        <a:t>세특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학생들이 평가하며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ko-KR" altLang="en-US" baseline="0" dirty="0" smtClean="0"/>
                        <a:t>개발된 게임에 대해 전체적으로 순위를 정해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등한 팀에게 </a:t>
                      </a:r>
                      <a:r>
                        <a:rPr lang="ko-KR" altLang="en-US" baseline="0" dirty="0" err="1" smtClean="0"/>
                        <a:t>가산점</a:t>
                      </a:r>
                      <a:r>
                        <a:rPr lang="ko-KR" altLang="en-US" baseline="0" dirty="0" smtClean="0"/>
                        <a:t> 부여 또는 </a:t>
                      </a:r>
                      <a:r>
                        <a:rPr lang="ko-KR" altLang="en-US" baseline="0" dirty="0" err="1" smtClean="0"/>
                        <a:t>세특</a:t>
                      </a:r>
                      <a:r>
                        <a:rPr lang="ko-KR" altLang="en-US" baseline="0" dirty="0" smtClean="0"/>
                        <a:t> 기재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751585"/>
                  </a:ext>
                </a:extLst>
              </a:tr>
              <a:tr h="7248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보고서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보고서를 시간 내에 제출하였는가</a:t>
                      </a:r>
                      <a:r>
                        <a:rPr lang="en-US" altLang="ko-KR" dirty="0" smtClean="0"/>
                        <a:t>?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보고서를 성실하게 작성하였는가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18430"/>
                  </a:ext>
                </a:extLst>
              </a:tr>
              <a:tr h="7248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프로젝트 참여도</a:t>
                      </a:r>
                      <a:r>
                        <a:rPr lang="en-US" altLang="ko-KR" b="1" baseline="0" dirty="0" smtClean="0"/>
                        <a:t> –&gt;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개인별 점수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팀 내에서 동료평가 실시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팀 내에서 맡은 역할을 성실하게 수행하였는가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94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94353"/>
              </p:ext>
            </p:extLst>
          </p:nvPr>
        </p:nvGraphicFramePr>
        <p:xfrm>
          <a:off x="818342" y="1110364"/>
          <a:ext cx="71203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6">
                  <a:extLst>
                    <a:ext uri="{9D8B030D-6E8A-4147-A177-3AD203B41FA5}">
                      <a16:colId xmlns:a16="http://schemas.microsoft.com/office/drawing/2014/main" val="1746666481"/>
                    </a:ext>
                  </a:extLst>
                </a:gridCol>
                <a:gridCol w="6089487">
                  <a:extLst>
                    <a:ext uri="{9D8B030D-6E8A-4147-A177-3AD203B41FA5}">
                      <a16:colId xmlns:a16="http://schemas.microsoft.com/office/drawing/2014/main" val="3733974384"/>
                    </a:ext>
                  </a:extLst>
                </a:gridCol>
              </a:tblGrid>
              <a:tr h="183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총괄자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 발표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기획서작성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보고서작성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8658"/>
                  </a:ext>
                </a:extLst>
              </a:tr>
              <a:tr h="183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개발자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개발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기획서작성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보고서작성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37205"/>
                  </a:ext>
                </a:extLst>
              </a:tr>
              <a:tr h="183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보고자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 </a:t>
                      </a:r>
                      <a:r>
                        <a:rPr lang="ko-KR" altLang="en-US" sz="1400" dirty="0" err="1" smtClean="0"/>
                        <a:t>수행과정</a:t>
                      </a:r>
                      <a:r>
                        <a:rPr lang="ko-KR" altLang="en-US" sz="1400" dirty="0" smtClean="0"/>
                        <a:t> 중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err="1" smtClean="0"/>
                        <a:t>번정도</a:t>
                      </a:r>
                      <a:r>
                        <a:rPr lang="ko-KR" altLang="en-US" sz="1400" dirty="0" smtClean="0"/>
                        <a:t> 상황 보고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기획서 작성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보고서작성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07106"/>
                  </a:ext>
                </a:extLst>
              </a:tr>
              <a:tr h="1837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smtClean="0"/>
                        <a:t>팀원이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err="1" smtClean="0"/>
                        <a:t>명인경우</a:t>
                      </a:r>
                      <a:r>
                        <a:rPr lang="ko-KR" altLang="en-US" sz="1400" dirty="0" smtClean="0"/>
                        <a:t> 개발자를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명으로 함</a:t>
                      </a:r>
                      <a:r>
                        <a:rPr lang="en-US" altLang="ko-KR" sz="1400" dirty="0" smtClean="0"/>
                        <a:t>(2</a:t>
                      </a:r>
                      <a:r>
                        <a:rPr lang="ko-KR" altLang="en-US" sz="1400" dirty="0" smtClean="0"/>
                        <a:t>명에 걸맞은 결과물</a:t>
                      </a:r>
                      <a:r>
                        <a:rPr lang="ko-KR" altLang="en-US" sz="1400" baseline="0" dirty="0" smtClean="0"/>
                        <a:t>을 제출할 것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2154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4895" y="68164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팀원 역할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14895" y="3300153"/>
            <a:ext cx="760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err="1" smtClean="0"/>
              <a:t>겜프</a:t>
            </a:r>
            <a:r>
              <a:rPr lang="ko-KR" altLang="en-US" sz="2800" b="1" dirty="0" smtClean="0"/>
              <a:t> 평가 방법</a:t>
            </a:r>
            <a:r>
              <a:rPr lang="en-US" altLang="ko-KR" sz="2800" b="1" dirty="0" smtClean="0"/>
              <a:t>&gt;</a:t>
            </a:r>
          </a:p>
          <a:p>
            <a:r>
              <a:rPr lang="ko-KR" altLang="en-US" sz="2800" b="1" dirty="0" err="1" smtClean="0"/>
              <a:t>지필평가</a:t>
            </a:r>
            <a:r>
              <a:rPr lang="en-US" altLang="ko-KR" sz="2800" b="1" dirty="0" smtClean="0"/>
              <a:t>(40%)</a:t>
            </a:r>
          </a:p>
          <a:p>
            <a:r>
              <a:rPr lang="ko-KR" altLang="en-US" sz="2800" b="1" dirty="0" smtClean="0"/>
              <a:t>수행평가</a:t>
            </a:r>
            <a:r>
              <a:rPr lang="en-US" altLang="ko-KR" sz="2800" b="1" dirty="0" smtClean="0"/>
              <a:t>(60%)  - </a:t>
            </a:r>
            <a:r>
              <a:rPr lang="ko-KR" altLang="en-US" sz="2800" b="1" dirty="0" smtClean="0"/>
              <a:t>지난번에 본 실기평가</a:t>
            </a:r>
            <a:r>
              <a:rPr lang="en-US" altLang="ko-KR" sz="2800" b="1" dirty="0" smtClean="0"/>
              <a:t>(40%)</a:t>
            </a:r>
          </a:p>
          <a:p>
            <a:r>
              <a:rPr lang="en-US" altLang="ko-KR" sz="2800" b="1" dirty="0"/>
              <a:t> </a:t>
            </a:r>
            <a:r>
              <a:rPr lang="en-US" altLang="ko-KR" sz="2800" b="1" dirty="0" smtClean="0"/>
              <a:t>                    - </a:t>
            </a:r>
            <a:r>
              <a:rPr lang="ko-KR" altLang="en-US" sz="2800" b="1" dirty="0" smtClean="0"/>
              <a:t>프로젝트 진행</a:t>
            </a:r>
            <a:r>
              <a:rPr lang="en-US" altLang="ko-KR" sz="2800" b="1" dirty="0" smtClean="0"/>
              <a:t>(30%)</a:t>
            </a:r>
          </a:p>
          <a:p>
            <a:r>
              <a:rPr lang="en-US" altLang="ko-KR" sz="2800" b="1" dirty="0"/>
              <a:t> </a:t>
            </a:r>
            <a:r>
              <a:rPr lang="en-US" altLang="ko-KR" sz="2800" b="1" dirty="0" smtClean="0"/>
              <a:t>                    - </a:t>
            </a:r>
            <a:r>
              <a:rPr lang="ko-KR" altLang="en-US" sz="2800" b="1" dirty="0" smtClean="0"/>
              <a:t>프로젝트 발표</a:t>
            </a:r>
            <a:r>
              <a:rPr lang="en-US" altLang="ko-KR" sz="2800" b="1" dirty="0" smtClean="0"/>
              <a:t>(30%)</a:t>
            </a:r>
          </a:p>
          <a:p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55033" y="1915883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기획서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보고서는 한 팀에 하나씩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895" y="2558734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발표는 </a:t>
            </a:r>
            <a:r>
              <a:rPr lang="ko-KR" altLang="en-US" dirty="0" err="1" smtClean="0">
                <a:solidFill>
                  <a:srgbClr val="FF0000"/>
                </a:solidFill>
              </a:rPr>
              <a:t>총괄자가</a:t>
            </a:r>
            <a:r>
              <a:rPr lang="ko-KR" altLang="en-US" dirty="0" smtClean="0">
                <a:solidFill>
                  <a:srgbClr val="FF0000"/>
                </a:solidFill>
              </a:rPr>
              <a:t> 하지만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질문은 모든 팀원에게 할 수 있음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1549" y="148471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/>
              <a:t>//4반</a:t>
            </a:r>
          </a:p>
          <a:p>
            <a:r>
              <a:rPr lang="ko-KR" altLang="en-US" sz="1600" dirty="0"/>
              <a:t>1조 </a:t>
            </a:r>
            <a:r>
              <a:rPr lang="ko-KR" altLang="en-US" sz="1600" dirty="0" err="1"/>
              <a:t>구자민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전지환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윤성빈</a:t>
            </a:r>
            <a:r>
              <a:rPr lang="ko-KR" altLang="en-US" sz="1600" dirty="0"/>
              <a:t> 김민규</a:t>
            </a:r>
          </a:p>
          <a:p>
            <a:r>
              <a:rPr lang="ko-KR" altLang="en-US" sz="1600" dirty="0"/>
              <a:t>2조 </a:t>
            </a:r>
            <a:r>
              <a:rPr lang="ko-KR" altLang="en-US" sz="1600" dirty="0" err="1"/>
              <a:t>김민현</a:t>
            </a:r>
            <a:r>
              <a:rPr lang="ko-KR" altLang="en-US" sz="1600" dirty="0"/>
              <a:t> 이주호 </a:t>
            </a:r>
            <a:r>
              <a:rPr lang="ko-KR" altLang="en-US" sz="1600" dirty="0" err="1"/>
              <a:t>이새영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고동연</a:t>
            </a:r>
            <a:endParaRPr lang="ko-KR" altLang="en-US" sz="1600" dirty="0"/>
          </a:p>
          <a:p>
            <a:r>
              <a:rPr lang="ko-KR" altLang="en-US" sz="1600" dirty="0"/>
              <a:t>3조 정승현 </a:t>
            </a:r>
            <a:r>
              <a:rPr lang="ko-KR" altLang="en-US" sz="1600" dirty="0" err="1"/>
              <a:t>남창현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양준석</a:t>
            </a:r>
            <a:endParaRPr lang="ko-KR" altLang="en-US" sz="1600" dirty="0"/>
          </a:p>
          <a:p>
            <a:r>
              <a:rPr lang="ko-KR" altLang="en-US" sz="1600" dirty="0"/>
              <a:t>4조 이성민 조재현 </a:t>
            </a:r>
            <a:r>
              <a:rPr lang="ko-KR" altLang="en-US" sz="1600" dirty="0" err="1"/>
              <a:t>안용호</a:t>
            </a:r>
            <a:endParaRPr lang="ko-KR" altLang="en-US" sz="1600" dirty="0"/>
          </a:p>
          <a:p>
            <a:r>
              <a:rPr lang="ko-KR" altLang="en-US" sz="1600" dirty="0"/>
              <a:t>5조 </a:t>
            </a:r>
            <a:r>
              <a:rPr lang="ko-KR" altLang="en-US" sz="1600" dirty="0" err="1"/>
              <a:t>조나단</a:t>
            </a:r>
            <a:r>
              <a:rPr lang="ko-KR" altLang="en-US" sz="1600" dirty="0"/>
              <a:t> 김준수 이한수</a:t>
            </a:r>
          </a:p>
          <a:p>
            <a:r>
              <a:rPr lang="ko-KR" altLang="en-US" sz="1600" dirty="0"/>
              <a:t>6조 오민재 </a:t>
            </a:r>
            <a:r>
              <a:rPr lang="ko-KR" altLang="en-US" sz="1600" dirty="0" err="1"/>
              <a:t>오정원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손병우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신지호 </a:t>
            </a:r>
            <a:endParaRPr lang="en-US" altLang="ko-KR" sz="1600" dirty="0" smtClean="0"/>
          </a:p>
          <a:p>
            <a:r>
              <a:rPr lang="ko-KR" altLang="en-US" sz="1600" dirty="0" smtClean="0"/>
              <a:t>7</a:t>
            </a:r>
            <a:r>
              <a:rPr lang="ko-KR" altLang="en-US" sz="1600" dirty="0"/>
              <a:t>조 김찬영 김윤호 </a:t>
            </a:r>
            <a:r>
              <a:rPr lang="ko-KR" altLang="en-US" sz="1600" dirty="0" err="1"/>
              <a:t>장광준</a:t>
            </a:r>
            <a:r>
              <a:rPr lang="ko-KR" altLang="en-US" sz="1600" dirty="0"/>
              <a:t> 백승훈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//5반</a:t>
            </a:r>
          </a:p>
          <a:p>
            <a:r>
              <a:rPr lang="ko-KR" altLang="en-US" sz="1600" dirty="0"/>
              <a:t>1조 이로운 김시현 </a:t>
            </a:r>
            <a:r>
              <a:rPr lang="ko-KR" altLang="en-US" sz="1600" dirty="0" err="1"/>
              <a:t>이일훈</a:t>
            </a:r>
            <a:endParaRPr lang="ko-KR" altLang="en-US" sz="1600" dirty="0"/>
          </a:p>
          <a:p>
            <a:r>
              <a:rPr lang="ko-KR" altLang="en-US" sz="1600" dirty="0"/>
              <a:t>2조 </a:t>
            </a:r>
            <a:r>
              <a:rPr lang="ko-KR" altLang="en-US" sz="1600" dirty="0" err="1"/>
              <a:t>이헌우</a:t>
            </a:r>
            <a:r>
              <a:rPr lang="ko-KR" altLang="en-US" sz="1600" dirty="0"/>
              <a:t> 김가연 김민정 김연준</a:t>
            </a:r>
          </a:p>
          <a:p>
            <a:r>
              <a:rPr lang="ko-KR" altLang="en-US" sz="1600" dirty="0"/>
              <a:t>3조 </a:t>
            </a:r>
            <a:r>
              <a:rPr lang="ko-KR" altLang="en-US" sz="1600" dirty="0" err="1"/>
              <a:t>김택서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강성준</a:t>
            </a:r>
            <a:r>
              <a:rPr lang="ko-KR" altLang="en-US" sz="1600" dirty="0"/>
              <a:t> 김    현 안재성</a:t>
            </a:r>
          </a:p>
          <a:p>
            <a:r>
              <a:rPr lang="ko-KR" altLang="en-US" sz="1600" dirty="0"/>
              <a:t>4조 박태준 김인성 </a:t>
            </a:r>
            <a:r>
              <a:rPr lang="ko-KR" altLang="en-US" sz="1600" dirty="0" err="1"/>
              <a:t>정윤형</a:t>
            </a:r>
            <a:r>
              <a:rPr lang="ko-KR" altLang="en-US" sz="1600" dirty="0"/>
              <a:t> 최진영</a:t>
            </a:r>
          </a:p>
          <a:p>
            <a:r>
              <a:rPr lang="ko-KR" altLang="en-US" sz="1600" dirty="0"/>
              <a:t>5조 김태진 김도현 </a:t>
            </a:r>
            <a:r>
              <a:rPr lang="ko-KR" altLang="en-US" sz="1600" dirty="0" err="1"/>
              <a:t>정의수</a:t>
            </a:r>
            <a:endParaRPr lang="ko-KR" altLang="en-US" sz="1600" dirty="0"/>
          </a:p>
          <a:p>
            <a:r>
              <a:rPr lang="ko-KR" altLang="en-US" sz="1600" dirty="0"/>
              <a:t>6조 </a:t>
            </a:r>
            <a:r>
              <a:rPr lang="ko-KR" altLang="en-US" sz="1600" dirty="0" err="1"/>
              <a:t>서승범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조재인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조상용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7조 </a:t>
            </a:r>
            <a:r>
              <a:rPr lang="ko-KR" altLang="en-US" sz="1600" dirty="0" err="1"/>
              <a:t>정선우</a:t>
            </a:r>
            <a:r>
              <a:rPr lang="ko-KR" altLang="en-US" sz="1600" dirty="0"/>
              <a:t> 공지민 </a:t>
            </a:r>
            <a:r>
              <a:rPr lang="ko-KR" altLang="en-US" sz="1600" dirty="0" err="1"/>
              <a:t>이서영</a:t>
            </a:r>
            <a:r>
              <a:rPr lang="ko-KR" altLang="en-US" sz="1600" dirty="0"/>
              <a:t> 박상천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//6반</a:t>
            </a:r>
          </a:p>
          <a:p>
            <a:r>
              <a:rPr lang="ko-KR" altLang="en-US" sz="1600" dirty="0"/>
              <a:t>1조 </a:t>
            </a:r>
            <a:r>
              <a:rPr lang="ko-KR" altLang="en-US" sz="1600" dirty="0" err="1"/>
              <a:t>윤영채</a:t>
            </a:r>
            <a:r>
              <a:rPr lang="ko-KR" altLang="en-US" sz="1600" dirty="0"/>
              <a:t>  구지현  </a:t>
            </a:r>
            <a:r>
              <a:rPr lang="ko-KR" altLang="en-US" sz="1600" dirty="0" err="1"/>
              <a:t>성지운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2조 김정훈  </a:t>
            </a:r>
            <a:r>
              <a:rPr lang="ko-KR" altLang="en-US" sz="1600" dirty="0" err="1"/>
              <a:t>김규동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서수현</a:t>
            </a:r>
            <a:r>
              <a:rPr lang="ko-KR" altLang="en-US" sz="1600" dirty="0"/>
              <a:t>  서지원 </a:t>
            </a:r>
          </a:p>
          <a:p>
            <a:r>
              <a:rPr lang="ko-KR" altLang="en-US" sz="1600" dirty="0"/>
              <a:t>3조 심    훈  </a:t>
            </a:r>
            <a:r>
              <a:rPr lang="ko-KR" altLang="en-US" sz="1600" dirty="0" err="1"/>
              <a:t>강재현</a:t>
            </a:r>
            <a:r>
              <a:rPr lang="ko-KR" altLang="en-US" sz="1600" dirty="0"/>
              <a:t>  김도훈  </a:t>
            </a:r>
            <a:r>
              <a:rPr lang="ko-KR" altLang="en-US" sz="1600" dirty="0" err="1"/>
              <a:t>신예호</a:t>
            </a:r>
            <a:endParaRPr lang="ko-KR" altLang="en-US" sz="1600" dirty="0"/>
          </a:p>
          <a:p>
            <a:r>
              <a:rPr lang="ko-KR" altLang="en-US" sz="1600" dirty="0"/>
              <a:t>4조 이장훈  </a:t>
            </a:r>
            <a:r>
              <a:rPr lang="ko-KR" altLang="en-US" sz="1600" dirty="0" err="1"/>
              <a:t>강은솔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조성운</a:t>
            </a:r>
            <a:endParaRPr lang="ko-KR" altLang="en-US" sz="1600" dirty="0"/>
          </a:p>
          <a:p>
            <a:r>
              <a:rPr lang="ko-KR" altLang="en-US" sz="1600" dirty="0"/>
              <a:t>5조 정재영  </a:t>
            </a:r>
            <a:r>
              <a:rPr lang="ko-KR" altLang="en-US" sz="1600" dirty="0" err="1"/>
              <a:t>최희영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김도언</a:t>
            </a:r>
            <a:r>
              <a:rPr lang="ko-KR" altLang="en-US" sz="1600" dirty="0"/>
              <a:t>  김준혁</a:t>
            </a:r>
          </a:p>
          <a:p>
            <a:r>
              <a:rPr lang="ko-KR" altLang="en-US" sz="1600" dirty="0"/>
              <a:t>6조 이찬우  홍성은  서준호  장    민</a:t>
            </a:r>
          </a:p>
          <a:p>
            <a:r>
              <a:rPr lang="ko-KR" altLang="en-US" sz="1600" dirty="0"/>
              <a:t>7조 </a:t>
            </a:r>
            <a:r>
              <a:rPr lang="ko-KR" altLang="en-US" sz="1600" dirty="0" err="1"/>
              <a:t>나예찬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정안승</a:t>
            </a:r>
            <a:r>
              <a:rPr lang="ko-KR" altLang="en-US" sz="1600" dirty="0"/>
              <a:t>  </a:t>
            </a:r>
            <a:r>
              <a:rPr lang="ko-KR" altLang="en-US" sz="1600" dirty="0" err="1"/>
              <a:t>김도원</a:t>
            </a:r>
            <a:r>
              <a:rPr lang="ko-KR" altLang="en-US" sz="1600" dirty="0"/>
              <a:t>  유성진</a:t>
            </a:r>
          </a:p>
        </p:txBody>
      </p:sp>
    </p:spTree>
    <p:extLst>
      <p:ext uri="{BB962C8B-B14F-4D97-AF65-F5344CB8AC3E}">
        <p14:creationId xmlns:p14="http://schemas.microsoft.com/office/powerpoint/2010/main" val="42897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565</Words>
  <Application>Microsoft Office PowerPoint</Application>
  <PresentationFormat>와이드스크린</PresentationFormat>
  <Paragraphs>155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</dc:creator>
  <cp:lastModifiedBy>Windows 사용자</cp:lastModifiedBy>
  <cp:revision>44</cp:revision>
  <dcterms:created xsi:type="dcterms:W3CDTF">2017-06-04T10:05:48Z</dcterms:created>
  <dcterms:modified xsi:type="dcterms:W3CDTF">2017-06-13T02:43:30Z</dcterms:modified>
</cp:coreProperties>
</file>