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3인핑퐁</c:v>
                </c:pt>
                <c:pt idx="1">
                  <c:v>2인핑퐁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7-4250-A42E-13CD71DBC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65911952"/>
        <c:axId val="265909456"/>
      </c:barChart>
      <c:catAx>
        <c:axId val="265911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909456"/>
        <c:crosses val="autoZero"/>
        <c:auto val="1"/>
        <c:lblAlgn val="ctr"/>
        <c:lblOffset val="100"/>
        <c:noMultiLvlLbl val="0"/>
      </c:catAx>
      <c:valAx>
        <c:axId val="26590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91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A406-7762-49D6-A758-DF35CB63256B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A114-A97D-4AFA-A6A6-78DC0AC8B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4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4C36E-95F6-469F-8A40-D0EE70A9AF0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EDC28-AA50-4A95-B805-AD7FD26AB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3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김현이 개발했다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택서가</a:t>
            </a:r>
            <a:r>
              <a:rPr lang="ko-KR" altLang="en-US" dirty="0" smtClean="0"/>
              <a:t> 이거 만들었다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4482"/>
            <a:ext cx="5796765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1" r="18634"/>
          <a:stretch/>
        </p:blipFill>
        <p:spPr>
          <a:xfrm rot="16200000">
            <a:off x="6234228" y="1157513"/>
            <a:ext cx="3671429" cy="7460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95403" y="-465819"/>
            <a:ext cx="3940628" cy="5254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1924957" y="-98629"/>
            <a:ext cx="8334830" cy="69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1924957" y="-98629"/>
            <a:ext cx="8334830" cy="6956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8574314" y="406399"/>
            <a:ext cx="3953911" cy="3300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913"/>
          <a:stretch/>
        </p:blipFill>
        <p:spPr>
          <a:xfrm>
            <a:off x="488469" y="914399"/>
            <a:ext cx="2473643" cy="21295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913"/>
          <a:stretch/>
        </p:blipFill>
        <p:spPr>
          <a:xfrm>
            <a:off x="532012" y="870856"/>
            <a:ext cx="2473643" cy="21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2" y="0"/>
            <a:ext cx="9310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8574314" y="406399"/>
            <a:ext cx="3953911" cy="33001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947057" y="674913"/>
            <a:ext cx="3953911" cy="3300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5651790" y="3129697"/>
            <a:ext cx="3953911" cy="33001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3878943" y="776513"/>
            <a:ext cx="3953911" cy="3300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3007212" y="2056456"/>
            <a:ext cx="3953911" cy="33001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1030256" y="3142614"/>
            <a:ext cx="3953911" cy="33001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7966204" y="3599271"/>
            <a:ext cx="3953911" cy="3300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6296770" y="1017341"/>
            <a:ext cx="3953911" cy="33001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3214590" y="3947341"/>
            <a:ext cx="3953911" cy="33001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-825790" y="2265024"/>
            <a:ext cx="3953911" cy="33001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2413000" y="-572782"/>
            <a:ext cx="3953911" cy="33001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5067367" y="-521845"/>
            <a:ext cx="3953911" cy="33001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536"/>
          <a:stretch/>
        </p:blipFill>
        <p:spPr>
          <a:xfrm>
            <a:off x="-765047" y="-521039"/>
            <a:ext cx="3953911" cy="33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913"/>
          <a:stretch/>
        </p:blipFill>
        <p:spPr>
          <a:xfrm>
            <a:off x="778755" y="2336798"/>
            <a:ext cx="2473643" cy="21295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913"/>
          <a:stretch/>
        </p:blipFill>
        <p:spPr>
          <a:xfrm>
            <a:off x="8195554" y="2336798"/>
            <a:ext cx="2473643" cy="2129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913"/>
          <a:stretch/>
        </p:blipFill>
        <p:spPr>
          <a:xfrm>
            <a:off x="4479898" y="0"/>
            <a:ext cx="2473643" cy="2129541"/>
          </a:xfrm>
          <a:prstGeom prst="rect">
            <a:avLst/>
          </a:prstGeom>
        </p:spPr>
      </p:pic>
      <p:cxnSp>
        <p:nvCxnSpPr>
          <p:cNvPr id="8" name="직선 연결선 7"/>
          <p:cNvCxnSpPr>
            <a:stCxn id="2" idx="3"/>
            <a:endCxn id="3" idx="1"/>
          </p:cNvCxnSpPr>
          <p:nvPr/>
        </p:nvCxnSpPr>
        <p:spPr>
          <a:xfrm>
            <a:off x="3252398" y="3401569"/>
            <a:ext cx="4943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871320" y="1351859"/>
            <a:ext cx="1961937" cy="329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14695" y="1351859"/>
            <a:ext cx="1961937" cy="329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4654"/>
          <a:stretch/>
        </p:blipFill>
        <p:spPr>
          <a:xfrm>
            <a:off x="1500624" y="2260709"/>
            <a:ext cx="2498945" cy="2132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8"/>
          <a:stretch/>
        </p:blipFill>
        <p:spPr>
          <a:xfrm>
            <a:off x="4565539" y="2130079"/>
            <a:ext cx="3399263" cy="2662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5"/>
          <a:stretch/>
        </p:blipFill>
        <p:spPr>
          <a:xfrm>
            <a:off x="8530772" y="2260709"/>
            <a:ext cx="2196790" cy="183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8991"/>
          <a:stretch/>
        </p:blipFill>
        <p:spPr>
          <a:xfrm rot="900000">
            <a:off x="6739982" y="6822458"/>
            <a:ext cx="2813376" cy="22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27"/>
            <a:ext cx="12192000" cy="68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051571079"/>
              </p:ext>
            </p:extLst>
          </p:nvPr>
        </p:nvGraphicFramePr>
        <p:xfrm>
          <a:off x="1422401" y="145143"/>
          <a:ext cx="9419772" cy="627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9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</Words>
  <Application>Microsoft Office PowerPoint</Application>
  <PresentationFormat>와이드스크린</PresentationFormat>
  <Paragraphs>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김현이 개발했다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김택서</dc:creator>
  <cp:lastModifiedBy>김택서</cp:lastModifiedBy>
  <cp:revision>11</cp:revision>
  <dcterms:created xsi:type="dcterms:W3CDTF">2017-06-20T11:09:25Z</dcterms:created>
  <dcterms:modified xsi:type="dcterms:W3CDTF">2017-06-20T15:11:17Z</dcterms:modified>
</cp:coreProperties>
</file>