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7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E32A-1891-481C-8D9E-096F41968E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DD51-ED6D-4F26-ADD1-9154E4BCF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5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hdmovietrailers.eu/wp-content/uploads/2014/09/Django-Unchained-Movie-HD-201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34" y="84533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90278" y="-243408"/>
            <a:ext cx="10009112" cy="7776864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3512" y="116633"/>
            <a:ext cx="876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Django MTV model</a:t>
            </a:r>
            <a:b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</a:br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* </a:t>
            </a:r>
            <a:r>
              <a:rPr lang="ko-KR" altLang="en-US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이미지 출처 </a:t>
            </a:r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: www.thomaswhitton.com</a:t>
            </a:r>
          </a:p>
        </p:txBody>
      </p:sp>
      <p:pic>
        <p:nvPicPr>
          <p:cNvPr id="2052" name="Picture 4" descr="http://www.thomaswhitton.com/django-presentation/images/432038560_9f8b830dfe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54" y="1772816"/>
            <a:ext cx="9048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81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hdmovietrailers.eu/wp-content/uploads/2014/09/Django-Unchained-Movie-HD-201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34" y="84533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90278" y="-243408"/>
            <a:ext cx="10009112" cy="7776864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3511" y="116633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Django MTV model</a:t>
            </a:r>
            <a:b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</a:br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* </a:t>
            </a:r>
            <a:r>
              <a:rPr lang="ko-KR" altLang="en-US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이미지 출처 </a:t>
            </a:r>
            <a:r>
              <a: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: blog.hannal.com</a:t>
            </a:r>
            <a:r>
              <a:rPr lang="ko-KR" altLang="en-US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나눔고딕"/>
              </a:rPr>
              <a:t> </a:t>
            </a:r>
            <a:endParaRPr lang="en-US" altLang="ko-KR" sz="36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나눔고딕"/>
            </a:endParaRPr>
          </a:p>
        </p:txBody>
      </p:sp>
      <p:pic>
        <p:nvPicPr>
          <p:cNvPr id="2050" name="Picture 2" descr="http://blog.hannal.com/assets/uploads/2014/11/05-urls_and_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14610"/>
            <a:ext cx="61912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17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2017-08-17T03:06:44Z</dcterms:created>
  <dcterms:modified xsi:type="dcterms:W3CDTF">2017-08-17T03:07:08Z</dcterms:modified>
</cp:coreProperties>
</file>