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5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4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3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0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4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3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2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DEBD-5B3E-40CE-9801-6F7DCF1244F3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249B-6B7C-4203-AFEA-552E7F15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0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621" y="1463040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재료사는장면</a:t>
            </a:r>
            <a:endParaRPr lang="en-US" altLang="ko-KR" dirty="0" smtClean="0"/>
          </a:p>
          <a:p>
            <a:r>
              <a:rPr lang="ko-KR" altLang="en-US" dirty="0" smtClean="0"/>
              <a:t>요리</a:t>
            </a:r>
            <a:endParaRPr lang="en-US" altLang="ko-KR" dirty="0" smtClean="0"/>
          </a:p>
          <a:p>
            <a:r>
              <a:rPr lang="ko-KR" altLang="en-US" dirty="0" smtClean="0"/>
              <a:t>시식</a:t>
            </a:r>
            <a:endParaRPr lang="en-US" altLang="ko-KR" dirty="0" smtClean="0"/>
          </a:p>
          <a:p>
            <a:r>
              <a:rPr lang="ko-KR" altLang="en-US" dirty="0" err="1" smtClean="0"/>
              <a:t>비하인드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8212" y="165667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인트로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25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67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8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19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5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10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44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</Words>
  <Application>Microsoft Office PowerPoint</Application>
  <PresentationFormat>와이드스크린</PresentationFormat>
  <Paragraphs>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김택서</dc:creator>
  <cp:lastModifiedBy>김택서</cp:lastModifiedBy>
  <cp:revision>5</cp:revision>
  <dcterms:created xsi:type="dcterms:W3CDTF">2017-07-17T00:53:44Z</dcterms:created>
  <dcterms:modified xsi:type="dcterms:W3CDTF">2017-07-17T02:50:55Z</dcterms:modified>
</cp:coreProperties>
</file>