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embeddedFontLst>
    <p:embeddedFont>
      <p:font typeface="Nunito"/>
      <p:regular r:id="rId26"/>
      <p:bold r:id="rId27"/>
      <p:italic r:id="rId28"/>
      <p:boldItalic r:id="rId29"/>
    </p:embeddedFont>
    <p:embeddedFont>
      <p:font typeface="Poppins"/>
      <p:regular r:id="rId30"/>
      <p:bold r:id="rId31"/>
      <p:italic r:id="rId32"/>
      <p:boldItalic r:id="rId33"/>
    </p:embeddedFont>
    <p:embeddedFont>
      <p:font typeface="Poppins Light"/>
      <p:regular r:id="rId34"/>
      <p:bold r:id="rId35"/>
      <p:italic r:id="rId36"/>
      <p:boldItalic r:id="rId37"/>
    </p:embeddedFont>
    <p:embeddedFont>
      <p:font typeface="Poppins Medium"/>
      <p:regular r:id="rId38"/>
      <p:bold r:id="rId39"/>
      <p:italic r:id="rId40"/>
      <p:boldItalic r:id="rId41"/>
    </p:embeddedFont>
    <p:embeddedFont>
      <p:font typeface="Poppins SemiBold"/>
      <p:regular r:id="rId42"/>
      <p:bold r:id="rId43"/>
      <p:italic r:id="rId44"/>
      <p:boldItalic r:id="rId45"/>
    </p:embeddedFont>
    <p:embeddedFont>
      <p:font typeface="Poppins ExtraBold"/>
      <p:bold r:id="rId46"/>
      <p:boldItalic r:id="rId47"/>
    </p:embeddedFont>
    <p:embeddedFont>
      <p:font typeface="Nunito Light"/>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PoppinsMedium-italic.fntdata"/><Relationship Id="rId42" Type="http://schemas.openxmlformats.org/officeDocument/2006/relationships/font" Target="fonts/PoppinsSemiBold-regular.fntdata"/><Relationship Id="rId41" Type="http://schemas.openxmlformats.org/officeDocument/2006/relationships/font" Target="fonts/PoppinsMedium-boldItalic.fntdata"/><Relationship Id="rId44" Type="http://schemas.openxmlformats.org/officeDocument/2006/relationships/font" Target="fonts/PoppinsSemiBold-italic.fntdata"/><Relationship Id="rId43" Type="http://schemas.openxmlformats.org/officeDocument/2006/relationships/font" Target="fonts/PoppinsSemiBold-bold.fntdata"/><Relationship Id="rId46" Type="http://schemas.openxmlformats.org/officeDocument/2006/relationships/font" Target="fonts/PoppinsExtraBold-bold.fntdata"/><Relationship Id="rId45" Type="http://schemas.openxmlformats.org/officeDocument/2006/relationships/font" Target="fonts/PoppinsSemiBold-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NunitoLight-regular.fntdata"/><Relationship Id="rId47" Type="http://schemas.openxmlformats.org/officeDocument/2006/relationships/font" Target="fonts/PoppinsExtraBold-boldItalic.fntdata"/><Relationship Id="rId49" Type="http://schemas.openxmlformats.org/officeDocument/2006/relationships/font" Target="fonts/NunitoLight-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Poppins-bold.fntdata"/><Relationship Id="rId30" Type="http://schemas.openxmlformats.org/officeDocument/2006/relationships/font" Target="fonts/Poppins-regular.fntdata"/><Relationship Id="rId33" Type="http://schemas.openxmlformats.org/officeDocument/2006/relationships/font" Target="fonts/Poppins-boldItalic.fntdata"/><Relationship Id="rId32" Type="http://schemas.openxmlformats.org/officeDocument/2006/relationships/font" Target="fonts/Poppins-italic.fntdata"/><Relationship Id="rId35" Type="http://schemas.openxmlformats.org/officeDocument/2006/relationships/font" Target="fonts/PoppinsLight-bold.fntdata"/><Relationship Id="rId34" Type="http://schemas.openxmlformats.org/officeDocument/2006/relationships/font" Target="fonts/PoppinsLight-regular.fntdata"/><Relationship Id="rId37" Type="http://schemas.openxmlformats.org/officeDocument/2006/relationships/font" Target="fonts/PoppinsLight-boldItalic.fntdata"/><Relationship Id="rId36" Type="http://schemas.openxmlformats.org/officeDocument/2006/relationships/font" Target="fonts/PoppinsLight-italic.fntdata"/><Relationship Id="rId39" Type="http://schemas.openxmlformats.org/officeDocument/2006/relationships/font" Target="fonts/PoppinsMedium-bold.fntdata"/><Relationship Id="rId38" Type="http://schemas.openxmlformats.org/officeDocument/2006/relationships/font" Target="fonts/PoppinsMedium-regular.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font" Target="fonts/Nunito-regular.fntdata"/><Relationship Id="rId25" Type="http://schemas.openxmlformats.org/officeDocument/2006/relationships/slide" Target="slides/slide21.xml"/><Relationship Id="rId28" Type="http://schemas.openxmlformats.org/officeDocument/2006/relationships/font" Target="fonts/Nunito-italic.fntdata"/><Relationship Id="rId27" Type="http://schemas.openxmlformats.org/officeDocument/2006/relationships/font" Target="fonts/Nunito-bold.fntdata"/><Relationship Id="rId29" Type="http://schemas.openxmlformats.org/officeDocument/2006/relationships/font" Target="fonts/Nunito-boldItalic.fntdata"/><Relationship Id="rId51" Type="http://schemas.openxmlformats.org/officeDocument/2006/relationships/font" Target="fonts/NunitoLight-boldItalic.fntdata"/><Relationship Id="rId50" Type="http://schemas.openxmlformats.org/officeDocument/2006/relationships/font" Target="fonts/NunitoLight-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5fea0672d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5fea0672d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655b6e2ee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655b6e2ee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655b6e2ee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655b6e2ee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655b6e2eeb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655b6e2eeb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655b6e2eeb_4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655b6e2eeb_4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655b6e2ee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655b6e2ee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655b6e2ee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655b6e2eeb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655b6e2eeb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655b6e2eeb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65795a56c6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65795a56c6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655b6e2eeb_4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655b6e2eeb_4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g655f65e547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655f65e547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60359d4be3_0_7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60359d4be3_0_7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Google Shape;401;g6f93148c2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6f93148c2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g655f65e547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655f65e547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6f93148c2b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6f93148c2b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65795a56c6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65795a56c6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655b6e2eeb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655b6e2eeb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655b6e2eeb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655b6e2eeb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655b6e2eeb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655b6e2eeb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655b6e2eeb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655b6e2eeb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655b6e2eeb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655b6e2eeb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PENING TITLE">
  <p:cSld name="SECTION_HEADER_1">
    <p:spTree>
      <p:nvGrpSpPr>
        <p:cNvPr id="8" name="Shape 8"/>
        <p:cNvGrpSpPr/>
        <p:nvPr/>
      </p:nvGrpSpPr>
      <p:grpSpPr>
        <a:xfrm>
          <a:off x="0" y="0"/>
          <a:ext cx="0" cy="0"/>
          <a:chOff x="0" y="0"/>
          <a:chExt cx="0" cy="0"/>
        </a:xfrm>
      </p:grpSpPr>
      <p:sp>
        <p:nvSpPr>
          <p:cNvPr id="9" name="Google Shape;9;p2"/>
          <p:cNvSpPr txBox="1"/>
          <p:nvPr>
            <p:ph type="title"/>
          </p:nvPr>
        </p:nvSpPr>
        <p:spPr>
          <a:xfrm>
            <a:off x="4072675" y="2608050"/>
            <a:ext cx="3957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Font typeface="Poppins SemiBold"/>
              <a:buNone/>
              <a:defRPr sz="3000">
                <a:latin typeface="Poppins SemiBold"/>
                <a:ea typeface="Poppins SemiBold"/>
                <a:cs typeface="Poppins SemiBold"/>
                <a:sym typeface="Poppins SemiBold"/>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 name="Google Shape;10;p2"/>
          <p:cNvSpPr txBox="1"/>
          <p:nvPr>
            <p:ph idx="1" type="subTitle"/>
          </p:nvPr>
        </p:nvSpPr>
        <p:spPr>
          <a:xfrm>
            <a:off x="4525525" y="3353736"/>
            <a:ext cx="3051900" cy="7959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sz="1100"/>
            </a:lvl1pPr>
            <a:lvl2pPr lvl="1" algn="ctr">
              <a:spcBef>
                <a:spcPts val="1600"/>
              </a:spcBef>
              <a:spcAft>
                <a:spcPts val="0"/>
              </a:spcAft>
              <a:buNone/>
              <a:defRPr/>
            </a:lvl2pPr>
            <a:lvl3pPr lvl="2" algn="ctr">
              <a:spcBef>
                <a:spcPts val="1600"/>
              </a:spcBef>
              <a:spcAft>
                <a:spcPts val="0"/>
              </a:spcAft>
              <a:buNone/>
              <a:defRPr/>
            </a:lvl3pPr>
            <a:lvl4pPr lvl="3" algn="ctr">
              <a:spcBef>
                <a:spcPts val="1600"/>
              </a:spcBef>
              <a:spcAft>
                <a:spcPts val="0"/>
              </a:spcAft>
              <a:buNone/>
              <a:defRPr/>
            </a:lvl4pPr>
            <a:lvl5pPr lvl="4" algn="ctr">
              <a:spcBef>
                <a:spcPts val="1600"/>
              </a:spcBef>
              <a:spcAft>
                <a:spcPts val="0"/>
              </a:spcAft>
              <a:buNone/>
              <a:defRPr/>
            </a:lvl5pPr>
            <a:lvl6pPr lvl="5" algn="ctr">
              <a:spcBef>
                <a:spcPts val="1600"/>
              </a:spcBef>
              <a:spcAft>
                <a:spcPts val="0"/>
              </a:spcAft>
              <a:buNone/>
              <a:defRPr/>
            </a:lvl6pPr>
            <a:lvl7pPr lvl="6" algn="ctr">
              <a:spcBef>
                <a:spcPts val="1600"/>
              </a:spcBef>
              <a:spcAft>
                <a:spcPts val="0"/>
              </a:spcAft>
              <a:buNone/>
              <a:defRPr/>
            </a:lvl7pPr>
            <a:lvl8pPr lvl="7" algn="ctr">
              <a:spcBef>
                <a:spcPts val="1600"/>
              </a:spcBef>
              <a:spcAft>
                <a:spcPts val="0"/>
              </a:spcAft>
              <a:buNone/>
              <a:defRPr/>
            </a:lvl8pPr>
            <a:lvl9pPr lvl="8" algn="ctr">
              <a:spcBef>
                <a:spcPts val="1600"/>
              </a:spcBef>
              <a:spcAft>
                <a:spcPts val="1600"/>
              </a:spcAft>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BIG NUMBER">
  <p:cSld name="SECTION_HEADER_2_1_1_1_1_1">
    <p:spTree>
      <p:nvGrpSpPr>
        <p:cNvPr id="84" name="Shape 84"/>
        <p:cNvGrpSpPr/>
        <p:nvPr/>
      </p:nvGrpSpPr>
      <p:grpSpPr>
        <a:xfrm>
          <a:off x="0" y="0"/>
          <a:ext cx="0" cy="0"/>
          <a:chOff x="0" y="0"/>
          <a:chExt cx="0" cy="0"/>
        </a:xfrm>
      </p:grpSpPr>
      <p:sp>
        <p:nvSpPr>
          <p:cNvPr id="85" name="Google Shape;85;p11"/>
          <p:cNvSpPr/>
          <p:nvPr/>
        </p:nvSpPr>
        <p:spPr>
          <a:xfrm>
            <a:off x="0" y="307325"/>
            <a:ext cx="9144000" cy="199800"/>
          </a:xfrm>
          <a:prstGeom prst="rect">
            <a:avLst/>
          </a:prstGeom>
          <a:solidFill>
            <a:srgbClr val="D33B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1"/>
          <p:cNvSpPr txBox="1"/>
          <p:nvPr>
            <p:ph type="title"/>
          </p:nvPr>
        </p:nvSpPr>
        <p:spPr>
          <a:xfrm>
            <a:off x="311700" y="237545"/>
            <a:ext cx="8520600" cy="3273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1000"/>
              <a:buNone/>
              <a:defRPr sz="1000">
                <a:solidFill>
                  <a:srgbClr val="FFFFFF"/>
                </a:solidFill>
              </a:defRPr>
            </a:lvl1pPr>
            <a:lvl2pPr lvl="1" rtl="0" algn="ctr">
              <a:spcBef>
                <a:spcPts val="0"/>
              </a:spcBef>
              <a:spcAft>
                <a:spcPts val="0"/>
              </a:spcAft>
              <a:buClr>
                <a:srgbClr val="FFFFFF"/>
              </a:buClr>
              <a:buSzPts val="1000"/>
              <a:buNone/>
              <a:defRPr sz="1000">
                <a:solidFill>
                  <a:srgbClr val="FFFFFF"/>
                </a:solidFill>
              </a:defRPr>
            </a:lvl2pPr>
            <a:lvl3pPr lvl="2" rtl="0" algn="ctr">
              <a:spcBef>
                <a:spcPts val="0"/>
              </a:spcBef>
              <a:spcAft>
                <a:spcPts val="0"/>
              </a:spcAft>
              <a:buClr>
                <a:srgbClr val="FFFFFF"/>
              </a:buClr>
              <a:buSzPts val="1000"/>
              <a:buNone/>
              <a:defRPr sz="1000">
                <a:solidFill>
                  <a:srgbClr val="FFFFFF"/>
                </a:solidFill>
              </a:defRPr>
            </a:lvl3pPr>
            <a:lvl4pPr lvl="3" rtl="0" algn="ctr">
              <a:spcBef>
                <a:spcPts val="0"/>
              </a:spcBef>
              <a:spcAft>
                <a:spcPts val="0"/>
              </a:spcAft>
              <a:buClr>
                <a:srgbClr val="FFFFFF"/>
              </a:buClr>
              <a:buSzPts val="1000"/>
              <a:buNone/>
              <a:defRPr sz="1000">
                <a:solidFill>
                  <a:srgbClr val="FFFFFF"/>
                </a:solidFill>
              </a:defRPr>
            </a:lvl4pPr>
            <a:lvl5pPr lvl="4" rtl="0" algn="ctr">
              <a:spcBef>
                <a:spcPts val="0"/>
              </a:spcBef>
              <a:spcAft>
                <a:spcPts val="0"/>
              </a:spcAft>
              <a:buClr>
                <a:srgbClr val="FFFFFF"/>
              </a:buClr>
              <a:buSzPts val="1000"/>
              <a:buNone/>
              <a:defRPr sz="1000">
                <a:solidFill>
                  <a:srgbClr val="FFFFFF"/>
                </a:solidFill>
              </a:defRPr>
            </a:lvl5pPr>
            <a:lvl6pPr lvl="5" rtl="0" algn="ctr">
              <a:spcBef>
                <a:spcPts val="0"/>
              </a:spcBef>
              <a:spcAft>
                <a:spcPts val="0"/>
              </a:spcAft>
              <a:buClr>
                <a:srgbClr val="FFFFFF"/>
              </a:buClr>
              <a:buSzPts val="1000"/>
              <a:buNone/>
              <a:defRPr sz="1000">
                <a:solidFill>
                  <a:srgbClr val="FFFFFF"/>
                </a:solidFill>
              </a:defRPr>
            </a:lvl6pPr>
            <a:lvl7pPr lvl="6" rtl="0" algn="ctr">
              <a:spcBef>
                <a:spcPts val="0"/>
              </a:spcBef>
              <a:spcAft>
                <a:spcPts val="0"/>
              </a:spcAft>
              <a:buClr>
                <a:srgbClr val="FFFFFF"/>
              </a:buClr>
              <a:buSzPts val="1000"/>
              <a:buNone/>
              <a:defRPr sz="1000">
                <a:solidFill>
                  <a:srgbClr val="FFFFFF"/>
                </a:solidFill>
              </a:defRPr>
            </a:lvl7pPr>
            <a:lvl8pPr lvl="7" rtl="0" algn="ctr">
              <a:spcBef>
                <a:spcPts val="0"/>
              </a:spcBef>
              <a:spcAft>
                <a:spcPts val="0"/>
              </a:spcAft>
              <a:buClr>
                <a:srgbClr val="FFFFFF"/>
              </a:buClr>
              <a:buSzPts val="1000"/>
              <a:buNone/>
              <a:defRPr sz="1000">
                <a:solidFill>
                  <a:srgbClr val="FFFFFF"/>
                </a:solidFill>
              </a:defRPr>
            </a:lvl8pPr>
            <a:lvl9pPr lvl="8" rtl="0" algn="ctr">
              <a:spcBef>
                <a:spcPts val="0"/>
              </a:spcBef>
              <a:spcAft>
                <a:spcPts val="0"/>
              </a:spcAft>
              <a:buClr>
                <a:srgbClr val="FFFFFF"/>
              </a:buClr>
              <a:buSzPts val="1000"/>
              <a:buNone/>
              <a:defRPr sz="1000">
                <a:solidFill>
                  <a:srgbClr val="FFFFFF"/>
                </a:solidFill>
              </a:defRPr>
            </a:lvl9pPr>
          </a:lstStyle>
          <a:p/>
        </p:txBody>
      </p:sp>
      <p:sp>
        <p:nvSpPr>
          <p:cNvPr id="87" name="Google Shape;87;p11"/>
          <p:cNvSpPr txBox="1"/>
          <p:nvPr>
            <p:ph hasCustomPrompt="1" idx="2" type="title"/>
          </p:nvPr>
        </p:nvSpPr>
        <p:spPr>
          <a:xfrm>
            <a:off x="3375750" y="2209200"/>
            <a:ext cx="2392500" cy="666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D33B3B"/>
              </a:buClr>
              <a:buSzPts val="7200"/>
              <a:buNone/>
              <a:defRPr sz="7200">
                <a:solidFill>
                  <a:srgbClr val="D33B3B"/>
                </a:solidFill>
              </a:defRPr>
            </a:lvl1pPr>
            <a:lvl2pPr lvl="1" rtl="0" algn="ctr">
              <a:spcBef>
                <a:spcPts val="0"/>
              </a:spcBef>
              <a:spcAft>
                <a:spcPts val="0"/>
              </a:spcAft>
              <a:buClr>
                <a:srgbClr val="D33B3B"/>
              </a:buClr>
              <a:buSzPts val="6000"/>
              <a:buNone/>
              <a:defRPr sz="6000">
                <a:solidFill>
                  <a:srgbClr val="D33B3B"/>
                </a:solidFill>
              </a:defRPr>
            </a:lvl2pPr>
            <a:lvl3pPr lvl="2" rtl="0" algn="ctr">
              <a:spcBef>
                <a:spcPts val="0"/>
              </a:spcBef>
              <a:spcAft>
                <a:spcPts val="0"/>
              </a:spcAft>
              <a:buClr>
                <a:srgbClr val="D33B3B"/>
              </a:buClr>
              <a:buSzPts val="6000"/>
              <a:buNone/>
              <a:defRPr sz="6000">
                <a:solidFill>
                  <a:srgbClr val="D33B3B"/>
                </a:solidFill>
              </a:defRPr>
            </a:lvl3pPr>
            <a:lvl4pPr lvl="3" rtl="0" algn="ctr">
              <a:spcBef>
                <a:spcPts val="0"/>
              </a:spcBef>
              <a:spcAft>
                <a:spcPts val="0"/>
              </a:spcAft>
              <a:buClr>
                <a:srgbClr val="D33B3B"/>
              </a:buClr>
              <a:buSzPts val="6000"/>
              <a:buNone/>
              <a:defRPr sz="6000">
                <a:solidFill>
                  <a:srgbClr val="D33B3B"/>
                </a:solidFill>
              </a:defRPr>
            </a:lvl4pPr>
            <a:lvl5pPr lvl="4" rtl="0" algn="ctr">
              <a:spcBef>
                <a:spcPts val="0"/>
              </a:spcBef>
              <a:spcAft>
                <a:spcPts val="0"/>
              </a:spcAft>
              <a:buClr>
                <a:srgbClr val="D33B3B"/>
              </a:buClr>
              <a:buSzPts val="6000"/>
              <a:buNone/>
              <a:defRPr sz="6000">
                <a:solidFill>
                  <a:srgbClr val="D33B3B"/>
                </a:solidFill>
              </a:defRPr>
            </a:lvl5pPr>
            <a:lvl6pPr lvl="5" rtl="0" algn="ctr">
              <a:spcBef>
                <a:spcPts val="0"/>
              </a:spcBef>
              <a:spcAft>
                <a:spcPts val="0"/>
              </a:spcAft>
              <a:buClr>
                <a:srgbClr val="D33B3B"/>
              </a:buClr>
              <a:buSzPts val="6000"/>
              <a:buNone/>
              <a:defRPr sz="6000">
                <a:solidFill>
                  <a:srgbClr val="D33B3B"/>
                </a:solidFill>
              </a:defRPr>
            </a:lvl6pPr>
            <a:lvl7pPr lvl="6" rtl="0" algn="ctr">
              <a:spcBef>
                <a:spcPts val="0"/>
              </a:spcBef>
              <a:spcAft>
                <a:spcPts val="0"/>
              </a:spcAft>
              <a:buClr>
                <a:srgbClr val="D33B3B"/>
              </a:buClr>
              <a:buSzPts val="6000"/>
              <a:buNone/>
              <a:defRPr sz="6000">
                <a:solidFill>
                  <a:srgbClr val="D33B3B"/>
                </a:solidFill>
              </a:defRPr>
            </a:lvl7pPr>
            <a:lvl8pPr lvl="7" rtl="0" algn="ctr">
              <a:spcBef>
                <a:spcPts val="0"/>
              </a:spcBef>
              <a:spcAft>
                <a:spcPts val="0"/>
              </a:spcAft>
              <a:buClr>
                <a:srgbClr val="D33B3B"/>
              </a:buClr>
              <a:buSzPts val="6000"/>
              <a:buNone/>
              <a:defRPr sz="6000">
                <a:solidFill>
                  <a:srgbClr val="D33B3B"/>
                </a:solidFill>
              </a:defRPr>
            </a:lvl8pPr>
            <a:lvl9pPr lvl="8" rtl="0" algn="ctr">
              <a:spcBef>
                <a:spcPts val="0"/>
              </a:spcBef>
              <a:spcAft>
                <a:spcPts val="0"/>
              </a:spcAft>
              <a:buClr>
                <a:srgbClr val="D33B3B"/>
              </a:buClr>
              <a:buSzPts val="6000"/>
              <a:buNone/>
              <a:defRPr sz="6000">
                <a:solidFill>
                  <a:srgbClr val="D33B3B"/>
                </a:solidFill>
              </a:defRPr>
            </a:lvl9pPr>
          </a:lstStyle>
          <a:p>
            <a:r>
              <a:t>xx%</a:t>
            </a:r>
          </a:p>
        </p:txBody>
      </p:sp>
      <p:sp>
        <p:nvSpPr>
          <p:cNvPr id="88" name="Google Shape;88;p11"/>
          <p:cNvSpPr txBox="1"/>
          <p:nvPr>
            <p:ph idx="3" type="title"/>
          </p:nvPr>
        </p:nvSpPr>
        <p:spPr>
          <a:xfrm>
            <a:off x="3750000" y="2923026"/>
            <a:ext cx="1644000" cy="449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000"/>
              <a:buFont typeface="Poppins SemiBold"/>
              <a:buNone/>
              <a:defRPr sz="1000">
                <a:latin typeface="Poppins SemiBold"/>
                <a:ea typeface="Poppins SemiBold"/>
                <a:cs typeface="Poppins SemiBold"/>
                <a:sym typeface="Poppins SemiBold"/>
              </a:defRPr>
            </a:lvl1pPr>
            <a:lvl2pPr lvl="1" rtl="0" algn="ctr">
              <a:spcBef>
                <a:spcPts val="0"/>
              </a:spcBef>
              <a:spcAft>
                <a:spcPts val="0"/>
              </a:spcAft>
              <a:buSzPts val="1100"/>
              <a:buNone/>
              <a:defRPr sz="1100"/>
            </a:lvl2pPr>
            <a:lvl3pPr lvl="2" rtl="0" algn="ctr">
              <a:spcBef>
                <a:spcPts val="0"/>
              </a:spcBef>
              <a:spcAft>
                <a:spcPts val="0"/>
              </a:spcAft>
              <a:buSzPts val="1100"/>
              <a:buNone/>
              <a:defRPr sz="1100"/>
            </a:lvl3pPr>
            <a:lvl4pPr lvl="3" rtl="0" algn="ctr">
              <a:spcBef>
                <a:spcPts val="0"/>
              </a:spcBef>
              <a:spcAft>
                <a:spcPts val="0"/>
              </a:spcAft>
              <a:buSzPts val="1100"/>
              <a:buNone/>
              <a:defRPr sz="1100"/>
            </a:lvl4pPr>
            <a:lvl5pPr lvl="4" rtl="0" algn="ctr">
              <a:spcBef>
                <a:spcPts val="0"/>
              </a:spcBef>
              <a:spcAft>
                <a:spcPts val="0"/>
              </a:spcAft>
              <a:buSzPts val="1100"/>
              <a:buNone/>
              <a:defRPr sz="1100"/>
            </a:lvl5pPr>
            <a:lvl6pPr lvl="5" rtl="0" algn="ctr">
              <a:spcBef>
                <a:spcPts val="0"/>
              </a:spcBef>
              <a:spcAft>
                <a:spcPts val="0"/>
              </a:spcAft>
              <a:buSzPts val="1100"/>
              <a:buNone/>
              <a:defRPr sz="1100"/>
            </a:lvl6pPr>
            <a:lvl7pPr lvl="6" rtl="0" algn="ctr">
              <a:spcBef>
                <a:spcPts val="0"/>
              </a:spcBef>
              <a:spcAft>
                <a:spcPts val="0"/>
              </a:spcAft>
              <a:buSzPts val="1100"/>
              <a:buNone/>
              <a:defRPr sz="1100"/>
            </a:lvl7pPr>
            <a:lvl8pPr lvl="7" rtl="0" algn="ctr">
              <a:spcBef>
                <a:spcPts val="0"/>
              </a:spcBef>
              <a:spcAft>
                <a:spcPts val="0"/>
              </a:spcAft>
              <a:buSzPts val="1100"/>
              <a:buNone/>
              <a:defRPr sz="1100"/>
            </a:lvl8pPr>
            <a:lvl9pPr lvl="8" rtl="0" algn="ctr">
              <a:spcBef>
                <a:spcPts val="0"/>
              </a:spcBef>
              <a:spcAft>
                <a:spcPts val="0"/>
              </a:spcAft>
              <a:buSzPts val="1100"/>
              <a:buNone/>
              <a:defRPr sz="1100"/>
            </a:lvl9pPr>
          </a:lstStyle>
          <a:p/>
        </p:txBody>
      </p:sp>
      <p:sp>
        <p:nvSpPr>
          <p:cNvPr id="89" name="Google Shape;89;p11"/>
          <p:cNvSpPr txBox="1"/>
          <p:nvPr>
            <p:ph hasCustomPrompt="1" idx="4" type="title"/>
          </p:nvPr>
        </p:nvSpPr>
        <p:spPr>
          <a:xfrm>
            <a:off x="6236150" y="2547900"/>
            <a:ext cx="2392500" cy="327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D33B3B"/>
              </a:buClr>
              <a:buSzPts val="3600"/>
              <a:buNone/>
              <a:defRPr sz="3600">
                <a:solidFill>
                  <a:srgbClr val="D33B3B"/>
                </a:solidFill>
              </a:defRPr>
            </a:lvl1pPr>
            <a:lvl2pPr lvl="1" rtl="0" algn="ctr">
              <a:spcBef>
                <a:spcPts val="0"/>
              </a:spcBef>
              <a:spcAft>
                <a:spcPts val="0"/>
              </a:spcAft>
              <a:buClr>
                <a:srgbClr val="D33B3B"/>
              </a:buClr>
              <a:buSzPts val="6000"/>
              <a:buNone/>
              <a:defRPr sz="6000">
                <a:solidFill>
                  <a:srgbClr val="D33B3B"/>
                </a:solidFill>
              </a:defRPr>
            </a:lvl2pPr>
            <a:lvl3pPr lvl="2" rtl="0" algn="ctr">
              <a:spcBef>
                <a:spcPts val="0"/>
              </a:spcBef>
              <a:spcAft>
                <a:spcPts val="0"/>
              </a:spcAft>
              <a:buClr>
                <a:srgbClr val="D33B3B"/>
              </a:buClr>
              <a:buSzPts val="6000"/>
              <a:buNone/>
              <a:defRPr sz="6000">
                <a:solidFill>
                  <a:srgbClr val="D33B3B"/>
                </a:solidFill>
              </a:defRPr>
            </a:lvl3pPr>
            <a:lvl4pPr lvl="3" rtl="0" algn="ctr">
              <a:spcBef>
                <a:spcPts val="0"/>
              </a:spcBef>
              <a:spcAft>
                <a:spcPts val="0"/>
              </a:spcAft>
              <a:buClr>
                <a:srgbClr val="D33B3B"/>
              </a:buClr>
              <a:buSzPts val="6000"/>
              <a:buNone/>
              <a:defRPr sz="6000">
                <a:solidFill>
                  <a:srgbClr val="D33B3B"/>
                </a:solidFill>
              </a:defRPr>
            </a:lvl4pPr>
            <a:lvl5pPr lvl="4" rtl="0" algn="ctr">
              <a:spcBef>
                <a:spcPts val="0"/>
              </a:spcBef>
              <a:spcAft>
                <a:spcPts val="0"/>
              </a:spcAft>
              <a:buClr>
                <a:srgbClr val="D33B3B"/>
              </a:buClr>
              <a:buSzPts val="6000"/>
              <a:buNone/>
              <a:defRPr sz="6000">
                <a:solidFill>
                  <a:srgbClr val="D33B3B"/>
                </a:solidFill>
              </a:defRPr>
            </a:lvl5pPr>
            <a:lvl6pPr lvl="5" rtl="0" algn="ctr">
              <a:spcBef>
                <a:spcPts val="0"/>
              </a:spcBef>
              <a:spcAft>
                <a:spcPts val="0"/>
              </a:spcAft>
              <a:buClr>
                <a:srgbClr val="D33B3B"/>
              </a:buClr>
              <a:buSzPts val="6000"/>
              <a:buNone/>
              <a:defRPr sz="6000">
                <a:solidFill>
                  <a:srgbClr val="D33B3B"/>
                </a:solidFill>
              </a:defRPr>
            </a:lvl6pPr>
            <a:lvl7pPr lvl="6" rtl="0" algn="ctr">
              <a:spcBef>
                <a:spcPts val="0"/>
              </a:spcBef>
              <a:spcAft>
                <a:spcPts val="0"/>
              </a:spcAft>
              <a:buClr>
                <a:srgbClr val="D33B3B"/>
              </a:buClr>
              <a:buSzPts val="6000"/>
              <a:buNone/>
              <a:defRPr sz="6000">
                <a:solidFill>
                  <a:srgbClr val="D33B3B"/>
                </a:solidFill>
              </a:defRPr>
            </a:lvl7pPr>
            <a:lvl8pPr lvl="7" rtl="0" algn="ctr">
              <a:spcBef>
                <a:spcPts val="0"/>
              </a:spcBef>
              <a:spcAft>
                <a:spcPts val="0"/>
              </a:spcAft>
              <a:buClr>
                <a:srgbClr val="D33B3B"/>
              </a:buClr>
              <a:buSzPts val="6000"/>
              <a:buNone/>
              <a:defRPr sz="6000">
                <a:solidFill>
                  <a:srgbClr val="D33B3B"/>
                </a:solidFill>
              </a:defRPr>
            </a:lvl8pPr>
            <a:lvl9pPr lvl="8" rtl="0" algn="ctr">
              <a:spcBef>
                <a:spcPts val="0"/>
              </a:spcBef>
              <a:spcAft>
                <a:spcPts val="0"/>
              </a:spcAft>
              <a:buClr>
                <a:srgbClr val="D33B3B"/>
              </a:buClr>
              <a:buSzPts val="6000"/>
              <a:buNone/>
              <a:defRPr sz="6000">
                <a:solidFill>
                  <a:srgbClr val="D33B3B"/>
                </a:solidFill>
              </a:defRPr>
            </a:lvl9pPr>
          </a:lstStyle>
          <a:p>
            <a:r>
              <a:t>xx%</a:t>
            </a:r>
          </a:p>
        </p:txBody>
      </p:sp>
      <p:sp>
        <p:nvSpPr>
          <p:cNvPr id="90" name="Google Shape;90;p11"/>
          <p:cNvSpPr txBox="1"/>
          <p:nvPr>
            <p:ph idx="5" type="title"/>
          </p:nvPr>
        </p:nvSpPr>
        <p:spPr>
          <a:xfrm>
            <a:off x="6610400" y="2923026"/>
            <a:ext cx="1644000" cy="449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000"/>
              <a:buFont typeface="Poppins SemiBold"/>
              <a:buNone/>
              <a:defRPr sz="1000">
                <a:latin typeface="Poppins SemiBold"/>
                <a:ea typeface="Poppins SemiBold"/>
                <a:cs typeface="Poppins SemiBold"/>
                <a:sym typeface="Poppins SemiBold"/>
              </a:defRPr>
            </a:lvl1pPr>
            <a:lvl2pPr lvl="1" rtl="0" algn="ctr">
              <a:spcBef>
                <a:spcPts val="0"/>
              </a:spcBef>
              <a:spcAft>
                <a:spcPts val="0"/>
              </a:spcAft>
              <a:buSzPts val="1100"/>
              <a:buNone/>
              <a:defRPr sz="1100"/>
            </a:lvl2pPr>
            <a:lvl3pPr lvl="2" rtl="0" algn="ctr">
              <a:spcBef>
                <a:spcPts val="0"/>
              </a:spcBef>
              <a:spcAft>
                <a:spcPts val="0"/>
              </a:spcAft>
              <a:buSzPts val="1100"/>
              <a:buNone/>
              <a:defRPr sz="1100"/>
            </a:lvl3pPr>
            <a:lvl4pPr lvl="3" rtl="0" algn="ctr">
              <a:spcBef>
                <a:spcPts val="0"/>
              </a:spcBef>
              <a:spcAft>
                <a:spcPts val="0"/>
              </a:spcAft>
              <a:buSzPts val="1100"/>
              <a:buNone/>
              <a:defRPr sz="1100"/>
            </a:lvl4pPr>
            <a:lvl5pPr lvl="4" rtl="0" algn="ctr">
              <a:spcBef>
                <a:spcPts val="0"/>
              </a:spcBef>
              <a:spcAft>
                <a:spcPts val="0"/>
              </a:spcAft>
              <a:buSzPts val="1100"/>
              <a:buNone/>
              <a:defRPr sz="1100"/>
            </a:lvl5pPr>
            <a:lvl6pPr lvl="5" rtl="0" algn="ctr">
              <a:spcBef>
                <a:spcPts val="0"/>
              </a:spcBef>
              <a:spcAft>
                <a:spcPts val="0"/>
              </a:spcAft>
              <a:buSzPts val="1100"/>
              <a:buNone/>
              <a:defRPr sz="1100"/>
            </a:lvl6pPr>
            <a:lvl7pPr lvl="6" rtl="0" algn="ctr">
              <a:spcBef>
                <a:spcPts val="0"/>
              </a:spcBef>
              <a:spcAft>
                <a:spcPts val="0"/>
              </a:spcAft>
              <a:buSzPts val="1100"/>
              <a:buNone/>
              <a:defRPr sz="1100"/>
            </a:lvl7pPr>
            <a:lvl8pPr lvl="7" rtl="0" algn="ctr">
              <a:spcBef>
                <a:spcPts val="0"/>
              </a:spcBef>
              <a:spcAft>
                <a:spcPts val="0"/>
              </a:spcAft>
              <a:buSzPts val="1100"/>
              <a:buNone/>
              <a:defRPr sz="1100"/>
            </a:lvl8pPr>
            <a:lvl9pPr lvl="8" rtl="0" algn="ctr">
              <a:spcBef>
                <a:spcPts val="0"/>
              </a:spcBef>
              <a:spcAft>
                <a:spcPts val="0"/>
              </a:spcAft>
              <a:buSzPts val="1100"/>
              <a:buNone/>
              <a:defRPr sz="1100"/>
            </a:lvl9pPr>
          </a:lstStyle>
          <a:p/>
        </p:txBody>
      </p:sp>
      <p:sp>
        <p:nvSpPr>
          <p:cNvPr id="91" name="Google Shape;91;p11"/>
          <p:cNvSpPr txBox="1"/>
          <p:nvPr>
            <p:ph hasCustomPrompt="1" idx="6" type="title"/>
          </p:nvPr>
        </p:nvSpPr>
        <p:spPr>
          <a:xfrm>
            <a:off x="515350" y="2547900"/>
            <a:ext cx="2392500" cy="327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D33B3B"/>
              </a:buClr>
              <a:buSzPts val="3600"/>
              <a:buNone/>
              <a:defRPr sz="3600">
                <a:solidFill>
                  <a:srgbClr val="D33B3B"/>
                </a:solidFill>
              </a:defRPr>
            </a:lvl1pPr>
            <a:lvl2pPr lvl="1" rtl="0" algn="ctr">
              <a:spcBef>
                <a:spcPts val="0"/>
              </a:spcBef>
              <a:spcAft>
                <a:spcPts val="0"/>
              </a:spcAft>
              <a:buClr>
                <a:srgbClr val="D33B3B"/>
              </a:buClr>
              <a:buSzPts val="6000"/>
              <a:buNone/>
              <a:defRPr sz="6000">
                <a:solidFill>
                  <a:srgbClr val="D33B3B"/>
                </a:solidFill>
              </a:defRPr>
            </a:lvl2pPr>
            <a:lvl3pPr lvl="2" rtl="0" algn="ctr">
              <a:spcBef>
                <a:spcPts val="0"/>
              </a:spcBef>
              <a:spcAft>
                <a:spcPts val="0"/>
              </a:spcAft>
              <a:buClr>
                <a:srgbClr val="D33B3B"/>
              </a:buClr>
              <a:buSzPts val="6000"/>
              <a:buNone/>
              <a:defRPr sz="6000">
                <a:solidFill>
                  <a:srgbClr val="D33B3B"/>
                </a:solidFill>
              </a:defRPr>
            </a:lvl3pPr>
            <a:lvl4pPr lvl="3" rtl="0" algn="ctr">
              <a:spcBef>
                <a:spcPts val="0"/>
              </a:spcBef>
              <a:spcAft>
                <a:spcPts val="0"/>
              </a:spcAft>
              <a:buClr>
                <a:srgbClr val="D33B3B"/>
              </a:buClr>
              <a:buSzPts val="6000"/>
              <a:buNone/>
              <a:defRPr sz="6000">
                <a:solidFill>
                  <a:srgbClr val="D33B3B"/>
                </a:solidFill>
              </a:defRPr>
            </a:lvl4pPr>
            <a:lvl5pPr lvl="4" rtl="0" algn="ctr">
              <a:spcBef>
                <a:spcPts val="0"/>
              </a:spcBef>
              <a:spcAft>
                <a:spcPts val="0"/>
              </a:spcAft>
              <a:buClr>
                <a:srgbClr val="D33B3B"/>
              </a:buClr>
              <a:buSzPts val="6000"/>
              <a:buNone/>
              <a:defRPr sz="6000">
                <a:solidFill>
                  <a:srgbClr val="D33B3B"/>
                </a:solidFill>
              </a:defRPr>
            </a:lvl5pPr>
            <a:lvl6pPr lvl="5" rtl="0" algn="ctr">
              <a:spcBef>
                <a:spcPts val="0"/>
              </a:spcBef>
              <a:spcAft>
                <a:spcPts val="0"/>
              </a:spcAft>
              <a:buClr>
                <a:srgbClr val="D33B3B"/>
              </a:buClr>
              <a:buSzPts val="6000"/>
              <a:buNone/>
              <a:defRPr sz="6000">
                <a:solidFill>
                  <a:srgbClr val="D33B3B"/>
                </a:solidFill>
              </a:defRPr>
            </a:lvl6pPr>
            <a:lvl7pPr lvl="6" rtl="0" algn="ctr">
              <a:spcBef>
                <a:spcPts val="0"/>
              </a:spcBef>
              <a:spcAft>
                <a:spcPts val="0"/>
              </a:spcAft>
              <a:buClr>
                <a:srgbClr val="D33B3B"/>
              </a:buClr>
              <a:buSzPts val="6000"/>
              <a:buNone/>
              <a:defRPr sz="6000">
                <a:solidFill>
                  <a:srgbClr val="D33B3B"/>
                </a:solidFill>
              </a:defRPr>
            </a:lvl7pPr>
            <a:lvl8pPr lvl="7" rtl="0" algn="ctr">
              <a:spcBef>
                <a:spcPts val="0"/>
              </a:spcBef>
              <a:spcAft>
                <a:spcPts val="0"/>
              </a:spcAft>
              <a:buClr>
                <a:srgbClr val="D33B3B"/>
              </a:buClr>
              <a:buSzPts val="6000"/>
              <a:buNone/>
              <a:defRPr sz="6000">
                <a:solidFill>
                  <a:srgbClr val="D33B3B"/>
                </a:solidFill>
              </a:defRPr>
            </a:lvl8pPr>
            <a:lvl9pPr lvl="8" rtl="0" algn="ctr">
              <a:spcBef>
                <a:spcPts val="0"/>
              </a:spcBef>
              <a:spcAft>
                <a:spcPts val="0"/>
              </a:spcAft>
              <a:buClr>
                <a:srgbClr val="D33B3B"/>
              </a:buClr>
              <a:buSzPts val="6000"/>
              <a:buNone/>
              <a:defRPr sz="6000">
                <a:solidFill>
                  <a:srgbClr val="D33B3B"/>
                </a:solidFill>
              </a:defRPr>
            </a:lvl9pPr>
          </a:lstStyle>
          <a:p>
            <a:r>
              <a:t>xx%</a:t>
            </a:r>
          </a:p>
        </p:txBody>
      </p:sp>
      <p:sp>
        <p:nvSpPr>
          <p:cNvPr id="92" name="Google Shape;92;p11"/>
          <p:cNvSpPr txBox="1"/>
          <p:nvPr>
            <p:ph idx="7" type="title"/>
          </p:nvPr>
        </p:nvSpPr>
        <p:spPr>
          <a:xfrm>
            <a:off x="889600" y="2923026"/>
            <a:ext cx="1644000" cy="449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000"/>
              <a:buFont typeface="Poppins SemiBold"/>
              <a:buNone/>
              <a:defRPr sz="1000">
                <a:latin typeface="Poppins SemiBold"/>
                <a:ea typeface="Poppins SemiBold"/>
                <a:cs typeface="Poppins SemiBold"/>
                <a:sym typeface="Poppins SemiBold"/>
              </a:defRPr>
            </a:lvl1pPr>
            <a:lvl2pPr lvl="1" rtl="0" algn="ctr">
              <a:spcBef>
                <a:spcPts val="0"/>
              </a:spcBef>
              <a:spcAft>
                <a:spcPts val="0"/>
              </a:spcAft>
              <a:buSzPts val="1100"/>
              <a:buNone/>
              <a:defRPr sz="1100"/>
            </a:lvl2pPr>
            <a:lvl3pPr lvl="2" rtl="0" algn="ctr">
              <a:spcBef>
                <a:spcPts val="0"/>
              </a:spcBef>
              <a:spcAft>
                <a:spcPts val="0"/>
              </a:spcAft>
              <a:buSzPts val="1100"/>
              <a:buNone/>
              <a:defRPr sz="1100"/>
            </a:lvl3pPr>
            <a:lvl4pPr lvl="3" rtl="0" algn="ctr">
              <a:spcBef>
                <a:spcPts val="0"/>
              </a:spcBef>
              <a:spcAft>
                <a:spcPts val="0"/>
              </a:spcAft>
              <a:buSzPts val="1100"/>
              <a:buNone/>
              <a:defRPr sz="1100"/>
            </a:lvl4pPr>
            <a:lvl5pPr lvl="4" rtl="0" algn="ctr">
              <a:spcBef>
                <a:spcPts val="0"/>
              </a:spcBef>
              <a:spcAft>
                <a:spcPts val="0"/>
              </a:spcAft>
              <a:buSzPts val="1100"/>
              <a:buNone/>
              <a:defRPr sz="1100"/>
            </a:lvl5pPr>
            <a:lvl6pPr lvl="5" rtl="0" algn="ctr">
              <a:spcBef>
                <a:spcPts val="0"/>
              </a:spcBef>
              <a:spcAft>
                <a:spcPts val="0"/>
              </a:spcAft>
              <a:buSzPts val="1100"/>
              <a:buNone/>
              <a:defRPr sz="1100"/>
            </a:lvl6pPr>
            <a:lvl7pPr lvl="6" rtl="0" algn="ctr">
              <a:spcBef>
                <a:spcPts val="0"/>
              </a:spcBef>
              <a:spcAft>
                <a:spcPts val="0"/>
              </a:spcAft>
              <a:buSzPts val="1100"/>
              <a:buNone/>
              <a:defRPr sz="1100"/>
            </a:lvl7pPr>
            <a:lvl8pPr lvl="7" rtl="0" algn="ctr">
              <a:spcBef>
                <a:spcPts val="0"/>
              </a:spcBef>
              <a:spcAft>
                <a:spcPts val="0"/>
              </a:spcAft>
              <a:buSzPts val="1100"/>
              <a:buNone/>
              <a:defRPr sz="1100"/>
            </a:lvl8pPr>
            <a:lvl9pPr lvl="8" rtl="0" algn="ctr">
              <a:spcBef>
                <a:spcPts val="0"/>
              </a:spcBef>
              <a:spcAft>
                <a:spcPts val="0"/>
              </a:spcAft>
              <a:buSzPts val="1100"/>
              <a:buNone/>
              <a:defRPr sz="11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EXT 2">
  <p:cSld name="SECTION_HEADER_3">
    <p:spTree>
      <p:nvGrpSpPr>
        <p:cNvPr id="93" name="Shape 93"/>
        <p:cNvGrpSpPr/>
        <p:nvPr/>
      </p:nvGrpSpPr>
      <p:grpSpPr>
        <a:xfrm>
          <a:off x="0" y="0"/>
          <a:ext cx="0" cy="0"/>
          <a:chOff x="0" y="0"/>
          <a:chExt cx="0" cy="0"/>
        </a:xfrm>
      </p:grpSpPr>
      <p:sp>
        <p:nvSpPr>
          <p:cNvPr id="94" name="Google Shape;94;p12"/>
          <p:cNvSpPr/>
          <p:nvPr/>
        </p:nvSpPr>
        <p:spPr>
          <a:xfrm>
            <a:off x="0" y="307325"/>
            <a:ext cx="9144000" cy="199800"/>
          </a:xfrm>
          <a:prstGeom prst="rect">
            <a:avLst/>
          </a:prstGeom>
          <a:solidFill>
            <a:srgbClr val="D33B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2"/>
          <p:cNvSpPr txBox="1"/>
          <p:nvPr>
            <p:ph type="title"/>
          </p:nvPr>
        </p:nvSpPr>
        <p:spPr>
          <a:xfrm>
            <a:off x="311700" y="237545"/>
            <a:ext cx="8520600" cy="3273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1000"/>
              <a:buNone/>
              <a:defRPr sz="1000">
                <a:solidFill>
                  <a:srgbClr val="FFFFFF"/>
                </a:solidFill>
              </a:defRPr>
            </a:lvl1pPr>
            <a:lvl2pPr lvl="1" rtl="0" algn="ctr">
              <a:spcBef>
                <a:spcPts val="0"/>
              </a:spcBef>
              <a:spcAft>
                <a:spcPts val="0"/>
              </a:spcAft>
              <a:buClr>
                <a:srgbClr val="FFFFFF"/>
              </a:buClr>
              <a:buSzPts val="1000"/>
              <a:buNone/>
              <a:defRPr sz="1000">
                <a:solidFill>
                  <a:srgbClr val="FFFFFF"/>
                </a:solidFill>
              </a:defRPr>
            </a:lvl2pPr>
            <a:lvl3pPr lvl="2" rtl="0" algn="ctr">
              <a:spcBef>
                <a:spcPts val="0"/>
              </a:spcBef>
              <a:spcAft>
                <a:spcPts val="0"/>
              </a:spcAft>
              <a:buClr>
                <a:srgbClr val="FFFFFF"/>
              </a:buClr>
              <a:buSzPts val="1000"/>
              <a:buNone/>
              <a:defRPr sz="1000">
                <a:solidFill>
                  <a:srgbClr val="FFFFFF"/>
                </a:solidFill>
              </a:defRPr>
            </a:lvl3pPr>
            <a:lvl4pPr lvl="3" rtl="0" algn="ctr">
              <a:spcBef>
                <a:spcPts val="0"/>
              </a:spcBef>
              <a:spcAft>
                <a:spcPts val="0"/>
              </a:spcAft>
              <a:buClr>
                <a:srgbClr val="FFFFFF"/>
              </a:buClr>
              <a:buSzPts val="1000"/>
              <a:buNone/>
              <a:defRPr sz="1000">
                <a:solidFill>
                  <a:srgbClr val="FFFFFF"/>
                </a:solidFill>
              </a:defRPr>
            </a:lvl4pPr>
            <a:lvl5pPr lvl="4" rtl="0" algn="ctr">
              <a:spcBef>
                <a:spcPts val="0"/>
              </a:spcBef>
              <a:spcAft>
                <a:spcPts val="0"/>
              </a:spcAft>
              <a:buClr>
                <a:srgbClr val="FFFFFF"/>
              </a:buClr>
              <a:buSzPts val="1000"/>
              <a:buNone/>
              <a:defRPr sz="1000">
                <a:solidFill>
                  <a:srgbClr val="FFFFFF"/>
                </a:solidFill>
              </a:defRPr>
            </a:lvl5pPr>
            <a:lvl6pPr lvl="5" rtl="0" algn="ctr">
              <a:spcBef>
                <a:spcPts val="0"/>
              </a:spcBef>
              <a:spcAft>
                <a:spcPts val="0"/>
              </a:spcAft>
              <a:buClr>
                <a:srgbClr val="FFFFFF"/>
              </a:buClr>
              <a:buSzPts val="1000"/>
              <a:buNone/>
              <a:defRPr sz="1000">
                <a:solidFill>
                  <a:srgbClr val="FFFFFF"/>
                </a:solidFill>
              </a:defRPr>
            </a:lvl6pPr>
            <a:lvl7pPr lvl="6" rtl="0" algn="ctr">
              <a:spcBef>
                <a:spcPts val="0"/>
              </a:spcBef>
              <a:spcAft>
                <a:spcPts val="0"/>
              </a:spcAft>
              <a:buClr>
                <a:srgbClr val="FFFFFF"/>
              </a:buClr>
              <a:buSzPts val="1000"/>
              <a:buNone/>
              <a:defRPr sz="1000">
                <a:solidFill>
                  <a:srgbClr val="FFFFFF"/>
                </a:solidFill>
              </a:defRPr>
            </a:lvl7pPr>
            <a:lvl8pPr lvl="7" rtl="0" algn="ctr">
              <a:spcBef>
                <a:spcPts val="0"/>
              </a:spcBef>
              <a:spcAft>
                <a:spcPts val="0"/>
              </a:spcAft>
              <a:buClr>
                <a:srgbClr val="FFFFFF"/>
              </a:buClr>
              <a:buSzPts val="1000"/>
              <a:buNone/>
              <a:defRPr sz="1000">
                <a:solidFill>
                  <a:srgbClr val="FFFFFF"/>
                </a:solidFill>
              </a:defRPr>
            </a:lvl8pPr>
            <a:lvl9pPr lvl="8" rtl="0" algn="ctr">
              <a:spcBef>
                <a:spcPts val="0"/>
              </a:spcBef>
              <a:spcAft>
                <a:spcPts val="0"/>
              </a:spcAft>
              <a:buClr>
                <a:srgbClr val="FFFFFF"/>
              </a:buClr>
              <a:buSzPts val="1000"/>
              <a:buNone/>
              <a:defRPr sz="1000">
                <a:solidFill>
                  <a:srgbClr val="FFFFFF"/>
                </a:solidFill>
              </a:defRPr>
            </a:lvl9pPr>
          </a:lstStyle>
          <a:p/>
        </p:txBody>
      </p:sp>
      <p:sp>
        <p:nvSpPr>
          <p:cNvPr id="96" name="Google Shape;96;p12"/>
          <p:cNvSpPr txBox="1"/>
          <p:nvPr>
            <p:ph idx="1" type="subTitle"/>
          </p:nvPr>
        </p:nvSpPr>
        <p:spPr>
          <a:xfrm>
            <a:off x="5316800" y="1832675"/>
            <a:ext cx="2796300" cy="19512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1000"/>
            </a:lvl1pPr>
            <a:lvl2pPr lvl="1" rtl="0">
              <a:spcBef>
                <a:spcPts val="1600"/>
              </a:spcBef>
              <a:spcAft>
                <a:spcPts val="0"/>
              </a:spcAft>
              <a:buNone/>
              <a:defRPr sz="1000"/>
            </a:lvl2pPr>
            <a:lvl3pPr lvl="2" rtl="0">
              <a:spcBef>
                <a:spcPts val="1600"/>
              </a:spcBef>
              <a:spcAft>
                <a:spcPts val="0"/>
              </a:spcAft>
              <a:buNone/>
              <a:defRPr sz="1000"/>
            </a:lvl3pPr>
            <a:lvl4pPr lvl="3" rtl="0">
              <a:spcBef>
                <a:spcPts val="1600"/>
              </a:spcBef>
              <a:spcAft>
                <a:spcPts val="0"/>
              </a:spcAft>
              <a:buNone/>
              <a:defRPr sz="1000"/>
            </a:lvl4pPr>
            <a:lvl5pPr lvl="4" rtl="0">
              <a:spcBef>
                <a:spcPts val="1600"/>
              </a:spcBef>
              <a:spcAft>
                <a:spcPts val="0"/>
              </a:spcAft>
              <a:buNone/>
              <a:defRPr sz="1000"/>
            </a:lvl5pPr>
            <a:lvl6pPr lvl="5" rtl="0">
              <a:spcBef>
                <a:spcPts val="1600"/>
              </a:spcBef>
              <a:spcAft>
                <a:spcPts val="0"/>
              </a:spcAft>
              <a:buNone/>
              <a:defRPr sz="1000"/>
            </a:lvl6pPr>
            <a:lvl7pPr lvl="6" rtl="0">
              <a:spcBef>
                <a:spcPts val="1600"/>
              </a:spcBef>
              <a:spcAft>
                <a:spcPts val="0"/>
              </a:spcAft>
              <a:buNone/>
              <a:defRPr sz="1000"/>
            </a:lvl7pPr>
            <a:lvl8pPr lvl="7" rtl="0">
              <a:spcBef>
                <a:spcPts val="1600"/>
              </a:spcBef>
              <a:spcAft>
                <a:spcPts val="0"/>
              </a:spcAft>
              <a:buNone/>
              <a:defRPr sz="1000"/>
            </a:lvl8pPr>
            <a:lvl9pPr lvl="8" rtl="0">
              <a:spcBef>
                <a:spcPts val="1600"/>
              </a:spcBef>
              <a:spcAft>
                <a:spcPts val="1600"/>
              </a:spcAft>
              <a:buNone/>
              <a:defRPr sz="10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ANKS">
  <p:cSld name="SECTION_HEADER_3_1">
    <p:spTree>
      <p:nvGrpSpPr>
        <p:cNvPr id="97" name="Shape 97"/>
        <p:cNvGrpSpPr/>
        <p:nvPr/>
      </p:nvGrpSpPr>
      <p:grpSpPr>
        <a:xfrm>
          <a:off x="0" y="0"/>
          <a:ext cx="0" cy="0"/>
          <a:chOff x="0" y="0"/>
          <a:chExt cx="0" cy="0"/>
        </a:xfrm>
      </p:grpSpPr>
      <p:sp>
        <p:nvSpPr>
          <p:cNvPr id="98" name="Google Shape;98;p13"/>
          <p:cNvSpPr/>
          <p:nvPr/>
        </p:nvSpPr>
        <p:spPr>
          <a:xfrm>
            <a:off x="1878750" y="1855500"/>
            <a:ext cx="5386500" cy="32880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3"/>
          <p:cNvSpPr txBox="1"/>
          <p:nvPr/>
        </p:nvSpPr>
        <p:spPr>
          <a:xfrm>
            <a:off x="2878949" y="3857950"/>
            <a:ext cx="3386100" cy="10320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lang="en" sz="800">
                <a:solidFill>
                  <a:srgbClr val="D33B3B"/>
                </a:solidFill>
                <a:latin typeface="Nunito Light"/>
                <a:ea typeface="Nunito Light"/>
                <a:cs typeface="Nunito Light"/>
                <a:sym typeface="Nunito Light"/>
              </a:rPr>
              <a:t>CREDITS: This presentation template was created by </a:t>
            </a:r>
            <a:r>
              <a:rPr lang="en" sz="800">
                <a:solidFill>
                  <a:srgbClr val="D33B3B"/>
                </a:solidFill>
                <a:uFill>
                  <a:noFill/>
                </a:uFill>
                <a:latin typeface="Nunito Light"/>
                <a:ea typeface="Nunito Light"/>
                <a:cs typeface="Nunito Light"/>
                <a:sym typeface="Nunito Light"/>
                <a:hlinkClick r:id="rId2"/>
              </a:rPr>
              <a:t>Slidesgo</a:t>
            </a:r>
            <a:r>
              <a:rPr lang="en" sz="800">
                <a:solidFill>
                  <a:srgbClr val="D33B3B"/>
                </a:solidFill>
                <a:latin typeface="Nunito Light"/>
                <a:ea typeface="Nunito Light"/>
                <a:cs typeface="Nunito Light"/>
                <a:sym typeface="Nunito Light"/>
              </a:rPr>
              <a:t>, including icons by </a:t>
            </a:r>
            <a:r>
              <a:rPr lang="en" sz="800">
                <a:solidFill>
                  <a:srgbClr val="D33B3B"/>
                </a:solidFill>
                <a:uFill>
                  <a:noFill/>
                </a:uFill>
                <a:latin typeface="Nunito Light"/>
                <a:ea typeface="Nunito Light"/>
                <a:cs typeface="Nunito Light"/>
                <a:sym typeface="Nunito Light"/>
                <a:hlinkClick r:id="rId3"/>
              </a:rPr>
              <a:t>Flaticon</a:t>
            </a:r>
            <a:r>
              <a:rPr lang="en" sz="800">
                <a:solidFill>
                  <a:srgbClr val="D33B3B"/>
                </a:solidFill>
                <a:latin typeface="Nunito Light"/>
                <a:ea typeface="Nunito Light"/>
                <a:cs typeface="Nunito Light"/>
                <a:sym typeface="Nunito Light"/>
              </a:rPr>
              <a:t>, and infographics &amp; images by </a:t>
            </a:r>
            <a:r>
              <a:rPr lang="en" sz="800">
                <a:solidFill>
                  <a:srgbClr val="D33B3B"/>
                </a:solidFill>
                <a:uFill>
                  <a:noFill/>
                </a:uFill>
                <a:latin typeface="Nunito Light"/>
                <a:ea typeface="Nunito Light"/>
                <a:cs typeface="Nunito Light"/>
                <a:sym typeface="Nunito Light"/>
                <a:hlinkClick r:id="rId4"/>
              </a:rPr>
              <a:t>Freepik</a:t>
            </a:r>
            <a:r>
              <a:rPr lang="en" sz="800">
                <a:solidFill>
                  <a:srgbClr val="D33B3B"/>
                </a:solidFill>
                <a:latin typeface="Nunito Light"/>
                <a:ea typeface="Nunito Light"/>
                <a:cs typeface="Nunito Light"/>
                <a:sym typeface="Nunito Light"/>
              </a:rPr>
              <a:t>. </a:t>
            </a:r>
            <a:endParaRPr sz="800">
              <a:solidFill>
                <a:srgbClr val="D33B3B"/>
              </a:solidFill>
              <a:latin typeface="Nunito Light"/>
              <a:ea typeface="Nunito Light"/>
              <a:cs typeface="Nunito Light"/>
              <a:sym typeface="Nunito Light"/>
            </a:endParaRPr>
          </a:p>
          <a:p>
            <a:pPr indent="0" lvl="0" marL="0" rtl="0" algn="ctr">
              <a:spcBef>
                <a:spcPts val="300"/>
              </a:spcBef>
              <a:spcAft>
                <a:spcPts val="0"/>
              </a:spcAft>
              <a:buNone/>
            </a:pPr>
            <a:r>
              <a:rPr lang="en" sz="800">
                <a:solidFill>
                  <a:srgbClr val="D33B3B"/>
                </a:solidFill>
                <a:latin typeface="Nunito Light"/>
                <a:ea typeface="Nunito Light"/>
                <a:cs typeface="Nunito Light"/>
                <a:sym typeface="Nunito Light"/>
              </a:rPr>
              <a:t>Please keep this slide for attribution.</a:t>
            </a:r>
            <a:endParaRPr sz="800">
              <a:solidFill>
                <a:srgbClr val="D33B3B"/>
              </a:solidFill>
              <a:latin typeface="Nunito Light"/>
              <a:ea typeface="Nunito Light"/>
              <a:cs typeface="Nunito Light"/>
              <a:sym typeface="Nunito Light"/>
            </a:endParaRPr>
          </a:p>
          <a:p>
            <a:pPr indent="0" lvl="0" marL="0" rtl="0" algn="ctr">
              <a:lnSpc>
                <a:spcPct val="115000"/>
              </a:lnSpc>
              <a:spcBef>
                <a:spcPts val="300"/>
              </a:spcBef>
              <a:spcAft>
                <a:spcPts val="0"/>
              </a:spcAft>
              <a:buNone/>
            </a:pPr>
            <a:r>
              <a:t/>
            </a:r>
            <a:endParaRPr sz="800">
              <a:solidFill>
                <a:srgbClr val="D33B3B"/>
              </a:solidFill>
              <a:latin typeface="Nunito Light"/>
              <a:ea typeface="Nunito Light"/>
              <a:cs typeface="Nunito Light"/>
              <a:sym typeface="Nunito Light"/>
            </a:endParaRPr>
          </a:p>
        </p:txBody>
      </p:sp>
      <p:sp>
        <p:nvSpPr>
          <p:cNvPr id="100" name="Google Shape;100;p13"/>
          <p:cNvSpPr txBox="1"/>
          <p:nvPr>
            <p:ph type="title"/>
          </p:nvPr>
        </p:nvSpPr>
        <p:spPr>
          <a:xfrm>
            <a:off x="2576850" y="1398300"/>
            <a:ext cx="3990300" cy="6969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D33B3B"/>
              </a:buClr>
              <a:buSzPts val="4800"/>
              <a:buFont typeface="Poppins"/>
              <a:buNone/>
              <a:defRPr b="1" sz="4800">
                <a:solidFill>
                  <a:srgbClr val="D33B3B"/>
                </a:solidFill>
                <a:latin typeface="Poppins"/>
                <a:ea typeface="Poppins"/>
                <a:cs typeface="Poppins"/>
                <a:sym typeface="Poppins"/>
              </a:defRPr>
            </a:lvl1pPr>
            <a:lvl2pPr lvl="1" rtl="0" algn="ctr">
              <a:spcBef>
                <a:spcPts val="0"/>
              </a:spcBef>
              <a:spcAft>
                <a:spcPts val="0"/>
              </a:spcAft>
              <a:buClr>
                <a:srgbClr val="EE5839"/>
              </a:buClr>
              <a:buSzPts val="4800"/>
              <a:buFont typeface="Poppins"/>
              <a:buNone/>
              <a:defRPr b="1" sz="4800">
                <a:solidFill>
                  <a:srgbClr val="EE5839"/>
                </a:solidFill>
                <a:latin typeface="Poppins"/>
                <a:ea typeface="Poppins"/>
                <a:cs typeface="Poppins"/>
                <a:sym typeface="Poppins"/>
              </a:defRPr>
            </a:lvl2pPr>
            <a:lvl3pPr lvl="2" rtl="0" algn="ctr">
              <a:spcBef>
                <a:spcPts val="0"/>
              </a:spcBef>
              <a:spcAft>
                <a:spcPts val="0"/>
              </a:spcAft>
              <a:buClr>
                <a:srgbClr val="EE5839"/>
              </a:buClr>
              <a:buSzPts val="4800"/>
              <a:buFont typeface="Poppins"/>
              <a:buNone/>
              <a:defRPr b="1" sz="4800">
                <a:solidFill>
                  <a:srgbClr val="EE5839"/>
                </a:solidFill>
                <a:latin typeface="Poppins"/>
                <a:ea typeface="Poppins"/>
                <a:cs typeface="Poppins"/>
                <a:sym typeface="Poppins"/>
              </a:defRPr>
            </a:lvl3pPr>
            <a:lvl4pPr lvl="3" rtl="0" algn="ctr">
              <a:spcBef>
                <a:spcPts val="0"/>
              </a:spcBef>
              <a:spcAft>
                <a:spcPts val="0"/>
              </a:spcAft>
              <a:buClr>
                <a:srgbClr val="EE5839"/>
              </a:buClr>
              <a:buSzPts val="4800"/>
              <a:buFont typeface="Poppins"/>
              <a:buNone/>
              <a:defRPr b="1" sz="4800">
                <a:solidFill>
                  <a:srgbClr val="EE5839"/>
                </a:solidFill>
                <a:latin typeface="Poppins"/>
                <a:ea typeface="Poppins"/>
                <a:cs typeface="Poppins"/>
                <a:sym typeface="Poppins"/>
              </a:defRPr>
            </a:lvl4pPr>
            <a:lvl5pPr lvl="4" rtl="0" algn="ctr">
              <a:spcBef>
                <a:spcPts val="0"/>
              </a:spcBef>
              <a:spcAft>
                <a:spcPts val="0"/>
              </a:spcAft>
              <a:buClr>
                <a:srgbClr val="EE5839"/>
              </a:buClr>
              <a:buSzPts val="4800"/>
              <a:buFont typeface="Poppins"/>
              <a:buNone/>
              <a:defRPr b="1" sz="4800">
                <a:solidFill>
                  <a:srgbClr val="EE5839"/>
                </a:solidFill>
                <a:latin typeface="Poppins"/>
                <a:ea typeface="Poppins"/>
                <a:cs typeface="Poppins"/>
                <a:sym typeface="Poppins"/>
              </a:defRPr>
            </a:lvl5pPr>
            <a:lvl6pPr lvl="5" rtl="0" algn="ctr">
              <a:spcBef>
                <a:spcPts val="0"/>
              </a:spcBef>
              <a:spcAft>
                <a:spcPts val="0"/>
              </a:spcAft>
              <a:buClr>
                <a:srgbClr val="EE5839"/>
              </a:buClr>
              <a:buSzPts val="4800"/>
              <a:buFont typeface="Poppins"/>
              <a:buNone/>
              <a:defRPr b="1" sz="4800">
                <a:solidFill>
                  <a:srgbClr val="EE5839"/>
                </a:solidFill>
                <a:latin typeface="Poppins"/>
                <a:ea typeface="Poppins"/>
                <a:cs typeface="Poppins"/>
                <a:sym typeface="Poppins"/>
              </a:defRPr>
            </a:lvl6pPr>
            <a:lvl7pPr lvl="6" rtl="0" algn="ctr">
              <a:spcBef>
                <a:spcPts val="0"/>
              </a:spcBef>
              <a:spcAft>
                <a:spcPts val="0"/>
              </a:spcAft>
              <a:buClr>
                <a:srgbClr val="EE5839"/>
              </a:buClr>
              <a:buSzPts val="4800"/>
              <a:buFont typeface="Poppins"/>
              <a:buNone/>
              <a:defRPr b="1" sz="4800">
                <a:solidFill>
                  <a:srgbClr val="EE5839"/>
                </a:solidFill>
                <a:latin typeface="Poppins"/>
                <a:ea typeface="Poppins"/>
                <a:cs typeface="Poppins"/>
                <a:sym typeface="Poppins"/>
              </a:defRPr>
            </a:lvl7pPr>
            <a:lvl8pPr lvl="7" rtl="0" algn="ctr">
              <a:spcBef>
                <a:spcPts val="0"/>
              </a:spcBef>
              <a:spcAft>
                <a:spcPts val="0"/>
              </a:spcAft>
              <a:buClr>
                <a:srgbClr val="EE5839"/>
              </a:buClr>
              <a:buSzPts val="4800"/>
              <a:buFont typeface="Poppins"/>
              <a:buNone/>
              <a:defRPr b="1" sz="4800">
                <a:solidFill>
                  <a:srgbClr val="EE5839"/>
                </a:solidFill>
                <a:latin typeface="Poppins"/>
                <a:ea typeface="Poppins"/>
                <a:cs typeface="Poppins"/>
                <a:sym typeface="Poppins"/>
              </a:defRPr>
            </a:lvl8pPr>
            <a:lvl9pPr lvl="8" rtl="0" algn="ctr">
              <a:spcBef>
                <a:spcPts val="0"/>
              </a:spcBef>
              <a:spcAft>
                <a:spcPts val="0"/>
              </a:spcAft>
              <a:buClr>
                <a:srgbClr val="EE5839"/>
              </a:buClr>
              <a:buSzPts val="4800"/>
              <a:buFont typeface="Poppins"/>
              <a:buNone/>
              <a:defRPr b="1" sz="4800">
                <a:solidFill>
                  <a:srgbClr val="EE5839"/>
                </a:solidFill>
                <a:latin typeface="Poppins"/>
                <a:ea typeface="Poppins"/>
                <a:cs typeface="Poppins"/>
                <a:sym typeface="Poppins"/>
              </a:defRPr>
            </a:lvl9pPr>
          </a:lstStyle>
          <a:p/>
        </p:txBody>
      </p:sp>
      <p:sp>
        <p:nvSpPr>
          <p:cNvPr id="101" name="Google Shape;101;p13"/>
          <p:cNvSpPr txBox="1"/>
          <p:nvPr>
            <p:ph idx="1" type="subTitle"/>
          </p:nvPr>
        </p:nvSpPr>
        <p:spPr>
          <a:xfrm>
            <a:off x="3199200" y="2472850"/>
            <a:ext cx="2745600" cy="1198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WO BULLET POINTS ">
  <p:cSld name="SECTION_HEADER_2_1_1_2_1">
    <p:spTree>
      <p:nvGrpSpPr>
        <p:cNvPr id="102" name="Shape 102"/>
        <p:cNvGrpSpPr/>
        <p:nvPr/>
      </p:nvGrpSpPr>
      <p:grpSpPr>
        <a:xfrm>
          <a:off x="0" y="0"/>
          <a:ext cx="0" cy="0"/>
          <a:chOff x="0" y="0"/>
          <a:chExt cx="0" cy="0"/>
        </a:xfrm>
      </p:grpSpPr>
      <p:sp>
        <p:nvSpPr>
          <p:cNvPr id="103" name="Google Shape;103;p14"/>
          <p:cNvSpPr/>
          <p:nvPr/>
        </p:nvSpPr>
        <p:spPr>
          <a:xfrm>
            <a:off x="0" y="307325"/>
            <a:ext cx="9144000" cy="199800"/>
          </a:xfrm>
          <a:prstGeom prst="rect">
            <a:avLst/>
          </a:prstGeom>
          <a:solidFill>
            <a:srgbClr val="D33B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txBox="1"/>
          <p:nvPr>
            <p:ph type="title"/>
          </p:nvPr>
        </p:nvSpPr>
        <p:spPr>
          <a:xfrm>
            <a:off x="311700" y="237545"/>
            <a:ext cx="8520600" cy="3273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1000"/>
              <a:buNone/>
              <a:defRPr sz="1000">
                <a:solidFill>
                  <a:srgbClr val="FFFFFF"/>
                </a:solidFill>
              </a:defRPr>
            </a:lvl1pPr>
            <a:lvl2pPr lvl="1" rtl="0" algn="ctr">
              <a:spcBef>
                <a:spcPts val="0"/>
              </a:spcBef>
              <a:spcAft>
                <a:spcPts val="0"/>
              </a:spcAft>
              <a:buClr>
                <a:srgbClr val="FFFFFF"/>
              </a:buClr>
              <a:buSzPts val="1000"/>
              <a:buNone/>
              <a:defRPr sz="1000">
                <a:solidFill>
                  <a:srgbClr val="FFFFFF"/>
                </a:solidFill>
              </a:defRPr>
            </a:lvl2pPr>
            <a:lvl3pPr lvl="2" rtl="0" algn="ctr">
              <a:spcBef>
                <a:spcPts val="0"/>
              </a:spcBef>
              <a:spcAft>
                <a:spcPts val="0"/>
              </a:spcAft>
              <a:buClr>
                <a:srgbClr val="FFFFFF"/>
              </a:buClr>
              <a:buSzPts val="1000"/>
              <a:buNone/>
              <a:defRPr sz="1000">
                <a:solidFill>
                  <a:srgbClr val="FFFFFF"/>
                </a:solidFill>
              </a:defRPr>
            </a:lvl3pPr>
            <a:lvl4pPr lvl="3" rtl="0" algn="ctr">
              <a:spcBef>
                <a:spcPts val="0"/>
              </a:spcBef>
              <a:spcAft>
                <a:spcPts val="0"/>
              </a:spcAft>
              <a:buClr>
                <a:srgbClr val="FFFFFF"/>
              </a:buClr>
              <a:buSzPts val="1000"/>
              <a:buNone/>
              <a:defRPr sz="1000">
                <a:solidFill>
                  <a:srgbClr val="FFFFFF"/>
                </a:solidFill>
              </a:defRPr>
            </a:lvl4pPr>
            <a:lvl5pPr lvl="4" rtl="0" algn="ctr">
              <a:spcBef>
                <a:spcPts val="0"/>
              </a:spcBef>
              <a:spcAft>
                <a:spcPts val="0"/>
              </a:spcAft>
              <a:buClr>
                <a:srgbClr val="FFFFFF"/>
              </a:buClr>
              <a:buSzPts val="1000"/>
              <a:buNone/>
              <a:defRPr sz="1000">
                <a:solidFill>
                  <a:srgbClr val="FFFFFF"/>
                </a:solidFill>
              </a:defRPr>
            </a:lvl5pPr>
            <a:lvl6pPr lvl="5" rtl="0" algn="ctr">
              <a:spcBef>
                <a:spcPts val="0"/>
              </a:spcBef>
              <a:spcAft>
                <a:spcPts val="0"/>
              </a:spcAft>
              <a:buClr>
                <a:srgbClr val="FFFFFF"/>
              </a:buClr>
              <a:buSzPts val="1000"/>
              <a:buNone/>
              <a:defRPr sz="1000">
                <a:solidFill>
                  <a:srgbClr val="FFFFFF"/>
                </a:solidFill>
              </a:defRPr>
            </a:lvl6pPr>
            <a:lvl7pPr lvl="6" rtl="0" algn="ctr">
              <a:spcBef>
                <a:spcPts val="0"/>
              </a:spcBef>
              <a:spcAft>
                <a:spcPts val="0"/>
              </a:spcAft>
              <a:buClr>
                <a:srgbClr val="FFFFFF"/>
              </a:buClr>
              <a:buSzPts val="1000"/>
              <a:buNone/>
              <a:defRPr sz="1000">
                <a:solidFill>
                  <a:srgbClr val="FFFFFF"/>
                </a:solidFill>
              </a:defRPr>
            </a:lvl7pPr>
            <a:lvl8pPr lvl="7" rtl="0" algn="ctr">
              <a:spcBef>
                <a:spcPts val="0"/>
              </a:spcBef>
              <a:spcAft>
                <a:spcPts val="0"/>
              </a:spcAft>
              <a:buClr>
                <a:srgbClr val="FFFFFF"/>
              </a:buClr>
              <a:buSzPts val="1000"/>
              <a:buNone/>
              <a:defRPr sz="1000">
                <a:solidFill>
                  <a:srgbClr val="FFFFFF"/>
                </a:solidFill>
              </a:defRPr>
            </a:lvl8pPr>
            <a:lvl9pPr lvl="8" rtl="0" algn="ctr">
              <a:spcBef>
                <a:spcPts val="0"/>
              </a:spcBef>
              <a:spcAft>
                <a:spcPts val="0"/>
              </a:spcAft>
              <a:buClr>
                <a:srgbClr val="FFFFFF"/>
              </a:buClr>
              <a:buSzPts val="1000"/>
              <a:buNone/>
              <a:defRPr sz="1000">
                <a:solidFill>
                  <a:srgbClr val="FFFFFF"/>
                </a:solidFill>
              </a:defRPr>
            </a:lvl9pPr>
          </a:lstStyle>
          <a:p/>
        </p:txBody>
      </p:sp>
      <p:sp>
        <p:nvSpPr>
          <p:cNvPr id="105" name="Google Shape;105;p14"/>
          <p:cNvSpPr txBox="1"/>
          <p:nvPr>
            <p:ph idx="1" type="body"/>
          </p:nvPr>
        </p:nvSpPr>
        <p:spPr>
          <a:xfrm>
            <a:off x="1070725" y="1687150"/>
            <a:ext cx="3400500" cy="2722500"/>
          </a:xfrm>
          <a:prstGeom prst="rect">
            <a:avLst/>
          </a:prstGeom>
        </p:spPr>
        <p:txBody>
          <a:bodyPr anchorCtr="0" anchor="t" bIns="91425" lIns="91425" spcFirstLastPara="1" rIns="91425" wrap="square" tIns="91425">
            <a:noAutofit/>
          </a:bodyPr>
          <a:lstStyle>
            <a:lvl1pPr indent="-285750" lvl="0" marL="457200" rtl="0">
              <a:lnSpc>
                <a:spcPct val="115000"/>
              </a:lnSpc>
              <a:spcBef>
                <a:spcPts val="0"/>
              </a:spcBef>
              <a:spcAft>
                <a:spcPts val="0"/>
              </a:spcAft>
              <a:buSzPts val="900"/>
              <a:buChar char="●"/>
              <a:defRPr sz="900"/>
            </a:lvl1pPr>
            <a:lvl2pPr indent="-285750" lvl="1" marL="914400" rtl="0">
              <a:lnSpc>
                <a:spcPct val="115000"/>
              </a:lnSpc>
              <a:spcBef>
                <a:spcPts val="1600"/>
              </a:spcBef>
              <a:spcAft>
                <a:spcPts val="0"/>
              </a:spcAft>
              <a:buSzPts val="900"/>
              <a:buChar char="○"/>
              <a:defRPr sz="900"/>
            </a:lvl2pPr>
            <a:lvl3pPr indent="-285750" lvl="2" marL="1371600" rtl="0">
              <a:lnSpc>
                <a:spcPct val="115000"/>
              </a:lnSpc>
              <a:spcBef>
                <a:spcPts val="1600"/>
              </a:spcBef>
              <a:spcAft>
                <a:spcPts val="0"/>
              </a:spcAft>
              <a:buSzPts val="900"/>
              <a:buChar char="■"/>
              <a:defRPr sz="900"/>
            </a:lvl3pPr>
            <a:lvl4pPr indent="-285750" lvl="3" marL="1828800" rtl="0">
              <a:lnSpc>
                <a:spcPct val="115000"/>
              </a:lnSpc>
              <a:spcBef>
                <a:spcPts val="1600"/>
              </a:spcBef>
              <a:spcAft>
                <a:spcPts val="0"/>
              </a:spcAft>
              <a:buSzPts val="900"/>
              <a:buChar char="●"/>
              <a:defRPr sz="900"/>
            </a:lvl4pPr>
            <a:lvl5pPr indent="-285750" lvl="4" marL="2286000" rtl="0">
              <a:lnSpc>
                <a:spcPct val="115000"/>
              </a:lnSpc>
              <a:spcBef>
                <a:spcPts val="1600"/>
              </a:spcBef>
              <a:spcAft>
                <a:spcPts val="0"/>
              </a:spcAft>
              <a:buSzPts val="900"/>
              <a:buChar char="○"/>
              <a:defRPr sz="900"/>
            </a:lvl5pPr>
            <a:lvl6pPr indent="-285750" lvl="5" marL="2743200" rtl="0">
              <a:lnSpc>
                <a:spcPct val="115000"/>
              </a:lnSpc>
              <a:spcBef>
                <a:spcPts val="1600"/>
              </a:spcBef>
              <a:spcAft>
                <a:spcPts val="0"/>
              </a:spcAft>
              <a:buSzPts val="900"/>
              <a:buChar char="■"/>
              <a:defRPr sz="900"/>
            </a:lvl6pPr>
            <a:lvl7pPr indent="-285750" lvl="6" marL="3200400" rtl="0">
              <a:lnSpc>
                <a:spcPct val="115000"/>
              </a:lnSpc>
              <a:spcBef>
                <a:spcPts val="1600"/>
              </a:spcBef>
              <a:spcAft>
                <a:spcPts val="0"/>
              </a:spcAft>
              <a:buSzPts val="900"/>
              <a:buChar char="●"/>
              <a:defRPr sz="900"/>
            </a:lvl7pPr>
            <a:lvl8pPr indent="-285750" lvl="7" marL="3657600" rtl="0">
              <a:lnSpc>
                <a:spcPct val="115000"/>
              </a:lnSpc>
              <a:spcBef>
                <a:spcPts val="1600"/>
              </a:spcBef>
              <a:spcAft>
                <a:spcPts val="0"/>
              </a:spcAft>
              <a:buSzPts val="900"/>
              <a:buChar char="○"/>
              <a:defRPr sz="900"/>
            </a:lvl8pPr>
            <a:lvl9pPr indent="-285750" lvl="8" marL="4114800" rtl="0">
              <a:lnSpc>
                <a:spcPct val="115000"/>
              </a:lnSpc>
              <a:spcBef>
                <a:spcPts val="1600"/>
              </a:spcBef>
              <a:spcAft>
                <a:spcPts val="1600"/>
              </a:spcAft>
              <a:buSzPts val="900"/>
              <a:buChar char="■"/>
              <a:defRPr sz="900"/>
            </a:lvl9pPr>
          </a:lstStyle>
          <a:p/>
        </p:txBody>
      </p:sp>
      <p:sp>
        <p:nvSpPr>
          <p:cNvPr id="106" name="Google Shape;106;p14"/>
          <p:cNvSpPr txBox="1"/>
          <p:nvPr>
            <p:ph idx="2" type="body"/>
          </p:nvPr>
        </p:nvSpPr>
        <p:spPr>
          <a:xfrm>
            <a:off x="4672775" y="1687150"/>
            <a:ext cx="3400500" cy="2722500"/>
          </a:xfrm>
          <a:prstGeom prst="rect">
            <a:avLst/>
          </a:prstGeom>
        </p:spPr>
        <p:txBody>
          <a:bodyPr anchorCtr="0" anchor="t" bIns="91425" lIns="91425" spcFirstLastPara="1" rIns="91425" wrap="square" tIns="91425">
            <a:noAutofit/>
          </a:bodyPr>
          <a:lstStyle>
            <a:lvl1pPr indent="-285750" lvl="0" marL="457200" rtl="0">
              <a:lnSpc>
                <a:spcPct val="115000"/>
              </a:lnSpc>
              <a:spcBef>
                <a:spcPts val="0"/>
              </a:spcBef>
              <a:spcAft>
                <a:spcPts val="0"/>
              </a:spcAft>
              <a:buSzPts val="900"/>
              <a:buChar char="●"/>
              <a:defRPr sz="900"/>
            </a:lvl1pPr>
            <a:lvl2pPr indent="-285750" lvl="1" marL="914400" rtl="0">
              <a:lnSpc>
                <a:spcPct val="115000"/>
              </a:lnSpc>
              <a:spcBef>
                <a:spcPts val="1600"/>
              </a:spcBef>
              <a:spcAft>
                <a:spcPts val="0"/>
              </a:spcAft>
              <a:buSzPts val="900"/>
              <a:buChar char="○"/>
              <a:defRPr sz="900"/>
            </a:lvl2pPr>
            <a:lvl3pPr indent="-285750" lvl="2" marL="1371600" rtl="0">
              <a:lnSpc>
                <a:spcPct val="115000"/>
              </a:lnSpc>
              <a:spcBef>
                <a:spcPts val="1600"/>
              </a:spcBef>
              <a:spcAft>
                <a:spcPts val="0"/>
              </a:spcAft>
              <a:buSzPts val="900"/>
              <a:buChar char="■"/>
              <a:defRPr sz="900"/>
            </a:lvl3pPr>
            <a:lvl4pPr indent="-285750" lvl="3" marL="1828800" rtl="0">
              <a:lnSpc>
                <a:spcPct val="115000"/>
              </a:lnSpc>
              <a:spcBef>
                <a:spcPts val="1600"/>
              </a:spcBef>
              <a:spcAft>
                <a:spcPts val="0"/>
              </a:spcAft>
              <a:buSzPts val="900"/>
              <a:buChar char="●"/>
              <a:defRPr sz="900"/>
            </a:lvl4pPr>
            <a:lvl5pPr indent="-285750" lvl="4" marL="2286000" rtl="0">
              <a:lnSpc>
                <a:spcPct val="115000"/>
              </a:lnSpc>
              <a:spcBef>
                <a:spcPts val="1600"/>
              </a:spcBef>
              <a:spcAft>
                <a:spcPts val="0"/>
              </a:spcAft>
              <a:buSzPts val="900"/>
              <a:buChar char="○"/>
              <a:defRPr sz="900"/>
            </a:lvl5pPr>
            <a:lvl6pPr indent="-285750" lvl="5" marL="2743200" rtl="0">
              <a:lnSpc>
                <a:spcPct val="115000"/>
              </a:lnSpc>
              <a:spcBef>
                <a:spcPts val="1600"/>
              </a:spcBef>
              <a:spcAft>
                <a:spcPts val="0"/>
              </a:spcAft>
              <a:buSzPts val="900"/>
              <a:buChar char="■"/>
              <a:defRPr sz="900"/>
            </a:lvl6pPr>
            <a:lvl7pPr indent="-285750" lvl="6" marL="3200400" rtl="0">
              <a:lnSpc>
                <a:spcPct val="115000"/>
              </a:lnSpc>
              <a:spcBef>
                <a:spcPts val="1600"/>
              </a:spcBef>
              <a:spcAft>
                <a:spcPts val="0"/>
              </a:spcAft>
              <a:buSzPts val="900"/>
              <a:buChar char="●"/>
              <a:defRPr sz="900"/>
            </a:lvl7pPr>
            <a:lvl8pPr indent="-285750" lvl="7" marL="3657600" rtl="0">
              <a:lnSpc>
                <a:spcPct val="115000"/>
              </a:lnSpc>
              <a:spcBef>
                <a:spcPts val="1600"/>
              </a:spcBef>
              <a:spcAft>
                <a:spcPts val="0"/>
              </a:spcAft>
              <a:buSzPts val="900"/>
              <a:buChar char="○"/>
              <a:defRPr sz="900"/>
            </a:lvl8pPr>
            <a:lvl9pPr indent="-285750" lvl="8" marL="4114800" rtl="0">
              <a:lnSpc>
                <a:spcPct val="115000"/>
              </a:lnSpc>
              <a:spcBef>
                <a:spcPts val="1600"/>
              </a:spcBef>
              <a:spcAft>
                <a:spcPts val="1600"/>
              </a:spcAft>
              <a:buSzPts val="900"/>
              <a:buChar char="■"/>
              <a:defRPr sz="9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107" name="Shape 10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BLE OF CONTENTS" type="secHead">
  <p:cSld name="SECTION_HEADER">
    <p:spTree>
      <p:nvGrpSpPr>
        <p:cNvPr id="11" name="Shape 11"/>
        <p:cNvGrpSpPr/>
        <p:nvPr/>
      </p:nvGrpSpPr>
      <p:grpSpPr>
        <a:xfrm>
          <a:off x="0" y="0"/>
          <a:ext cx="0" cy="0"/>
          <a:chOff x="0" y="0"/>
          <a:chExt cx="0" cy="0"/>
        </a:xfrm>
      </p:grpSpPr>
      <p:sp>
        <p:nvSpPr>
          <p:cNvPr id="12" name="Google Shape;12;p3"/>
          <p:cNvSpPr/>
          <p:nvPr/>
        </p:nvSpPr>
        <p:spPr>
          <a:xfrm>
            <a:off x="0" y="307325"/>
            <a:ext cx="9144000" cy="199800"/>
          </a:xfrm>
          <a:prstGeom prst="rect">
            <a:avLst/>
          </a:prstGeom>
          <a:solidFill>
            <a:srgbClr val="D33B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3"/>
          <p:cNvSpPr txBox="1"/>
          <p:nvPr>
            <p:ph type="title"/>
          </p:nvPr>
        </p:nvSpPr>
        <p:spPr>
          <a:xfrm>
            <a:off x="311700" y="237545"/>
            <a:ext cx="8520600" cy="3273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1000"/>
              <a:buNone/>
              <a:defRPr sz="1000">
                <a:solidFill>
                  <a:srgbClr val="FFFFFF"/>
                </a:solidFill>
              </a:defRPr>
            </a:lvl1pPr>
            <a:lvl2pPr lvl="1" rtl="0" algn="ctr">
              <a:spcBef>
                <a:spcPts val="0"/>
              </a:spcBef>
              <a:spcAft>
                <a:spcPts val="0"/>
              </a:spcAft>
              <a:buClr>
                <a:srgbClr val="FFFFFF"/>
              </a:buClr>
              <a:buSzPts val="1000"/>
              <a:buNone/>
              <a:defRPr sz="1000">
                <a:solidFill>
                  <a:srgbClr val="FFFFFF"/>
                </a:solidFill>
              </a:defRPr>
            </a:lvl2pPr>
            <a:lvl3pPr lvl="2" rtl="0" algn="ctr">
              <a:spcBef>
                <a:spcPts val="0"/>
              </a:spcBef>
              <a:spcAft>
                <a:spcPts val="0"/>
              </a:spcAft>
              <a:buClr>
                <a:srgbClr val="FFFFFF"/>
              </a:buClr>
              <a:buSzPts val="1000"/>
              <a:buNone/>
              <a:defRPr sz="1000">
                <a:solidFill>
                  <a:srgbClr val="FFFFFF"/>
                </a:solidFill>
              </a:defRPr>
            </a:lvl3pPr>
            <a:lvl4pPr lvl="3" rtl="0" algn="ctr">
              <a:spcBef>
                <a:spcPts val="0"/>
              </a:spcBef>
              <a:spcAft>
                <a:spcPts val="0"/>
              </a:spcAft>
              <a:buClr>
                <a:srgbClr val="FFFFFF"/>
              </a:buClr>
              <a:buSzPts val="1000"/>
              <a:buNone/>
              <a:defRPr sz="1000">
                <a:solidFill>
                  <a:srgbClr val="FFFFFF"/>
                </a:solidFill>
              </a:defRPr>
            </a:lvl4pPr>
            <a:lvl5pPr lvl="4" rtl="0" algn="ctr">
              <a:spcBef>
                <a:spcPts val="0"/>
              </a:spcBef>
              <a:spcAft>
                <a:spcPts val="0"/>
              </a:spcAft>
              <a:buClr>
                <a:srgbClr val="FFFFFF"/>
              </a:buClr>
              <a:buSzPts val="1000"/>
              <a:buNone/>
              <a:defRPr sz="1000">
                <a:solidFill>
                  <a:srgbClr val="FFFFFF"/>
                </a:solidFill>
              </a:defRPr>
            </a:lvl5pPr>
            <a:lvl6pPr lvl="5" rtl="0" algn="ctr">
              <a:spcBef>
                <a:spcPts val="0"/>
              </a:spcBef>
              <a:spcAft>
                <a:spcPts val="0"/>
              </a:spcAft>
              <a:buClr>
                <a:srgbClr val="FFFFFF"/>
              </a:buClr>
              <a:buSzPts val="1000"/>
              <a:buNone/>
              <a:defRPr sz="1000">
                <a:solidFill>
                  <a:srgbClr val="FFFFFF"/>
                </a:solidFill>
              </a:defRPr>
            </a:lvl6pPr>
            <a:lvl7pPr lvl="6" rtl="0" algn="ctr">
              <a:spcBef>
                <a:spcPts val="0"/>
              </a:spcBef>
              <a:spcAft>
                <a:spcPts val="0"/>
              </a:spcAft>
              <a:buClr>
                <a:srgbClr val="FFFFFF"/>
              </a:buClr>
              <a:buSzPts val="1000"/>
              <a:buNone/>
              <a:defRPr sz="1000">
                <a:solidFill>
                  <a:srgbClr val="FFFFFF"/>
                </a:solidFill>
              </a:defRPr>
            </a:lvl7pPr>
            <a:lvl8pPr lvl="7" rtl="0" algn="ctr">
              <a:spcBef>
                <a:spcPts val="0"/>
              </a:spcBef>
              <a:spcAft>
                <a:spcPts val="0"/>
              </a:spcAft>
              <a:buClr>
                <a:srgbClr val="FFFFFF"/>
              </a:buClr>
              <a:buSzPts val="1000"/>
              <a:buNone/>
              <a:defRPr sz="1000">
                <a:solidFill>
                  <a:srgbClr val="FFFFFF"/>
                </a:solidFill>
              </a:defRPr>
            </a:lvl8pPr>
            <a:lvl9pPr lvl="8" rtl="0" algn="ctr">
              <a:spcBef>
                <a:spcPts val="0"/>
              </a:spcBef>
              <a:spcAft>
                <a:spcPts val="0"/>
              </a:spcAft>
              <a:buClr>
                <a:srgbClr val="FFFFFF"/>
              </a:buClr>
              <a:buSzPts val="1000"/>
              <a:buNone/>
              <a:defRPr sz="1000">
                <a:solidFill>
                  <a:srgbClr val="FFFFFF"/>
                </a:solidFill>
              </a:defRPr>
            </a:lvl9pPr>
          </a:lstStyle>
          <a:p/>
        </p:txBody>
      </p:sp>
      <p:sp>
        <p:nvSpPr>
          <p:cNvPr id="14" name="Google Shape;14;p3"/>
          <p:cNvSpPr txBox="1"/>
          <p:nvPr>
            <p:ph hasCustomPrompt="1" idx="2" type="title"/>
          </p:nvPr>
        </p:nvSpPr>
        <p:spPr>
          <a:xfrm>
            <a:off x="1397775" y="3318275"/>
            <a:ext cx="611100" cy="24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
              <a:buNone/>
              <a:defRPr sz="1200"/>
            </a:lvl1pPr>
            <a:lvl2pPr lvl="1" rtl="0" algn="ctr">
              <a:spcBef>
                <a:spcPts val="0"/>
              </a:spcBef>
              <a:spcAft>
                <a:spcPts val="0"/>
              </a:spcAft>
              <a:buSzPts val="1200"/>
              <a:buNone/>
              <a:defRPr sz="1200"/>
            </a:lvl2pPr>
            <a:lvl3pPr lvl="2" rtl="0" algn="ctr">
              <a:spcBef>
                <a:spcPts val="0"/>
              </a:spcBef>
              <a:spcAft>
                <a:spcPts val="0"/>
              </a:spcAft>
              <a:buSzPts val="1200"/>
              <a:buNone/>
              <a:defRPr sz="1200"/>
            </a:lvl3pPr>
            <a:lvl4pPr lvl="3" rtl="0" algn="ctr">
              <a:spcBef>
                <a:spcPts val="0"/>
              </a:spcBef>
              <a:spcAft>
                <a:spcPts val="0"/>
              </a:spcAft>
              <a:buSzPts val="1200"/>
              <a:buNone/>
              <a:defRPr sz="1200"/>
            </a:lvl4pPr>
            <a:lvl5pPr lvl="4" rtl="0" algn="ctr">
              <a:spcBef>
                <a:spcPts val="0"/>
              </a:spcBef>
              <a:spcAft>
                <a:spcPts val="0"/>
              </a:spcAft>
              <a:buSzPts val="1200"/>
              <a:buNone/>
              <a:defRPr sz="1200"/>
            </a:lvl5pPr>
            <a:lvl6pPr lvl="5" rtl="0" algn="ctr">
              <a:spcBef>
                <a:spcPts val="0"/>
              </a:spcBef>
              <a:spcAft>
                <a:spcPts val="0"/>
              </a:spcAft>
              <a:buSzPts val="1200"/>
              <a:buNone/>
              <a:defRPr sz="1200"/>
            </a:lvl6pPr>
            <a:lvl7pPr lvl="6" rtl="0" algn="ctr">
              <a:spcBef>
                <a:spcPts val="0"/>
              </a:spcBef>
              <a:spcAft>
                <a:spcPts val="0"/>
              </a:spcAft>
              <a:buSzPts val="1200"/>
              <a:buNone/>
              <a:defRPr sz="1200"/>
            </a:lvl7pPr>
            <a:lvl8pPr lvl="7" rtl="0" algn="ctr">
              <a:spcBef>
                <a:spcPts val="0"/>
              </a:spcBef>
              <a:spcAft>
                <a:spcPts val="0"/>
              </a:spcAft>
              <a:buSzPts val="1200"/>
              <a:buNone/>
              <a:defRPr sz="1200"/>
            </a:lvl8pPr>
            <a:lvl9pPr lvl="8" rtl="0" algn="ctr">
              <a:spcBef>
                <a:spcPts val="0"/>
              </a:spcBef>
              <a:spcAft>
                <a:spcPts val="0"/>
              </a:spcAft>
              <a:buSzPts val="1200"/>
              <a:buNone/>
              <a:defRPr sz="1200"/>
            </a:lvl9pPr>
          </a:lstStyle>
          <a:p>
            <a:r>
              <a:t>xx%</a:t>
            </a:r>
          </a:p>
        </p:txBody>
      </p:sp>
      <p:sp>
        <p:nvSpPr>
          <p:cNvPr id="15" name="Google Shape;15;p3"/>
          <p:cNvSpPr txBox="1"/>
          <p:nvPr>
            <p:ph hasCustomPrompt="1" idx="3" type="title"/>
          </p:nvPr>
        </p:nvSpPr>
        <p:spPr>
          <a:xfrm>
            <a:off x="3312868" y="3318275"/>
            <a:ext cx="611100" cy="24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
              <a:buNone/>
              <a:defRPr sz="1200"/>
            </a:lvl1pPr>
            <a:lvl2pPr lvl="1" rtl="0" algn="ctr">
              <a:spcBef>
                <a:spcPts val="0"/>
              </a:spcBef>
              <a:spcAft>
                <a:spcPts val="0"/>
              </a:spcAft>
              <a:buSzPts val="1200"/>
              <a:buNone/>
              <a:defRPr sz="1200"/>
            </a:lvl2pPr>
            <a:lvl3pPr lvl="2" rtl="0" algn="ctr">
              <a:spcBef>
                <a:spcPts val="0"/>
              </a:spcBef>
              <a:spcAft>
                <a:spcPts val="0"/>
              </a:spcAft>
              <a:buSzPts val="1200"/>
              <a:buNone/>
              <a:defRPr sz="1200"/>
            </a:lvl3pPr>
            <a:lvl4pPr lvl="3" rtl="0" algn="ctr">
              <a:spcBef>
                <a:spcPts val="0"/>
              </a:spcBef>
              <a:spcAft>
                <a:spcPts val="0"/>
              </a:spcAft>
              <a:buSzPts val="1200"/>
              <a:buNone/>
              <a:defRPr sz="1200"/>
            </a:lvl4pPr>
            <a:lvl5pPr lvl="4" rtl="0" algn="ctr">
              <a:spcBef>
                <a:spcPts val="0"/>
              </a:spcBef>
              <a:spcAft>
                <a:spcPts val="0"/>
              </a:spcAft>
              <a:buSzPts val="1200"/>
              <a:buNone/>
              <a:defRPr sz="1200"/>
            </a:lvl5pPr>
            <a:lvl6pPr lvl="5" rtl="0" algn="ctr">
              <a:spcBef>
                <a:spcPts val="0"/>
              </a:spcBef>
              <a:spcAft>
                <a:spcPts val="0"/>
              </a:spcAft>
              <a:buSzPts val="1200"/>
              <a:buNone/>
              <a:defRPr sz="1200"/>
            </a:lvl6pPr>
            <a:lvl7pPr lvl="6" rtl="0" algn="ctr">
              <a:spcBef>
                <a:spcPts val="0"/>
              </a:spcBef>
              <a:spcAft>
                <a:spcPts val="0"/>
              </a:spcAft>
              <a:buSzPts val="1200"/>
              <a:buNone/>
              <a:defRPr sz="1200"/>
            </a:lvl7pPr>
            <a:lvl8pPr lvl="7" rtl="0" algn="ctr">
              <a:spcBef>
                <a:spcPts val="0"/>
              </a:spcBef>
              <a:spcAft>
                <a:spcPts val="0"/>
              </a:spcAft>
              <a:buSzPts val="1200"/>
              <a:buNone/>
              <a:defRPr sz="1200"/>
            </a:lvl8pPr>
            <a:lvl9pPr lvl="8" rtl="0" algn="ctr">
              <a:spcBef>
                <a:spcPts val="0"/>
              </a:spcBef>
              <a:spcAft>
                <a:spcPts val="0"/>
              </a:spcAft>
              <a:buSzPts val="1200"/>
              <a:buNone/>
              <a:defRPr sz="1200"/>
            </a:lvl9pPr>
          </a:lstStyle>
          <a:p>
            <a:r>
              <a:t>xx%</a:t>
            </a:r>
          </a:p>
        </p:txBody>
      </p:sp>
      <p:sp>
        <p:nvSpPr>
          <p:cNvPr id="16" name="Google Shape;16;p3"/>
          <p:cNvSpPr txBox="1"/>
          <p:nvPr>
            <p:ph hasCustomPrompt="1" idx="4" type="title"/>
          </p:nvPr>
        </p:nvSpPr>
        <p:spPr>
          <a:xfrm>
            <a:off x="5222675" y="3318275"/>
            <a:ext cx="611100" cy="24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
              <a:buNone/>
              <a:defRPr sz="1200"/>
            </a:lvl1pPr>
            <a:lvl2pPr lvl="1" rtl="0" algn="ctr">
              <a:spcBef>
                <a:spcPts val="0"/>
              </a:spcBef>
              <a:spcAft>
                <a:spcPts val="0"/>
              </a:spcAft>
              <a:buSzPts val="1200"/>
              <a:buNone/>
              <a:defRPr sz="1200"/>
            </a:lvl2pPr>
            <a:lvl3pPr lvl="2" rtl="0" algn="ctr">
              <a:spcBef>
                <a:spcPts val="0"/>
              </a:spcBef>
              <a:spcAft>
                <a:spcPts val="0"/>
              </a:spcAft>
              <a:buSzPts val="1200"/>
              <a:buNone/>
              <a:defRPr sz="1200"/>
            </a:lvl3pPr>
            <a:lvl4pPr lvl="3" rtl="0" algn="ctr">
              <a:spcBef>
                <a:spcPts val="0"/>
              </a:spcBef>
              <a:spcAft>
                <a:spcPts val="0"/>
              </a:spcAft>
              <a:buSzPts val="1200"/>
              <a:buNone/>
              <a:defRPr sz="1200"/>
            </a:lvl4pPr>
            <a:lvl5pPr lvl="4" rtl="0" algn="ctr">
              <a:spcBef>
                <a:spcPts val="0"/>
              </a:spcBef>
              <a:spcAft>
                <a:spcPts val="0"/>
              </a:spcAft>
              <a:buSzPts val="1200"/>
              <a:buNone/>
              <a:defRPr sz="1200"/>
            </a:lvl5pPr>
            <a:lvl6pPr lvl="5" rtl="0" algn="ctr">
              <a:spcBef>
                <a:spcPts val="0"/>
              </a:spcBef>
              <a:spcAft>
                <a:spcPts val="0"/>
              </a:spcAft>
              <a:buSzPts val="1200"/>
              <a:buNone/>
              <a:defRPr sz="1200"/>
            </a:lvl6pPr>
            <a:lvl7pPr lvl="6" rtl="0" algn="ctr">
              <a:spcBef>
                <a:spcPts val="0"/>
              </a:spcBef>
              <a:spcAft>
                <a:spcPts val="0"/>
              </a:spcAft>
              <a:buSzPts val="1200"/>
              <a:buNone/>
              <a:defRPr sz="1200"/>
            </a:lvl7pPr>
            <a:lvl8pPr lvl="7" rtl="0" algn="ctr">
              <a:spcBef>
                <a:spcPts val="0"/>
              </a:spcBef>
              <a:spcAft>
                <a:spcPts val="0"/>
              </a:spcAft>
              <a:buSzPts val="1200"/>
              <a:buNone/>
              <a:defRPr sz="1200"/>
            </a:lvl8pPr>
            <a:lvl9pPr lvl="8" rtl="0" algn="ctr">
              <a:spcBef>
                <a:spcPts val="0"/>
              </a:spcBef>
              <a:spcAft>
                <a:spcPts val="0"/>
              </a:spcAft>
              <a:buSzPts val="1200"/>
              <a:buNone/>
              <a:defRPr sz="1200"/>
            </a:lvl9pPr>
          </a:lstStyle>
          <a:p>
            <a:r>
              <a:t>xx%</a:t>
            </a:r>
          </a:p>
        </p:txBody>
      </p:sp>
      <p:sp>
        <p:nvSpPr>
          <p:cNvPr id="17" name="Google Shape;17;p3"/>
          <p:cNvSpPr txBox="1"/>
          <p:nvPr>
            <p:ph hasCustomPrompt="1" idx="5" type="title"/>
          </p:nvPr>
        </p:nvSpPr>
        <p:spPr>
          <a:xfrm>
            <a:off x="7133288" y="3318275"/>
            <a:ext cx="611100" cy="24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
              <a:buNone/>
              <a:defRPr sz="1200"/>
            </a:lvl1pPr>
            <a:lvl2pPr lvl="1" rtl="0" algn="ctr">
              <a:spcBef>
                <a:spcPts val="0"/>
              </a:spcBef>
              <a:spcAft>
                <a:spcPts val="0"/>
              </a:spcAft>
              <a:buSzPts val="1200"/>
              <a:buNone/>
              <a:defRPr sz="1200"/>
            </a:lvl2pPr>
            <a:lvl3pPr lvl="2" rtl="0" algn="ctr">
              <a:spcBef>
                <a:spcPts val="0"/>
              </a:spcBef>
              <a:spcAft>
                <a:spcPts val="0"/>
              </a:spcAft>
              <a:buSzPts val="1200"/>
              <a:buNone/>
              <a:defRPr sz="1200"/>
            </a:lvl3pPr>
            <a:lvl4pPr lvl="3" rtl="0" algn="ctr">
              <a:spcBef>
                <a:spcPts val="0"/>
              </a:spcBef>
              <a:spcAft>
                <a:spcPts val="0"/>
              </a:spcAft>
              <a:buSzPts val="1200"/>
              <a:buNone/>
              <a:defRPr sz="1200"/>
            </a:lvl4pPr>
            <a:lvl5pPr lvl="4" rtl="0" algn="ctr">
              <a:spcBef>
                <a:spcPts val="0"/>
              </a:spcBef>
              <a:spcAft>
                <a:spcPts val="0"/>
              </a:spcAft>
              <a:buSzPts val="1200"/>
              <a:buNone/>
              <a:defRPr sz="1200"/>
            </a:lvl5pPr>
            <a:lvl6pPr lvl="5" rtl="0" algn="ctr">
              <a:spcBef>
                <a:spcPts val="0"/>
              </a:spcBef>
              <a:spcAft>
                <a:spcPts val="0"/>
              </a:spcAft>
              <a:buSzPts val="1200"/>
              <a:buNone/>
              <a:defRPr sz="1200"/>
            </a:lvl6pPr>
            <a:lvl7pPr lvl="6" rtl="0" algn="ctr">
              <a:spcBef>
                <a:spcPts val="0"/>
              </a:spcBef>
              <a:spcAft>
                <a:spcPts val="0"/>
              </a:spcAft>
              <a:buSzPts val="1200"/>
              <a:buNone/>
              <a:defRPr sz="1200"/>
            </a:lvl7pPr>
            <a:lvl8pPr lvl="7" rtl="0" algn="ctr">
              <a:spcBef>
                <a:spcPts val="0"/>
              </a:spcBef>
              <a:spcAft>
                <a:spcPts val="0"/>
              </a:spcAft>
              <a:buSzPts val="1200"/>
              <a:buNone/>
              <a:defRPr sz="1200"/>
            </a:lvl8pPr>
            <a:lvl9pPr lvl="8" rtl="0" algn="ctr">
              <a:spcBef>
                <a:spcPts val="0"/>
              </a:spcBef>
              <a:spcAft>
                <a:spcPts val="0"/>
              </a:spcAft>
              <a:buSzPts val="1200"/>
              <a:buNone/>
              <a:defRPr sz="1200"/>
            </a:lvl9pPr>
          </a:lstStyle>
          <a:p>
            <a:r>
              <a:t>xx%</a:t>
            </a:r>
          </a:p>
        </p:txBody>
      </p:sp>
      <p:sp>
        <p:nvSpPr>
          <p:cNvPr id="18" name="Google Shape;18;p3"/>
          <p:cNvSpPr txBox="1"/>
          <p:nvPr>
            <p:ph idx="6" type="title"/>
          </p:nvPr>
        </p:nvSpPr>
        <p:spPr>
          <a:xfrm>
            <a:off x="881325" y="3790526"/>
            <a:ext cx="1644000" cy="449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000"/>
              <a:buFont typeface="Poppins SemiBold"/>
              <a:buNone/>
              <a:defRPr sz="1000">
                <a:latin typeface="Poppins SemiBold"/>
                <a:ea typeface="Poppins SemiBold"/>
                <a:cs typeface="Poppins SemiBold"/>
                <a:sym typeface="Poppins SemiBold"/>
              </a:defRPr>
            </a:lvl1pPr>
            <a:lvl2pPr lvl="1" rtl="0" algn="ctr">
              <a:spcBef>
                <a:spcPts val="0"/>
              </a:spcBef>
              <a:spcAft>
                <a:spcPts val="0"/>
              </a:spcAft>
              <a:buSzPts val="1100"/>
              <a:buNone/>
              <a:defRPr sz="1100"/>
            </a:lvl2pPr>
            <a:lvl3pPr lvl="2" rtl="0" algn="ctr">
              <a:spcBef>
                <a:spcPts val="0"/>
              </a:spcBef>
              <a:spcAft>
                <a:spcPts val="0"/>
              </a:spcAft>
              <a:buSzPts val="1100"/>
              <a:buNone/>
              <a:defRPr sz="1100"/>
            </a:lvl3pPr>
            <a:lvl4pPr lvl="3" rtl="0" algn="ctr">
              <a:spcBef>
                <a:spcPts val="0"/>
              </a:spcBef>
              <a:spcAft>
                <a:spcPts val="0"/>
              </a:spcAft>
              <a:buSzPts val="1100"/>
              <a:buNone/>
              <a:defRPr sz="1100"/>
            </a:lvl4pPr>
            <a:lvl5pPr lvl="4" rtl="0" algn="ctr">
              <a:spcBef>
                <a:spcPts val="0"/>
              </a:spcBef>
              <a:spcAft>
                <a:spcPts val="0"/>
              </a:spcAft>
              <a:buSzPts val="1100"/>
              <a:buNone/>
              <a:defRPr sz="1100"/>
            </a:lvl5pPr>
            <a:lvl6pPr lvl="5" rtl="0" algn="ctr">
              <a:spcBef>
                <a:spcPts val="0"/>
              </a:spcBef>
              <a:spcAft>
                <a:spcPts val="0"/>
              </a:spcAft>
              <a:buSzPts val="1100"/>
              <a:buNone/>
              <a:defRPr sz="1100"/>
            </a:lvl6pPr>
            <a:lvl7pPr lvl="6" rtl="0" algn="ctr">
              <a:spcBef>
                <a:spcPts val="0"/>
              </a:spcBef>
              <a:spcAft>
                <a:spcPts val="0"/>
              </a:spcAft>
              <a:buSzPts val="1100"/>
              <a:buNone/>
              <a:defRPr sz="1100"/>
            </a:lvl7pPr>
            <a:lvl8pPr lvl="7" rtl="0" algn="ctr">
              <a:spcBef>
                <a:spcPts val="0"/>
              </a:spcBef>
              <a:spcAft>
                <a:spcPts val="0"/>
              </a:spcAft>
              <a:buSzPts val="1100"/>
              <a:buNone/>
              <a:defRPr sz="1100"/>
            </a:lvl8pPr>
            <a:lvl9pPr lvl="8" rtl="0" algn="ctr">
              <a:spcBef>
                <a:spcPts val="0"/>
              </a:spcBef>
              <a:spcAft>
                <a:spcPts val="0"/>
              </a:spcAft>
              <a:buSzPts val="1100"/>
              <a:buNone/>
              <a:defRPr sz="1100"/>
            </a:lvl9pPr>
          </a:lstStyle>
          <a:p/>
        </p:txBody>
      </p:sp>
      <p:sp>
        <p:nvSpPr>
          <p:cNvPr id="19" name="Google Shape;19;p3"/>
          <p:cNvSpPr txBox="1"/>
          <p:nvPr>
            <p:ph idx="1" type="subTitle"/>
          </p:nvPr>
        </p:nvSpPr>
        <p:spPr>
          <a:xfrm>
            <a:off x="934725" y="3998375"/>
            <a:ext cx="1537200" cy="795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900"/>
            </a:lvl1pPr>
            <a:lvl2pPr lvl="1" rtl="0" algn="ctr">
              <a:spcBef>
                <a:spcPts val="1600"/>
              </a:spcBef>
              <a:spcAft>
                <a:spcPts val="0"/>
              </a:spcAft>
              <a:buNone/>
              <a:defRPr sz="1100"/>
            </a:lvl2pPr>
            <a:lvl3pPr lvl="2" rtl="0" algn="ctr">
              <a:spcBef>
                <a:spcPts val="1600"/>
              </a:spcBef>
              <a:spcAft>
                <a:spcPts val="0"/>
              </a:spcAft>
              <a:buNone/>
              <a:defRPr sz="1100"/>
            </a:lvl3pPr>
            <a:lvl4pPr lvl="3" rtl="0" algn="ctr">
              <a:spcBef>
                <a:spcPts val="1600"/>
              </a:spcBef>
              <a:spcAft>
                <a:spcPts val="0"/>
              </a:spcAft>
              <a:buNone/>
              <a:defRPr sz="1100"/>
            </a:lvl4pPr>
            <a:lvl5pPr lvl="4" rtl="0" algn="ctr">
              <a:spcBef>
                <a:spcPts val="1600"/>
              </a:spcBef>
              <a:spcAft>
                <a:spcPts val="0"/>
              </a:spcAft>
              <a:buNone/>
              <a:defRPr sz="1100"/>
            </a:lvl5pPr>
            <a:lvl6pPr lvl="5" rtl="0" algn="ctr">
              <a:spcBef>
                <a:spcPts val="1600"/>
              </a:spcBef>
              <a:spcAft>
                <a:spcPts val="0"/>
              </a:spcAft>
              <a:buNone/>
              <a:defRPr sz="1100"/>
            </a:lvl6pPr>
            <a:lvl7pPr lvl="6" rtl="0" algn="ctr">
              <a:spcBef>
                <a:spcPts val="1600"/>
              </a:spcBef>
              <a:spcAft>
                <a:spcPts val="0"/>
              </a:spcAft>
              <a:buNone/>
              <a:defRPr sz="1100"/>
            </a:lvl7pPr>
            <a:lvl8pPr lvl="7" rtl="0" algn="ctr">
              <a:spcBef>
                <a:spcPts val="1600"/>
              </a:spcBef>
              <a:spcAft>
                <a:spcPts val="0"/>
              </a:spcAft>
              <a:buNone/>
              <a:defRPr sz="1100"/>
            </a:lvl8pPr>
            <a:lvl9pPr lvl="8" rtl="0" algn="ctr">
              <a:spcBef>
                <a:spcPts val="1600"/>
              </a:spcBef>
              <a:spcAft>
                <a:spcPts val="1600"/>
              </a:spcAft>
              <a:buNone/>
              <a:defRPr sz="1100"/>
            </a:lvl9pPr>
          </a:lstStyle>
          <a:p/>
        </p:txBody>
      </p:sp>
      <p:sp>
        <p:nvSpPr>
          <p:cNvPr id="20" name="Google Shape;20;p3"/>
          <p:cNvSpPr txBox="1"/>
          <p:nvPr>
            <p:ph idx="7" type="title"/>
          </p:nvPr>
        </p:nvSpPr>
        <p:spPr>
          <a:xfrm>
            <a:off x="2796430" y="3790526"/>
            <a:ext cx="1644000" cy="449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000"/>
              <a:buFont typeface="Poppins SemiBold"/>
              <a:buNone/>
              <a:defRPr sz="1000">
                <a:latin typeface="Poppins SemiBold"/>
                <a:ea typeface="Poppins SemiBold"/>
                <a:cs typeface="Poppins SemiBold"/>
                <a:sym typeface="Poppins SemiBold"/>
              </a:defRPr>
            </a:lvl1pPr>
            <a:lvl2pPr lvl="1" rtl="0" algn="ctr">
              <a:spcBef>
                <a:spcPts val="0"/>
              </a:spcBef>
              <a:spcAft>
                <a:spcPts val="0"/>
              </a:spcAft>
              <a:buSzPts val="1100"/>
              <a:buNone/>
              <a:defRPr sz="1100"/>
            </a:lvl2pPr>
            <a:lvl3pPr lvl="2" rtl="0" algn="ctr">
              <a:spcBef>
                <a:spcPts val="0"/>
              </a:spcBef>
              <a:spcAft>
                <a:spcPts val="0"/>
              </a:spcAft>
              <a:buSzPts val="1100"/>
              <a:buNone/>
              <a:defRPr sz="1100"/>
            </a:lvl3pPr>
            <a:lvl4pPr lvl="3" rtl="0" algn="ctr">
              <a:spcBef>
                <a:spcPts val="0"/>
              </a:spcBef>
              <a:spcAft>
                <a:spcPts val="0"/>
              </a:spcAft>
              <a:buSzPts val="1100"/>
              <a:buNone/>
              <a:defRPr sz="1100"/>
            </a:lvl4pPr>
            <a:lvl5pPr lvl="4" rtl="0" algn="ctr">
              <a:spcBef>
                <a:spcPts val="0"/>
              </a:spcBef>
              <a:spcAft>
                <a:spcPts val="0"/>
              </a:spcAft>
              <a:buSzPts val="1100"/>
              <a:buNone/>
              <a:defRPr sz="1100"/>
            </a:lvl5pPr>
            <a:lvl6pPr lvl="5" rtl="0" algn="ctr">
              <a:spcBef>
                <a:spcPts val="0"/>
              </a:spcBef>
              <a:spcAft>
                <a:spcPts val="0"/>
              </a:spcAft>
              <a:buSzPts val="1100"/>
              <a:buNone/>
              <a:defRPr sz="1100"/>
            </a:lvl6pPr>
            <a:lvl7pPr lvl="6" rtl="0" algn="ctr">
              <a:spcBef>
                <a:spcPts val="0"/>
              </a:spcBef>
              <a:spcAft>
                <a:spcPts val="0"/>
              </a:spcAft>
              <a:buSzPts val="1100"/>
              <a:buNone/>
              <a:defRPr sz="1100"/>
            </a:lvl7pPr>
            <a:lvl8pPr lvl="7" rtl="0" algn="ctr">
              <a:spcBef>
                <a:spcPts val="0"/>
              </a:spcBef>
              <a:spcAft>
                <a:spcPts val="0"/>
              </a:spcAft>
              <a:buSzPts val="1100"/>
              <a:buNone/>
              <a:defRPr sz="1100"/>
            </a:lvl8pPr>
            <a:lvl9pPr lvl="8" rtl="0" algn="ctr">
              <a:spcBef>
                <a:spcPts val="0"/>
              </a:spcBef>
              <a:spcAft>
                <a:spcPts val="0"/>
              </a:spcAft>
              <a:buSzPts val="1100"/>
              <a:buNone/>
              <a:defRPr sz="1100"/>
            </a:lvl9pPr>
          </a:lstStyle>
          <a:p/>
        </p:txBody>
      </p:sp>
      <p:sp>
        <p:nvSpPr>
          <p:cNvPr id="21" name="Google Shape;21;p3"/>
          <p:cNvSpPr txBox="1"/>
          <p:nvPr>
            <p:ph idx="8" type="subTitle"/>
          </p:nvPr>
        </p:nvSpPr>
        <p:spPr>
          <a:xfrm>
            <a:off x="2849830" y="3998375"/>
            <a:ext cx="1537200" cy="795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900"/>
            </a:lvl1pPr>
            <a:lvl2pPr lvl="1" rtl="0" algn="ctr">
              <a:spcBef>
                <a:spcPts val="1600"/>
              </a:spcBef>
              <a:spcAft>
                <a:spcPts val="0"/>
              </a:spcAft>
              <a:buNone/>
              <a:defRPr sz="1100"/>
            </a:lvl2pPr>
            <a:lvl3pPr lvl="2" rtl="0" algn="ctr">
              <a:spcBef>
                <a:spcPts val="1600"/>
              </a:spcBef>
              <a:spcAft>
                <a:spcPts val="0"/>
              </a:spcAft>
              <a:buNone/>
              <a:defRPr sz="1100"/>
            </a:lvl3pPr>
            <a:lvl4pPr lvl="3" rtl="0" algn="ctr">
              <a:spcBef>
                <a:spcPts val="1600"/>
              </a:spcBef>
              <a:spcAft>
                <a:spcPts val="0"/>
              </a:spcAft>
              <a:buNone/>
              <a:defRPr sz="1100"/>
            </a:lvl4pPr>
            <a:lvl5pPr lvl="4" rtl="0" algn="ctr">
              <a:spcBef>
                <a:spcPts val="1600"/>
              </a:spcBef>
              <a:spcAft>
                <a:spcPts val="0"/>
              </a:spcAft>
              <a:buNone/>
              <a:defRPr sz="1100"/>
            </a:lvl5pPr>
            <a:lvl6pPr lvl="5" rtl="0" algn="ctr">
              <a:spcBef>
                <a:spcPts val="1600"/>
              </a:spcBef>
              <a:spcAft>
                <a:spcPts val="0"/>
              </a:spcAft>
              <a:buNone/>
              <a:defRPr sz="1100"/>
            </a:lvl6pPr>
            <a:lvl7pPr lvl="6" rtl="0" algn="ctr">
              <a:spcBef>
                <a:spcPts val="1600"/>
              </a:spcBef>
              <a:spcAft>
                <a:spcPts val="0"/>
              </a:spcAft>
              <a:buNone/>
              <a:defRPr sz="1100"/>
            </a:lvl7pPr>
            <a:lvl8pPr lvl="7" rtl="0" algn="ctr">
              <a:spcBef>
                <a:spcPts val="1600"/>
              </a:spcBef>
              <a:spcAft>
                <a:spcPts val="0"/>
              </a:spcAft>
              <a:buNone/>
              <a:defRPr sz="1100"/>
            </a:lvl8pPr>
            <a:lvl9pPr lvl="8" rtl="0" algn="ctr">
              <a:spcBef>
                <a:spcPts val="1600"/>
              </a:spcBef>
              <a:spcAft>
                <a:spcPts val="1600"/>
              </a:spcAft>
              <a:buNone/>
              <a:defRPr sz="1100"/>
            </a:lvl9pPr>
          </a:lstStyle>
          <a:p/>
        </p:txBody>
      </p:sp>
      <p:sp>
        <p:nvSpPr>
          <p:cNvPr id="22" name="Google Shape;22;p3"/>
          <p:cNvSpPr txBox="1"/>
          <p:nvPr>
            <p:ph idx="9" type="title"/>
          </p:nvPr>
        </p:nvSpPr>
        <p:spPr>
          <a:xfrm>
            <a:off x="4706238" y="3790526"/>
            <a:ext cx="1644000" cy="449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000"/>
              <a:buFont typeface="Poppins SemiBold"/>
              <a:buNone/>
              <a:defRPr sz="1000">
                <a:latin typeface="Poppins SemiBold"/>
                <a:ea typeface="Poppins SemiBold"/>
                <a:cs typeface="Poppins SemiBold"/>
                <a:sym typeface="Poppins SemiBold"/>
              </a:defRPr>
            </a:lvl1pPr>
            <a:lvl2pPr lvl="1" rtl="0" algn="ctr">
              <a:spcBef>
                <a:spcPts val="0"/>
              </a:spcBef>
              <a:spcAft>
                <a:spcPts val="0"/>
              </a:spcAft>
              <a:buSzPts val="1100"/>
              <a:buNone/>
              <a:defRPr sz="1100"/>
            </a:lvl2pPr>
            <a:lvl3pPr lvl="2" rtl="0" algn="ctr">
              <a:spcBef>
                <a:spcPts val="0"/>
              </a:spcBef>
              <a:spcAft>
                <a:spcPts val="0"/>
              </a:spcAft>
              <a:buSzPts val="1100"/>
              <a:buNone/>
              <a:defRPr sz="1100"/>
            </a:lvl3pPr>
            <a:lvl4pPr lvl="3" rtl="0" algn="ctr">
              <a:spcBef>
                <a:spcPts val="0"/>
              </a:spcBef>
              <a:spcAft>
                <a:spcPts val="0"/>
              </a:spcAft>
              <a:buSzPts val="1100"/>
              <a:buNone/>
              <a:defRPr sz="1100"/>
            </a:lvl4pPr>
            <a:lvl5pPr lvl="4" rtl="0" algn="ctr">
              <a:spcBef>
                <a:spcPts val="0"/>
              </a:spcBef>
              <a:spcAft>
                <a:spcPts val="0"/>
              </a:spcAft>
              <a:buSzPts val="1100"/>
              <a:buNone/>
              <a:defRPr sz="1100"/>
            </a:lvl5pPr>
            <a:lvl6pPr lvl="5" rtl="0" algn="ctr">
              <a:spcBef>
                <a:spcPts val="0"/>
              </a:spcBef>
              <a:spcAft>
                <a:spcPts val="0"/>
              </a:spcAft>
              <a:buSzPts val="1100"/>
              <a:buNone/>
              <a:defRPr sz="1100"/>
            </a:lvl6pPr>
            <a:lvl7pPr lvl="6" rtl="0" algn="ctr">
              <a:spcBef>
                <a:spcPts val="0"/>
              </a:spcBef>
              <a:spcAft>
                <a:spcPts val="0"/>
              </a:spcAft>
              <a:buSzPts val="1100"/>
              <a:buNone/>
              <a:defRPr sz="1100"/>
            </a:lvl7pPr>
            <a:lvl8pPr lvl="7" rtl="0" algn="ctr">
              <a:spcBef>
                <a:spcPts val="0"/>
              </a:spcBef>
              <a:spcAft>
                <a:spcPts val="0"/>
              </a:spcAft>
              <a:buSzPts val="1100"/>
              <a:buNone/>
              <a:defRPr sz="1100"/>
            </a:lvl8pPr>
            <a:lvl9pPr lvl="8" rtl="0" algn="ctr">
              <a:spcBef>
                <a:spcPts val="0"/>
              </a:spcBef>
              <a:spcAft>
                <a:spcPts val="0"/>
              </a:spcAft>
              <a:buSzPts val="1100"/>
              <a:buNone/>
              <a:defRPr sz="1100"/>
            </a:lvl9pPr>
          </a:lstStyle>
          <a:p/>
        </p:txBody>
      </p:sp>
      <p:sp>
        <p:nvSpPr>
          <p:cNvPr id="23" name="Google Shape;23;p3"/>
          <p:cNvSpPr txBox="1"/>
          <p:nvPr>
            <p:ph idx="13" type="subTitle"/>
          </p:nvPr>
        </p:nvSpPr>
        <p:spPr>
          <a:xfrm>
            <a:off x="4759638" y="3998375"/>
            <a:ext cx="1537200" cy="795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900"/>
            </a:lvl1pPr>
            <a:lvl2pPr lvl="1" rtl="0" algn="ctr">
              <a:spcBef>
                <a:spcPts val="1600"/>
              </a:spcBef>
              <a:spcAft>
                <a:spcPts val="0"/>
              </a:spcAft>
              <a:buNone/>
              <a:defRPr sz="1100"/>
            </a:lvl2pPr>
            <a:lvl3pPr lvl="2" rtl="0" algn="ctr">
              <a:spcBef>
                <a:spcPts val="1600"/>
              </a:spcBef>
              <a:spcAft>
                <a:spcPts val="0"/>
              </a:spcAft>
              <a:buNone/>
              <a:defRPr sz="1100"/>
            </a:lvl3pPr>
            <a:lvl4pPr lvl="3" rtl="0" algn="ctr">
              <a:spcBef>
                <a:spcPts val="1600"/>
              </a:spcBef>
              <a:spcAft>
                <a:spcPts val="0"/>
              </a:spcAft>
              <a:buNone/>
              <a:defRPr sz="1100"/>
            </a:lvl4pPr>
            <a:lvl5pPr lvl="4" rtl="0" algn="ctr">
              <a:spcBef>
                <a:spcPts val="1600"/>
              </a:spcBef>
              <a:spcAft>
                <a:spcPts val="0"/>
              </a:spcAft>
              <a:buNone/>
              <a:defRPr sz="1100"/>
            </a:lvl5pPr>
            <a:lvl6pPr lvl="5" rtl="0" algn="ctr">
              <a:spcBef>
                <a:spcPts val="1600"/>
              </a:spcBef>
              <a:spcAft>
                <a:spcPts val="0"/>
              </a:spcAft>
              <a:buNone/>
              <a:defRPr sz="1100"/>
            </a:lvl6pPr>
            <a:lvl7pPr lvl="6" rtl="0" algn="ctr">
              <a:spcBef>
                <a:spcPts val="1600"/>
              </a:spcBef>
              <a:spcAft>
                <a:spcPts val="0"/>
              </a:spcAft>
              <a:buNone/>
              <a:defRPr sz="1100"/>
            </a:lvl7pPr>
            <a:lvl8pPr lvl="7" rtl="0" algn="ctr">
              <a:spcBef>
                <a:spcPts val="1600"/>
              </a:spcBef>
              <a:spcAft>
                <a:spcPts val="0"/>
              </a:spcAft>
              <a:buNone/>
              <a:defRPr sz="1100"/>
            </a:lvl8pPr>
            <a:lvl9pPr lvl="8" rtl="0" algn="ctr">
              <a:spcBef>
                <a:spcPts val="1600"/>
              </a:spcBef>
              <a:spcAft>
                <a:spcPts val="1600"/>
              </a:spcAft>
              <a:buNone/>
              <a:defRPr sz="1100"/>
            </a:lvl9pPr>
          </a:lstStyle>
          <a:p/>
        </p:txBody>
      </p:sp>
      <p:sp>
        <p:nvSpPr>
          <p:cNvPr id="24" name="Google Shape;24;p3"/>
          <p:cNvSpPr txBox="1"/>
          <p:nvPr>
            <p:ph idx="14" type="title"/>
          </p:nvPr>
        </p:nvSpPr>
        <p:spPr>
          <a:xfrm>
            <a:off x="6616850" y="3790526"/>
            <a:ext cx="1644000" cy="449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000"/>
              <a:buFont typeface="Poppins SemiBold"/>
              <a:buNone/>
              <a:defRPr sz="1000">
                <a:latin typeface="Poppins SemiBold"/>
                <a:ea typeface="Poppins SemiBold"/>
                <a:cs typeface="Poppins SemiBold"/>
                <a:sym typeface="Poppins SemiBold"/>
              </a:defRPr>
            </a:lvl1pPr>
            <a:lvl2pPr lvl="1" rtl="0" algn="ctr">
              <a:spcBef>
                <a:spcPts val="0"/>
              </a:spcBef>
              <a:spcAft>
                <a:spcPts val="0"/>
              </a:spcAft>
              <a:buSzPts val="1100"/>
              <a:buNone/>
              <a:defRPr sz="1100"/>
            </a:lvl2pPr>
            <a:lvl3pPr lvl="2" rtl="0" algn="ctr">
              <a:spcBef>
                <a:spcPts val="0"/>
              </a:spcBef>
              <a:spcAft>
                <a:spcPts val="0"/>
              </a:spcAft>
              <a:buSzPts val="1100"/>
              <a:buNone/>
              <a:defRPr sz="1100"/>
            </a:lvl3pPr>
            <a:lvl4pPr lvl="3" rtl="0" algn="ctr">
              <a:spcBef>
                <a:spcPts val="0"/>
              </a:spcBef>
              <a:spcAft>
                <a:spcPts val="0"/>
              </a:spcAft>
              <a:buSzPts val="1100"/>
              <a:buNone/>
              <a:defRPr sz="1100"/>
            </a:lvl4pPr>
            <a:lvl5pPr lvl="4" rtl="0" algn="ctr">
              <a:spcBef>
                <a:spcPts val="0"/>
              </a:spcBef>
              <a:spcAft>
                <a:spcPts val="0"/>
              </a:spcAft>
              <a:buSzPts val="1100"/>
              <a:buNone/>
              <a:defRPr sz="1100"/>
            </a:lvl5pPr>
            <a:lvl6pPr lvl="5" rtl="0" algn="ctr">
              <a:spcBef>
                <a:spcPts val="0"/>
              </a:spcBef>
              <a:spcAft>
                <a:spcPts val="0"/>
              </a:spcAft>
              <a:buSzPts val="1100"/>
              <a:buNone/>
              <a:defRPr sz="1100"/>
            </a:lvl6pPr>
            <a:lvl7pPr lvl="6" rtl="0" algn="ctr">
              <a:spcBef>
                <a:spcPts val="0"/>
              </a:spcBef>
              <a:spcAft>
                <a:spcPts val="0"/>
              </a:spcAft>
              <a:buSzPts val="1100"/>
              <a:buNone/>
              <a:defRPr sz="1100"/>
            </a:lvl7pPr>
            <a:lvl8pPr lvl="7" rtl="0" algn="ctr">
              <a:spcBef>
                <a:spcPts val="0"/>
              </a:spcBef>
              <a:spcAft>
                <a:spcPts val="0"/>
              </a:spcAft>
              <a:buSzPts val="1100"/>
              <a:buNone/>
              <a:defRPr sz="1100"/>
            </a:lvl8pPr>
            <a:lvl9pPr lvl="8" rtl="0" algn="ctr">
              <a:spcBef>
                <a:spcPts val="0"/>
              </a:spcBef>
              <a:spcAft>
                <a:spcPts val="0"/>
              </a:spcAft>
              <a:buSzPts val="1100"/>
              <a:buNone/>
              <a:defRPr sz="1100"/>
            </a:lvl9pPr>
          </a:lstStyle>
          <a:p/>
        </p:txBody>
      </p:sp>
      <p:sp>
        <p:nvSpPr>
          <p:cNvPr id="25" name="Google Shape;25;p3"/>
          <p:cNvSpPr txBox="1"/>
          <p:nvPr>
            <p:ph idx="15" type="subTitle"/>
          </p:nvPr>
        </p:nvSpPr>
        <p:spPr>
          <a:xfrm>
            <a:off x="6670250" y="3998375"/>
            <a:ext cx="1537200" cy="795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900"/>
            </a:lvl1pPr>
            <a:lvl2pPr lvl="1" rtl="0" algn="ctr">
              <a:spcBef>
                <a:spcPts val="1600"/>
              </a:spcBef>
              <a:spcAft>
                <a:spcPts val="0"/>
              </a:spcAft>
              <a:buNone/>
              <a:defRPr sz="1100"/>
            </a:lvl2pPr>
            <a:lvl3pPr lvl="2" rtl="0" algn="ctr">
              <a:spcBef>
                <a:spcPts val="1600"/>
              </a:spcBef>
              <a:spcAft>
                <a:spcPts val="0"/>
              </a:spcAft>
              <a:buNone/>
              <a:defRPr sz="1100"/>
            </a:lvl3pPr>
            <a:lvl4pPr lvl="3" rtl="0" algn="ctr">
              <a:spcBef>
                <a:spcPts val="1600"/>
              </a:spcBef>
              <a:spcAft>
                <a:spcPts val="0"/>
              </a:spcAft>
              <a:buNone/>
              <a:defRPr sz="1100"/>
            </a:lvl4pPr>
            <a:lvl5pPr lvl="4" rtl="0" algn="ctr">
              <a:spcBef>
                <a:spcPts val="1600"/>
              </a:spcBef>
              <a:spcAft>
                <a:spcPts val="0"/>
              </a:spcAft>
              <a:buNone/>
              <a:defRPr sz="1100"/>
            </a:lvl5pPr>
            <a:lvl6pPr lvl="5" rtl="0" algn="ctr">
              <a:spcBef>
                <a:spcPts val="1600"/>
              </a:spcBef>
              <a:spcAft>
                <a:spcPts val="0"/>
              </a:spcAft>
              <a:buNone/>
              <a:defRPr sz="1100"/>
            </a:lvl6pPr>
            <a:lvl7pPr lvl="6" rtl="0" algn="ctr">
              <a:spcBef>
                <a:spcPts val="1600"/>
              </a:spcBef>
              <a:spcAft>
                <a:spcPts val="0"/>
              </a:spcAft>
              <a:buNone/>
              <a:defRPr sz="1100"/>
            </a:lvl7pPr>
            <a:lvl8pPr lvl="7" rtl="0" algn="ctr">
              <a:spcBef>
                <a:spcPts val="1600"/>
              </a:spcBef>
              <a:spcAft>
                <a:spcPts val="0"/>
              </a:spcAft>
              <a:buNone/>
              <a:defRPr sz="1100"/>
            </a:lvl8pPr>
            <a:lvl9pPr lvl="8" rtl="0" algn="ctr">
              <a:spcBef>
                <a:spcPts val="1600"/>
              </a:spcBef>
              <a:spcAft>
                <a:spcPts val="1600"/>
              </a:spcAft>
              <a:buNone/>
              <a:defRPr sz="11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EXT">
  <p:cSld name="SECTION_HEADER_2">
    <p:spTree>
      <p:nvGrpSpPr>
        <p:cNvPr id="26" name="Shape 26"/>
        <p:cNvGrpSpPr/>
        <p:nvPr/>
      </p:nvGrpSpPr>
      <p:grpSpPr>
        <a:xfrm>
          <a:off x="0" y="0"/>
          <a:ext cx="0" cy="0"/>
          <a:chOff x="0" y="0"/>
          <a:chExt cx="0" cy="0"/>
        </a:xfrm>
      </p:grpSpPr>
      <p:sp>
        <p:nvSpPr>
          <p:cNvPr id="27" name="Google Shape;27;p4"/>
          <p:cNvSpPr/>
          <p:nvPr/>
        </p:nvSpPr>
        <p:spPr>
          <a:xfrm>
            <a:off x="0" y="307325"/>
            <a:ext cx="9144000" cy="199800"/>
          </a:xfrm>
          <a:prstGeom prst="rect">
            <a:avLst/>
          </a:prstGeom>
          <a:solidFill>
            <a:srgbClr val="D33B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txBox="1"/>
          <p:nvPr>
            <p:ph type="title"/>
          </p:nvPr>
        </p:nvSpPr>
        <p:spPr>
          <a:xfrm>
            <a:off x="311700" y="237545"/>
            <a:ext cx="8520600" cy="3273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1000"/>
              <a:buNone/>
              <a:defRPr sz="1000">
                <a:solidFill>
                  <a:srgbClr val="FFFFFF"/>
                </a:solidFill>
              </a:defRPr>
            </a:lvl1pPr>
            <a:lvl2pPr lvl="1" rtl="0" algn="ctr">
              <a:spcBef>
                <a:spcPts val="0"/>
              </a:spcBef>
              <a:spcAft>
                <a:spcPts val="0"/>
              </a:spcAft>
              <a:buClr>
                <a:srgbClr val="FFFFFF"/>
              </a:buClr>
              <a:buSzPts val="1000"/>
              <a:buNone/>
              <a:defRPr sz="1000">
                <a:solidFill>
                  <a:srgbClr val="FFFFFF"/>
                </a:solidFill>
              </a:defRPr>
            </a:lvl2pPr>
            <a:lvl3pPr lvl="2" rtl="0" algn="ctr">
              <a:spcBef>
                <a:spcPts val="0"/>
              </a:spcBef>
              <a:spcAft>
                <a:spcPts val="0"/>
              </a:spcAft>
              <a:buClr>
                <a:srgbClr val="FFFFFF"/>
              </a:buClr>
              <a:buSzPts val="1000"/>
              <a:buNone/>
              <a:defRPr sz="1000">
                <a:solidFill>
                  <a:srgbClr val="FFFFFF"/>
                </a:solidFill>
              </a:defRPr>
            </a:lvl3pPr>
            <a:lvl4pPr lvl="3" rtl="0" algn="ctr">
              <a:spcBef>
                <a:spcPts val="0"/>
              </a:spcBef>
              <a:spcAft>
                <a:spcPts val="0"/>
              </a:spcAft>
              <a:buClr>
                <a:srgbClr val="FFFFFF"/>
              </a:buClr>
              <a:buSzPts val="1000"/>
              <a:buNone/>
              <a:defRPr sz="1000">
                <a:solidFill>
                  <a:srgbClr val="FFFFFF"/>
                </a:solidFill>
              </a:defRPr>
            </a:lvl4pPr>
            <a:lvl5pPr lvl="4" rtl="0" algn="ctr">
              <a:spcBef>
                <a:spcPts val="0"/>
              </a:spcBef>
              <a:spcAft>
                <a:spcPts val="0"/>
              </a:spcAft>
              <a:buClr>
                <a:srgbClr val="FFFFFF"/>
              </a:buClr>
              <a:buSzPts val="1000"/>
              <a:buNone/>
              <a:defRPr sz="1000">
                <a:solidFill>
                  <a:srgbClr val="FFFFFF"/>
                </a:solidFill>
              </a:defRPr>
            </a:lvl5pPr>
            <a:lvl6pPr lvl="5" rtl="0" algn="ctr">
              <a:spcBef>
                <a:spcPts val="0"/>
              </a:spcBef>
              <a:spcAft>
                <a:spcPts val="0"/>
              </a:spcAft>
              <a:buClr>
                <a:srgbClr val="FFFFFF"/>
              </a:buClr>
              <a:buSzPts val="1000"/>
              <a:buNone/>
              <a:defRPr sz="1000">
                <a:solidFill>
                  <a:srgbClr val="FFFFFF"/>
                </a:solidFill>
              </a:defRPr>
            </a:lvl6pPr>
            <a:lvl7pPr lvl="6" rtl="0" algn="ctr">
              <a:spcBef>
                <a:spcPts val="0"/>
              </a:spcBef>
              <a:spcAft>
                <a:spcPts val="0"/>
              </a:spcAft>
              <a:buClr>
                <a:srgbClr val="FFFFFF"/>
              </a:buClr>
              <a:buSzPts val="1000"/>
              <a:buNone/>
              <a:defRPr sz="1000">
                <a:solidFill>
                  <a:srgbClr val="FFFFFF"/>
                </a:solidFill>
              </a:defRPr>
            </a:lvl7pPr>
            <a:lvl8pPr lvl="7" rtl="0" algn="ctr">
              <a:spcBef>
                <a:spcPts val="0"/>
              </a:spcBef>
              <a:spcAft>
                <a:spcPts val="0"/>
              </a:spcAft>
              <a:buClr>
                <a:srgbClr val="FFFFFF"/>
              </a:buClr>
              <a:buSzPts val="1000"/>
              <a:buNone/>
              <a:defRPr sz="1000">
                <a:solidFill>
                  <a:srgbClr val="FFFFFF"/>
                </a:solidFill>
              </a:defRPr>
            </a:lvl8pPr>
            <a:lvl9pPr lvl="8" rtl="0" algn="ctr">
              <a:spcBef>
                <a:spcPts val="0"/>
              </a:spcBef>
              <a:spcAft>
                <a:spcPts val="0"/>
              </a:spcAft>
              <a:buClr>
                <a:srgbClr val="FFFFFF"/>
              </a:buClr>
              <a:buSzPts val="1000"/>
              <a:buNone/>
              <a:defRPr sz="1000">
                <a:solidFill>
                  <a:srgbClr val="FFFFFF"/>
                </a:solidFill>
              </a:defRPr>
            </a:lvl9pPr>
          </a:lstStyle>
          <a:p/>
        </p:txBody>
      </p:sp>
      <p:sp>
        <p:nvSpPr>
          <p:cNvPr id="29" name="Google Shape;29;p4"/>
          <p:cNvSpPr txBox="1"/>
          <p:nvPr>
            <p:ph idx="2" type="title"/>
          </p:nvPr>
        </p:nvSpPr>
        <p:spPr>
          <a:xfrm>
            <a:off x="5060000" y="2119600"/>
            <a:ext cx="2536200" cy="6969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D33B3B"/>
              </a:buClr>
              <a:buSzPts val="1800"/>
              <a:buFont typeface="Poppins SemiBold"/>
              <a:buNone/>
              <a:defRPr sz="1800">
                <a:solidFill>
                  <a:srgbClr val="D33B3B"/>
                </a:solidFill>
                <a:latin typeface="Poppins SemiBold"/>
                <a:ea typeface="Poppins SemiBold"/>
                <a:cs typeface="Poppins SemiBold"/>
                <a:sym typeface="Poppins SemiBold"/>
              </a:defRPr>
            </a:lvl1pPr>
            <a:lvl2pPr lvl="1" rtl="0" algn="ctr">
              <a:spcBef>
                <a:spcPts val="0"/>
              </a:spcBef>
              <a:spcAft>
                <a:spcPts val="0"/>
              </a:spcAft>
              <a:buClr>
                <a:srgbClr val="EE5839"/>
              </a:buClr>
              <a:buSzPts val="1800"/>
              <a:buNone/>
              <a:defRPr sz="1800">
                <a:solidFill>
                  <a:srgbClr val="EE5839"/>
                </a:solidFill>
              </a:defRPr>
            </a:lvl2pPr>
            <a:lvl3pPr lvl="2" rtl="0" algn="ctr">
              <a:spcBef>
                <a:spcPts val="0"/>
              </a:spcBef>
              <a:spcAft>
                <a:spcPts val="0"/>
              </a:spcAft>
              <a:buClr>
                <a:srgbClr val="EE5839"/>
              </a:buClr>
              <a:buSzPts val="1800"/>
              <a:buNone/>
              <a:defRPr sz="1800">
                <a:solidFill>
                  <a:srgbClr val="EE5839"/>
                </a:solidFill>
              </a:defRPr>
            </a:lvl3pPr>
            <a:lvl4pPr lvl="3" rtl="0" algn="ctr">
              <a:spcBef>
                <a:spcPts val="0"/>
              </a:spcBef>
              <a:spcAft>
                <a:spcPts val="0"/>
              </a:spcAft>
              <a:buClr>
                <a:srgbClr val="EE5839"/>
              </a:buClr>
              <a:buSzPts val="1800"/>
              <a:buNone/>
              <a:defRPr sz="1800">
                <a:solidFill>
                  <a:srgbClr val="EE5839"/>
                </a:solidFill>
              </a:defRPr>
            </a:lvl4pPr>
            <a:lvl5pPr lvl="4" rtl="0" algn="ctr">
              <a:spcBef>
                <a:spcPts val="0"/>
              </a:spcBef>
              <a:spcAft>
                <a:spcPts val="0"/>
              </a:spcAft>
              <a:buClr>
                <a:srgbClr val="EE5839"/>
              </a:buClr>
              <a:buSzPts val="1800"/>
              <a:buNone/>
              <a:defRPr sz="1800">
                <a:solidFill>
                  <a:srgbClr val="EE5839"/>
                </a:solidFill>
              </a:defRPr>
            </a:lvl5pPr>
            <a:lvl6pPr lvl="5" rtl="0" algn="ctr">
              <a:spcBef>
                <a:spcPts val="0"/>
              </a:spcBef>
              <a:spcAft>
                <a:spcPts val="0"/>
              </a:spcAft>
              <a:buClr>
                <a:srgbClr val="EE5839"/>
              </a:buClr>
              <a:buSzPts val="1800"/>
              <a:buNone/>
              <a:defRPr sz="1800">
                <a:solidFill>
                  <a:srgbClr val="EE5839"/>
                </a:solidFill>
              </a:defRPr>
            </a:lvl6pPr>
            <a:lvl7pPr lvl="6" rtl="0" algn="ctr">
              <a:spcBef>
                <a:spcPts val="0"/>
              </a:spcBef>
              <a:spcAft>
                <a:spcPts val="0"/>
              </a:spcAft>
              <a:buClr>
                <a:srgbClr val="EE5839"/>
              </a:buClr>
              <a:buSzPts val="1800"/>
              <a:buNone/>
              <a:defRPr sz="1800">
                <a:solidFill>
                  <a:srgbClr val="EE5839"/>
                </a:solidFill>
              </a:defRPr>
            </a:lvl7pPr>
            <a:lvl8pPr lvl="7" rtl="0" algn="ctr">
              <a:spcBef>
                <a:spcPts val="0"/>
              </a:spcBef>
              <a:spcAft>
                <a:spcPts val="0"/>
              </a:spcAft>
              <a:buClr>
                <a:srgbClr val="EE5839"/>
              </a:buClr>
              <a:buSzPts val="1800"/>
              <a:buNone/>
              <a:defRPr sz="1800">
                <a:solidFill>
                  <a:srgbClr val="EE5839"/>
                </a:solidFill>
              </a:defRPr>
            </a:lvl8pPr>
            <a:lvl9pPr lvl="8" rtl="0" algn="ctr">
              <a:spcBef>
                <a:spcPts val="0"/>
              </a:spcBef>
              <a:spcAft>
                <a:spcPts val="0"/>
              </a:spcAft>
              <a:buClr>
                <a:srgbClr val="EE5839"/>
              </a:buClr>
              <a:buSzPts val="1800"/>
              <a:buNone/>
              <a:defRPr sz="1800">
                <a:solidFill>
                  <a:srgbClr val="EE5839"/>
                </a:solidFill>
              </a:defRPr>
            </a:lvl9pPr>
          </a:lstStyle>
          <a:p/>
        </p:txBody>
      </p:sp>
      <p:sp>
        <p:nvSpPr>
          <p:cNvPr id="30" name="Google Shape;30;p4"/>
          <p:cNvSpPr txBox="1"/>
          <p:nvPr>
            <p:ph idx="1" type="subTitle"/>
          </p:nvPr>
        </p:nvSpPr>
        <p:spPr>
          <a:xfrm>
            <a:off x="5142388" y="2670328"/>
            <a:ext cx="2371500" cy="1233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900"/>
            </a:lvl1pPr>
            <a:lvl2pPr lvl="1" rtl="0" algn="ctr">
              <a:spcBef>
                <a:spcPts val="1600"/>
              </a:spcBef>
              <a:spcAft>
                <a:spcPts val="0"/>
              </a:spcAft>
              <a:buNone/>
              <a:defRPr sz="1100"/>
            </a:lvl2pPr>
            <a:lvl3pPr lvl="2" rtl="0" algn="ctr">
              <a:spcBef>
                <a:spcPts val="1600"/>
              </a:spcBef>
              <a:spcAft>
                <a:spcPts val="0"/>
              </a:spcAft>
              <a:buNone/>
              <a:defRPr sz="1100"/>
            </a:lvl3pPr>
            <a:lvl4pPr lvl="3" rtl="0" algn="ctr">
              <a:spcBef>
                <a:spcPts val="1600"/>
              </a:spcBef>
              <a:spcAft>
                <a:spcPts val="0"/>
              </a:spcAft>
              <a:buNone/>
              <a:defRPr sz="1100"/>
            </a:lvl4pPr>
            <a:lvl5pPr lvl="4" rtl="0" algn="ctr">
              <a:spcBef>
                <a:spcPts val="1600"/>
              </a:spcBef>
              <a:spcAft>
                <a:spcPts val="0"/>
              </a:spcAft>
              <a:buNone/>
              <a:defRPr sz="1100"/>
            </a:lvl5pPr>
            <a:lvl6pPr lvl="5" rtl="0" algn="ctr">
              <a:spcBef>
                <a:spcPts val="1600"/>
              </a:spcBef>
              <a:spcAft>
                <a:spcPts val="0"/>
              </a:spcAft>
              <a:buNone/>
              <a:defRPr sz="1100"/>
            </a:lvl6pPr>
            <a:lvl7pPr lvl="6" rtl="0" algn="ctr">
              <a:spcBef>
                <a:spcPts val="1600"/>
              </a:spcBef>
              <a:spcAft>
                <a:spcPts val="0"/>
              </a:spcAft>
              <a:buNone/>
              <a:defRPr sz="1100"/>
            </a:lvl7pPr>
            <a:lvl8pPr lvl="7" rtl="0" algn="ctr">
              <a:spcBef>
                <a:spcPts val="1600"/>
              </a:spcBef>
              <a:spcAft>
                <a:spcPts val="0"/>
              </a:spcAft>
              <a:buNone/>
              <a:defRPr sz="1100"/>
            </a:lvl8pPr>
            <a:lvl9pPr lvl="8" rtl="0" algn="ctr">
              <a:spcBef>
                <a:spcPts val="1600"/>
              </a:spcBef>
              <a:spcAft>
                <a:spcPts val="1600"/>
              </a:spcAft>
              <a:buNone/>
              <a:defRPr sz="11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SIX COLUMNS">
  <p:cSld name="SECTION_HEADER_2_1">
    <p:spTree>
      <p:nvGrpSpPr>
        <p:cNvPr id="31" name="Shape 31"/>
        <p:cNvGrpSpPr/>
        <p:nvPr/>
      </p:nvGrpSpPr>
      <p:grpSpPr>
        <a:xfrm>
          <a:off x="0" y="0"/>
          <a:ext cx="0" cy="0"/>
          <a:chOff x="0" y="0"/>
          <a:chExt cx="0" cy="0"/>
        </a:xfrm>
      </p:grpSpPr>
      <p:sp>
        <p:nvSpPr>
          <p:cNvPr id="32" name="Google Shape;32;p5"/>
          <p:cNvSpPr/>
          <p:nvPr/>
        </p:nvSpPr>
        <p:spPr>
          <a:xfrm>
            <a:off x="0" y="1096925"/>
            <a:ext cx="8064000" cy="34452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5"/>
          <p:cNvSpPr/>
          <p:nvPr/>
        </p:nvSpPr>
        <p:spPr>
          <a:xfrm>
            <a:off x="0" y="307325"/>
            <a:ext cx="9144000" cy="199800"/>
          </a:xfrm>
          <a:prstGeom prst="rect">
            <a:avLst/>
          </a:prstGeom>
          <a:solidFill>
            <a:srgbClr val="D33B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5"/>
          <p:cNvSpPr txBox="1"/>
          <p:nvPr>
            <p:ph type="title"/>
          </p:nvPr>
        </p:nvSpPr>
        <p:spPr>
          <a:xfrm>
            <a:off x="311700" y="237545"/>
            <a:ext cx="8520600" cy="3273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1000"/>
              <a:buNone/>
              <a:defRPr sz="1000">
                <a:solidFill>
                  <a:srgbClr val="FFFFFF"/>
                </a:solidFill>
              </a:defRPr>
            </a:lvl1pPr>
            <a:lvl2pPr lvl="1" rtl="0" algn="ctr">
              <a:spcBef>
                <a:spcPts val="0"/>
              </a:spcBef>
              <a:spcAft>
                <a:spcPts val="0"/>
              </a:spcAft>
              <a:buClr>
                <a:srgbClr val="FFFFFF"/>
              </a:buClr>
              <a:buSzPts val="1000"/>
              <a:buNone/>
              <a:defRPr sz="1000">
                <a:solidFill>
                  <a:srgbClr val="FFFFFF"/>
                </a:solidFill>
              </a:defRPr>
            </a:lvl2pPr>
            <a:lvl3pPr lvl="2" rtl="0" algn="ctr">
              <a:spcBef>
                <a:spcPts val="0"/>
              </a:spcBef>
              <a:spcAft>
                <a:spcPts val="0"/>
              </a:spcAft>
              <a:buClr>
                <a:srgbClr val="FFFFFF"/>
              </a:buClr>
              <a:buSzPts val="1000"/>
              <a:buNone/>
              <a:defRPr sz="1000">
                <a:solidFill>
                  <a:srgbClr val="FFFFFF"/>
                </a:solidFill>
              </a:defRPr>
            </a:lvl3pPr>
            <a:lvl4pPr lvl="3" rtl="0" algn="ctr">
              <a:spcBef>
                <a:spcPts val="0"/>
              </a:spcBef>
              <a:spcAft>
                <a:spcPts val="0"/>
              </a:spcAft>
              <a:buClr>
                <a:srgbClr val="FFFFFF"/>
              </a:buClr>
              <a:buSzPts val="1000"/>
              <a:buNone/>
              <a:defRPr sz="1000">
                <a:solidFill>
                  <a:srgbClr val="FFFFFF"/>
                </a:solidFill>
              </a:defRPr>
            </a:lvl4pPr>
            <a:lvl5pPr lvl="4" rtl="0" algn="ctr">
              <a:spcBef>
                <a:spcPts val="0"/>
              </a:spcBef>
              <a:spcAft>
                <a:spcPts val="0"/>
              </a:spcAft>
              <a:buClr>
                <a:srgbClr val="FFFFFF"/>
              </a:buClr>
              <a:buSzPts val="1000"/>
              <a:buNone/>
              <a:defRPr sz="1000">
                <a:solidFill>
                  <a:srgbClr val="FFFFFF"/>
                </a:solidFill>
              </a:defRPr>
            </a:lvl5pPr>
            <a:lvl6pPr lvl="5" rtl="0" algn="ctr">
              <a:spcBef>
                <a:spcPts val="0"/>
              </a:spcBef>
              <a:spcAft>
                <a:spcPts val="0"/>
              </a:spcAft>
              <a:buClr>
                <a:srgbClr val="FFFFFF"/>
              </a:buClr>
              <a:buSzPts val="1000"/>
              <a:buNone/>
              <a:defRPr sz="1000">
                <a:solidFill>
                  <a:srgbClr val="FFFFFF"/>
                </a:solidFill>
              </a:defRPr>
            </a:lvl6pPr>
            <a:lvl7pPr lvl="6" rtl="0" algn="ctr">
              <a:spcBef>
                <a:spcPts val="0"/>
              </a:spcBef>
              <a:spcAft>
                <a:spcPts val="0"/>
              </a:spcAft>
              <a:buClr>
                <a:srgbClr val="FFFFFF"/>
              </a:buClr>
              <a:buSzPts val="1000"/>
              <a:buNone/>
              <a:defRPr sz="1000">
                <a:solidFill>
                  <a:srgbClr val="FFFFFF"/>
                </a:solidFill>
              </a:defRPr>
            </a:lvl7pPr>
            <a:lvl8pPr lvl="7" rtl="0" algn="ctr">
              <a:spcBef>
                <a:spcPts val="0"/>
              </a:spcBef>
              <a:spcAft>
                <a:spcPts val="0"/>
              </a:spcAft>
              <a:buClr>
                <a:srgbClr val="FFFFFF"/>
              </a:buClr>
              <a:buSzPts val="1000"/>
              <a:buNone/>
              <a:defRPr sz="1000">
                <a:solidFill>
                  <a:srgbClr val="FFFFFF"/>
                </a:solidFill>
              </a:defRPr>
            </a:lvl8pPr>
            <a:lvl9pPr lvl="8" rtl="0" algn="ctr">
              <a:spcBef>
                <a:spcPts val="0"/>
              </a:spcBef>
              <a:spcAft>
                <a:spcPts val="0"/>
              </a:spcAft>
              <a:buClr>
                <a:srgbClr val="FFFFFF"/>
              </a:buClr>
              <a:buSzPts val="1000"/>
              <a:buNone/>
              <a:defRPr sz="1000">
                <a:solidFill>
                  <a:srgbClr val="FFFFFF"/>
                </a:solidFill>
              </a:defRPr>
            </a:lvl9pPr>
          </a:lstStyle>
          <a:p/>
        </p:txBody>
      </p:sp>
      <p:sp>
        <p:nvSpPr>
          <p:cNvPr id="35" name="Google Shape;35;p5"/>
          <p:cNvSpPr txBox="1"/>
          <p:nvPr>
            <p:ph idx="2" type="title"/>
          </p:nvPr>
        </p:nvSpPr>
        <p:spPr>
          <a:xfrm>
            <a:off x="1382988" y="3614576"/>
            <a:ext cx="1644000" cy="449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000"/>
              <a:buFont typeface="Poppins SemiBold"/>
              <a:buNone/>
              <a:defRPr sz="1000">
                <a:latin typeface="Poppins SemiBold"/>
                <a:ea typeface="Poppins SemiBold"/>
                <a:cs typeface="Poppins SemiBold"/>
                <a:sym typeface="Poppins SemiBold"/>
              </a:defRPr>
            </a:lvl1pPr>
            <a:lvl2pPr lvl="1" rtl="0" algn="ctr">
              <a:spcBef>
                <a:spcPts val="0"/>
              </a:spcBef>
              <a:spcAft>
                <a:spcPts val="0"/>
              </a:spcAft>
              <a:buSzPts val="1100"/>
              <a:buNone/>
              <a:defRPr sz="1100"/>
            </a:lvl2pPr>
            <a:lvl3pPr lvl="2" rtl="0" algn="ctr">
              <a:spcBef>
                <a:spcPts val="0"/>
              </a:spcBef>
              <a:spcAft>
                <a:spcPts val="0"/>
              </a:spcAft>
              <a:buSzPts val="1100"/>
              <a:buNone/>
              <a:defRPr sz="1100"/>
            </a:lvl3pPr>
            <a:lvl4pPr lvl="3" rtl="0" algn="ctr">
              <a:spcBef>
                <a:spcPts val="0"/>
              </a:spcBef>
              <a:spcAft>
                <a:spcPts val="0"/>
              </a:spcAft>
              <a:buSzPts val="1100"/>
              <a:buNone/>
              <a:defRPr sz="1100"/>
            </a:lvl4pPr>
            <a:lvl5pPr lvl="4" rtl="0" algn="ctr">
              <a:spcBef>
                <a:spcPts val="0"/>
              </a:spcBef>
              <a:spcAft>
                <a:spcPts val="0"/>
              </a:spcAft>
              <a:buSzPts val="1100"/>
              <a:buNone/>
              <a:defRPr sz="1100"/>
            </a:lvl5pPr>
            <a:lvl6pPr lvl="5" rtl="0" algn="ctr">
              <a:spcBef>
                <a:spcPts val="0"/>
              </a:spcBef>
              <a:spcAft>
                <a:spcPts val="0"/>
              </a:spcAft>
              <a:buSzPts val="1100"/>
              <a:buNone/>
              <a:defRPr sz="1100"/>
            </a:lvl6pPr>
            <a:lvl7pPr lvl="6" rtl="0" algn="ctr">
              <a:spcBef>
                <a:spcPts val="0"/>
              </a:spcBef>
              <a:spcAft>
                <a:spcPts val="0"/>
              </a:spcAft>
              <a:buSzPts val="1100"/>
              <a:buNone/>
              <a:defRPr sz="1100"/>
            </a:lvl7pPr>
            <a:lvl8pPr lvl="7" rtl="0" algn="ctr">
              <a:spcBef>
                <a:spcPts val="0"/>
              </a:spcBef>
              <a:spcAft>
                <a:spcPts val="0"/>
              </a:spcAft>
              <a:buSzPts val="1100"/>
              <a:buNone/>
              <a:defRPr sz="1100"/>
            </a:lvl8pPr>
            <a:lvl9pPr lvl="8" rtl="0" algn="ctr">
              <a:spcBef>
                <a:spcPts val="0"/>
              </a:spcBef>
              <a:spcAft>
                <a:spcPts val="0"/>
              </a:spcAft>
              <a:buSzPts val="1100"/>
              <a:buNone/>
              <a:defRPr sz="1100"/>
            </a:lvl9pPr>
          </a:lstStyle>
          <a:p/>
        </p:txBody>
      </p:sp>
      <p:sp>
        <p:nvSpPr>
          <p:cNvPr id="36" name="Google Shape;36;p5"/>
          <p:cNvSpPr txBox="1"/>
          <p:nvPr>
            <p:ph idx="1" type="subTitle"/>
          </p:nvPr>
        </p:nvSpPr>
        <p:spPr>
          <a:xfrm>
            <a:off x="1436388" y="3822425"/>
            <a:ext cx="1537200" cy="795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900"/>
            </a:lvl1pPr>
            <a:lvl2pPr lvl="1" rtl="0" algn="ctr">
              <a:spcBef>
                <a:spcPts val="1600"/>
              </a:spcBef>
              <a:spcAft>
                <a:spcPts val="0"/>
              </a:spcAft>
              <a:buNone/>
              <a:defRPr sz="1100"/>
            </a:lvl2pPr>
            <a:lvl3pPr lvl="2" rtl="0" algn="ctr">
              <a:spcBef>
                <a:spcPts val="1600"/>
              </a:spcBef>
              <a:spcAft>
                <a:spcPts val="0"/>
              </a:spcAft>
              <a:buNone/>
              <a:defRPr sz="1100"/>
            </a:lvl3pPr>
            <a:lvl4pPr lvl="3" rtl="0" algn="ctr">
              <a:spcBef>
                <a:spcPts val="1600"/>
              </a:spcBef>
              <a:spcAft>
                <a:spcPts val="0"/>
              </a:spcAft>
              <a:buNone/>
              <a:defRPr sz="1100"/>
            </a:lvl4pPr>
            <a:lvl5pPr lvl="4" rtl="0" algn="ctr">
              <a:spcBef>
                <a:spcPts val="1600"/>
              </a:spcBef>
              <a:spcAft>
                <a:spcPts val="0"/>
              </a:spcAft>
              <a:buNone/>
              <a:defRPr sz="1100"/>
            </a:lvl5pPr>
            <a:lvl6pPr lvl="5" rtl="0" algn="ctr">
              <a:spcBef>
                <a:spcPts val="1600"/>
              </a:spcBef>
              <a:spcAft>
                <a:spcPts val="0"/>
              </a:spcAft>
              <a:buNone/>
              <a:defRPr sz="1100"/>
            </a:lvl6pPr>
            <a:lvl7pPr lvl="6" rtl="0" algn="ctr">
              <a:spcBef>
                <a:spcPts val="1600"/>
              </a:spcBef>
              <a:spcAft>
                <a:spcPts val="0"/>
              </a:spcAft>
              <a:buNone/>
              <a:defRPr sz="1100"/>
            </a:lvl7pPr>
            <a:lvl8pPr lvl="7" rtl="0" algn="ctr">
              <a:spcBef>
                <a:spcPts val="1600"/>
              </a:spcBef>
              <a:spcAft>
                <a:spcPts val="0"/>
              </a:spcAft>
              <a:buNone/>
              <a:defRPr sz="1100"/>
            </a:lvl8pPr>
            <a:lvl9pPr lvl="8" rtl="0" algn="ctr">
              <a:spcBef>
                <a:spcPts val="1600"/>
              </a:spcBef>
              <a:spcAft>
                <a:spcPts val="1600"/>
              </a:spcAft>
              <a:buNone/>
              <a:defRPr sz="1100"/>
            </a:lvl9pPr>
          </a:lstStyle>
          <a:p/>
        </p:txBody>
      </p:sp>
      <p:sp>
        <p:nvSpPr>
          <p:cNvPr id="37" name="Google Shape;37;p5"/>
          <p:cNvSpPr txBox="1"/>
          <p:nvPr>
            <p:ph idx="3" type="title"/>
          </p:nvPr>
        </p:nvSpPr>
        <p:spPr>
          <a:xfrm>
            <a:off x="3749993" y="3614576"/>
            <a:ext cx="1644000" cy="449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000"/>
              <a:buFont typeface="Poppins SemiBold"/>
              <a:buNone/>
              <a:defRPr sz="1000">
                <a:latin typeface="Poppins SemiBold"/>
                <a:ea typeface="Poppins SemiBold"/>
                <a:cs typeface="Poppins SemiBold"/>
                <a:sym typeface="Poppins SemiBold"/>
              </a:defRPr>
            </a:lvl1pPr>
            <a:lvl2pPr lvl="1" rtl="0" algn="ctr">
              <a:spcBef>
                <a:spcPts val="0"/>
              </a:spcBef>
              <a:spcAft>
                <a:spcPts val="0"/>
              </a:spcAft>
              <a:buSzPts val="1100"/>
              <a:buNone/>
              <a:defRPr sz="1100"/>
            </a:lvl2pPr>
            <a:lvl3pPr lvl="2" rtl="0" algn="ctr">
              <a:spcBef>
                <a:spcPts val="0"/>
              </a:spcBef>
              <a:spcAft>
                <a:spcPts val="0"/>
              </a:spcAft>
              <a:buSzPts val="1100"/>
              <a:buNone/>
              <a:defRPr sz="1100"/>
            </a:lvl3pPr>
            <a:lvl4pPr lvl="3" rtl="0" algn="ctr">
              <a:spcBef>
                <a:spcPts val="0"/>
              </a:spcBef>
              <a:spcAft>
                <a:spcPts val="0"/>
              </a:spcAft>
              <a:buSzPts val="1100"/>
              <a:buNone/>
              <a:defRPr sz="1100"/>
            </a:lvl4pPr>
            <a:lvl5pPr lvl="4" rtl="0" algn="ctr">
              <a:spcBef>
                <a:spcPts val="0"/>
              </a:spcBef>
              <a:spcAft>
                <a:spcPts val="0"/>
              </a:spcAft>
              <a:buSzPts val="1100"/>
              <a:buNone/>
              <a:defRPr sz="1100"/>
            </a:lvl5pPr>
            <a:lvl6pPr lvl="5" rtl="0" algn="ctr">
              <a:spcBef>
                <a:spcPts val="0"/>
              </a:spcBef>
              <a:spcAft>
                <a:spcPts val="0"/>
              </a:spcAft>
              <a:buSzPts val="1100"/>
              <a:buNone/>
              <a:defRPr sz="1100"/>
            </a:lvl6pPr>
            <a:lvl7pPr lvl="6" rtl="0" algn="ctr">
              <a:spcBef>
                <a:spcPts val="0"/>
              </a:spcBef>
              <a:spcAft>
                <a:spcPts val="0"/>
              </a:spcAft>
              <a:buSzPts val="1100"/>
              <a:buNone/>
              <a:defRPr sz="1100"/>
            </a:lvl7pPr>
            <a:lvl8pPr lvl="7" rtl="0" algn="ctr">
              <a:spcBef>
                <a:spcPts val="0"/>
              </a:spcBef>
              <a:spcAft>
                <a:spcPts val="0"/>
              </a:spcAft>
              <a:buSzPts val="1100"/>
              <a:buNone/>
              <a:defRPr sz="1100"/>
            </a:lvl8pPr>
            <a:lvl9pPr lvl="8" rtl="0" algn="ctr">
              <a:spcBef>
                <a:spcPts val="0"/>
              </a:spcBef>
              <a:spcAft>
                <a:spcPts val="0"/>
              </a:spcAft>
              <a:buSzPts val="1100"/>
              <a:buNone/>
              <a:defRPr sz="1100"/>
            </a:lvl9pPr>
          </a:lstStyle>
          <a:p/>
        </p:txBody>
      </p:sp>
      <p:sp>
        <p:nvSpPr>
          <p:cNvPr id="38" name="Google Shape;38;p5"/>
          <p:cNvSpPr txBox="1"/>
          <p:nvPr>
            <p:ph idx="4" type="subTitle"/>
          </p:nvPr>
        </p:nvSpPr>
        <p:spPr>
          <a:xfrm>
            <a:off x="3803393" y="3822425"/>
            <a:ext cx="1537200" cy="795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900"/>
            </a:lvl1pPr>
            <a:lvl2pPr lvl="1" rtl="0" algn="ctr">
              <a:spcBef>
                <a:spcPts val="1600"/>
              </a:spcBef>
              <a:spcAft>
                <a:spcPts val="0"/>
              </a:spcAft>
              <a:buNone/>
              <a:defRPr sz="1100"/>
            </a:lvl2pPr>
            <a:lvl3pPr lvl="2" rtl="0" algn="ctr">
              <a:spcBef>
                <a:spcPts val="1600"/>
              </a:spcBef>
              <a:spcAft>
                <a:spcPts val="0"/>
              </a:spcAft>
              <a:buNone/>
              <a:defRPr sz="1100"/>
            </a:lvl3pPr>
            <a:lvl4pPr lvl="3" rtl="0" algn="ctr">
              <a:spcBef>
                <a:spcPts val="1600"/>
              </a:spcBef>
              <a:spcAft>
                <a:spcPts val="0"/>
              </a:spcAft>
              <a:buNone/>
              <a:defRPr sz="1100"/>
            </a:lvl4pPr>
            <a:lvl5pPr lvl="4" rtl="0" algn="ctr">
              <a:spcBef>
                <a:spcPts val="1600"/>
              </a:spcBef>
              <a:spcAft>
                <a:spcPts val="0"/>
              </a:spcAft>
              <a:buNone/>
              <a:defRPr sz="1100"/>
            </a:lvl5pPr>
            <a:lvl6pPr lvl="5" rtl="0" algn="ctr">
              <a:spcBef>
                <a:spcPts val="1600"/>
              </a:spcBef>
              <a:spcAft>
                <a:spcPts val="0"/>
              </a:spcAft>
              <a:buNone/>
              <a:defRPr sz="1100"/>
            </a:lvl6pPr>
            <a:lvl7pPr lvl="6" rtl="0" algn="ctr">
              <a:spcBef>
                <a:spcPts val="1600"/>
              </a:spcBef>
              <a:spcAft>
                <a:spcPts val="0"/>
              </a:spcAft>
              <a:buNone/>
              <a:defRPr sz="1100"/>
            </a:lvl7pPr>
            <a:lvl8pPr lvl="7" rtl="0" algn="ctr">
              <a:spcBef>
                <a:spcPts val="1600"/>
              </a:spcBef>
              <a:spcAft>
                <a:spcPts val="0"/>
              </a:spcAft>
              <a:buNone/>
              <a:defRPr sz="1100"/>
            </a:lvl8pPr>
            <a:lvl9pPr lvl="8" rtl="0" algn="ctr">
              <a:spcBef>
                <a:spcPts val="1600"/>
              </a:spcBef>
              <a:spcAft>
                <a:spcPts val="1600"/>
              </a:spcAft>
              <a:buNone/>
              <a:defRPr sz="1100"/>
            </a:lvl9pPr>
          </a:lstStyle>
          <a:p/>
        </p:txBody>
      </p:sp>
      <p:sp>
        <p:nvSpPr>
          <p:cNvPr id="39" name="Google Shape;39;p5"/>
          <p:cNvSpPr txBox="1"/>
          <p:nvPr>
            <p:ph idx="5" type="title"/>
          </p:nvPr>
        </p:nvSpPr>
        <p:spPr>
          <a:xfrm>
            <a:off x="6117000" y="3614576"/>
            <a:ext cx="1644000" cy="449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000"/>
              <a:buFont typeface="Poppins SemiBold"/>
              <a:buNone/>
              <a:defRPr sz="1000">
                <a:latin typeface="Poppins SemiBold"/>
                <a:ea typeface="Poppins SemiBold"/>
                <a:cs typeface="Poppins SemiBold"/>
                <a:sym typeface="Poppins SemiBold"/>
              </a:defRPr>
            </a:lvl1pPr>
            <a:lvl2pPr lvl="1" rtl="0" algn="ctr">
              <a:spcBef>
                <a:spcPts val="0"/>
              </a:spcBef>
              <a:spcAft>
                <a:spcPts val="0"/>
              </a:spcAft>
              <a:buSzPts val="1100"/>
              <a:buNone/>
              <a:defRPr sz="1100"/>
            </a:lvl2pPr>
            <a:lvl3pPr lvl="2" rtl="0" algn="ctr">
              <a:spcBef>
                <a:spcPts val="0"/>
              </a:spcBef>
              <a:spcAft>
                <a:spcPts val="0"/>
              </a:spcAft>
              <a:buSzPts val="1100"/>
              <a:buNone/>
              <a:defRPr sz="1100"/>
            </a:lvl3pPr>
            <a:lvl4pPr lvl="3" rtl="0" algn="ctr">
              <a:spcBef>
                <a:spcPts val="0"/>
              </a:spcBef>
              <a:spcAft>
                <a:spcPts val="0"/>
              </a:spcAft>
              <a:buSzPts val="1100"/>
              <a:buNone/>
              <a:defRPr sz="1100"/>
            </a:lvl4pPr>
            <a:lvl5pPr lvl="4" rtl="0" algn="ctr">
              <a:spcBef>
                <a:spcPts val="0"/>
              </a:spcBef>
              <a:spcAft>
                <a:spcPts val="0"/>
              </a:spcAft>
              <a:buSzPts val="1100"/>
              <a:buNone/>
              <a:defRPr sz="1100"/>
            </a:lvl5pPr>
            <a:lvl6pPr lvl="5" rtl="0" algn="ctr">
              <a:spcBef>
                <a:spcPts val="0"/>
              </a:spcBef>
              <a:spcAft>
                <a:spcPts val="0"/>
              </a:spcAft>
              <a:buSzPts val="1100"/>
              <a:buNone/>
              <a:defRPr sz="1100"/>
            </a:lvl6pPr>
            <a:lvl7pPr lvl="6" rtl="0" algn="ctr">
              <a:spcBef>
                <a:spcPts val="0"/>
              </a:spcBef>
              <a:spcAft>
                <a:spcPts val="0"/>
              </a:spcAft>
              <a:buSzPts val="1100"/>
              <a:buNone/>
              <a:defRPr sz="1100"/>
            </a:lvl7pPr>
            <a:lvl8pPr lvl="7" rtl="0" algn="ctr">
              <a:spcBef>
                <a:spcPts val="0"/>
              </a:spcBef>
              <a:spcAft>
                <a:spcPts val="0"/>
              </a:spcAft>
              <a:buSzPts val="1100"/>
              <a:buNone/>
              <a:defRPr sz="1100"/>
            </a:lvl8pPr>
            <a:lvl9pPr lvl="8" rtl="0" algn="ctr">
              <a:spcBef>
                <a:spcPts val="0"/>
              </a:spcBef>
              <a:spcAft>
                <a:spcPts val="0"/>
              </a:spcAft>
              <a:buSzPts val="1100"/>
              <a:buNone/>
              <a:defRPr sz="1100"/>
            </a:lvl9pPr>
          </a:lstStyle>
          <a:p/>
        </p:txBody>
      </p:sp>
      <p:sp>
        <p:nvSpPr>
          <p:cNvPr id="40" name="Google Shape;40;p5"/>
          <p:cNvSpPr txBox="1"/>
          <p:nvPr>
            <p:ph idx="6" type="subTitle"/>
          </p:nvPr>
        </p:nvSpPr>
        <p:spPr>
          <a:xfrm>
            <a:off x="6170400" y="3822425"/>
            <a:ext cx="1537200" cy="795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900"/>
            </a:lvl1pPr>
            <a:lvl2pPr lvl="1" rtl="0" algn="ctr">
              <a:spcBef>
                <a:spcPts val="1600"/>
              </a:spcBef>
              <a:spcAft>
                <a:spcPts val="0"/>
              </a:spcAft>
              <a:buNone/>
              <a:defRPr sz="1100"/>
            </a:lvl2pPr>
            <a:lvl3pPr lvl="2" rtl="0" algn="ctr">
              <a:spcBef>
                <a:spcPts val="1600"/>
              </a:spcBef>
              <a:spcAft>
                <a:spcPts val="0"/>
              </a:spcAft>
              <a:buNone/>
              <a:defRPr sz="1100"/>
            </a:lvl3pPr>
            <a:lvl4pPr lvl="3" rtl="0" algn="ctr">
              <a:spcBef>
                <a:spcPts val="1600"/>
              </a:spcBef>
              <a:spcAft>
                <a:spcPts val="0"/>
              </a:spcAft>
              <a:buNone/>
              <a:defRPr sz="1100"/>
            </a:lvl4pPr>
            <a:lvl5pPr lvl="4" rtl="0" algn="ctr">
              <a:spcBef>
                <a:spcPts val="1600"/>
              </a:spcBef>
              <a:spcAft>
                <a:spcPts val="0"/>
              </a:spcAft>
              <a:buNone/>
              <a:defRPr sz="1100"/>
            </a:lvl5pPr>
            <a:lvl6pPr lvl="5" rtl="0" algn="ctr">
              <a:spcBef>
                <a:spcPts val="1600"/>
              </a:spcBef>
              <a:spcAft>
                <a:spcPts val="0"/>
              </a:spcAft>
              <a:buNone/>
              <a:defRPr sz="1100"/>
            </a:lvl6pPr>
            <a:lvl7pPr lvl="6" rtl="0" algn="ctr">
              <a:spcBef>
                <a:spcPts val="1600"/>
              </a:spcBef>
              <a:spcAft>
                <a:spcPts val="0"/>
              </a:spcAft>
              <a:buNone/>
              <a:defRPr sz="1100"/>
            </a:lvl7pPr>
            <a:lvl8pPr lvl="7" rtl="0" algn="ctr">
              <a:spcBef>
                <a:spcPts val="1600"/>
              </a:spcBef>
              <a:spcAft>
                <a:spcPts val="0"/>
              </a:spcAft>
              <a:buNone/>
              <a:defRPr sz="1100"/>
            </a:lvl8pPr>
            <a:lvl9pPr lvl="8" rtl="0" algn="ctr">
              <a:spcBef>
                <a:spcPts val="1600"/>
              </a:spcBef>
              <a:spcAft>
                <a:spcPts val="1600"/>
              </a:spcAft>
              <a:buNone/>
              <a:defRPr sz="1100"/>
            </a:lvl9pPr>
          </a:lstStyle>
          <a:p/>
        </p:txBody>
      </p:sp>
      <p:sp>
        <p:nvSpPr>
          <p:cNvPr id="41" name="Google Shape;41;p5"/>
          <p:cNvSpPr txBox="1"/>
          <p:nvPr>
            <p:ph idx="7" type="title"/>
          </p:nvPr>
        </p:nvSpPr>
        <p:spPr>
          <a:xfrm>
            <a:off x="1382988" y="1977851"/>
            <a:ext cx="1644000" cy="449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000"/>
              <a:buFont typeface="Poppins SemiBold"/>
              <a:buNone/>
              <a:defRPr sz="1000">
                <a:latin typeface="Poppins SemiBold"/>
                <a:ea typeface="Poppins SemiBold"/>
                <a:cs typeface="Poppins SemiBold"/>
                <a:sym typeface="Poppins SemiBold"/>
              </a:defRPr>
            </a:lvl1pPr>
            <a:lvl2pPr lvl="1" rtl="0" algn="ctr">
              <a:spcBef>
                <a:spcPts val="0"/>
              </a:spcBef>
              <a:spcAft>
                <a:spcPts val="0"/>
              </a:spcAft>
              <a:buSzPts val="1100"/>
              <a:buNone/>
              <a:defRPr sz="1100"/>
            </a:lvl2pPr>
            <a:lvl3pPr lvl="2" rtl="0" algn="ctr">
              <a:spcBef>
                <a:spcPts val="0"/>
              </a:spcBef>
              <a:spcAft>
                <a:spcPts val="0"/>
              </a:spcAft>
              <a:buSzPts val="1100"/>
              <a:buNone/>
              <a:defRPr sz="1100"/>
            </a:lvl3pPr>
            <a:lvl4pPr lvl="3" rtl="0" algn="ctr">
              <a:spcBef>
                <a:spcPts val="0"/>
              </a:spcBef>
              <a:spcAft>
                <a:spcPts val="0"/>
              </a:spcAft>
              <a:buSzPts val="1100"/>
              <a:buNone/>
              <a:defRPr sz="1100"/>
            </a:lvl4pPr>
            <a:lvl5pPr lvl="4" rtl="0" algn="ctr">
              <a:spcBef>
                <a:spcPts val="0"/>
              </a:spcBef>
              <a:spcAft>
                <a:spcPts val="0"/>
              </a:spcAft>
              <a:buSzPts val="1100"/>
              <a:buNone/>
              <a:defRPr sz="1100"/>
            </a:lvl5pPr>
            <a:lvl6pPr lvl="5" rtl="0" algn="ctr">
              <a:spcBef>
                <a:spcPts val="0"/>
              </a:spcBef>
              <a:spcAft>
                <a:spcPts val="0"/>
              </a:spcAft>
              <a:buSzPts val="1100"/>
              <a:buNone/>
              <a:defRPr sz="1100"/>
            </a:lvl6pPr>
            <a:lvl7pPr lvl="6" rtl="0" algn="ctr">
              <a:spcBef>
                <a:spcPts val="0"/>
              </a:spcBef>
              <a:spcAft>
                <a:spcPts val="0"/>
              </a:spcAft>
              <a:buSzPts val="1100"/>
              <a:buNone/>
              <a:defRPr sz="1100"/>
            </a:lvl7pPr>
            <a:lvl8pPr lvl="7" rtl="0" algn="ctr">
              <a:spcBef>
                <a:spcPts val="0"/>
              </a:spcBef>
              <a:spcAft>
                <a:spcPts val="0"/>
              </a:spcAft>
              <a:buSzPts val="1100"/>
              <a:buNone/>
              <a:defRPr sz="1100"/>
            </a:lvl8pPr>
            <a:lvl9pPr lvl="8" rtl="0" algn="ctr">
              <a:spcBef>
                <a:spcPts val="0"/>
              </a:spcBef>
              <a:spcAft>
                <a:spcPts val="0"/>
              </a:spcAft>
              <a:buSzPts val="1100"/>
              <a:buNone/>
              <a:defRPr sz="1100"/>
            </a:lvl9pPr>
          </a:lstStyle>
          <a:p/>
        </p:txBody>
      </p:sp>
      <p:sp>
        <p:nvSpPr>
          <p:cNvPr id="42" name="Google Shape;42;p5"/>
          <p:cNvSpPr txBox="1"/>
          <p:nvPr>
            <p:ph idx="8" type="subTitle"/>
          </p:nvPr>
        </p:nvSpPr>
        <p:spPr>
          <a:xfrm>
            <a:off x="1436388" y="2185701"/>
            <a:ext cx="1537200" cy="795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900"/>
            </a:lvl1pPr>
            <a:lvl2pPr lvl="1" rtl="0" algn="ctr">
              <a:spcBef>
                <a:spcPts val="1600"/>
              </a:spcBef>
              <a:spcAft>
                <a:spcPts val="0"/>
              </a:spcAft>
              <a:buNone/>
              <a:defRPr sz="1100"/>
            </a:lvl2pPr>
            <a:lvl3pPr lvl="2" rtl="0" algn="ctr">
              <a:spcBef>
                <a:spcPts val="1600"/>
              </a:spcBef>
              <a:spcAft>
                <a:spcPts val="0"/>
              </a:spcAft>
              <a:buNone/>
              <a:defRPr sz="1100"/>
            </a:lvl3pPr>
            <a:lvl4pPr lvl="3" rtl="0" algn="ctr">
              <a:spcBef>
                <a:spcPts val="1600"/>
              </a:spcBef>
              <a:spcAft>
                <a:spcPts val="0"/>
              </a:spcAft>
              <a:buNone/>
              <a:defRPr sz="1100"/>
            </a:lvl4pPr>
            <a:lvl5pPr lvl="4" rtl="0" algn="ctr">
              <a:spcBef>
                <a:spcPts val="1600"/>
              </a:spcBef>
              <a:spcAft>
                <a:spcPts val="0"/>
              </a:spcAft>
              <a:buNone/>
              <a:defRPr sz="1100"/>
            </a:lvl5pPr>
            <a:lvl6pPr lvl="5" rtl="0" algn="ctr">
              <a:spcBef>
                <a:spcPts val="1600"/>
              </a:spcBef>
              <a:spcAft>
                <a:spcPts val="0"/>
              </a:spcAft>
              <a:buNone/>
              <a:defRPr sz="1100"/>
            </a:lvl6pPr>
            <a:lvl7pPr lvl="6" rtl="0" algn="ctr">
              <a:spcBef>
                <a:spcPts val="1600"/>
              </a:spcBef>
              <a:spcAft>
                <a:spcPts val="0"/>
              </a:spcAft>
              <a:buNone/>
              <a:defRPr sz="1100"/>
            </a:lvl7pPr>
            <a:lvl8pPr lvl="7" rtl="0" algn="ctr">
              <a:spcBef>
                <a:spcPts val="1600"/>
              </a:spcBef>
              <a:spcAft>
                <a:spcPts val="0"/>
              </a:spcAft>
              <a:buNone/>
              <a:defRPr sz="1100"/>
            </a:lvl8pPr>
            <a:lvl9pPr lvl="8" rtl="0" algn="ctr">
              <a:spcBef>
                <a:spcPts val="1600"/>
              </a:spcBef>
              <a:spcAft>
                <a:spcPts val="1600"/>
              </a:spcAft>
              <a:buNone/>
              <a:defRPr sz="1100"/>
            </a:lvl9pPr>
          </a:lstStyle>
          <a:p/>
        </p:txBody>
      </p:sp>
      <p:sp>
        <p:nvSpPr>
          <p:cNvPr id="43" name="Google Shape;43;p5"/>
          <p:cNvSpPr txBox="1"/>
          <p:nvPr>
            <p:ph idx="9" type="title"/>
          </p:nvPr>
        </p:nvSpPr>
        <p:spPr>
          <a:xfrm>
            <a:off x="3749993" y="1977851"/>
            <a:ext cx="1644000" cy="449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000"/>
              <a:buFont typeface="Poppins SemiBold"/>
              <a:buNone/>
              <a:defRPr sz="1000">
                <a:latin typeface="Poppins SemiBold"/>
                <a:ea typeface="Poppins SemiBold"/>
                <a:cs typeface="Poppins SemiBold"/>
                <a:sym typeface="Poppins SemiBold"/>
              </a:defRPr>
            </a:lvl1pPr>
            <a:lvl2pPr lvl="1" rtl="0" algn="ctr">
              <a:spcBef>
                <a:spcPts val="0"/>
              </a:spcBef>
              <a:spcAft>
                <a:spcPts val="0"/>
              </a:spcAft>
              <a:buSzPts val="1100"/>
              <a:buNone/>
              <a:defRPr sz="1100"/>
            </a:lvl2pPr>
            <a:lvl3pPr lvl="2" rtl="0" algn="ctr">
              <a:spcBef>
                <a:spcPts val="0"/>
              </a:spcBef>
              <a:spcAft>
                <a:spcPts val="0"/>
              </a:spcAft>
              <a:buSzPts val="1100"/>
              <a:buNone/>
              <a:defRPr sz="1100"/>
            </a:lvl3pPr>
            <a:lvl4pPr lvl="3" rtl="0" algn="ctr">
              <a:spcBef>
                <a:spcPts val="0"/>
              </a:spcBef>
              <a:spcAft>
                <a:spcPts val="0"/>
              </a:spcAft>
              <a:buSzPts val="1100"/>
              <a:buNone/>
              <a:defRPr sz="1100"/>
            </a:lvl4pPr>
            <a:lvl5pPr lvl="4" rtl="0" algn="ctr">
              <a:spcBef>
                <a:spcPts val="0"/>
              </a:spcBef>
              <a:spcAft>
                <a:spcPts val="0"/>
              </a:spcAft>
              <a:buSzPts val="1100"/>
              <a:buNone/>
              <a:defRPr sz="1100"/>
            </a:lvl5pPr>
            <a:lvl6pPr lvl="5" rtl="0" algn="ctr">
              <a:spcBef>
                <a:spcPts val="0"/>
              </a:spcBef>
              <a:spcAft>
                <a:spcPts val="0"/>
              </a:spcAft>
              <a:buSzPts val="1100"/>
              <a:buNone/>
              <a:defRPr sz="1100"/>
            </a:lvl6pPr>
            <a:lvl7pPr lvl="6" rtl="0" algn="ctr">
              <a:spcBef>
                <a:spcPts val="0"/>
              </a:spcBef>
              <a:spcAft>
                <a:spcPts val="0"/>
              </a:spcAft>
              <a:buSzPts val="1100"/>
              <a:buNone/>
              <a:defRPr sz="1100"/>
            </a:lvl7pPr>
            <a:lvl8pPr lvl="7" rtl="0" algn="ctr">
              <a:spcBef>
                <a:spcPts val="0"/>
              </a:spcBef>
              <a:spcAft>
                <a:spcPts val="0"/>
              </a:spcAft>
              <a:buSzPts val="1100"/>
              <a:buNone/>
              <a:defRPr sz="1100"/>
            </a:lvl8pPr>
            <a:lvl9pPr lvl="8" rtl="0" algn="ctr">
              <a:spcBef>
                <a:spcPts val="0"/>
              </a:spcBef>
              <a:spcAft>
                <a:spcPts val="0"/>
              </a:spcAft>
              <a:buSzPts val="1100"/>
              <a:buNone/>
              <a:defRPr sz="1100"/>
            </a:lvl9pPr>
          </a:lstStyle>
          <a:p/>
        </p:txBody>
      </p:sp>
      <p:sp>
        <p:nvSpPr>
          <p:cNvPr id="44" name="Google Shape;44;p5"/>
          <p:cNvSpPr txBox="1"/>
          <p:nvPr>
            <p:ph idx="13" type="subTitle"/>
          </p:nvPr>
        </p:nvSpPr>
        <p:spPr>
          <a:xfrm>
            <a:off x="3803393" y="2185701"/>
            <a:ext cx="1537200" cy="795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900"/>
            </a:lvl1pPr>
            <a:lvl2pPr lvl="1" rtl="0" algn="ctr">
              <a:spcBef>
                <a:spcPts val="1600"/>
              </a:spcBef>
              <a:spcAft>
                <a:spcPts val="0"/>
              </a:spcAft>
              <a:buNone/>
              <a:defRPr sz="1100"/>
            </a:lvl2pPr>
            <a:lvl3pPr lvl="2" rtl="0" algn="ctr">
              <a:spcBef>
                <a:spcPts val="1600"/>
              </a:spcBef>
              <a:spcAft>
                <a:spcPts val="0"/>
              </a:spcAft>
              <a:buNone/>
              <a:defRPr sz="1100"/>
            </a:lvl3pPr>
            <a:lvl4pPr lvl="3" rtl="0" algn="ctr">
              <a:spcBef>
                <a:spcPts val="1600"/>
              </a:spcBef>
              <a:spcAft>
                <a:spcPts val="0"/>
              </a:spcAft>
              <a:buNone/>
              <a:defRPr sz="1100"/>
            </a:lvl4pPr>
            <a:lvl5pPr lvl="4" rtl="0" algn="ctr">
              <a:spcBef>
                <a:spcPts val="1600"/>
              </a:spcBef>
              <a:spcAft>
                <a:spcPts val="0"/>
              </a:spcAft>
              <a:buNone/>
              <a:defRPr sz="1100"/>
            </a:lvl5pPr>
            <a:lvl6pPr lvl="5" rtl="0" algn="ctr">
              <a:spcBef>
                <a:spcPts val="1600"/>
              </a:spcBef>
              <a:spcAft>
                <a:spcPts val="0"/>
              </a:spcAft>
              <a:buNone/>
              <a:defRPr sz="1100"/>
            </a:lvl6pPr>
            <a:lvl7pPr lvl="6" rtl="0" algn="ctr">
              <a:spcBef>
                <a:spcPts val="1600"/>
              </a:spcBef>
              <a:spcAft>
                <a:spcPts val="0"/>
              </a:spcAft>
              <a:buNone/>
              <a:defRPr sz="1100"/>
            </a:lvl7pPr>
            <a:lvl8pPr lvl="7" rtl="0" algn="ctr">
              <a:spcBef>
                <a:spcPts val="1600"/>
              </a:spcBef>
              <a:spcAft>
                <a:spcPts val="0"/>
              </a:spcAft>
              <a:buNone/>
              <a:defRPr sz="1100"/>
            </a:lvl8pPr>
            <a:lvl9pPr lvl="8" rtl="0" algn="ctr">
              <a:spcBef>
                <a:spcPts val="1600"/>
              </a:spcBef>
              <a:spcAft>
                <a:spcPts val="1600"/>
              </a:spcAft>
              <a:buNone/>
              <a:defRPr sz="1100"/>
            </a:lvl9pPr>
          </a:lstStyle>
          <a:p/>
        </p:txBody>
      </p:sp>
      <p:sp>
        <p:nvSpPr>
          <p:cNvPr id="45" name="Google Shape;45;p5"/>
          <p:cNvSpPr txBox="1"/>
          <p:nvPr>
            <p:ph idx="14" type="title"/>
          </p:nvPr>
        </p:nvSpPr>
        <p:spPr>
          <a:xfrm>
            <a:off x="6117000" y="1977851"/>
            <a:ext cx="1644000" cy="449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000"/>
              <a:buFont typeface="Poppins SemiBold"/>
              <a:buNone/>
              <a:defRPr sz="1000">
                <a:latin typeface="Poppins SemiBold"/>
                <a:ea typeface="Poppins SemiBold"/>
                <a:cs typeface="Poppins SemiBold"/>
                <a:sym typeface="Poppins SemiBold"/>
              </a:defRPr>
            </a:lvl1pPr>
            <a:lvl2pPr lvl="1" rtl="0" algn="ctr">
              <a:spcBef>
                <a:spcPts val="0"/>
              </a:spcBef>
              <a:spcAft>
                <a:spcPts val="0"/>
              </a:spcAft>
              <a:buSzPts val="1100"/>
              <a:buNone/>
              <a:defRPr sz="1100"/>
            </a:lvl2pPr>
            <a:lvl3pPr lvl="2" rtl="0" algn="ctr">
              <a:spcBef>
                <a:spcPts val="0"/>
              </a:spcBef>
              <a:spcAft>
                <a:spcPts val="0"/>
              </a:spcAft>
              <a:buSzPts val="1100"/>
              <a:buNone/>
              <a:defRPr sz="1100"/>
            </a:lvl3pPr>
            <a:lvl4pPr lvl="3" rtl="0" algn="ctr">
              <a:spcBef>
                <a:spcPts val="0"/>
              </a:spcBef>
              <a:spcAft>
                <a:spcPts val="0"/>
              </a:spcAft>
              <a:buSzPts val="1100"/>
              <a:buNone/>
              <a:defRPr sz="1100"/>
            </a:lvl4pPr>
            <a:lvl5pPr lvl="4" rtl="0" algn="ctr">
              <a:spcBef>
                <a:spcPts val="0"/>
              </a:spcBef>
              <a:spcAft>
                <a:spcPts val="0"/>
              </a:spcAft>
              <a:buSzPts val="1100"/>
              <a:buNone/>
              <a:defRPr sz="1100"/>
            </a:lvl5pPr>
            <a:lvl6pPr lvl="5" rtl="0" algn="ctr">
              <a:spcBef>
                <a:spcPts val="0"/>
              </a:spcBef>
              <a:spcAft>
                <a:spcPts val="0"/>
              </a:spcAft>
              <a:buSzPts val="1100"/>
              <a:buNone/>
              <a:defRPr sz="1100"/>
            </a:lvl6pPr>
            <a:lvl7pPr lvl="6" rtl="0" algn="ctr">
              <a:spcBef>
                <a:spcPts val="0"/>
              </a:spcBef>
              <a:spcAft>
                <a:spcPts val="0"/>
              </a:spcAft>
              <a:buSzPts val="1100"/>
              <a:buNone/>
              <a:defRPr sz="1100"/>
            </a:lvl7pPr>
            <a:lvl8pPr lvl="7" rtl="0" algn="ctr">
              <a:spcBef>
                <a:spcPts val="0"/>
              </a:spcBef>
              <a:spcAft>
                <a:spcPts val="0"/>
              </a:spcAft>
              <a:buSzPts val="1100"/>
              <a:buNone/>
              <a:defRPr sz="1100"/>
            </a:lvl8pPr>
            <a:lvl9pPr lvl="8" rtl="0" algn="ctr">
              <a:spcBef>
                <a:spcPts val="0"/>
              </a:spcBef>
              <a:spcAft>
                <a:spcPts val="0"/>
              </a:spcAft>
              <a:buSzPts val="1100"/>
              <a:buNone/>
              <a:defRPr sz="1100"/>
            </a:lvl9pPr>
          </a:lstStyle>
          <a:p/>
        </p:txBody>
      </p:sp>
      <p:sp>
        <p:nvSpPr>
          <p:cNvPr id="46" name="Google Shape;46;p5"/>
          <p:cNvSpPr txBox="1"/>
          <p:nvPr>
            <p:ph idx="15" type="subTitle"/>
          </p:nvPr>
        </p:nvSpPr>
        <p:spPr>
          <a:xfrm>
            <a:off x="6170400" y="2185701"/>
            <a:ext cx="1537200" cy="795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900"/>
            </a:lvl1pPr>
            <a:lvl2pPr lvl="1" rtl="0" algn="ctr">
              <a:spcBef>
                <a:spcPts val="1600"/>
              </a:spcBef>
              <a:spcAft>
                <a:spcPts val="0"/>
              </a:spcAft>
              <a:buNone/>
              <a:defRPr sz="1100"/>
            </a:lvl2pPr>
            <a:lvl3pPr lvl="2" rtl="0" algn="ctr">
              <a:spcBef>
                <a:spcPts val="1600"/>
              </a:spcBef>
              <a:spcAft>
                <a:spcPts val="0"/>
              </a:spcAft>
              <a:buNone/>
              <a:defRPr sz="1100"/>
            </a:lvl3pPr>
            <a:lvl4pPr lvl="3" rtl="0" algn="ctr">
              <a:spcBef>
                <a:spcPts val="1600"/>
              </a:spcBef>
              <a:spcAft>
                <a:spcPts val="0"/>
              </a:spcAft>
              <a:buNone/>
              <a:defRPr sz="1100"/>
            </a:lvl4pPr>
            <a:lvl5pPr lvl="4" rtl="0" algn="ctr">
              <a:spcBef>
                <a:spcPts val="1600"/>
              </a:spcBef>
              <a:spcAft>
                <a:spcPts val="0"/>
              </a:spcAft>
              <a:buNone/>
              <a:defRPr sz="1100"/>
            </a:lvl5pPr>
            <a:lvl6pPr lvl="5" rtl="0" algn="ctr">
              <a:spcBef>
                <a:spcPts val="1600"/>
              </a:spcBef>
              <a:spcAft>
                <a:spcPts val="0"/>
              </a:spcAft>
              <a:buNone/>
              <a:defRPr sz="1100"/>
            </a:lvl6pPr>
            <a:lvl7pPr lvl="6" rtl="0" algn="ctr">
              <a:spcBef>
                <a:spcPts val="1600"/>
              </a:spcBef>
              <a:spcAft>
                <a:spcPts val="0"/>
              </a:spcAft>
              <a:buNone/>
              <a:defRPr sz="1100"/>
            </a:lvl7pPr>
            <a:lvl8pPr lvl="7" rtl="0" algn="ctr">
              <a:spcBef>
                <a:spcPts val="1600"/>
              </a:spcBef>
              <a:spcAft>
                <a:spcPts val="0"/>
              </a:spcAft>
              <a:buNone/>
              <a:defRPr sz="1100"/>
            </a:lvl8pPr>
            <a:lvl9pPr lvl="8" rtl="0" algn="ctr">
              <a:spcBef>
                <a:spcPts val="1600"/>
              </a:spcBef>
              <a:spcAft>
                <a:spcPts val="1600"/>
              </a:spcAft>
              <a:buNone/>
              <a:defRPr sz="11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HREE COLUMNS ">
  <p:cSld name="SECTION_HEADER_2_1_1">
    <p:spTree>
      <p:nvGrpSpPr>
        <p:cNvPr id="47" name="Shape 47"/>
        <p:cNvGrpSpPr/>
        <p:nvPr/>
      </p:nvGrpSpPr>
      <p:grpSpPr>
        <a:xfrm>
          <a:off x="0" y="0"/>
          <a:ext cx="0" cy="0"/>
          <a:chOff x="0" y="0"/>
          <a:chExt cx="0" cy="0"/>
        </a:xfrm>
      </p:grpSpPr>
      <p:sp>
        <p:nvSpPr>
          <p:cNvPr id="48" name="Google Shape;48;p6"/>
          <p:cNvSpPr/>
          <p:nvPr/>
        </p:nvSpPr>
        <p:spPr>
          <a:xfrm>
            <a:off x="0" y="307325"/>
            <a:ext cx="9144000" cy="199800"/>
          </a:xfrm>
          <a:prstGeom prst="rect">
            <a:avLst/>
          </a:prstGeom>
          <a:solidFill>
            <a:srgbClr val="D33B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6"/>
          <p:cNvSpPr txBox="1"/>
          <p:nvPr>
            <p:ph type="title"/>
          </p:nvPr>
        </p:nvSpPr>
        <p:spPr>
          <a:xfrm>
            <a:off x="311700" y="237545"/>
            <a:ext cx="8520600" cy="3273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1000"/>
              <a:buNone/>
              <a:defRPr sz="1000">
                <a:solidFill>
                  <a:srgbClr val="FFFFFF"/>
                </a:solidFill>
              </a:defRPr>
            </a:lvl1pPr>
            <a:lvl2pPr lvl="1" rtl="0" algn="ctr">
              <a:spcBef>
                <a:spcPts val="0"/>
              </a:spcBef>
              <a:spcAft>
                <a:spcPts val="0"/>
              </a:spcAft>
              <a:buClr>
                <a:srgbClr val="FFFFFF"/>
              </a:buClr>
              <a:buSzPts val="1000"/>
              <a:buNone/>
              <a:defRPr sz="1000">
                <a:solidFill>
                  <a:srgbClr val="FFFFFF"/>
                </a:solidFill>
              </a:defRPr>
            </a:lvl2pPr>
            <a:lvl3pPr lvl="2" rtl="0" algn="ctr">
              <a:spcBef>
                <a:spcPts val="0"/>
              </a:spcBef>
              <a:spcAft>
                <a:spcPts val="0"/>
              </a:spcAft>
              <a:buClr>
                <a:srgbClr val="FFFFFF"/>
              </a:buClr>
              <a:buSzPts val="1000"/>
              <a:buNone/>
              <a:defRPr sz="1000">
                <a:solidFill>
                  <a:srgbClr val="FFFFFF"/>
                </a:solidFill>
              </a:defRPr>
            </a:lvl3pPr>
            <a:lvl4pPr lvl="3" rtl="0" algn="ctr">
              <a:spcBef>
                <a:spcPts val="0"/>
              </a:spcBef>
              <a:spcAft>
                <a:spcPts val="0"/>
              </a:spcAft>
              <a:buClr>
                <a:srgbClr val="FFFFFF"/>
              </a:buClr>
              <a:buSzPts val="1000"/>
              <a:buNone/>
              <a:defRPr sz="1000">
                <a:solidFill>
                  <a:srgbClr val="FFFFFF"/>
                </a:solidFill>
              </a:defRPr>
            </a:lvl4pPr>
            <a:lvl5pPr lvl="4" rtl="0" algn="ctr">
              <a:spcBef>
                <a:spcPts val="0"/>
              </a:spcBef>
              <a:spcAft>
                <a:spcPts val="0"/>
              </a:spcAft>
              <a:buClr>
                <a:srgbClr val="FFFFFF"/>
              </a:buClr>
              <a:buSzPts val="1000"/>
              <a:buNone/>
              <a:defRPr sz="1000">
                <a:solidFill>
                  <a:srgbClr val="FFFFFF"/>
                </a:solidFill>
              </a:defRPr>
            </a:lvl5pPr>
            <a:lvl6pPr lvl="5" rtl="0" algn="ctr">
              <a:spcBef>
                <a:spcPts val="0"/>
              </a:spcBef>
              <a:spcAft>
                <a:spcPts val="0"/>
              </a:spcAft>
              <a:buClr>
                <a:srgbClr val="FFFFFF"/>
              </a:buClr>
              <a:buSzPts val="1000"/>
              <a:buNone/>
              <a:defRPr sz="1000">
                <a:solidFill>
                  <a:srgbClr val="FFFFFF"/>
                </a:solidFill>
              </a:defRPr>
            </a:lvl6pPr>
            <a:lvl7pPr lvl="6" rtl="0" algn="ctr">
              <a:spcBef>
                <a:spcPts val="0"/>
              </a:spcBef>
              <a:spcAft>
                <a:spcPts val="0"/>
              </a:spcAft>
              <a:buClr>
                <a:srgbClr val="FFFFFF"/>
              </a:buClr>
              <a:buSzPts val="1000"/>
              <a:buNone/>
              <a:defRPr sz="1000">
                <a:solidFill>
                  <a:srgbClr val="FFFFFF"/>
                </a:solidFill>
              </a:defRPr>
            </a:lvl7pPr>
            <a:lvl8pPr lvl="7" rtl="0" algn="ctr">
              <a:spcBef>
                <a:spcPts val="0"/>
              </a:spcBef>
              <a:spcAft>
                <a:spcPts val="0"/>
              </a:spcAft>
              <a:buClr>
                <a:srgbClr val="FFFFFF"/>
              </a:buClr>
              <a:buSzPts val="1000"/>
              <a:buNone/>
              <a:defRPr sz="1000">
                <a:solidFill>
                  <a:srgbClr val="FFFFFF"/>
                </a:solidFill>
              </a:defRPr>
            </a:lvl8pPr>
            <a:lvl9pPr lvl="8" rtl="0" algn="ctr">
              <a:spcBef>
                <a:spcPts val="0"/>
              </a:spcBef>
              <a:spcAft>
                <a:spcPts val="0"/>
              </a:spcAft>
              <a:buClr>
                <a:srgbClr val="FFFFFF"/>
              </a:buClr>
              <a:buSzPts val="1000"/>
              <a:buNone/>
              <a:defRPr sz="1000">
                <a:solidFill>
                  <a:srgbClr val="FFFFFF"/>
                </a:solidFill>
              </a:defRPr>
            </a:lvl9pPr>
          </a:lstStyle>
          <a:p/>
        </p:txBody>
      </p:sp>
      <p:sp>
        <p:nvSpPr>
          <p:cNvPr id="50" name="Google Shape;50;p6"/>
          <p:cNvSpPr txBox="1"/>
          <p:nvPr>
            <p:ph idx="2" type="title"/>
          </p:nvPr>
        </p:nvSpPr>
        <p:spPr>
          <a:xfrm>
            <a:off x="1080838" y="2508351"/>
            <a:ext cx="1644000" cy="449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000"/>
              <a:buFont typeface="Poppins SemiBold"/>
              <a:buNone/>
              <a:defRPr sz="1000">
                <a:latin typeface="Poppins SemiBold"/>
                <a:ea typeface="Poppins SemiBold"/>
                <a:cs typeface="Poppins SemiBold"/>
                <a:sym typeface="Poppins SemiBold"/>
              </a:defRPr>
            </a:lvl1pPr>
            <a:lvl2pPr lvl="1" rtl="0" algn="ctr">
              <a:spcBef>
                <a:spcPts val="0"/>
              </a:spcBef>
              <a:spcAft>
                <a:spcPts val="0"/>
              </a:spcAft>
              <a:buSzPts val="1100"/>
              <a:buNone/>
              <a:defRPr sz="1100"/>
            </a:lvl2pPr>
            <a:lvl3pPr lvl="2" rtl="0" algn="ctr">
              <a:spcBef>
                <a:spcPts val="0"/>
              </a:spcBef>
              <a:spcAft>
                <a:spcPts val="0"/>
              </a:spcAft>
              <a:buSzPts val="1100"/>
              <a:buNone/>
              <a:defRPr sz="1100"/>
            </a:lvl3pPr>
            <a:lvl4pPr lvl="3" rtl="0" algn="ctr">
              <a:spcBef>
                <a:spcPts val="0"/>
              </a:spcBef>
              <a:spcAft>
                <a:spcPts val="0"/>
              </a:spcAft>
              <a:buSzPts val="1100"/>
              <a:buNone/>
              <a:defRPr sz="1100"/>
            </a:lvl4pPr>
            <a:lvl5pPr lvl="4" rtl="0" algn="ctr">
              <a:spcBef>
                <a:spcPts val="0"/>
              </a:spcBef>
              <a:spcAft>
                <a:spcPts val="0"/>
              </a:spcAft>
              <a:buSzPts val="1100"/>
              <a:buNone/>
              <a:defRPr sz="1100"/>
            </a:lvl5pPr>
            <a:lvl6pPr lvl="5" rtl="0" algn="ctr">
              <a:spcBef>
                <a:spcPts val="0"/>
              </a:spcBef>
              <a:spcAft>
                <a:spcPts val="0"/>
              </a:spcAft>
              <a:buSzPts val="1100"/>
              <a:buNone/>
              <a:defRPr sz="1100"/>
            </a:lvl6pPr>
            <a:lvl7pPr lvl="6" rtl="0" algn="ctr">
              <a:spcBef>
                <a:spcPts val="0"/>
              </a:spcBef>
              <a:spcAft>
                <a:spcPts val="0"/>
              </a:spcAft>
              <a:buSzPts val="1100"/>
              <a:buNone/>
              <a:defRPr sz="1100"/>
            </a:lvl7pPr>
            <a:lvl8pPr lvl="7" rtl="0" algn="ctr">
              <a:spcBef>
                <a:spcPts val="0"/>
              </a:spcBef>
              <a:spcAft>
                <a:spcPts val="0"/>
              </a:spcAft>
              <a:buSzPts val="1100"/>
              <a:buNone/>
              <a:defRPr sz="1100"/>
            </a:lvl8pPr>
            <a:lvl9pPr lvl="8" rtl="0" algn="ctr">
              <a:spcBef>
                <a:spcPts val="0"/>
              </a:spcBef>
              <a:spcAft>
                <a:spcPts val="0"/>
              </a:spcAft>
              <a:buSzPts val="1100"/>
              <a:buNone/>
              <a:defRPr sz="1100"/>
            </a:lvl9pPr>
          </a:lstStyle>
          <a:p/>
        </p:txBody>
      </p:sp>
      <p:sp>
        <p:nvSpPr>
          <p:cNvPr id="51" name="Google Shape;51;p6"/>
          <p:cNvSpPr txBox="1"/>
          <p:nvPr>
            <p:ph idx="1" type="subTitle"/>
          </p:nvPr>
        </p:nvSpPr>
        <p:spPr>
          <a:xfrm>
            <a:off x="1134238" y="2716201"/>
            <a:ext cx="1537200" cy="795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900"/>
            </a:lvl1pPr>
            <a:lvl2pPr lvl="1" rtl="0" algn="ctr">
              <a:spcBef>
                <a:spcPts val="1600"/>
              </a:spcBef>
              <a:spcAft>
                <a:spcPts val="0"/>
              </a:spcAft>
              <a:buNone/>
              <a:defRPr sz="1100"/>
            </a:lvl2pPr>
            <a:lvl3pPr lvl="2" rtl="0" algn="ctr">
              <a:spcBef>
                <a:spcPts val="1600"/>
              </a:spcBef>
              <a:spcAft>
                <a:spcPts val="0"/>
              </a:spcAft>
              <a:buNone/>
              <a:defRPr sz="1100"/>
            </a:lvl3pPr>
            <a:lvl4pPr lvl="3" rtl="0" algn="ctr">
              <a:spcBef>
                <a:spcPts val="1600"/>
              </a:spcBef>
              <a:spcAft>
                <a:spcPts val="0"/>
              </a:spcAft>
              <a:buNone/>
              <a:defRPr sz="1100"/>
            </a:lvl4pPr>
            <a:lvl5pPr lvl="4" rtl="0" algn="ctr">
              <a:spcBef>
                <a:spcPts val="1600"/>
              </a:spcBef>
              <a:spcAft>
                <a:spcPts val="0"/>
              </a:spcAft>
              <a:buNone/>
              <a:defRPr sz="1100"/>
            </a:lvl5pPr>
            <a:lvl6pPr lvl="5" rtl="0" algn="ctr">
              <a:spcBef>
                <a:spcPts val="1600"/>
              </a:spcBef>
              <a:spcAft>
                <a:spcPts val="0"/>
              </a:spcAft>
              <a:buNone/>
              <a:defRPr sz="1100"/>
            </a:lvl6pPr>
            <a:lvl7pPr lvl="6" rtl="0" algn="ctr">
              <a:spcBef>
                <a:spcPts val="1600"/>
              </a:spcBef>
              <a:spcAft>
                <a:spcPts val="0"/>
              </a:spcAft>
              <a:buNone/>
              <a:defRPr sz="1100"/>
            </a:lvl7pPr>
            <a:lvl8pPr lvl="7" rtl="0" algn="ctr">
              <a:spcBef>
                <a:spcPts val="1600"/>
              </a:spcBef>
              <a:spcAft>
                <a:spcPts val="0"/>
              </a:spcAft>
              <a:buNone/>
              <a:defRPr sz="1100"/>
            </a:lvl8pPr>
            <a:lvl9pPr lvl="8" rtl="0" algn="ctr">
              <a:spcBef>
                <a:spcPts val="1600"/>
              </a:spcBef>
              <a:spcAft>
                <a:spcPts val="1600"/>
              </a:spcAft>
              <a:buNone/>
              <a:defRPr sz="1100"/>
            </a:lvl9pPr>
          </a:lstStyle>
          <a:p/>
        </p:txBody>
      </p:sp>
      <p:sp>
        <p:nvSpPr>
          <p:cNvPr id="52" name="Google Shape;52;p6"/>
          <p:cNvSpPr txBox="1"/>
          <p:nvPr>
            <p:ph idx="3" type="title"/>
          </p:nvPr>
        </p:nvSpPr>
        <p:spPr>
          <a:xfrm>
            <a:off x="3752643" y="2508351"/>
            <a:ext cx="1644000" cy="449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000"/>
              <a:buFont typeface="Poppins SemiBold"/>
              <a:buNone/>
              <a:defRPr sz="1000">
                <a:latin typeface="Poppins SemiBold"/>
                <a:ea typeface="Poppins SemiBold"/>
                <a:cs typeface="Poppins SemiBold"/>
                <a:sym typeface="Poppins SemiBold"/>
              </a:defRPr>
            </a:lvl1pPr>
            <a:lvl2pPr lvl="1" rtl="0" algn="ctr">
              <a:spcBef>
                <a:spcPts val="0"/>
              </a:spcBef>
              <a:spcAft>
                <a:spcPts val="0"/>
              </a:spcAft>
              <a:buSzPts val="1100"/>
              <a:buNone/>
              <a:defRPr sz="1100"/>
            </a:lvl2pPr>
            <a:lvl3pPr lvl="2" rtl="0" algn="ctr">
              <a:spcBef>
                <a:spcPts val="0"/>
              </a:spcBef>
              <a:spcAft>
                <a:spcPts val="0"/>
              </a:spcAft>
              <a:buSzPts val="1100"/>
              <a:buNone/>
              <a:defRPr sz="1100"/>
            </a:lvl3pPr>
            <a:lvl4pPr lvl="3" rtl="0" algn="ctr">
              <a:spcBef>
                <a:spcPts val="0"/>
              </a:spcBef>
              <a:spcAft>
                <a:spcPts val="0"/>
              </a:spcAft>
              <a:buSzPts val="1100"/>
              <a:buNone/>
              <a:defRPr sz="1100"/>
            </a:lvl4pPr>
            <a:lvl5pPr lvl="4" rtl="0" algn="ctr">
              <a:spcBef>
                <a:spcPts val="0"/>
              </a:spcBef>
              <a:spcAft>
                <a:spcPts val="0"/>
              </a:spcAft>
              <a:buSzPts val="1100"/>
              <a:buNone/>
              <a:defRPr sz="1100"/>
            </a:lvl5pPr>
            <a:lvl6pPr lvl="5" rtl="0" algn="ctr">
              <a:spcBef>
                <a:spcPts val="0"/>
              </a:spcBef>
              <a:spcAft>
                <a:spcPts val="0"/>
              </a:spcAft>
              <a:buSzPts val="1100"/>
              <a:buNone/>
              <a:defRPr sz="1100"/>
            </a:lvl6pPr>
            <a:lvl7pPr lvl="6" rtl="0" algn="ctr">
              <a:spcBef>
                <a:spcPts val="0"/>
              </a:spcBef>
              <a:spcAft>
                <a:spcPts val="0"/>
              </a:spcAft>
              <a:buSzPts val="1100"/>
              <a:buNone/>
              <a:defRPr sz="1100"/>
            </a:lvl7pPr>
            <a:lvl8pPr lvl="7" rtl="0" algn="ctr">
              <a:spcBef>
                <a:spcPts val="0"/>
              </a:spcBef>
              <a:spcAft>
                <a:spcPts val="0"/>
              </a:spcAft>
              <a:buSzPts val="1100"/>
              <a:buNone/>
              <a:defRPr sz="1100"/>
            </a:lvl8pPr>
            <a:lvl9pPr lvl="8" rtl="0" algn="ctr">
              <a:spcBef>
                <a:spcPts val="0"/>
              </a:spcBef>
              <a:spcAft>
                <a:spcPts val="0"/>
              </a:spcAft>
              <a:buSzPts val="1100"/>
              <a:buNone/>
              <a:defRPr sz="1100"/>
            </a:lvl9pPr>
          </a:lstStyle>
          <a:p/>
        </p:txBody>
      </p:sp>
      <p:sp>
        <p:nvSpPr>
          <p:cNvPr id="53" name="Google Shape;53;p6"/>
          <p:cNvSpPr txBox="1"/>
          <p:nvPr>
            <p:ph idx="4" type="subTitle"/>
          </p:nvPr>
        </p:nvSpPr>
        <p:spPr>
          <a:xfrm>
            <a:off x="3806043" y="2716201"/>
            <a:ext cx="1537200" cy="795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900"/>
            </a:lvl1pPr>
            <a:lvl2pPr lvl="1" rtl="0" algn="ctr">
              <a:spcBef>
                <a:spcPts val="1600"/>
              </a:spcBef>
              <a:spcAft>
                <a:spcPts val="0"/>
              </a:spcAft>
              <a:buNone/>
              <a:defRPr sz="1100"/>
            </a:lvl2pPr>
            <a:lvl3pPr lvl="2" rtl="0" algn="ctr">
              <a:spcBef>
                <a:spcPts val="1600"/>
              </a:spcBef>
              <a:spcAft>
                <a:spcPts val="0"/>
              </a:spcAft>
              <a:buNone/>
              <a:defRPr sz="1100"/>
            </a:lvl3pPr>
            <a:lvl4pPr lvl="3" rtl="0" algn="ctr">
              <a:spcBef>
                <a:spcPts val="1600"/>
              </a:spcBef>
              <a:spcAft>
                <a:spcPts val="0"/>
              </a:spcAft>
              <a:buNone/>
              <a:defRPr sz="1100"/>
            </a:lvl4pPr>
            <a:lvl5pPr lvl="4" rtl="0" algn="ctr">
              <a:spcBef>
                <a:spcPts val="1600"/>
              </a:spcBef>
              <a:spcAft>
                <a:spcPts val="0"/>
              </a:spcAft>
              <a:buNone/>
              <a:defRPr sz="1100"/>
            </a:lvl5pPr>
            <a:lvl6pPr lvl="5" rtl="0" algn="ctr">
              <a:spcBef>
                <a:spcPts val="1600"/>
              </a:spcBef>
              <a:spcAft>
                <a:spcPts val="0"/>
              </a:spcAft>
              <a:buNone/>
              <a:defRPr sz="1100"/>
            </a:lvl6pPr>
            <a:lvl7pPr lvl="6" rtl="0" algn="ctr">
              <a:spcBef>
                <a:spcPts val="1600"/>
              </a:spcBef>
              <a:spcAft>
                <a:spcPts val="0"/>
              </a:spcAft>
              <a:buNone/>
              <a:defRPr sz="1100"/>
            </a:lvl7pPr>
            <a:lvl8pPr lvl="7" rtl="0" algn="ctr">
              <a:spcBef>
                <a:spcPts val="1600"/>
              </a:spcBef>
              <a:spcAft>
                <a:spcPts val="0"/>
              </a:spcAft>
              <a:buNone/>
              <a:defRPr sz="1100"/>
            </a:lvl8pPr>
            <a:lvl9pPr lvl="8" rtl="0" algn="ctr">
              <a:spcBef>
                <a:spcPts val="1600"/>
              </a:spcBef>
              <a:spcAft>
                <a:spcPts val="1600"/>
              </a:spcAft>
              <a:buNone/>
              <a:defRPr sz="1100"/>
            </a:lvl9pPr>
          </a:lstStyle>
          <a:p/>
        </p:txBody>
      </p:sp>
      <p:sp>
        <p:nvSpPr>
          <p:cNvPr id="54" name="Google Shape;54;p6"/>
          <p:cNvSpPr txBox="1"/>
          <p:nvPr>
            <p:ph idx="5" type="title"/>
          </p:nvPr>
        </p:nvSpPr>
        <p:spPr>
          <a:xfrm>
            <a:off x="6424450" y="2508351"/>
            <a:ext cx="1644000" cy="449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000"/>
              <a:buFont typeface="Poppins SemiBold"/>
              <a:buNone/>
              <a:defRPr sz="1000">
                <a:latin typeface="Poppins SemiBold"/>
                <a:ea typeface="Poppins SemiBold"/>
                <a:cs typeface="Poppins SemiBold"/>
                <a:sym typeface="Poppins SemiBold"/>
              </a:defRPr>
            </a:lvl1pPr>
            <a:lvl2pPr lvl="1" rtl="0" algn="ctr">
              <a:spcBef>
                <a:spcPts val="0"/>
              </a:spcBef>
              <a:spcAft>
                <a:spcPts val="0"/>
              </a:spcAft>
              <a:buSzPts val="1100"/>
              <a:buNone/>
              <a:defRPr sz="1100"/>
            </a:lvl2pPr>
            <a:lvl3pPr lvl="2" rtl="0" algn="ctr">
              <a:spcBef>
                <a:spcPts val="0"/>
              </a:spcBef>
              <a:spcAft>
                <a:spcPts val="0"/>
              </a:spcAft>
              <a:buSzPts val="1100"/>
              <a:buNone/>
              <a:defRPr sz="1100"/>
            </a:lvl3pPr>
            <a:lvl4pPr lvl="3" rtl="0" algn="ctr">
              <a:spcBef>
                <a:spcPts val="0"/>
              </a:spcBef>
              <a:spcAft>
                <a:spcPts val="0"/>
              </a:spcAft>
              <a:buSzPts val="1100"/>
              <a:buNone/>
              <a:defRPr sz="1100"/>
            </a:lvl4pPr>
            <a:lvl5pPr lvl="4" rtl="0" algn="ctr">
              <a:spcBef>
                <a:spcPts val="0"/>
              </a:spcBef>
              <a:spcAft>
                <a:spcPts val="0"/>
              </a:spcAft>
              <a:buSzPts val="1100"/>
              <a:buNone/>
              <a:defRPr sz="1100"/>
            </a:lvl5pPr>
            <a:lvl6pPr lvl="5" rtl="0" algn="ctr">
              <a:spcBef>
                <a:spcPts val="0"/>
              </a:spcBef>
              <a:spcAft>
                <a:spcPts val="0"/>
              </a:spcAft>
              <a:buSzPts val="1100"/>
              <a:buNone/>
              <a:defRPr sz="1100"/>
            </a:lvl6pPr>
            <a:lvl7pPr lvl="6" rtl="0" algn="ctr">
              <a:spcBef>
                <a:spcPts val="0"/>
              </a:spcBef>
              <a:spcAft>
                <a:spcPts val="0"/>
              </a:spcAft>
              <a:buSzPts val="1100"/>
              <a:buNone/>
              <a:defRPr sz="1100"/>
            </a:lvl7pPr>
            <a:lvl8pPr lvl="7" rtl="0" algn="ctr">
              <a:spcBef>
                <a:spcPts val="0"/>
              </a:spcBef>
              <a:spcAft>
                <a:spcPts val="0"/>
              </a:spcAft>
              <a:buSzPts val="1100"/>
              <a:buNone/>
              <a:defRPr sz="1100"/>
            </a:lvl8pPr>
            <a:lvl9pPr lvl="8" rtl="0" algn="ctr">
              <a:spcBef>
                <a:spcPts val="0"/>
              </a:spcBef>
              <a:spcAft>
                <a:spcPts val="0"/>
              </a:spcAft>
              <a:buSzPts val="1100"/>
              <a:buNone/>
              <a:defRPr sz="1100"/>
            </a:lvl9pPr>
          </a:lstStyle>
          <a:p/>
        </p:txBody>
      </p:sp>
      <p:sp>
        <p:nvSpPr>
          <p:cNvPr id="55" name="Google Shape;55;p6"/>
          <p:cNvSpPr txBox="1"/>
          <p:nvPr>
            <p:ph idx="6" type="subTitle"/>
          </p:nvPr>
        </p:nvSpPr>
        <p:spPr>
          <a:xfrm>
            <a:off x="6477850" y="2716201"/>
            <a:ext cx="1537200" cy="795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900"/>
            </a:lvl1pPr>
            <a:lvl2pPr lvl="1" rtl="0" algn="ctr">
              <a:spcBef>
                <a:spcPts val="1600"/>
              </a:spcBef>
              <a:spcAft>
                <a:spcPts val="0"/>
              </a:spcAft>
              <a:buNone/>
              <a:defRPr sz="1100"/>
            </a:lvl2pPr>
            <a:lvl3pPr lvl="2" rtl="0" algn="ctr">
              <a:spcBef>
                <a:spcPts val="1600"/>
              </a:spcBef>
              <a:spcAft>
                <a:spcPts val="0"/>
              </a:spcAft>
              <a:buNone/>
              <a:defRPr sz="1100"/>
            </a:lvl3pPr>
            <a:lvl4pPr lvl="3" rtl="0" algn="ctr">
              <a:spcBef>
                <a:spcPts val="1600"/>
              </a:spcBef>
              <a:spcAft>
                <a:spcPts val="0"/>
              </a:spcAft>
              <a:buNone/>
              <a:defRPr sz="1100"/>
            </a:lvl4pPr>
            <a:lvl5pPr lvl="4" rtl="0" algn="ctr">
              <a:spcBef>
                <a:spcPts val="1600"/>
              </a:spcBef>
              <a:spcAft>
                <a:spcPts val="0"/>
              </a:spcAft>
              <a:buNone/>
              <a:defRPr sz="1100"/>
            </a:lvl5pPr>
            <a:lvl6pPr lvl="5" rtl="0" algn="ctr">
              <a:spcBef>
                <a:spcPts val="1600"/>
              </a:spcBef>
              <a:spcAft>
                <a:spcPts val="0"/>
              </a:spcAft>
              <a:buNone/>
              <a:defRPr sz="1100"/>
            </a:lvl6pPr>
            <a:lvl7pPr lvl="6" rtl="0" algn="ctr">
              <a:spcBef>
                <a:spcPts val="1600"/>
              </a:spcBef>
              <a:spcAft>
                <a:spcPts val="0"/>
              </a:spcAft>
              <a:buNone/>
              <a:defRPr sz="1100"/>
            </a:lvl7pPr>
            <a:lvl8pPr lvl="7" rtl="0" algn="ctr">
              <a:spcBef>
                <a:spcPts val="1600"/>
              </a:spcBef>
              <a:spcAft>
                <a:spcPts val="0"/>
              </a:spcAft>
              <a:buNone/>
              <a:defRPr sz="1100"/>
            </a:lvl8pPr>
            <a:lvl9pPr lvl="8" rtl="0" algn="ctr">
              <a:spcBef>
                <a:spcPts val="1600"/>
              </a:spcBef>
              <a:spcAft>
                <a:spcPts val="1600"/>
              </a:spcAft>
              <a:buNone/>
              <a:defRPr sz="11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DESIGN">
  <p:cSld name="SECTION_HEADER_2_1_1_1">
    <p:spTree>
      <p:nvGrpSpPr>
        <p:cNvPr id="56" name="Shape 56"/>
        <p:cNvGrpSpPr/>
        <p:nvPr/>
      </p:nvGrpSpPr>
      <p:grpSpPr>
        <a:xfrm>
          <a:off x="0" y="0"/>
          <a:ext cx="0" cy="0"/>
          <a:chOff x="0" y="0"/>
          <a:chExt cx="0" cy="0"/>
        </a:xfrm>
      </p:grpSpPr>
      <p:sp>
        <p:nvSpPr>
          <p:cNvPr id="57" name="Google Shape;57;p7"/>
          <p:cNvSpPr/>
          <p:nvPr/>
        </p:nvSpPr>
        <p:spPr>
          <a:xfrm>
            <a:off x="0" y="307325"/>
            <a:ext cx="9144000" cy="199800"/>
          </a:xfrm>
          <a:prstGeom prst="rect">
            <a:avLst/>
          </a:prstGeom>
          <a:solidFill>
            <a:srgbClr val="D33B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7"/>
          <p:cNvSpPr txBox="1"/>
          <p:nvPr>
            <p:ph type="title"/>
          </p:nvPr>
        </p:nvSpPr>
        <p:spPr>
          <a:xfrm>
            <a:off x="311700" y="237545"/>
            <a:ext cx="8520600" cy="3273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1000"/>
              <a:buNone/>
              <a:defRPr sz="1000">
                <a:solidFill>
                  <a:srgbClr val="FFFFFF"/>
                </a:solidFill>
              </a:defRPr>
            </a:lvl1pPr>
            <a:lvl2pPr lvl="1" rtl="0" algn="ctr">
              <a:spcBef>
                <a:spcPts val="0"/>
              </a:spcBef>
              <a:spcAft>
                <a:spcPts val="0"/>
              </a:spcAft>
              <a:buClr>
                <a:srgbClr val="FFFFFF"/>
              </a:buClr>
              <a:buSzPts val="1000"/>
              <a:buNone/>
              <a:defRPr sz="1000">
                <a:solidFill>
                  <a:srgbClr val="FFFFFF"/>
                </a:solidFill>
              </a:defRPr>
            </a:lvl2pPr>
            <a:lvl3pPr lvl="2" rtl="0" algn="ctr">
              <a:spcBef>
                <a:spcPts val="0"/>
              </a:spcBef>
              <a:spcAft>
                <a:spcPts val="0"/>
              </a:spcAft>
              <a:buClr>
                <a:srgbClr val="FFFFFF"/>
              </a:buClr>
              <a:buSzPts val="1000"/>
              <a:buNone/>
              <a:defRPr sz="1000">
                <a:solidFill>
                  <a:srgbClr val="FFFFFF"/>
                </a:solidFill>
              </a:defRPr>
            </a:lvl3pPr>
            <a:lvl4pPr lvl="3" rtl="0" algn="ctr">
              <a:spcBef>
                <a:spcPts val="0"/>
              </a:spcBef>
              <a:spcAft>
                <a:spcPts val="0"/>
              </a:spcAft>
              <a:buClr>
                <a:srgbClr val="FFFFFF"/>
              </a:buClr>
              <a:buSzPts val="1000"/>
              <a:buNone/>
              <a:defRPr sz="1000">
                <a:solidFill>
                  <a:srgbClr val="FFFFFF"/>
                </a:solidFill>
              </a:defRPr>
            </a:lvl4pPr>
            <a:lvl5pPr lvl="4" rtl="0" algn="ctr">
              <a:spcBef>
                <a:spcPts val="0"/>
              </a:spcBef>
              <a:spcAft>
                <a:spcPts val="0"/>
              </a:spcAft>
              <a:buClr>
                <a:srgbClr val="FFFFFF"/>
              </a:buClr>
              <a:buSzPts val="1000"/>
              <a:buNone/>
              <a:defRPr sz="1000">
                <a:solidFill>
                  <a:srgbClr val="FFFFFF"/>
                </a:solidFill>
              </a:defRPr>
            </a:lvl5pPr>
            <a:lvl6pPr lvl="5" rtl="0" algn="ctr">
              <a:spcBef>
                <a:spcPts val="0"/>
              </a:spcBef>
              <a:spcAft>
                <a:spcPts val="0"/>
              </a:spcAft>
              <a:buClr>
                <a:srgbClr val="FFFFFF"/>
              </a:buClr>
              <a:buSzPts val="1000"/>
              <a:buNone/>
              <a:defRPr sz="1000">
                <a:solidFill>
                  <a:srgbClr val="FFFFFF"/>
                </a:solidFill>
              </a:defRPr>
            </a:lvl6pPr>
            <a:lvl7pPr lvl="6" rtl="0" algn="ctr">
              <a:spcBef>
                <a:spcPts val="0"/>
              </a:spcBef>
              <a:spcAft>
                <a:spcPts val="0"/>
              </a:spcAft>
              <a:buClr>
                <a:srgbClr val="FFFFFF"/>
              </a:buClr>
              <a:buSzPts val="1000"/>
              <a:buNone/>
              <a:defRPr sz="1000">
                <a:solidFill>
                  <a:srgbClr val="FFFFFF"/>
                </a:solidFill>
              </a:defRPr>
            </a:lvl7pPr>
            <a:lvl8pPr lvl="7" rtl="0" algn="ctr">
              <a:spcBef>
                <a:spcPts val="0"/>
              </a:spcBef>
              <a:spcAft>
                <a:spcPts val="0"/>
              </a:spcAft>
              <a:buClr>
                <a:srgbClr val="FFFFFF"/>
              </a:buClr>
              <a:buSzPts val="1000"/>
              <a:buNone/>
              <a:defRPr sz="1000">
                <a:solidFill>
                  <a:srgbClr val="FFFFFF"/>
                </a:solidFill>
              </a:defRPr>
            </a:lvl8pPr>
            <a:lvl9pPr lvl="8" rtl="0" algn="ctr">
              <a:spcBef>
                <a:spcPts val="0"/>
              </a:spcBef>
              <a:spcAft>
                <a:spcPts val="0"/>
              </a:spcAft>
              <a:buClr>
                <a:srgbClr val="FFFFFF"/>
              </a:buClr>
              <a:buSzPts val="1000"/>
              <a:buNone/>
              <a:defRPr sz="1000">
                <a:solidFill>
                  <a:srgbClr val="FFFFFF"/>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BULLET POINTS">
  <p:cSld name="SECTION_HEADER_2_1_1_2">
    <p:spTree>
      <p:nvGrpSpPr>
        <p:cNvPr id="59" name="Shape 59"/>
        <p:cNvGrpSpPr/>
        <p:nvPr/>
      </p:nvGrpSpPr>
      <p:grpSpPr>
        <a:xfrm>
          <a:off x="0" y="0"/>
          <a:ext cx="0" cy="0"/>
          <a:chOff x="0" y="0"/>
          <a:chExt cx="0" cy="0"/>
        </a:xfrm>
      </p:grpSpPr>
      <p:sp>
        <p:nvSpPr>
          <p:cNvPr id="60" name="Google Shape;60;p8"/>
          <p:cNvSpPr/>
          <p:nvPr/>
        </p:nvSpPr>
        <p:spPr>
          <a:xfrm>
            <a:off x="0" y="307325"/>
            <a:ext cx="9144000" cy="199800"/>
          </a:xfrm>
          <a:prstGeom prst="rect">
            <a:avLst/>
          </a:prstGeom>
          <a:solidFill>
            <a:srgbClr val="D33B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8"/>
          <p:cNvSpPr txBox="1"/>
          <p:nvPr>
            <p:ph type="title"/>
          </p:nvPr>
        </p:nvSpPr>
        <p:spPr>
          <a:xfrm>
            <a:off x="311700" y="237545"/>
            <a:ext cx="8520600" cy="3273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1000"/>
              <a:buNone/>
              <a:defRPr sz="1000">
                <a:solidFill>
                  <a:srgbClr val="FFFFFF"/>
                </a:solidFill>
              </a:defRPr>
            </a:lvl1pPr>
            <a:lvl2pPr lvl="1" rtl="0" algn="ctr">
              <a:spcBef>
                <a:spcPts val="0"/>
              </a:spcBef>
              <a:spcAft>
                <a:spcPts val="0"/>
              </a:spcAft>
              <a:buClr>
                <a:srgbClr val="FFFFFF"/>
              </a:buClr>
              <a:buSzPts val="1000"/>
              <a:buNone/>
              <a:defRPr sz="1000">
                <a:solidFill>
                  <a:srgbClr val="FFFFFF"/>
                </a:solidFill>
              </a:defRPr>
            </a:lvl2pPr>
            <a:lvl3pPr lvl="2" rtl="0" algn="ctr">
              <a:spcBef>
                <a:spcPts val="0"/>
              </a:spcBef>
              <a:spcAft>
                <a:spcPts val="0"/>
              </a:spcAft>
              <a:buClr>
                <a:srgbClr val="FFFFFF"/>
              </a:buClr>
              <a:buSzPts val="1000"/>
              <a:buNone/>
              <a:defRPr sz="1000">
                <a:solidFill>
                  <a:srgbClr val="FFFFFF"/>
                </a:solidFill>
              </a:defRPr>
            </a:lvl3pPr>
            <a:lvl4pPr lvl="3" rtl="0" algn="ctr">
              <a:spcBef>
                <a:spcPts val="0"/>
              </a:spcBef>
              <a:spcAft>
                <a:spcPts val="0"/>
              </a:spcAft>
              <a:buClr>
                <a:srgbClr val="FFFFFF"/>
              </a:buClr>
              <a:buSzPts val="1000"/>
              <a:buNone/>
              <a:defRPr sz="1000">
                <a:solidFill>
                  <a:srgbClr val="FFFFFF"/>
                </a:solidFill>
              </a:defRPr>
            </a:lvl4pPr>
            <a:lvl5pPr lvl="4" rtl="0" algn="ctr">
              <a:spcBef>
                <a:spcPts val="0"/>
              </a:spcBef>
              <a:spcAft>
                <a:spcPts val="0"/>
              </a:spcAft>
              <a:buClr>
                <a:srgbClr val="FFFFFF"/>
              </a:buClr>
              <a:buSzPts val="1000"/>
              <a:buNone/>
              <a:defRPr sz="1000">
                <a:solidFill>
                  <a:srgbClr val="FFFFFF"/>
                </a:solidFill>
              </a:defRPr>
            </a:lvl5pPr>
            <a:lvl6pPr lvl="5" rtl="0" algn="ctr">
              <a:spcBef>
                <a:spcPts val="0"/>
              </a:spcBef>
              <a:spcAft>
                <a:spcPts val="0"/>
              </a:spcAft>
              <a:buClr>
                <a:srgbClr val="FFFFFF"/>
              </a:buClr>
              <a:buSzPts val="1000"/>
              <a:buNone/>
              <a:defRPr sz="1000">
                <a:solidFill>
                  <a:srgbClr val="FFFFFF"/>
                </a:solidFill>
              </a:defRPr>
            </a:lvl6pPr>
            <a:lvl7pPr lvl="6" rtl="0" algn="ctr">
              <a:spcBef>
                <a:spcPts val="0"/>
              </a:spcBef>
              <a:spcAft>
                <a:spcPts val="0"/>
              </a:spcAft>
              <a:buClr>
                <a:srgbClr val="FFFFFF"/>
              </a:buClr>
              <a:buSzPts val="1000"/>
              <a:buNone/>
              <a:defRPr sz="1000">
                <a:solidFill>
                  <a:srgbClr val="FFFFFF"/>
                </a:solidFill>
              </a:defRPr>
            </a:lvl7pPr>
            <a:lvl8pPr lvl="7" rtl="0" algn="ctr">
              <a:spcBef>
                <a:spcPts val="0"/>
              </a:spcBef>
              <a:spcAft>
                <a:spcPts val="0"/>
              </a:spcAft>
              <a:buClr>
                <a:srgbClr val="FFFFFF"/>
              </a:buClr>
              <a:buSzPts val="1000"/>
              <a:buNone/>
              <a:defRPr sz="1000">
                <a:solidFill>
                  <a:srgbClr val="FFFFFF"/>
                </a:solidFill>
              </a:defRPr>
            </a:lvl8pPr>
            <a:lvl9pPr lvl="8" rtl="0" algn="ctr">
              <a:spcBef>
                <a:spcPts val="0"/>
              </a:spcBef>
              <a:spcAft>
                <a:spcPts val="0"/>
              </a:spcAft>
              <a:buClr>
                <a:srgbClr val="FFFFFF"/>
              </a:buClr>
              <a:buSzPts val="1000"/>
              <a:buNone/>
              <a:defRPr sz="1000">
                <a:solidFill>
                  <a:srgbClr val="FFFFFF"/>
                </a:solidFill>
              </a:defRPr>
            </a:lvl9pPr>
          </a:lstStyle>
          <a:p/>
        </p:txBody>
      </p:sp>
      <p:sp>
        <p:nvSpPr>
          <p:cNvPr id="62" name="Google Shape;62;p8"/>
          <p:cNvSpPr txBox="1"/>
          <p:nvPr>
            <p:ph idx="1" type="body"/>
          </p:nvPr>
        </p:nvSpPr>
        <p:spPr>
          <a:xfrm>
            <a:off x="888500" y="1458550"/>
            <a:ext cx="4135800" cy="2722500"/>
          </a:xfrm>
          <a:prstGeom prst="rect">
            <a:avLst/>
          </a:prstGeom>
        </p:spPr>
        <p:txBody>
          <a:bodyPr anchorCtr="0" anchor="ctr" bIns="91425" lIns="91425" spcFirstLastPara="1" rIns="91425" wrap="square" tIns="91425">
            <a:noAutofit/>
          </a:bodyPr>
          <a:lstStyle>
            <a:lvl1pPr indent="-285750" lvl="0" marL="457200" rtl="0">
              <a:lnSpc>
                <a:spcPct val="115000"/>
              </a:lnSpc>
              <a:spcBef>
                <a:spcPts val="0"/>
              </a:spcBef>
              <a:spcAft>
                <a:spcPts val="0"/>
              </a:spcAft>
              <a:buSzPts val="900"/>
              <a:buFont typeface="Nunito Light"/>
              <a:buChar char="●"/>
              <a:defRPr sz="900">
                <a:latin typeface="Nunito Light"/>
                <a:ea typeface="Nunito Light"/>
                <a:cs typeface="Nunito Light"/>
                <a:sym typeface="Nunito Light"/>
              </a:defRPr>
            </a:lvl1pPr>
            <a:lvl2pPr indent="-285750" lvl="1" marL="914400" rtl="0">
              <a:lnSpc>
                <a:spcPct val="115000"/>
              </a:lnSpc>
              <a:spcBef>
                <a:spcPts val="1600"/>
              </a:spcBef>
              <a:spcAft>
                <a:spcPts val="0"/>
              </a:spcAft>
              <a:buSzPts val="900"/>
              <a:buFont typeface="Nunito Light"/>
              <a:buChar char="○"/>
              <a:defRPr sz="900">
                <a:latin typeface="Nunito Light"/>
                <a:ea typeface="Nunito Light"/>
                <a:cs typeface="Nunito Light"/>
                <a:sym typeface="Nunito Light"/>
              </a:defRPr>
            </a:lvl2pPr>
            <a:lvl3pPr indent="-285750" lvl="2" marL="1371600" rtl="0">
              <a:lnSpc>
                <a:spcPct val="115000"/>
              </a:lnSpc>
              <a:spcBef>
                <a:spcPts val="1600"/>
              </a:spcBef>
              <a:spcAft>
                <a:spcPts val="0"/>
              </a:spcAft>
              <a:buSzPts val="900"/>
              <a:buFont typeface="Nunito Light"/>
              <a:buChar char="■"/>
              <a:defRPr sz="900">
                <a:latin typeface="Nunito Light"/>
                <a:ea typeface="Nunito Light"/>
                <a:cs typeface="Nunito Light"/>
                <a:sym typeface="Nunito Light"/>
              </a:defRPr>
            </a:lvl3pPr>
            <a:lvl4pPr indent="-285750" lvl="3" marL="1828800" rtl="0">
              <a:lnSpc>
                <a:spcPct val="115000"/>
              </a:lnSpc>
              <a:spcBef>
                <a:spcPts val="1600"/>
              </a:spcBef>
              <a:spcAft>
                <a:spcPts val="0"/>
              </a:spcAft>
              <a:buSzPts val="900"/>
              <a:buFont typeface="Nunito Light"/>
              <a:buChar char="●"/>
              <a:defRPr sz="900">
                <a:latin typeface="Nunito Light"/>
                <a:ea typeface="Nunito Light"/>
                <a:cs typeface="Nunito Light"/>
                <a:sym typeface="Nunito Light"/>
              </a:defRPr>
            </a:lvl4pPr>
            <a:lvl5pPr indent="-285750" lvl="4" marL="2286000" rtl="0">
              <a:lnSpc>
                <a:spcPct val="115000"/>
              </a:lnSpc>
              <a:spcBef>
                <a:spcPts val="1600"/>
              </a:spcBef>
              <a:spcAft>
                <a:spcPts val="0"/>
              </a:spcAft>
              <a:buSzPts val="900"/>
              <a:buFont typeface="Nunito Light"/>
              <a:buChar char="○"/>
              <a:defRPr sz="900">
                <a:latin typeface="Nunito Light"/>
                <a:ea typeface="Nunito Light"/>
                <a:cs typeface="Nunito Light"/>
                <a:sym typeface="Nunito Light"/>
              </a:defRPr>
            </a:lvl5pPr>
            <a:lvl6pPr indent="-285750" lvl="5" marL="2743200" rtl="0">
              <a:lnSpc>
                <a:spcPct val="115000"/>
              </a:lnSpc>
              <a:spcBef>
                <a:spcPts val="1600"/>
              </a:spcBef>
              <a:spcAft>
                <a:spcPts val="0"/>
              </a:spcAft>
              <a:buSzPts val="900"/>
              <a:buFont typeface="Nunito Light"/>
              <a:buChar char="■"/>
              <a:defRPr sz="900">
                <a:latin typeface="Nunito Light"/>
                <a:ea typeface="Nunito Light"/>
                <a:cs typeface="Nunito Light"/>
                <a:sym typeface="Nunito Light"/>
              </a:defRPr>
            </a:lvl6pPr>
            <a:lvl7pPr indent="-285750" lvl="6" marL="3200400" rtl="0">
              <a:lnSpc>
                <a:spcPct val="115000"/>
              </a:lnSpc>
              <a:spcBef>
                <a:spcPts val="1600"/>
              </a:spcBef>
              <a:spcAft>
                <a:spcPts val="0"/>
              </a:spcAft>
              <a:buSzPts val="900"/>
              <a:buFont typeface="Nunito Light"/>
              <a:buChar char="●"/>
              <a:defRPr sz="900">
                <a:latin typeface="Nunito Light"/>
                <a:ea typeface="Nunito Light"/>
                <a:cs typeface="Nunito Light"/>
                <a:sym typeface="Nunito Light"/>
              </a:defRPr>
            </a:lvl7pPr>
            <a:lvl8pPr indent="-285750" lvl="7" marL="3657600" rtl="0">
              <a:lnSpc>
                <a:spcPct val="115000"/>
              </a:lnSpc>
              <a:spcBef>
                <a:spcPts val="1600"/>
              </a:spcBef>
              <a:spcAft>
                <a:spcPts val="0"/>
              </a:spcAft>
              <a:buSzPts val="900"/>
              <a:buFont typeface="Nunito Light"/>
              <a:buChar char="○"/>
              <a:defRPr sz="900">
                <a:latin typeface="Nunito Light"/>
                <a:ea typeface="Nunito Light"/>
                <a:cs typeface="Nunito Light"/>
                <a:sym typeface="Nunito Light"/>
              </a:defRPr>
            </a:lvl8pPr>
            <a:lvl9pPr indent="-285750" lvl="8" marL="4114800" rtl="0">
              <a:lnSpc>
                <a:spcPct val="115000"/>
              </a:lnSpc>
              <a:spcBef>
                <a:spcPts val="1600"/>
              </a:spcBef>
              <a:spcAft>
                <a:spcPts val="1600"/>
              </a:spcAft>
              <a:buSzPts val="900"/>
              <a:buFont typeface="Nunito Light"/>
              <a:buChar char="■"/>
              <a:defRPr sz="900">
                <a:latin typeface="Nunito Light"/>
                <a:ea typeface="Nunito Light"/>
                <a:cs typeface="Nunito Light"/>
                <a:sym typeface="Nunito Light"/>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FOUR COLUMNS ">
  <p:cSld name="SECTION_HEADER_2_1_2">
    <p:spTree>
      <p:nvGrpSpPr>
        <p:cNvPr id="63" name="Shape 63"/>
        <p:cNvGrpSpPr/>
        <p:nvPr/>
      </p:nvGrpSpPr>
      <p:grpSpPr>
        <a:xfrm>
          <a:off x="0" y="0"/>
          <a:ext cx="0" cy="0"/>
          <a:chOff x="0" y="0"/>
          <a:chExt cx="0" cy="0"/>
        </a:xfrm>
      </p:grpSpPr>
      <p:sp>
        <p:nvSpPr>
          <p:cNvPr id="64" name="Google Shape;64;p9"/>
          <p:cNvSpPr/>
          <p:nvPr/>
        </p:nvSpPr>
        <p:spPr>
          <a:xfrm>
            <a:off x="4333129" y="1410754"/>
            <a:ext cx="4093500" cy="28707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a:off x="0" y="307325"/>
            <a:ext cx="9144000" cy="199800"/>
          </a:xfrm>
          <a:prstGeom prst="rect">
            <a:avLst/>
          </a:prstGeom>
          <a:solidFill>
            <a:srgbClr val="D33B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9"/>
          <p:cNvSpPr txBox="1"/>
          <p:nvPr>
            <p:ph type="title"/>
          </p:nvPr>
        </p:nvSpPr>
        <p:spPr>
          <a:xfrm>
            <a:off x="311700" y="237545"/>
            <a:ext cx="8520600" cy="3273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1000"/>
              <a:buNone/>
              <a:defRPr sz="1000">
                <a:solidFill>
                  <a:srgbClr val="FFFFFF"/>
                </a:solidFill>
              </a:defRPr>
            </a:lvl1pPr>
            <a:lvl2pPr lvl="1" rtl="0" algn="ctr">
              <a:spcBef>
                <a:spcPts val="0"/>
              </a:spcBef>
              <a:spcAft>
                <a:spcPts val="0"/>
              </a:spcAft>
              <a:buClr>
                <a:srgbClr val="FFFFFF"/>
              </a:buClr>
              <a:buSzPts val="1000"/>
              <a:buNone/>
              <a:defRPr sz="1000">
                <a:solidFill>
                  <a:srgbClr val="FFFFFF"/>
                </a:solidFill>
              </a:defRPr>
            </a:lvl2pPr>
            <a:lvl3pPr lvl="2" rtl="0" algn="ctr">
              <a:spcBef>
                <a:spcPts val="0"/>
              </a:spcBef>
              <a:spcAft>
                <a:spcPts val="0"/>
              </a:spcAft>
              <a:buClr>
                <a:srgbClr val="FFFFFF"/>
              </a:buClr>
              <a:buSzPts val="1000"/>
              <a:buNone/>
              <a:defRPr sz="1000">
                <a:solidFill>
                  <a:srgbClr val="FFFFFF"/>
                </a:solidFill>
              </a:defRPr>
            </a:lvl3pPr>
            <a:lvl4pPr lvl="3" rtl="0" algn="ctr">
              <a:spcBef>
                <a:spcPts val="0"/>
              </a:spcBef>
              <a:spcAft>
                <a:spcPts val="0"/>
              </a:spcAft>
              <a:buClr>
                <a:srgbClr val="FFFFFF"/>
              </a:buClr>
              <a:buSzPts val="1000"/>
              <a:buNone/>
              <a:defRPr sz="1000">
                <a:solidFill>
                  <a:srgbClr val="FFFFFF"/>
                </a:solidFill>
              </a:defRPr>
            </a:lvl4pPr>
            <a:lvl5pPr lvl="4" rtl="0" algn="ctr">
              <a:spcBef>
                <a:spcPts val="0"/>
              </a:spcBef>
              <a:spcAft>
                <a:spcPts val="0"/>
              </a:spcAft>
              <a:buClr>
                <a:srgbClr val="FFFFFF"/>
              </a:buClr>
              <a:buSzPts val="1000"/>
              <a:buNone/>
              <a:defRPr sz="1000">
                <a:solidFill>
                  <a:srgbClr val="FFFFFF"/>
                </a:solidFill>
              </a:defRPr>
            </a:lvl5pPr>
            <a:lvl6pPr lvl="5" rtl="0" algn="ctr">
              <a:spcBef>
                <a:spcPts val="0"/>
              </a:spcBef>
              <a:spcAft>
                <a:spcPts val="0"/>
              </a:spcAft>
              <a:buClr>
                <a:srgbClr val="FFFFFF"/>
              </a:buClr>
              <a:buSzPts val="1000"/>
              <a:buNone/>
              <a:defRPr sz="1000">
                <a:solidFill>
                  <a:srgbClr val="FFFFFF"/>
                </a:solidFill>
              </a:defRPr>
            </a:lvl6pPr>
            <a:lvl7pPr lvl="6" rtl="0" algn="ctr">
              <a:spcBef>
                <a:spcPts val="0"/>
              </a:spcBef>
              <a:spcAft>
                <a:spcPts val="0"/>
              </a:spcAft>
              <a:buClr>
                <a:srgbClr val="FFFFFF"/>
              </a:buClr>
              <a:buSzPts val="1000"/>
              <a:buNone/>
              <a:defRPr sz="1000">
                <a:solidFill>
                  <a:srgbClr val="FFFFFF"/>
                </a:solidFill>
              </a:defRPr>
            </a:lvl7pPr>
            <a:lvl8pPr lvl="7" rtl="0" algn="ctr">
              <a:spcBef>
                <a:spcPts val="0"/>
              </a:spcBef>
              <a:spcAft>
                <a:spcPts val="0"/>
              </a:spcAft>
              <a:buClr>
                <a:srgbClr val="FFFFFF"/>
              </a:buClr>
              <a:buSzPts val="1000"/>
              <a:buNone/>
              <a:defRPr sz="1000">
                <a:solidFill>
                  <a:srgbClr val="FFFFFF"/>
                </a:solidFill>
              </a:defRPr>
            </a:lvl8pPr>
            <a:lvl9pPr lvl="8" rtl="0" algn="ctr">
              <a:spcBef>
                <a:spcPts val="0"/>
              </a:spcBef>
              <a:spcAft>
                <a:spcPts val="0"/>
              </a:spcAft>
              <a:buClr>
                <a:srgbClr val="FFFFFF"/>
              </a:buClr>
              <a:buSzPts val="1000"/>
              <a:buNone/>
              <a:defRPr sz="1000">
                <a:solidFill>
                  <a:srgbClr val="FFFFFF"/>
                </a:solidFill>
              </a:defRPr>
            </a:lvl9pPr>
          </a:lstStyle>
          <a:p/>
        </p:txBody>
      </p:sp>
      <p:sp>
        <p:nvSpPr>
          <p:cNvPr id="67" name="Google Shape;67;p9"/>
          <p:cNvSpPr txBox="1"/>
          <p:nvPr>
            <p:ph idx="2" type="title"/>
          </p:nvPr>
        </p:nvSpPr>
        <p:spPr>
          <a:xfrm>
            <a:off x="4623893" y="3081176"/>
            <a:ext cx="1644000" cy="449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000"/>
              <a:buFont typeface="Poppins SemiBold"/>
              <a:buNone/>
              <a:defRPr sz="1000">
                <a:latin typeface="Poppins SemiBold"/>
                <a:ea typeface="Poppins SemiBold"/>
                <a:cs typeface="Poppins SemiBold"/>
                <a:sym typeface="Poppins SemiBold"/>
              </a:defRPr>
            </a:lvl1pPr>
            <a:lvl2pPr lvl="1" rtl="0" algn="ctr">
              <a:spcBef>
                <a:spcPts val="0"/>
              </a:spcBef>
              <a:spcAft>
                <a:spcPts val="0"/>
              </a:spcAft>
              <a:buSzPts val="1100"/>
              <a:buNone/>
              <a:defRPr sz="1100"/>
            </a:lvl2pPr>
            <a:lvl3pPr lvl="2" rtl="0" algn="ctr">
              <a:spcBef>
                <a:spcPts val="0"/>
              </a:spcBef>
              <a:spcAft>
                <a:spcPts val="0"/>
              </a:spcAft>
              <a:buSzPts val="1100"/>
              <a:buNone/>
              <a:defRPr sz="1100"/>
            </a:lvl3pPr>
            <a:lvl4pPr lvl="3" rtl="0" algn="ctr">
              <a:spcBef>
                <a:spcPts val="0"/>
              </a:spcBef>
              <a:spcAft>
                <a:spcPts val="0"/>
              </a:spcAft>
              <a:buSzPts val="1100"/>
              <a:buNone/>
              <a:defRPr sz="1100"/>
            </a:lvl4pPr>
            <a:lvl5pPr lvl="4" rtl="0" algn="ctr">
              <a:spcBef>
                <a:spcPts val="0"/>
              </a:spcBef>
              <a:spcAft>
                <a:spcPts val="0"/>
              </a:spcAft>
              <a:buSzPts val="1100"/>
              <a:buNone/>
              <a:defRPr sz="1100"/>
            </a:lvl5pPr>
            <a:lvl6pPr lvl="5" rtl="0" algn="ctr">
              <a:spcBef>
                <a:spcPts val="0"/>
              </a:spcBef>
              <a:spcAft>
                <a:spcPts val="0"/>
              </a:spcAft>
              <a:buSzPts val="1100"/>
              <a:buNone/>
              <a:defRPr sz="1100"/>
            </a:lvl6pPr>
            <a:lvl7pPr lvl="6" rtl="0" algn="ctr">
              <a:spcBef>
                <a:spcPts val="0"/>
              </a:spcBef>
              <a:spcAft>
                <a:spcPts val="0"/>
              </a:spcAft>
              <a:buSzPts val="1100"/>
              <a:buNone/>
              <a:defRPr sz="1100"/>
            </a:lvl7pPr>
            <a:lvl8pPr lvl="7" rtl="0" algn="ctr">
              <a:spcBef>
                <a:spcPts val="0"/>
              </a:spcBef>
              <a:spcAft>
                <a:spcPts val="0"/>
              </a:spcAft>
              <a:buSzPts val="1100"/>
              <a:buNone/>
              <a:defRPr sz="1100"/>
            </a:lvl8pPr>
            <a:lvl9pPr lvl="8" rtl="0" algn="ctr">
              <a:spcBef>
                <a:spcPts val="0"/>
              </a:spcBef>
              <a:spcAft>
                <a:spcPts val="0"/>
              </a:spcAft>
              <a:buSzPts val="1100"/>
              <a:buNone/>
              <a:defRPr sz="1100"/>
            </a:lvl9pPr>
          </a:lstStyle>
          <a:p/>
        </p:txBody>
      </p:sp>
      <p:sp>
        <p:nvSpPr>
          <p:cNvPr id="68" name="Google Shape;68;p9"/>
          <p:cNvSpPr txBox="1"/>
          <p:nvPr>
            <p:ph idx="1" type="subTitle"/>
          </p:nvPr>
        </p:nvSpPr>
        <p:spPr>
          <a:xfrm>
            <a:off x="4677293" y="3289025"/>
            <a:ext cx="1537200" cy="795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900"/>
            </a:lvl1pPr>
            <a:lvl2pPr lvl="1" rtl="0" algn="ctr">
              <a:spcBef>
                <a:spcPts val="1600"/>
              </a:spcBef>
              <a:spcAft>
                <a:spcPts val="0"/>
              </a:spcAft>
              <a:buNone/>
              <a:defRPr sz="1100"/>
            </a:lvl2pPr>
            <a:lvl3pPr lvl="2" rtl="0" algn="ctr">
              <a:spcBef>
                <a:spcPts val="1600"/>
              </a:spcBef>
              <a:spcAft>
                <a:spcPts val="0"/>
              </a:spcAft>
              <a:buNone/>
              <a:defRPr sz="1100"/>
            </a:lvl3pPr>
            <a:lvl4pPr lvl="3" rtl="0" algn="ctr">
              <a:spcBef>
                <a:spcPts val="1600"/>
              </a:spcBef>
              <a:spcAft>
                <a:spcPts val="0"/>
              </a:spcAft>
              <a:buNone/>
              <a:defRPr sz="1100"/>
            </a:lvl4pPr>
            <a:lvl5pPr lvl="4" rtl="0" algn="ctr">
              <a:spcBef>
                <a:spcPts val="1600"/>
              </a:spcBef>
              <a:spcAft>
                <a:spcPts val="0"/>
              </a:spcAft>
              <a:buNone/>
              <a:defRPr sz="1100"/>
            </a:lvl5pPr>
            <a:lvl6pPr lvl="5" rtl="0" algn="ctr">
              <a:spcBef>
                <a:spcPts val="1600"/>
              </a:spcBef>
              <a:spcAft>
                <a:spcPts val="0"/>
              </a:spcAft>
              <a:buNone/>
              <a:defRPr sz="1100"/>
            </a:lvl6pPr>
            <a:lvl7pPr lvl="6" rtl="0" algn="ctr">
              <a:spcBef>
                <a:spcPts val="1600"/>
              </a:spcBef>
              <a:spcAft>
                <a:spcPts val="0"/>
              </a:spcAft>
              <a:buNone/>
              <a:defRPr sz="1100"/>
            </a:lvl7pPr>
            <a:lvl8pPr lvl="7" rtl="0" algn="ctr">
              <a:spcBef>
                <a:spcPts val="1600"/>
              </a:spcBef>
              <a:spcAft>
                <a:spcPts val="0"/>
              </a:spcAft>
              <a:buNone/>
              <a:defRPr sz="1100"/>
            </a:lvl8pPr>
            <a:lvl9pPr lvl="8" rtl="0" algn="ctr">
              <a:spcBef>
                <a:spcPts val="1600"/>
              </a:spcBef>
              <a:spcAft>
                <a:spcPts val="1600"/>
              </a:spcAft>
              <a:buNone/>
              <a:defRPr sz="1100"/>
            </a:lvl9pPr>
          </a:lstStyle>
          <a:p/>
        </p:txBody>
      </p:sp>
      <p:sp>
        <p:nvSpPr>
          <p:cNvPr id="69" name="Google Shape;69;p9"/>
          <p:cNvSpPr txBox="1"/>
          <p:nvPr>
            <p:ph idx="3" type="title"/>
          </p:nvPr>
        </p:nvSpPr>
        <p:spPr>
          <a:xfrm>
            <a:off x="6457500" y="3081176"/>
            <a:ext cx="1644000" cy="449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000"/>
              <a:buFont typeface="Poppins SemiBold"/>
              <a:buNone/>
              <a:defRPr sz="1000">
                <a:latin typeface="Poppins SemiBold"/>
                <a:ea typeface="Poppins SemiBold"/>
                <a:cs typeface="Poppins SemiBold"/>
                <a:sym typeface="Poppins SemiBold"/>
              </a:defRPr>
            </a:lvl1pPr>
            <a:lvl2pPr lvl="1" rtl="0" algn="ctr">
              <a:spcBef>
                <a:spcPts val="0"/>
              </a:spcBef>
              <a:spcAft>
                <a:spcPts val="0"/>
              </a:spcAft>
              <a:buSzPts val="1100"/>
              <a:buNone/>
              <a:defRPr sz="1100"/>
            </a:lvl2pPr>
            <a:lvl3pPr lvl="2" rtl="0" algn="ctr">
              <a:spcBef>
                <a:spcPts val="0"/>
              </a:spcBef>
              <a:spcAft>
                <a:spcPts val="0"/>
              </a:spcAft>
              <a:buSzPts val="1100"/>
              <a:buNone/>
              <a:defRPr sz="1100"/>
            </a:lvl3pPr>
            <a:lvl4pPr lvl="3" rtl="0" algn="ctr">
              <a:spcBef>
                <a:spcPts val="0"/>
              </a:spcBef>
              <a:spcAft>
                <a:spcPts val="0"/>
              </a:spcAft>
              <a:buSzPts val="1100"/>
              <a:buNone/>
              <a:defRPr sz="1100"/>
            </a:lvl4pPr>
            <a:lvl5pPr lvl="4" rtl="0" algn="ctr">
              <a:spcBef>
                <a:spcPts val="0"/>
              </a:spcBef>
              <a:spcAft>
                <a:spcPts val="0"/>
              </a:spcAft>
              <a:buSzPts val="1100"/>
              <a:buNone/>
              <a:defRPr sz="1100"/>
            </a:lvl5pPr>
            <a:lvl6pPr lvl="5" rtl="0" algn="ctr">
              <a:spcBef>
                <a:spcPts val="0"/>
              </a:spcBef>
              <a:spcAft>
                <a:spcPts val="0"/>
              </a:spcAft>
              <a:buSzPts val="1100"/>
              <a:buNone/>
              <a:defRPr sz="1100"/>
            </a:lvl6pPr>
            <a:lvl7pPr lvl="6" rtl="0" algn="ctr">
              <a:spcBef>
                <a:spcPts val="0"/>
              </a:spcBef>
              <a:spcAft>
                <a:spcPts val="0"/>
              </a:spcAft>
              <a:buSzPts val="1100"/>
              <a:buNone/>
              <a:defRPr sz="1100"/>
            </a:lvl7pPr>
            <a:lvl8pPr lvl="7" rtl="0" algn="ctr">
              <a:spcBef>
                <a:spcPts val="0"/>
              </a:spcBef>
              <a:spcAft>
                <a:spcPts val="0"/>
              </a:spcAft>
              <a:buSzPts val="1100"/>
              <a:buNone/>
              <a:defRPr sz="1100"/>
            </a:lvl8pPr>
            <a:lvl9pPr lvl="8" rtl="0" algn="ctr">
              <a:spcBef>
                <a:spcPts val="0"/>
              </a:spcBef>
              <a:spcAft>
                <a:spcPts val="0"/>
              </a:spcAft>
              <a:buSzPts val="1100"/>
              <a:buNone/>
              <a:defRPr sz="1100"/>
            </a:lvl9pPr>
          </a:lstStyle>
          <a:p/>
        </p:txBody>
      </p:sp>
      <p:sp>
        <p:nvSpPr>
          <p:cNvPr id="70" name="Google Shape;70;p9"/>
          <p:cNvSpPr txBox="1"/>
          <p:nvPr>
            <p:ph idx="4" type="subTitle"/>
          </p:nvPr>
        </p:nvSpPr>
        <p:spPr>
          <a:xfrm>
            <a:off x="6510900" y="3289025"/>
            <a:ext cx="1537200" cy="795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900"/>
            </a:lvl1pPr>
            <a:lvl2pPr lvl="1" rtl="0" algn="ctr">
              <a:spcBef>
                <a:spcPts val="1600"/>
              </a:spcBef>
              <a:spcAft>
                <a:spcPts val="0"/>
              </a:spcAft>
              <a:buNone/>
              <a:defRPr sz="1100"/>
            </a:lvl2pPr>
            <a:lvl3pPr lvl="2" rtl="0" algn="ctr">
              <a:spcBef>
                <a:spcPts val="1600"/>
              </a:spcBef>
              <a:spcAft>
                <a:spcPts val="0"/>
              </a:spcAft>
              <a:buNone/>
              <a:defRPr sz="1100"/>
            </a:lvl3pPr>
            <a:lvl4pPr lvl="3" rtl="0" algn="ctr">
              <a:spcBef>
                <a:spcPts val="1600"/>
              </a:spcBef>
              <a:spcAft>
                <a:spcPts val="0"/>
              </a:spcAft>
              <a:buNone/>
              <a:defRPr sz="1100"/>
            </a:lvl4pPr>
            <a:lvl5pPr lvl="4" rtl="0" algn="ctr">
              <a:spcBef>
                <a:spcPts val="1600"/>
              </a:spcBef>
              <a:spcAft>
                <a:spcPts val="0"/>
              </a:spcAft>
              <a:buNone/>
              <a:defRPr sz="1100"/>
            </a:lvl5pPr>
            <a:lvl6pPr lvl="5" rtl="0" algn="ctr">
              <a:spcBef>
                <a:spcPts val="1600"/>
              </a:spcBef>
              <a:spcAft>
                <a:spcPts val="0"/>
              </a:spcAft>
              <a:buNone/>
              <a:defRPr sz="1100"/>
            </a:lvl6pPr>
            <a:lvl7pPr lvl="6" rtl="0" algn="ctr">
              <a:spcBef>
                <a:spcPts val="1600"/>
              </a:spcBef>
              <a:spcAft>
                <a:spcPts val="0"/>
              </a:spcAft>
              <a:buNone/>
              <a:defRPr sz="1100"/>
            </a:lvl7pPr>
            <a:lvl8pPr lvl="7" rtl="0" algn="ctr">
              <a:spcBef>
                <a:spcPts val="1600"/>
              </a:spcBef>
              <a:spcAft>
                <a:spcPts val="0"/>
              </a:spcAft>
              <a:buNone/>
              <a:defRPr sz="1100"/>
            </a:lvl8pPr>
            <a:lvl9pPr lvl="8" rtl="0" algn="ctr">
              <a:spcBef>
                <a:spcPts val="1600"/>
              </a:spcBef>
              <a:spcAft>
                <a:spcPts val="1600"/>
              </a:spcAft>
              <a:buNone/>
              <a:defRPr sz="1100"/>
            </a:lvl9pPr>
          </a:lstStyle>
          <a:p/>
        </p:txBody>
      </p:sp>
      <p:sp>
        <p:nvSpPr>
          <p:cNvPr id="71" name="Google Shape;71;p9"/>
          <p:cNvSpPr txBox="1"/>
          <p:nvPr>
            <p:ph idx="5" type="title"/>
          </p:nvPr>
        </p:nvSpPr>
        <p:spPr>
          <a:xfrm>
            <a:off x="4623893" y="1901651"/>
            <a:ext cx="1644000" cy="449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000"/>
              <a:buFont typeface="Poppins SemiBold"/>
              <a:buNone/>
              <a:defRPr sz="1000">
                <a:latin typeface="Poppins SemiBold"/>
                <a:ea typeface="Poppins SemiBold"/>
                <a:cs typeface="Poppins SemiBold"/>
                <a:sym typeface="Poppins SemiBold"/>
              </a:defRPr>
            </a:lvl1pPr>
            <a:lvl2pPr lvl="1" rtl="0" algn="ctr">
              <a:spcBef>
                <a:spcPts val="0"/>
              </a:spcBef>
              <a:spcAft>
                <a:spcPts val="0"/>
              </a:spcAft>
              <a:buSzPts val="1100"/>
              <a:buNone/>
              <a:defRPr sz="1100"/>
            </a:lvl2pPr>
            <a:lvl3pPr lvl="2" rtl="0" algn="ctr">
              <a:spcBef>
                <a:spcPts val="0"/>
              </a:spcBef>
              <a:spcAft>
                <a:spcPts val="0"/>
              </a:spcAft>
              <a:buSzPts val="1100"/>
              <a:buNone/>
              <a:defRPr sz="1100"/>
            </a:lvl3pPr>
            <a:lvl4pPr lvl="3" rtl="0" algn="ctr">
              <a:spcBef>
                <a:spcPts val="0"/>
              </a:spcBef>
              <a:spcAft>
                <a:spcPts val="0"/>
              </a:spcAft>
              <a:buSzPts val="1100"/>
              <a:buNone/>
              <a:defRPr sz="1100"/>
            </a:lvl4pPr>
            <a:lvl5pPr lvl="4" rtl="0" algn="ctr">
              <a:spcBef>
                <a:spcPts val="0"/>
              </a:spcBef>
              <a:spcAft>
                <a:spcPts val="0"/>
              </a:spcAft>
              <a:buSzPts val="1100"/>
              <a:buNone/>
              <a:defRPr sz="1100"/>
            </a:lvl5pPr>
            <a:lvl6pPr lvl="5" rtl="0" algn="ctr">
              <a:spcBef>
                <a:spcPts val="0"/>
              </a:spcBef>
              <a:spcAft>
                <a:spcPts val="0"/>
              </a:spcAft>
              <a:buSzPts val="1100"/>
              <a:buNone/>
              <a:defRPr sz="1100"/>
            </a:lvl6pPr>
            <a:lvl7pPr lvl="6" rtl="0" algn="ctr">
              <a:spcBef>
                <a:spcPts val="0"/>
              </a:spcBef>
              <a:spcAft>
                <a:spcPts val="0"/>
              </a:spcAft>
              <a:buSzPts val="1100"/>
              <a:buNone/>
              <a:defRPr sz="1100"/>
            </a:lvl7pPr>
            <a:lvl8pPr lvl="7" rtl="0" algn="ctr">
              <a:spcBef>
                <a:spcPts val="0"/>
              </a:spcBef>
              <a:spcAft>
                <a:spcPts val="0"/>
              </a:spcAft>
              <a:buSzPts val="1100"/>
              <a:buNone/>
              <a:defRPr sz="1100"/>
            </a:lvl8pPr>
            <a:lvl9pPr lvl="8" rtl="0" algn="ctr">
              <a:spcBef>
                <a:spcPts val="0"/>
              </a:spcBef>
              <a:spcAft>
                <a:spcPts val="0"/>
              </a:spcAft>
              <a:buSzPts val="1100"/>
              <a:buNone/>
              <a:defRPr sz="1100"/>
            </a:lvl9pPr>
          </a:lstStyle>
          <a:p/>
        </p:txBody>
      </p:sp>
      <p:sp>
        <p:nvSpPr>
          <p:cNvPr id="72" name="Google Shape;72;p9"/>
          <p:cNvSpPr txBox="1"/>
          <p:nvPr>
            <p:ph idx="6" type="subTitle"/>
          </p:nvPr>
        </p:nvSpPr>
        <p:spPr>
          <a:xfrm>
            <a:off x="4677293" y="2109501"/>
            <a:ext cx="1537200" cy="795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900"/>
            </a:lvl1pPr>
            <a:lvl2pPr lvl="1" rtl="0" algn="ctr">
              <a:spcBef>
                <a:spcPts val="1600"/>
              </a:spcBef>
              <a:spcAft>
                <a:spcPts val="0"/>
              </a:spcAft>
              <a:buNone/>
              <a:defRPr sz="1100"/>
            </a:lvl2pPr>
            <a:lvl3pPr lvl="2" rtl="0" algn="ctr">
              <a:spcBef>
                <a:spcPts val="1600"/>
              </a:spcBef>
              <a:spcAft>
                <a:spcPts val="0"/>
              </a:spcAft>
              <a:buNone/>
              <a:defRPr sz="1100"/>
            </a:lvl3pPr>
            <a:lvl4pPr lvl="3" rtl="0" algn="ctr">
              <a:spcBef>
                <a:spcPts val="1600"/>
              </a:spcBef>
              <a:spcAft>
                <a:spcPts val="0"/>
              </a:spcAft>
              <a:buNone/>
              <a:defRPr sz="1100"/>
            </a:lvl4pPr>
            <a:lvl5pPr lvl="4" rtl="0" algn="ctr">
              <a:spcBef>
                <a:spcPts val="1600"/>
              </a:spcBef>
              <a:spcAft>
                <a:spcPts val="0"/>
              </a:spcAft>
              <a:buNone/>
              <a:defRPr sz="1100"/>
            </a:lvl5pPr>
            <a:lvl6pPr lvl="5" rtl="0" algn="ctr">
              <a:spcBef>
                <a:spcPts val="1600"/>
              </a:spcBef>
              <a:spcAft>
                <a:spcPts val="0"/>
              </a:spcAft>
              <a:buNone/>
              <a:defRPr sz="1100"/>
            </a:lvl6pPr>
            <a:lvl7pPr lvl="6" rtl="0" algn="ctr">
              <a:spcBef>
                <a:spcPts val="1600"/>
              </a:spcBef>
              <a:spcAft>
                <a:spcPts val="0"/>
              </a:spcAft>
              <a:buNone/>
              <a:defRPr sz="1100"/>
            </a:lvl7pPr>
            <a:lvl8pPr lvl="7" rtl="0" algn="ctr">
              <a:spcBef>
                <a:spcPts val="1600"/>
              </a:spcBef>
              <a:spcAft>
                <a:spcPts val="0"/>
              </a:spcAft>
              <a:buNone/>
              <a:defRPr sz="1100"/>
            </a:lvl8pPr>
            <a:lvl9pPr lvl="8" rtl="0" algn="ctr">
              <a:spcBef>
                <a:spcPts val="1600"/>
              </a:spcBef>
              <a:spcAft>
                <a:spcPts val="1600"/>
              </a:spcAft>
              <a:buNone/>
              <a:defRPr sz="1100"/>
            </a:lvl9pPr>
          </a:lstStyle>
          <a:p/>
        </p:txBody>
      </p:sp>
      <p:sp>
        <p:nvSpPr>
          <p:cNvPr id="73" name="Google Shape;73;p9"/>
          <p:cNvSpPr txBox="1"/>
          <p:nvPr>
            <p:ph idx="7" type="title"/>
          </p:nvPr>
        </p:nvSpPr>
        <p:spPr>
          <a:xfrm>
            <a:off x="6457500" y="1901651"/>
            <a:ext cx="1644000" cy="449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000"/>
              <a:buFont typeface="Poppins SemiBold"/>
              <a:buNone/>
              <a:defRPr sz="1000">
                <a:latin typeface="Poppins SemiBold"/>
                <a:ea typeface="Poppins SemiBold"/>
                <a:cs typeface="Poppins SemiBold"/>
                <a:sym typeface="Poppins SemiBold"/>
              </a:defRPr>
            </a:lvl1pPr>
            <a:lvl2pPr lvl="1" rtl="0" algn="ctr">
              <a:spcBef>
                <a:spcPts val="0"/>
              </a:spcBef>
              <a:spcAft>
                <a:spcPts val="0"/>
              </a:spcAft>
              <a:buSzPts val="1100"/>
              <a:buNone/>
              <a:defRPr sz="1100"/>
            </a:lvl2pPr>
            <a:lvl3pPr lvl="2" rtl="0" algn="ctr">
              <a:spcBef>
                <a:spcPts val="0"/>
              </a:spcBef>
              <a:spcAft>
                <a:spcPts val="0"/>
              </a:spcAft>
              <a:buSzPts val="1100"/>
              <a:buNone/>
              <a:defRPr sz="1100"/>
            </a:lvl3pPr>
            <a:lvl4pPr lvl="3" rtl="0" algn="ctr">
              <a:spcBef>
                <a:spcPts val="0"/>
              </a:spcBef>
              <a:spcAft>
                <a:spcPts val="0"/>
              </a:spcAft>
              <a:buSzPts val="1100"/>
              <a:buNone/>
              <a:defRPr sz="1100"/>
            </a:lvl4pPr>
            <a:lvl5pPr lvl="4" rtl="0" algn="ctr">
              <a:spcBef>
                <a:spcPts val="0"/>
              </a:spcBef>
              <a:spcAft>
                <a:spcPts val="0"/>
              </a:spcAft>
              <a:buSzPts val="1100"/>
              <a:buNone/>
              <a:defRPr sz="1100"/>
            </a:lvl5pPr>
            <a:lvl6pPr lvl="5" rtl="0" algn="ctr">
              <a:spcBef>
                <a:spcPts val="0"/>
              </a:spcBef>
              <a:spcAft>
                <a:spcPts val="0"/>
              </a:spcAft>
              <a:buSzPts val="1100"/>
              <a:buNone/>
              <a:defRPr sz="1100"/>
            </a:lvl6pPr>
            <a:lvl7pPr lvl="6" rtl="0" algn="ctr">
              <a:spcBef>
                <a:spcPts val="0"/>
              </a:spcBef>
              <a:spcAft>
                <a:spcPts val="0"/>
              </a:spcAft>
              <a:buSzPts val="1100"/>
              <a:buNone/>
              <a:defRPr sz="1100"/>
            </a:lvl7pPr>
            <a:lvl8pPr lvl="7" rtl="0" algn="ctr">
              <a:spcBef>
                <a:spcPts val="0"/>
              </a:spcBef>
              <a:spcAft>
                <a:spcPts val="0"/>
              </a:spcAft>
              <a:buSzPts val="1100"/>
              <a:buNone/>
              <a:defRPr sz="1100"/>
            </a:lvl8pPr>
            <a:lvl9pPr lvl="8" rtl="0" algn="ctr">
              <a:spcBef>
                <a:spcPts val="0"/>
              </a:spcBef>
              <a:spcAft>
                <a:spcPts val="0"/>
              </a:spcAft>
              <a:buSzPts val="1100"/>
              <a:buNone/>
              <a:defRPr sz="1100"/>
            </a:lvl9pPr>
          </a:lstStyle>
          <a:p/>
        </p:txBody>
      </p:sp>
      <p:sp>
        <p:nvSpPr>
          <p:cNvPr id="74" name="Google Shape;74;p9"/>
          <p:cNvSpPr txBox="1"/>
          <p:nvPr>
            <p:ph idx="8" type="subTitle"/>
          </p:nvPr>
        </p:nvSpPr>
        <p:spPr>
          <a:xfrm>
            <a:off x="6510900" y="2109501"/>
            <a:ext cx="1537200" cy="795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900"/>
            </a:lvl1pPr>
            <a:lvl2pPr lvl="1" rtl="0" algn="ctr">
              <a:spcBef>
                <a:spcPts val="1600"/>
              </a:spcBef>
              <a:spcAft>
                <a:spcPts val="0"/>
              </a:spcAft>
              <a:buNone/>
              <a:defRPr sz="1100"/>
            </a:lvl2pPr>
            <a:lvl3pPr lvl="2" rtl="0" algn="ctr">
              <a:spcBef>
                <a:spcPts val="1600"/>
              </a:spcBef>
              <a:spcAft>
                <a:spcPts val="0"/>
              </a:spcAft>
              <a:buNone/>
              <a:defRPr sz="1100"/>
            </a:lvl3pPr>
            <a:lvl4pPr lvl="3" rtl="0" algn="ctr">
              <a:spcBef>
                <a:spcPts val="1600"/>
              </a:spcBef>
              <a:spcAft>
                <a:spcPts val="0"/>
              </a:spcAft>
              <a:buNone/>
              <a:defRPr sz="1100"/>
            </a:lvl4pPr>
            <a:lvl5pPr lvl="4" rtl="0" algn="ctr">
              <a:spcBef>
                <a:spcPts val="1600"/>
              </a:spcBef>
              <a:spcAft>
                <a:spcPts val="0"/>
              </a:spcAft>
              <a:buNone/>
              <a:defRPr sz="1100"/>
            </a:lvl5pPr>
            <a:lvl6pPr lvl="5" rtl="0" algn="ctr">
              <a:spcBef>
                <a:spcPts val="1600"/>
              </a:spcBef>
              <a:spcAft>
                <a:spcPts val="0"/>
              </a:spcAft>
              <a:buNone/>
              <a:defRPr sz="1100"/>
            </a:lvl6pPr>
            <a:lvl7pPr lvl="6" rtl="0" algn="ctr">
              <a:spcBef>
                <a:spcPts val="1600"/>
              </a:spcBef>
              <a:spcAft>
                <a:spcPts val="0"/>
              </a:spcAft>
              <a:buNone/>
              <a:defRPr sz="1100"/>
            </a:lvl7pPr>
            <a:lvl8pPr lvl="7" rtl="0" algn="ctr">
              <a:spcBef>
                <a:spcPts val="1600"/>
              </a:spcBef>
              <a:spcAft>
                <a:spcPts val="0"/>
              </a:spcAft>
              <a:buNone/>
              <a:defRPr sz="1100"/>
            </a:lvl8pPr>
            <a:lvl9pPr lvl="8" rtl="0" algn="ctr">
              <a:spcBef>
                <a:spcPts val="1600"/>
              </a:spcBef>
              <a:spcAft>
                <a:spcPts val="1600"/>
              </a:spcAft>
              <a:buNone/>
              <a:defRPr sz="1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NUMBERS">
  <p:cSld name="SECTION_HEADER_2_1_1_1_1">
    <p:spTree>
      <p:nvGrpSpPr>
        <p:cNvPr id="75" name="Shape 75"/>
        <p:cNvGrpSpPr/>
        <p:nvPr/>
      </p:nvGrpSpPr>
      <p:grpSpPr>
        <a:xfrm>
          <a:off x="0" y="0"/>
          <a:ext cx="0" cy="0"/>
          <a:chOff x="0" y="0"/>
          <a:chExt cx="0" cy="0"/>
        </a:xfrm>
      </p:grpSpPr>
      <p:sp>
        <p:nvSpPr>
          <p:cNvPr id="76" name="Google Shape;76;p10"/>
          <p:cNvSpPr/>
          <p:nvPr/>
        </p:nvSpPr>
        <p:spPr>
          <a:xfrm>
            <a:off x="0" y="307325"/>
            <a:ext cx="9144000" cy="199800"/>
          </a:xfrm>
          <a:prstGeom prst="rect">
            <a:avLst/>
          </a:prstGeom>
          <a:solidFill>
            <a:srgbClr val="D33B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0"/>
          <p:cNvSpPr txBox="1"/>
          <p:nvPr>
            <p:ph type="title"/>
          </p:nvPr>
        </p:nvSpPr>
        <p:spPr>
          <a:xfrm>
            <a:off x="311700" y="237545"/>
            <a:ext cx="8520600" cy="3273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1000"/>
              <a:buNone/>
              <a:defRPr sz="1000">
                <a:solidFill>
                  <a:srgbClr val="FFFFFF"/>
                </a:solidFill>
              </a:defRPr>
            </a:lvl1pPr>
            <a:lvl2pPr lvl="1" rtl="0" algn="ctr">
              <a:spcBef>
                <a:spcPts val="0"/>
              </a:spcBef>
              <a:spcAft>
                <a:spcPts val="0"/>
              </a:spcAft>
              <a:buClr>
                <a:srgbClr val="FFFFFF"/>
              </a:buClr>
              <a:buSzPts val="1000"/>
              <a:buNone/>
              <a:defRPr sz="1000">
                <a:solidFill>
                  <a:srgbClr val="FFFFFF"/>
                </a:solidFill>
              </a:defRPr>
            </a:lvl2pPr>
            <a:lvl3pPr lvl="2" rtl="0" algn="ctr">
              <a:spcBef>
                <a:spcPts val="0"/>
              </a:spcBef>
              <a:spcAft>
                <a:spcPts val="0"/>
              </a:spcAft>
              <a:buClr>
                <a:srgbClr val="FFFFFF"/>
              </a:buClr>
              <a:buSzPts val="1000"/>
              <a:buNone/>
              <a:defRPr sz="1000">
                <a:solidFill>
                  <a:srgbClr val="FFFFFF"/>
                </a:solidFill>
              </a:defRPr>
            </a:lvl3pPr>
            <a:lvl4pPr lvl="3" rtl="0" algn="ctr">
              <a:spcBef>
                <a:spcPts val="0"/>
              </a:spcBef>
              <a:spcAft>
                <a:spcPts val="0"/>
              </a:spcAft>
              <a:buClr>
                <a:srgbClr val="FFFFFF"/>
              </a:buClr>
              <a:buSzPts val="1000"/>
              <a:buNone/>
              <a:defRPr sz="1000">
                <a:solidFill>
                  <a:srgbClr val="FFFFFF"/>
                </a:solidFill>
              </a:defRPr>
            </a:lvl4pPr>
            <a:lvl5pPr lvl="4" rtl="0" algn="ctr">
              <a:spcBef>
                <a:spcPts val="0"/>
              </a:spcBef>
              <a:spcAft>
                <a:spcPts val="0"/>
              </a:spcAft>
              <a:buClr>
                <a:srgbClr val="FFFFFF"/>
              </a:buClr>
              <a:buSzPts val="1000"/>
              <a:buNone/>
              <a:defRPr sz="1000">
                <a:solidFill>
                  <a:srgbClr val="FFFFFF"/>
                </a:solidFill>
              </a:defRPr>
            </a:lvl5pPr>
            <a:lvl6pPr lvl="5" rtl="0" algn="ctr">
              <a:spcBef>
                <a:spcPts val="0"/>
              </a:spcBef>
              <a:spcAft>
                <a:spcPts val="0"/>
              </a:spcAft>
              <a:buClr>
                <a:srgbClr val="FFFFFF"/>
              </a:buClr>
              <a:buSzPts val="1000"/>
              <a:buNone/>
              <a:defRPr sz="1000">
                <a:solidFill>
                  <a:srgbClr val="FFFFFF"/>
                </a:solidFill>
              </a:defRPr>
            </a:lvl6pPr>
            <a:lvl7pPr lvl="6" rtl="0" algn="ctr">
              <a:spcBef>
                <a:spcPts val="0"/>
              </a:spcBef>
              <a:spcAft>
                <a:spcPts val="0"/>
              </a:spcAft>
              <a:buClr>
                <a:srgbClr val="FFFFFF"/>
              </a:buClr>
              <a:buSzPts val="1000"/>
              <a:buNone/>
              <a:defRPr sz="1000">
                <a:solidFill>
                  <a:srgbClr val="FFFFFF"/>
                </a:solidFill>
              </a:defRPr>
            </a:lvl7pPr>
            <a:lvl8pPr lvl="7" rtl="0" algn="ctr">
              <a:spcBef>
                <a:spcPts val="0"/>
              </a:spcBef>
              <a:spcAft>
                <a:spcPts val="0"/>
              </a:spcAft>
              <a:buClr>
                <a:srgbClr val="FFFFFF"/>
              </a:buClr>
              <a:buSzPts val="1000"/>
              <a:buNone/>
              <a:defRPr sz="1000">
                <a:solidFill>
                  <a:srgbClr val="FFFFFF"/>
                </a:solidFill>
              </a:defRPr>
            </a:lvl8pPr>
            <a:lvl9pPr lvl="8" rtl="0" algn="ctr">
              <a:spcBef>
                <a:spcPts val="0"/>
              </a:spcBef>
              <a:spcAft>
                <a:spcPts val="0"/>
              </a:spcAft>
              <a:buClr>
                <a:srgbClr val="FFFFFF"/>
              </a:buClr>
              <a:buSzPts val="1000"/>
              <a:buNone/>
              <a:defRPr sz="1000">
                <a:solidFill>
                  <a:srgbClr val="FFFFFF"/>
                </a:solidFill>
              </a:defRPr>
            </a:lvl9pPr>
          </a:lstStyle>
          <a:p/>
        </p:txBody>
      </p:sp>
      <p:sp>
        <p:nvSpPr>
          <p:cNvPr id="78" name="Google Shape;78;p10"/>
          <p:cNvSpPr txBox="1"/>
          <p:nvPr>
            <p:ph hasCustomPrompt="1" idx="2" type="title"/>
          </p:nvPr>
        </p:nvSpPr>
        <p:spPr>
          <a:xfrm>
            <a:off x="5901375" y="1160975"/>
            <a:ext cx="2392500" cy="24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D33B3B"/>
              </a:buClr>
              <a:buSzPts val="6000"/>
              <a:buNone/>
              <a:defRPr sz="6000">
                <a:solidFill>
                  <a:srgbClr val="D33B3B"/>
                </a:solidFill>
              </a:defRPr>
            </a:lvl1pPr>
            <a:lvl2pPr lvl="1" rtl="0" algn="ctr">
              <a:spcBef>
                <a:spcPts val="0"/>
              </a:spcBef>
              <a:spcAft>
                <a:spcPts val="0"/>
              </a:spcAft>
              <a:buClr>
                <a:srgbClr val="D33B3B"/>
              </a:buClr>
              <a:buSzPts val="6000"/>
              <a:buNone/>
              <a:defRPr sz="6000">
                <a:solidFill>
                  <a:srgbClr val="D33B3B"/>
                </a:solidFill>
              </a:defRPr>
            </a:lvl2pPr>
            <a:lvl3pPr lvl="2" rtl="0" algn="ctr">
              <a:spcBef>
                <a:spcPts val="0"/>
              </a:spcBef>
              <a:spcAft>
                <a:spcPts val="0"/>
              </a:spcAft>
              <a:buClr>
                <a:srgbClr val="D33B3B"/>
              </a:buClr>
              <a:buSzPts val="6000"/>
              <a:buNone/>
              <a:defRPr sz="6000">
                <a:solidFill>
                  <a:srgbClr val="D33B3B"/>
                </a:solidFill>
              </a:defRPr>
            </a:lvl3pPr>
            <a:lvl4pPr lvl="3" rtl="0" algn="ctr">
              <a:spcBef>
                <a:spcPts val="0"/>
              </a:spcBef>
              <a:spcAft>
                <a:spcPts val="0"/>
              </a:spcAft>
              <a:buClr>
                <a:srgbClr val="D33B3B"/>
              </a:buClr>
              <a:buSzPts val="6000"/>
              <a:buNone/>
              <a:defRPr sz="6000">
                <a:solidFill>
                  <a:srgbClr val="D33B3B"/>
                </a:solidFill>
              </a:defRPr>
            </a:lvl4pPr>
            <a:lvl5pPr lvl="4" rtl="0" algn="ctr">
              <a:spcBef>
                <a:spcPts val="0"/>
              </a:spcBef>
              <a:spcAft>
                <a:spcPts val="0"/>
              </a:spcAft>
              <a:buClr>
                <a:srgbClr val="D33B3B"/>
              </a:buClr>
              <a:buSzPts val="6000"/>
              <a:buNone/>
              <a:defRPr sz="6000">
                <a:solidFill>
                  <a:srgbClr val="D33B3B"/>
                </a:solidFill>
              </a:defRPr>
            </a:lvl5pPr>
            <a:lvl6pPr lvl="5" rtl="0" algn="ctr">
              <a:spcBef>
                <a:spcPts val="0"/>
              </a:spcBef>
              <a:spcAft>
                <a:spcPts val="0"/>
              </a:spcAft>
              <a:buClr>
                <a:srgbClr val="D33B3B"/>
              </a:buClr>
              <a:buSzPts val="6000"/>
              <a:buNone/>
              <a:defRPr sz="6000">
                <a:solidFill>
                  <a:srgbClr val="D33B3B"/>
                </a:solidFill>
              </a:defRPr>
            </a:lvl6pPr>
            <a:lvl7pPr lvl="6" rtl="0" algn="ctr">
              <a:spcBef>
                <a:spcPts val="0"/>
              </a:spcBef>
              <a:spcAft>
                <a:spcPts val="0"/>
              </a:spcAft>
              <a:buClr>
                <a:srgbClr val="D33B3B"/>
              </a:buClr>
              <a:buSzPts val="6000"/>
              <a:buNone/>
              <a:defRPr sz="6000">
                <a:solidFill>
                  <a:srgbClr val="D33B3B"/>
                </a:solidFill>
              </a:defRPr>
            </a:lvl7pPr>
            <a:lvl8pPr lvl="7" rtl="0" algn="ctr">
              <a:spcBef>
                <a:spcPts val="0"/>
              </a:spcBef>
              <a:spcAft>
                <a:spcPts val="0"/>
              </a:spcAft>
              <a:buClr>
                <a:srgbClr val="D33B3B"/>
              </a:buClr>
              <a:buSzPts val="6000"/>
              <a:buNone/>
              <a:defRPr sz="6000">
                <a:solidFill>
                  <a:srgbClr val="D33B3B"/>
                </a:solidFill>
              </a:defRPr>
            </a:lvl8pPr>
            <a:lvl9pPr lvl="8" rtl="0" algn="ctr">
              <a:spcBef>
                <a:spcPts val="0"/>
              </a:spcBef>
              <a:spcAft>
                <a:spcPts val="0"/>
              </a:spcAft>
              <a:buClr>
                <a:srgbClr val="D33B3B"/>
              </a:buClr>
              <a:buSzPts val="6000"/>
              <a:buNone/>
              <a:defRPr sz="6000">
                <a:solidFill>
                  <a:srgbClr val="D33B3B"/>
                </a:solidFill>
              </a:defRPr>
            </a:lvl9pPr>
          </a:lstStyle>
          <a:p>
            <a:r>
              <a:t>xx%</a:t>
            </a:r>
          </a:p>
        </p:txBody>
      </p:sp>
      <p:sp>
        <p:nvSpPr>
          <p:cNvPr id="79" name="Google Shape;79;p10"/>
          <p:cNvSpPr txBox="1"/>
          <p:nvPr>
            <p:ph idx="3" type="title"/>
          </p:nvPr>
        </p:nvSpPr>
        <p:spPr>
          <a:xfrm>
            <a:off x="6275625" y="1605626"/>
            <a:ext cx="1644000" cy="449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000"/>
              <a:buFont typeface="Poppins SemiBold"/>
              <a:buNone/>
              <a:defRPr sz="1000">
                <a:latin typeface="Poppins SemiBold"/>
                <a:ea typeface="Poppins SemiBold"/>
                <a:cs typeface="Poppins SemiBold"/>
                <a:sym typeface="Poppins SemiBold"/>
              </a:defRPr>
            </a:lvl1pPr>
            <a:lvl2pPr lvl="1" rtl="0" algn="ctr">
              <a:spcBef>
                <a:spcPts val="0"/>
              </a:spcBef>
              <a:spcAft>
                <a:spcPts val="0"/>
              </a:spcAft>
              <a:buSzPts val="1100"/>
              <a:buNone/>
              <a:defRPr sz="1100"/>
            </a:lvl2pPr>
            <a:lvl3pPr lvl="2" rtl="0" algn="ctr">
              <a:spcBef>
                <a:spcPts val="0"/>
              </a:spcBef>
              <a:spcAft>
                <a:spcPts val="0"/>
              </a:spcAft>
              <a:buSzPts val="1100"/>
              <a:buNone/>
              <a:defRPr sz="1100"/>
            </a:lvl3pPr>
            <a:lvl4pPr lvl="3" rtl="0" algn="ctr">
              <a:spcBef>
                <a:spcPts val="0"/>
              </a:spcBef>
              <a:spcAft>
                <a:spcPts val="0"/>
              </a:spcAft>
              <a:buSzPts val="1100"/>
              <a:buNone/>
              <a:defRPr sz="1100"/>
            </a:lvl4pPr>
            <a:lvl5pPr lvl="4" rtl="0" algn="ctr">
              <a:spcBef>
                <a:spcPts val="0"/>
              </a:spcBef>
              <a:spcAft>
                <a:spcPts val="0"/>
              </a:spcAft>
              <a:buSzPts val="1100"/>
              <a:buNone/>
              <a:defRPr sz="1100"/>
            </a:lvl5pPr>
            <a:lvl6pPr lvl="5" rtl="0" algn="ctr">
              <a:spcBef>
                <a:spcPts val="0"/>
              </a:spcBef>
              <a:spcAft>
                <a:spcPts val="0"/>
              </a:spcAft>
              <a:buSzPts val="1100"/>
              <a:buNone/>
              <a:defRPr sz="1100"/>
            </a:lvl6pPr>
            <a:lvl7pPr lvl="6" rtl="0" algn="ctr">
              <a:spcBef>
                <a:spcPts val="0"/>
              </a:spcBef>
              <a:spcAft>
                <a:spcPts val="0"/>
              </a:spcAft>
              <a:buSzPts val="1100"/>
              <a:buNone/>
              <a:defRPr sz="1100"/>
            </a:lvl7pPr>
            <a:lvl8pPr lvl="7" rtl="0" algn="ctr">
              <a:spcBef>
                <a:spcPts val="0"/>
              </a:spcBef>
              <a:spcAft>
                <a:spcPts val="0"/>
              </a:spcAft>
              <a:buSzPts val="1100"/>
              <a:buNone/>
              <a:defRPr sz="1100"/>
            </a:lvl8pPr>
            <a:lvl9pPr lvl="8" rtl="0" algn="ctr">
              <a:spcBef>
                <a:spcPts val="0"/>
              </a:spcBef>
              <a:spcAft>
                <a:spcPts val="0"/>
              </a:spcAft>
              <a:buSzPts val="1100"/>
              <a:buNone/>
              <a:defRPr sz="1100"/>
            </a:lvl9pPr>
          </a:lstStyle>
          <a:p/>
        </p:txBody>
      </p:sp>
      <p:sp>
        <p:nvSpPr>
          <p:cNvPr id="80" name="Google Shape;80;p10"/>
          <p:cNvSpPr txBox="1"/>
          <p:nvPr>
            <p:ph hasCustomPrompt="1" idx="4" type="title"/>
          </p:nvPr>
        </p:nvSpPr>
        <p:spPr>
          <a:xfrm>
            <a:off x="5901375" y="2343575"/>
            <a:ext cx="2392500" cy="24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D33B3B"/>
              </a:buClr>
              <a:buSzPts val="6000"/>
              <a:buNone/>
              <a:defRPr sz="6000">
                <a:solidFill>
                  <a:srgbClr val="D33B3B"/>
                </a:solidFill>
              </a:defRPr>
            </a:lvl1pPr>
            <a:lvl2pPr lvl="1" rtl="0" algn="ctr">
              <a:spcBef>
                <a:spcPts val="0"/>
              </a:spcBef>
              <a:spcAft>
                <a:spcPts val="0"/>
              </a:spcAft>
              <a:buClr>
                <a:srgbClr val="D33B3B"/>
              </a:buClr>
              <a:buSzPts val="6000"/>
              <a:buNone/>
              <a:defRPr sz="6000">
                <a:solidFill>
                  <a:srgbClr val="D33B3B"/>
                </a:solidFill>
              </a:defRPr>
            </a:lvl2pPr>
            <a:lvl3pPr lvl="2" rtl="0" algn="ctr">
              <a:spcBef>
                <a:spcPts val="0"/>
              </a:spcBef>
              <a:spcAft>
                <a:spcPts val="0"/>
              </a:spcAft>
              <a:buClr>
                <a:srgbClr val="D33B3B"/>
              </a:buClr>
              <a:buSzPts val="6000"/>
              <a:buNone/>
              <a:defRPr sz="6000">
                <a:solidFill>
                  <a:srgbClr val="D33B3B"/>
                </a:solidFill>
              </a:defRPr>
            </a:lvl3pPr>
            <a:lvl4pPr lvl="3" rtl="0" algn="ctr">
              <a:spcBef>
                <a:spcPts val="0"/>
              </a:spcBef>
              <a:spcAft>
                <a:spcPts val="0"/>
              </a:spcAft>
              <a:buClr>
                <a:srgbClr val="D33B3B"/>
              </a:buClr>
              <a:buSzPts val="6000"/>
              <a:buNone/>
              <a:defRPr sz="6000">
                <a:solidFill>
                  <a:srgbClr val="D33B3B"/>
                </a:solidFill>
              </a:defRPr>
            </a:lvl4pPr>
            <a:lvl5pPr lvl="4" rtl="0" algn="ctr">
              <a:spcBef>
                <a:spcPts val="0"/>
              </a:spcBef>
              <a:spcAft>
                <a:spcPts val="0"/>
              </a:spcAft>
              <a:buClr>
                <a:srgbClr val="D33B3B"/>
              </a:buClr>
              <a:buSzPts val="6000"/>
              <a:buNone/>
              <a:defRPr sz="6000">
                <a:solidFill>
                  <a:srgbClr val="D33B3B"/>
                </a:solidFill>
              </a:defRPr>
            </a:lvl5pPr>
            <a:lvl6pPr lvl="5" rtl="0" algn="ctr">
              <a:spcBef>
                <a:spcPts val="0"/>
              </a:spcBef>
              <a:spcAft>
                <a:spcPts val="0"/>
              </a:spcAft>
              <a:buClr>
                <a:srgbClr val="D33B3B"/>
              </a:buClr>
              <a:buSzPts val="6000"/>
              <a:buNone/>
              <a:defRPr sz="6000">
                <a:solidFill>
                  <a:srgbClr val="D33B3B"/>
                </a:solidFill>
              </a:defRPr>
            </a:lvl6pPr>
            <a:lvl7pPr lvl="6" rtl="0" algn="ctr">
              <a:spcBef>
                <a:spcPts val="0"/>
              </a:spcBef>
              <a:spcAft>
                <a:spcPts val="0"/>
              </a:spcAft>
              <a:buClr>
                <a:srgbClr val="D33B3B"/>
              </a:buClr>
              <a:buSzPts val="6000"/>
              <a:buNone/>
              <a:defRPr sz="6000">
                <a:solidFill>
                  <a:srgbClr val="D33B3B"/>
                </a:solidFill>
              </a:defRPr>
            </a:lvl7pPr>
            <a:lvl8pPr lvl="7" rtl="0" algn="ctr">
              <a:spcBef>
                <a:spcPts val="0"/>
              </a:spcBef>
              <a:spcAft>
                <a:spcPts val="0"/>
              </a:spcAft>
              <a:buClr>
                <a:srgbClr val="D33B3B"/>
              </a:buClr>
              <a:buSzPts val="6000"/>
              <a:buNone/>
              <a:defRPr sz="6000">
                <a:solidFill>
                  <a:srgbClr val="D33B3B"/>
                </a:solidFill>
              </a:defRPr>
            </a:lvl8pPr>
            <a:lvl9pPr lvl="8" rtl="0" algn="ctr">
              <a:spcBef>
                <a:spcPts val="0"/>
              </a:spcBef>
              <a:spcAft>
                <a:spcPts val="0"/>
              </a:spcAft>
              <a:buClr>
                <a:srgbClr val="D33B3B"/>
              </a:buClr>
              <a:buSzPts val="6000"/>
              <a:buNone/>
              <a:defRPr sz="6000">
                <a:solidFill>
                  <a:srgbClr val="D33B3B"/>
                </a:solidFill>
              </a:defRPr>
            </a:lvl9pPr>
          </a:lstStyle>
          <a:p>
            <a:r>
              <a:t>xx%</a:t>
            </a:r>
          </a:p>
        </p:txBody>
      </p:sp>
      <p:sp>
        <p:nvSpPr>
          <p:cNvPr id="81" name="Google Shape;81;p10"/>
          <p:cNvSpPr txBox="1"/>
          <p:nvPr>
            <p:ph idx="5" type="title"/>
          </p:nvPr>
        </p:nvSpPr>
        <p:spPr>
          <a:xfrm>
            <a:off x="6275625" y="2788226"/>
            <a:ext cx="1644000" cy="449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000"/>
              <a:buFont typeface="Poppins SemiBold"/>
              <a:buNone/>
              <a:defRPr sz="1000">
                <a:latin typeface="Poppins SemiBold"/>
                <a:ea typeface="Poppins SemiBold"/>
                <a:cs typeface="Poppins SemiBold"/>
                <a:sym typeface="Poppins SemiBold"/>
              </a:defRPr>
            </a:lvl1pPr>
            <a:lvl2pPr lvl="1" rtl="0" algn="ctr">
              <a:spcBef>
                <a:spcPts val="0"/>
              </a:spcBef>
              <a:spcAft>
                <a:spcPts val="0"/>
              </a:spcAft>
              <a:buSzPts val="1100"/>
              <a:buNone/>
              <a:defRPr sz="1100"/>
            </a:lvl2pPr>
            <a:lvl3pPr lvl="2" rtl="0" algn="ctr">
              <a:spcBef>
                <a:spcPts val="0"/>
              </a:spcBef>
              <a:spcAft>
                <a:spcPts val="0"/>
              </a:spcAft>
              <a:buSzPts val="1100"/>
              <a:buNone/>
              <a:defRPr sz="1100"/>
            </a:lvl3pPr>
            <a:lvl4pPr lvl="3" rtl="0" algn="ctr">
              <a:spcBef>
                <a:spcPts val="0"/>
              </a:spcBef>
              <a:spcAft>
                <a:spcPts val="0"/>
              </a:spcAft>
              <a:buSzPts val="1100"/>
              <a:buNone/>
              <a:defRPr sz="1100"/>
            </a:lvl4pPr>
            <a:lvl5pPr lvl="4" rtl="0" algn="ctr">
              <a:spcBef>
                <a:spcPts val="0"/>
              </a:spcBef>
              <a:spcAft>
                <a:spcPts val="0"/>
              </a:spcAft>
              <a:buSzPts val="1100"/>
              <a:buNone/>
              <a:defRPr sz="1100"/>
            </a:lvl5pPr>
            <a:lvl6pPr lvl="5" rtl="0" algn="ctr">
              <a:spcBef>
                <a:spcPts val="0"/>
              </a:spcBef>
              <a:spcAft>
                <a:spcPts val="0"/>
              </a:spcAft>
              <a:buSzPts val="1100"/>
              <a:buNone/>
              <a:defRPr sz="1100"/>
            </a:lvl6pPr>
            <a:lvl7pPr lvl="6" rtl="0" algn="ctr">
              <a:spcBef>
                <a:spcPts val="0"/>
              </a:spcBef>
              <a:spcAft>
                <a:spcPts val="0"/>
              </a:spcAft>
              <a:buSzPts val="1100"/>
              <a:buNone/>
              <a:defRPr sz="1100"/>
            </a:lvl7pPr>
            <a:lvl8pPr lvl="7" rtl="0" algn="ctr">
              <a:spcBef>
                <a:spcPts val="0"/>
              </a:spcBef>
              <a:spcAft>
                <a:spcPts val="0"/>
              </a:spcAft>
              <a:buSzPts val="1100"/>
              <a:buNone/>
              <a:defRPr sz="1100"/>
            </a:lvl8pPr>
            <a:lvl9pPr lvl="8" rtl="0" algn="ctr">
              <a:spcBef>
                <a:spcPts val="0"/>
              </a:spcBef>
              <a:spcAft>
                <a:spcPts val="0"/>
              </a:spcAft>
              <a:buSzPts val="1100"/>
              <a:buNone/>
              <a:defRPr sz="1100"/>
            </a:lvl9pPr>
          </a:lstStyle>
          <a:p/>
        </p:txBody>
      </p:sp>
      <p:sp>
        <p:nvSpPr>
          <p:cNvPr id="82" name="Google Shape;82;p10"/>
          <p:cNvSpPr txBox="1"/>
          <p:nvPr>
            <p:ph hasCustomPrompt="1" idx="6" type="title"/>
          </p:nvPr>
        </p:nvSpPr>
        <p:spPr>
          <a:xfrm>
            <a:off x="5901375" y="3582875"/>
            <a:ext cx="2392500" cy="24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D33B3B"/>
              </a:buClr>
              <a:buSzPts val="6000"/>
              <a:buNone/>
              <a:defRPr sz="6000">
                <a:solidFill>
                  <a:srgbClr val="D33B3B"/>
                </a:solidFill>
              </a:defRPr>
            </a:lvl1pPr>
            <a:lvl2pPr lvl="1" rtl="0" algn="ctr">
              <a:spcBef>
                <a:spcPts val="0"/>
              </a:spcBef>
              <a:spcAft>
                <a:spcPts val="0"/>
              </a:spcAft>
              <a:buClr>
                <a:srgbClr val="D33B3B"/>
              </a:buClr>
              <a:buSzPts val="6000"/>
              <a:buNone/>
              <a:defRPr sz="6000">
                <a:solidFill>
                  <a:srgbClr val="D33B3B"/>
                </a:solidFill>
              </a:defRPr>
            </a:lvl2pPr>
            <a:lvl3pPr lvl="2" rtl="0" algn="ctr">
              <a:spcBef>
                <a:spcPts val="0"/>
              </a:spcBef>
              <a:spcAft>
                <a:spcPts val="0"/>
              </a:spcAft>
              <a:buClr>
                <a:srgbClr val="D33B3B"/>
              </a:buClr>
              <a:buSzPts val="6000"/>
              <a:buNone/>
              <a:defRPr sz="6000">
                <a:solidFill>
                  <a:srgbClr val="D33B3B"/>
                </a:solidFill>
              </a:defRPr>
            </a:lvl3pPr>
            <a:lvl4pPr lvl="3" rtl="0" algn="ctr">
              <a:spcBef>
                <a:spcPts val="0"/>
              </a:spcBef>
              <a:spcAft>
                <a:spcPts val="0"/>
              </a:spcAft>
              <a:buClr>
                <a:srgbClr val="D33B3B"/>
              </a:buClr>
              <a:buSzPts val="6000"/>
              <a:buNone/>
              <a:defRPr sz="6000">
                <a:solidFill>
                  <a:srgbClr val="D33B3B"/>
                </a:solidFill>
              </a:defRPr>
            </a:lvl4pPr>
            <a:lvl5pPr lvl="4" rtl="0" algn="ctr">
              <a:spcBef>
                <a:spcPts val="0"/>
              </a:spcBef>
              <a:spcAft>
                <a:spcPts val="0"/>
              </a:spcAft>
              <a:buClr>
                <a:srgbClr val="D33B3B"/>
              </a:buClr>
              <a:buSzPts val="6000"/>
              <a:buNone/>
              <a:defRPr sz="6000">
                <a:solidFill>
                  <a:srgbClr val="D33B3B"/>
                </a:solidFill>
              </a:defRPr>
            </a:lvl5pPr>
            <a:lvl6pPr lvl="5" rtl="0" algn="ctr">
              <a:spcBef>
                <a:spcPts val="0"/>
              </a:spcBef>
              <a:spcAft>
                <a:spcPts val="0"/>
              </a:spcAft>
              <a:buClr>
                <a:srgbClr val="D33B3B"/>
              </a:buClr>
              <a:buSzPts val="6000"/>
              <a:buNone/>
              <a:defRPr sz="6000">
                <a:solidFill>
                  <a:srgbClr val="D33B3B"/>
                </a:solidFill>
              </a:defRPr>
            </a:lvl6pPr>
            <a:lvl7pPr lvl="6" rtl="0" algn="ctr">
              <a:spcBef>
                <a:spcPts val="0"/>
              </a:spcBef>
              <a:spcAft>
                <a:spcPts val="0"/>
              </a:spcAft>
              <a:buClr>
                <a:srgbClr val="D33B3B"/>
              </a:buClr>
              <a:buSzPts val="6000"/>
              <a:buNone/>
              <a:defRPr sz="6000">
                <a:solidFill>
                  <a:srgbClr val="D33B3B"/>
                </a:solidFill>
              </a:defRPr>
            </a:lvl7pPr>
            <a:lvl8pPr lvl="7" rtl="0" algn="ctr">
              <a:spcBef>
                <a:spcPts val="0"/>
              </a:spcBef>
              <a:spcAft>
                <a:spcPts val="0"/>
              </a:spcAft>
              <a:buClr>
                <a:srgbClr val="D33B3B"/>
              </a:buClr>
              <a:buSzPts val="6000"/>
              <a:buNone/>
              <a:defRPr sz="6000">
                <a:solidFill>
                  <a:srgbClr val="D33B3B"/>
                </a:solidFill>
              </a:defRPr>
            </a:lvl8pPr>
            <a:lvl9pPr lvl="8" rtl="0" algn="ctr">
              <a:spcBef>
                <a:spcPts val="0"/>
              </a:spcBef>
              <a:spcAft>
                <a:spcPts val="0"/>
              </a:spcAft>
              <a:buClr>
                <a:srgbClr val="D33B3B"/>
              </a:buClr>
              <a:buSzPts val="6000"/>
              <a:buNone/>
              <a:defRPr sz="6000">
                <a:solidFill>
                  <a:srgbClr val="D33B3B"/>
                </a:solidFill>
              </a:defRPr>
            </a:lvl9pPr>
          </a:lstStyle>
          <a:p>
            <a:r>
              <a:t>xx%</a:t>
            </a:r>
          </a:p>
        </p:txBody>
      </p:sp>
      <p:sp>
        <p:nvSpPr>
          <p:cNvPr id="83" name="Google Shape;83;p10"/>
          <p:cNvSpPr txBox="1"/>
          <p:nvPr>
            <p:ph idx="7" type="title"/>
          </p:nvPr>
        </p:nvSpPr>
        <p:spPr>
          <a:xfrm>
            <a:off x="6275625" y="4027526"/>
            <a:ext cx="1644000" cy="449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000"/>
              <a:buFont typeface="Poppins SemiBold"/>
              <a:buNone/>
              <a:defRPr sz="1000">
                <a:latin typeface="Poppins SemiBold"/>
                <a:ea typeface="Poppins SemiBold"/>
                <a:cs typeface="Poppins SemiBold"/>
                <a:sym typeface="Poppins SemiBold"/>
              </a:defRPr>
            </a:lvl1pPr>
            <a:lvl2pPr lvl="1" rtl="0" algn="ctr">
              <a:spcBef>
                <a:spcPts val="0"/>
              </a:spcBef>
              <a:spcAft>
                <a:spcPts val="0"/>
              </a:spcAft>
              <a:buSzPts val="1100"/>
              <a:buNone/>
              <a:defRPr sz="1100"/>
            </a:lvl2pPr>
            <a:lvl3pPr lvl="2" rtl="0" algn="ctr">
              <a:spcBef>
                <a:spcPts val="0"/>
              </a:spcBef>
              <a:spcAft>
                <a:spcPts val="0"/>
              </a:spcAft>
              <a:buSzPts val="1100"/>
              <a:buNone/>
              <a:defRPr sz="1100"/>
            </a:lvl3pPr>
            <a:lvl4pPr lvl="3" rtl="0" algn="ctr">
              <a:spcBef>
                <a:spcPts val="0"/>
              </a:spcBef>
              <a:spcAft>
                <a:spcPts val="0"/>
              </a:spcAft>
              <a:buSzPts val="1100"/>
              <a:buNone/>
              <a:defRPr sz="1100"/>
            </a:lvl4pPr>
            <a:lvl5pPr lvl="4" rtl="0" algn="ctr">
              <a:spcBef>
                <a:spcPts val="0"/>
              </a:spcBef>
              <a:spcAft>
                <a:spcPts val="0"/>
              </a:spcAft>
              <a:buSzPts val="1100"/>
              <a:buNone/>
              <a:defRPr sz="1100"/>
            </a:lvl5pPr>
            <a:lvl6pPr lvl="5" rtl="0" algn="ctr">
              <a:spcBef>
                <a:spcPts val="0"/>
              </a:spcBef>
              <a:spcAft>
                <a:spcPts val="0"/>
              </a:spcAft>
              <a:buSzPts val="1100"/>
              <a:buNone/>
              <a:defRPr sz="1100"/>
            </a:lvl6pPr>
            <a:lvl7pPr lvl="6" rtl="0" algn="ctr">
              <a:spcBef>
                <a:spcPts val="0"/>
              </a:spcBef>
              <a:spcAft>
                <a:spcPts val="0"/>
              </a:spcAft>
              <a:buSzPts val="1100"/>
              <a:buNone/>
              <a:defRPr sz="1100"/>
            </a:lvl7pPr>
            <a:lvl8pPr lvl="7" rtl="0" algn="ctr">
              <a:spcBef>
                <a:spcPts val="0"/>
              </a:spcBef>
              <a:spcAft>
                <a:spcPts val="0"/>
              </a:spcAft>
              <a:buSzPts val="1100"/>
              <a:buNone/>
              <a:defRPr sz="1100"/>
            </a:lvl8pPr>
            <a:lvl9pPr lvl="8" rtl="0" algn="ctr">
              <a:spcBef>
                <a:spcPts val="0"/>
              </a:spcBef>
              <a:spcAft>
                <a:spcPts val="0"/>
              </a:spcAft>
              <a:buSzPts val="1100"/>
              <a:buNone/>
              <a:defRPr sz="11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FCFCFC"/>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oppins SemiBold"/>
              <a:buNone/>
              <a:defRPr sz="2800">
                <a:solidFill>
                  <a:schemeClr val="dk1"/>
                </a:solidFill>
                <a:latin typeface="Poppins SemiBold"/>
                <a:ea typeface="Poppins SemiBold"/>
                <a:cs typeface="Poppins SemiBold"/>
                <a:sym typeface="Poppins SemiBold"/>
              </a:defRPr>
            </a:lvl1pPr>
            <a:lvl2pPr lvl="1">
              <a:spcBef>
                <a:spcPts val="0"/>
              </a:spcBef>
              <a:spcAft>
                <a:spcPts val="0"/>
              </a:spcAft>
              <a:buClr>
                <a:schemeClr val="dk1"/>
              </a:buClr>
              <a:buSzPts val="2800"/>
              <a:buFont typeface="Poppins SemiBold"/>
              <a:buNone/>
              <a:defRPr sz="2800">
                <a:solidFill>
                  <a:schemeClr val="dk1"/>
                </a:solidFill>
                <a:latin typeface="Poppins SemiBold"/>
                <a:ea typeface="Poppins SemiBold"/>
                <a:cs typeface="Poppins SemiBold"/>
                <a:sym typeface="Poppins SemiBold"/>
              </a:defRPr>
            </a:lvl2pPr>
            <a:lvl3pPr lvl="2">
              <a:spcBef>
                <a:spcPts val="0"/>
              </a:spcBef>
              <a:spcAft>
                <a:spcPts val="0"/>
              </a:spcAft>
              <a:buClr>
                <a:schemeClr val="dk1"/>
              </a:buClr>
              <a:buSzPts val="2800"/>
              <a:buFont typeface="Poppins SemiBold"/>
              <a:buNone/>
              <a:defRPr sz="2800">
                <a:solidFill>
                  <a:schemeClr val="dk1"/>
                </a:solidFill>
                <a:latin typeface="Poppins SemiBold"/>
                <a:ea typeface="Poppins SemiBold"/>
                <a:cs typeface="Poppins SemiBold"/>
                <a:sym typeface="Poppins SemiBold"/>
              </a:defRPr>
            </a:lvl3pPr>
            <a:lvl4pPr lvl="3">
              <a:spcBef>
                <a:spcPts val="0"/>
              </a:spcBef>
              <a:spcAft>
                <a:spcPts val="0"/>
              </a:spcAft>
              <a:buClr>
                <a:schemeClr val="dk1"/>
              </a:buClr>
              <a:buSzPts val="2800"/>
              <a:buFont typeface="Poppins SemiBold"/>
              <a:buNone/>
              <a:defRPr sz="2800">
                <a:solidFill>
                  <a:schemeClr val="dk1"/>
                </a:solidFill>
                <a:latin typeface="Poppins SemiBold"/>
                <a:ea typeface="Poppins SemiBold"/>
                <a:cs typeface="Poppins SemiBold"/>
                <a:sym typeface="Poppins SemiBold"/>
              </a:defRPr>
            </a:lvl4pPr>
            <a:lvl5pPr lvl="4">
              <a:spcBef>
                <a:spcPts val="0"/>
              </a:spcBef>
              <a:spcAft>
                <a:spcPts val="0"/>
              </a:spcAft>
              <a:buClr>
                <a:schemeClr val="dk1"/>
              </a:buClr>
              <a:buSzPts val="2800"/>
              <a:buFont typeface="Poppins SemiBold"/>
              <a:buNone/>
              <a:defRPr sz="2800">
                <a:solidFill>
                  <a:schemeClr val="dk1"/>
                </a:solidFill>
                <a:latin typeface="Poppins SemiBold"/>
                <a:ea typeface="Poppins SemiBold"/>
                <a:cs typeface="Poppins SemiBold"/>
                <a:sym typeface="Poppins SemiBold"/>
              </a:defRPr>
            </a:lvl5pPr>
            <a:lvl6pPr lvl="5">
              <a:spcBef>
                <a:spcPts val="0"/>
              </a:spcBef>
              <a:spcAft>
                <a:spcPts val="0"/>
              </a:spcAft>
              <a:buClr>
                <a:schemeClr val="dk1"/>
              </a:buClr>
              <a:buSzPts val="2800"/>
              <a:buFont typeface="Poppins SemiBold"/>
              <a:buNone/>
              <a:defRPr sz="2800">
                <a:solidFill>
                  <a:schemeClr val="dk1"/>
                </a:solidFill>
                <a:latin typeface="Poppins SemiBold"/>
                <a:ea typeface="Poppins SemiBold"/>
                <a:cs typeface="Poppins SemiBold"/>
                <a:sym typeface="Poppins SemiBold"/>
              </a:defRPr>
            </a:lvl6pPr>
            <a:lvl7pPr lvl="6">
              <a:spcBef>
                <a:spcPts val="0"/>
              </a:spcBef>
              <a:spcAft>
                <a:spcPts val="0"/>
              </a:spcAft>
              <a:buClr>
                <a:schemeClr val="dk1"/>
              </a:buClr>
              <a:buSzPts val="2800"/>
              <a:buFont typeface="Poppins SemiBold"/>
              <a:buNone/>
              <a:defRPr sz="2800">
                <a:solidFill>
                  <a:schemeClr val="dk1"/>
                </a:solidFill>
                <a:latin typeface="Poppins SemiBold"/>
                <a:ea typeface="Poppins SemiBold"/>
                <a:cs typeface="Poppins SemiBold"/>
                <a:sym typeface="Poppins SemiBold"/>
              </a:defRPr>
            </a:lvl7pPr>
            <a:lvl8pPr lvl="7">
              <a:spcBef>
                <a:spcPts val="0"/>
              </a:spcBef>
              <a:spcAft>
                <a:spcPts val="0"/>
              </a:spcAft>
              <a:buClr>
                <a:schemeClr val="dk1"/>
              </a:buClr>
              <a:buSzPts val="2800"/>
              <a:buFont typeface="Poppins SemiBold"/>
              <a:buNone/>
              <a:defRPr sz="2800">
                <a:solidFill>
                  <a:schemeClr val="dk1"/>
                </a:solidFill>
                <a:latin typeface="Poppins SemiBold"/>
                <a:ea typeface="Poppins SemiBold"/>
                <a:cs typeface="Poppins SemiBold"/>
                <a:sym typeface="Poppins SemiBold"/>
              </a:defRPr>
            </a:lvl8pPr>
            <a:lvl9pPr lvl="8">
              <a:spcBef>
                <a:spcPts val="0"/>
              </a:spcBef>
              <a:spcAft>
                <a:spcPts val="0"/>
              </a:spcAft>
              <a:buClr>
                <a:schemeClr val="dk1"/>
              </a:buClr>
              <a:buSzPts val="2800"/>
              <a:buFont typeface="Poppins SemiBold"/>
              <a:buNone/>
              <a:defRPr sz="2800">
                <a:solidFill>
                  <a:schemeClr val="dk1"/>
                </a:solidFill>
                <a:latin typeface="Poppins SemiBold"/>
                <a:ea typeface="Poppins SemiBold"/>
                <a:cs typeface="Poppins SemiBold"/>
                <a:sym typeface="Poppins SemiBo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SzPts val="1800"/>
              <a:buFont typeface="Nunito Light"/>
              <a:buChar char="●"/>
              <a:defRPr sz="1800">
                <a:latin typeface="Nunito Light"/>
                <a:ea typeface="Nunito Light"/>
                <a:cs typeface="Nunito Light"/>
                <a:sym typeface="Nunito Light"/>
              </a:defRPr>
            </a:lvl1pPr>
            <a:lvl2pPr indent="-317500" lvl="1" marL="914400">
              <a:lnSpc>
                <a:spcPct val="115000"/>
              </a:lnSpc>
              <a:spcBef>
                <a:spcPts val="1600"/>
              </a:spcBef>
              <a:spcAft>
                <a:spcPts val="0"/>
              </a:spcAft>
              <a:buSzPts val="1400"/>
              <a:buFont typeface="Nunito Light"/>
              <a:buChar char="○"/>
              <a:defRPr>
                <a:latin typeface="Nunito Light"/>
                <a:ea typeface="Nunito Light"/>
                <a:cs typeface="Nunito Light"/>
                <a:sym typeface="Nunito Light"/>
              </a:defRPr>
            </a:lvl2pPr>
            <a:lvl3pPr indent="-317500" lvl="2" marL="1371600">
              <a:lnSpc>
                <a:spcPct val="115000"/>
              </a:lnSpc>
              <a:spcBef>
                <a:spcPts val="1600"/>
              </a:spcBef>
              <a:spcAft>
                <a:spcPts val="0"/>
              </a:spcAft>
              <a:buSzPts val="1400"/>
              <a:buFont typeface="Nunito Light"/>
              <a:buChar char="■"/>
              <a:defRPr>
                <a:latin typeface="Nunito Light"/>
                <a:ea typeface="Nunito Light"/>
                <a:cs typeface="Nunito Light"/>
                <a:sym typeface="Nunito Light"/>
              </a:defRPr>
            </a:lvl3pPr>
            <a:lvl4pPr indent="-317500" lvl="3" marL="1828800">
              <a:lnSpc>
                <a:spcPct val="115000"/>
              </a:lnSpc>
              <a:spcBef>
                <a:spcPts val="1600"/>
              </a:spcBef>
              <a:spcAft>
                <a:spcPts val="0"/>
              </a:spcAft>
              <a:buSzPts val="1400"/>
              <a:buFont typeface="Nunito Light"/>
              <a:buChar char="●"/>
              <a:defRPr>
                <a:latin typeface="Nunito Light"/>
                <a:ea typeface="Nunito Light"/>
                <a:cs typeface="Nunito Light"/>
                <a:sym typeface="Nunito Light"/>
              </a:defRPr>
            </a:lvl4pPr>
            <a:lvl5pPr indent="-317500" lvl="4" marL="2286000">
              <a:lnSpc>
                <a:spcPct val="115000"/>
              </a:lnSpc>
              <a:spcBef>
                <a:spcPts val="1600"/>
              </a:spcBef>
              <a:spcAft>
                <a:spcPts val="0"/>
              </a:spcAft>
              <a:buSzPts val="1400"/>
              <a:buFont typeface="Nunito Light"/>
              <a:buChar char="○"/>
              <a:defRPr>
                <a:latin typeface="Nunito Light"/>
                <a:ea typeface="Nunito Light"/>
                <a:cs typeface="Nunito Light"/>
                <a:sym typeface="Nunito Light"/>
              </a:defRPr>
            </a:lvl5pPr>
            <a:lvl6pPr indent="-317500" lvl="5" marL="2743200">
              <a:lnSpc>
                <a:spcPct val="115000"/>
              </a:lnSpc>
              <a:spcBef>
                <a:spcPts val="1600"/>
              </a:spcBef>
              <a:spcAft>
                <a:spcPts val="0"/>
              </a:spcAft>
              <a:buSzPts val="1400"/>
              <a:buFont typeface="Nunito Light"/>
              <a:buChar char="■"/>
              <a:defRPr>
                <a:latin typeface="Nunito Light"/>
                <a:ea typeface="Nunito Light"/>
                <a:cs typeface="Nunito Light"/>
                <a:sym typeface="Nunito Light"/>
              </a:defRPr>
            </a:lvl6pPr>
            <a:lvl7pPr indent="-317500" lvl="6" marL="3200400">
              <a:lnSpc>
                <a:spcPct val="115000"/>
              </a:lnSpc>
              <a:spcBef>
                <a:spcPts val="1600"/>
              </a:spcBef>
              <a:spcAft>
                <a:spcPts val="0"/>
              </a:spcAft>
              <a:buSzPts val="1400"/>
              <a:buFont typeface="Nunito Light"/>
              <a:buChar char="●"/>
              <a:defRPr>
                <a:latin typeface="Nunito Light"/>
                <a:ea typeface="Nunito Light"/>
                <a:cs typeface="Nunito Light"/>
                <a:sym typeface="Nunito Light"/>
              </a:defRPr>
            </a:lvl7pPr>
            <a:lvl8pPr indent="-317500" lvl="7" marL="3657600">
              <a:lnSpc>
                <a:spcPct val="115000"/>
              </a:lnSpc>
              <a:spcBef>
                <a:spcPts val="1600"/>
              </a:spcBef>
              <a:spcAft>
                <a:spcPts val="0"/>
              </a:spcAft>
              <a:buSzPts val="1400"/>
              <a:buFont typeface="Nunito Light"/>
              <a:buChar char="○"/>
              <a:defRPr>
                <a:latin typeface="Nunito Light"/>
                <a:ea typeface="Nunito Light"/>
                <a:cs typeface="Nunito Light"/>
                <a:sym typeface="Nunito Light"/>
              </a:defRPr>
            </a:lvl8pPr>
            <a:lvl9pPr indent="-317500" lvl="8" marL="4114800">
              <a:lnSpc>
                <a:spcPct val="115000"/>
              </a:lnSpc>
              <a:spcBef>
                <a:spcPts val="1600"/>
              </a:spcBef>
              <a:spcAft>
                <a:spcPts val="1600"/>
              </a:spcAft>
              <a:buSzPts val="1400"/>
              <a:buFont typeface="Nunito Light"/>
              <a:buChar char="■"/>
              <a:defRPr>
                <a:latin typeface="Nunito Light"/>
                <a:ea typeface="Nunito Light"/>
                <a:cs typeface="Nunito Light"/>
                <a:sym typeface="Nunito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15.png"/><Relationship Id="rId5"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13.png"/><Relationship Id="rId5" Type="http://schemas.openxmlformats.org/officeDocument/2006/relationships/image" Target="../media/image21.png"/><Relationship Id="rId6" Type="http://schemas.openxmlformats.org/officeDocument/2006/relationships/image" Target="../media/image20.png"/><Relationship Id="rId7"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jpg"/><Relationship Id="rId4" Type="http://schemas.openxmlformats.org/officeDocument/2006/relationships/image" Target="../media/image23.png"/><Relationship Id="rId5"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19.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hyperlink" Target="https://github.com/waittim/Youtube-trending-videos-analysis" TargetMode="External"/><Relationship Id="rId4" Type="http://schemas.openxmlformats.org/officeDocument/2006/relationships/hyperlink" Target="https://www.kaggle.com/datasnaek/youtube-new"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11" name="Shape 111"/>
        <p:cNvGrpSpPr/>
        <p:nvPr/>
      </p:nvGrpSpPr>
      <p:grpSpPr>
        <a:xfrm>
          <a:off x="0" y="0"/>
          <a:ext cx="0" cy="0"/>
          <a:chOff x="0" y="0"/>
          <a:chExt cx="0" cy="0"/>
        </a:xfrm>
      </p:grpSpPr>
      <p:sp>
        <p:nvSpPr>
          <p:cNvPr id="112" name="Google Shape;112;p16"/>
          <p:cNvSpPr txBox="1"/>
          <p:nvPr>
            <p:ph idx="4294967295" type="ctrTitle"/>
          </p:nvPr>
        </p:nvSpPr>
        <p:spPr>
          <a:xfrm>
            <a:off x="2653675" y="603725"/>
            <a:ext cx="3375000" cy="67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solidFill>
                  <a:srgbClr val="F7000C"/>
                </a:solidFill>
                <a:latin typeface="Poppins ExtraBold"/>
                <a:ea typeface="Poppins ExtraBold"/>
                <a:cs typeface="Poppins ExtraBold"/>
                <a:sym typeface="Poppins ExtraBold"/>
              </a:rPr>
              <a:t>THE TUBE</a:t>
            </a:r>
            <a:endParaRPr sz="4800">
              <a:solidFill>
                <a:srgbClr val="F7000C"/>
              </a:solidFill>
              <a:latin typeface="Poppins Medium"/>
              <a:ea typeface="Poppins Medium"/>
              <a:cs typeface="Poppins Medium"/>
              <a:sym typeface="Poppins Medium"/>
            </a:endParaRPr>
          </a:p>
        </p:txBody>
      </p:sp>
      <p:sp>
        <p:nvSpPr>
          <p:cNvPr id="113" name="Google Shape;113;p16"/>
          <p:cNvSpPr txBox="1"/>
          <p:nvPr>
            <p:ph type="title"/>
          </p:nvPr>
        </p:nvSpPr>
        <p:spPr>
          <a:xfrm>
            <a:off x="2697200" y="1088425"/>
            <a:ext cx="4236000" cy="405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Poppins"/>
                <a:ea typeface="Poppins"/>
                <a:cs typeface="Poppins"/>
                <a:sym typeface="Poppins"/>
              </a:rPr>
              <a:t>WHAT MAKES A TRENDING VIDEO</a:t>
            </a:r>
            <a:endParaRPr b="1" sz="1800">
              <a:latin typeface="Poppins"/>
              <a:ea typeface="Poppins"/>
              <a:cs typeface="Poppins"/>
              <a:sym typeface="Poppins"/>
            </a:endParaRPr>
          </a:p>
        </p:txBody>
      </p:sp>
      <p:sp>
        <p:nvSpPr>
          <p:cNvPr id="114" name="Google Shape;114;p16"/>
          <p:cNvSpPr/>
          <p:nvPr/>
        </p:nvSpPr>
        <p:spPr>
          <a:xfrm>
            <a:off x="5671425" y="765200"/>
            <a:ext cx="839400" cy="150900"/>
          </a:xfrm>
          <a:prstGeom prst="rect">
            <a:avLst/>
          </a:prstGeom>
          <a:solidFill>
            <a:srgbClr val="F700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6"/>
          <p:cNvSpPr/>
          <p:nvPr/>
        </p:nvSpPr>
        <p:spPr>
          <a:xfrm>
            <a:off x="2741025" y="1493725"/>
            <a:ext cx="3769800" cy="443700"/>
          </a:xfrm>
          <a:prstGeom prst="rect">
            <a:avLst/>
          </a:prstGeom>
          <a:solidFill>
            <a:srgbClr val="F700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6"/>
          <p:cNvSpPr txBox="1"/>
          <p:nvPr>
            <p:ph idx="1" type="subTitle"/>
          </p:nvPr>
        </p:nvSpPr>
        <p:spPr>
          <a:xfrm>
            <a:off x="2740950" y="1512925"/>
            <a:ext cx="3769800" cy="405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200">
                <a:solidFill>
                  <a:srgbClr val="FFFFFF"/>
                </a:solidFill>
                <a:latin typeface="Poppins Medium"/>
                <a:ea typeface="Poppins Medium"/>
                <a:cs typeface="Poppins Medium"/>
                <a:sym typeface="Poppins Medium"/>
              </a:rPr>
              <a:t>AN  ANALYSIS  OF  TRENDING  YOUTUBE  VIDEOS</a:t>
            </a:r>
            <a:endParaRPr sz="1200">
              <a:solidFill>
                <a:srgbClr val="FFFFFF"/>
              </a:solidFill>
              <a:latin typeface="Poppins Medium"/>
              <a:ea typeface="Poppins Medium"/>
              <a:cs typeface="Poppins Medium"/>
              <a:sym typeface="Poppins Medium"/>
            </a:endParaRPr>
          </a:p>
        </p:txBody>
      </p:sp>
      <p:pic>
        <p:nvPicPr>
          <p:cNvPr id="117" name="Google Shape;117;p16"/>
          <p:cNvPicPr preferRelativeResize="0"/>
          <p:nvPr/>
        </p:nvPicPr>
        <p:blipFill>
          <a:blip r:embed="rId3">
            <a:alphaModFix/>
          </a:blip>
          <a:stretch>
            <a:fillRect/>
          </a:stretch>
        </p:blipFill>
        <p:spPr>
          <a:xfrm>
            <a:off x="520113" y="500550"/>
            <a:ext cx="2081024" cy="1581050"/>
          </a:xfrm>
          <a:prstGeom prst="rect">
            <a:avLst/>
          </a:prstGeom>
          <a:noFill/>
          <a:ln>
            <a:noFill/>
          </a:ln>
        </p:spPr>
      </p:pic>
      <p:sp>
        <p:nvSpPr>
          <p:cNvPr id="118" name="Google Shape;118;p16"/>
          <p:cNvSpPr txBox="1"/>
          <p:nvPr/>
        </p:nvSpPr>
        <p:spPr>
          <a:xfrm>
            <a:off x="6976900" y="3549025"/>
            <a:ext cx="1741800" cy="1006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800">
                <a:latin typeface="Poppins"/>
                <a:ea typeface="Poppins"/>
                <a:cs typeface="Poppins"/>
                <a:sym typeface="Poppins"/>
              </a:rPr>
              <a:t>Zekun</a:t>
            </a:r>
            <a:r>
              <a:rPr lang="en" sz="1800">
                <a:latin typeface="Poppins SemiBold"/>
                <a:ea typeface="Poppins SemiBold"/>
                <a:cs typeface="Poppins SemiBold"/>
                <a:sym typeface="Poppins SemiBold"/>
              </a:rPr>
              <a:t> </a:t>
            </a:r>
            <a:r>
              <a:rPr lang="en" sz="1800">
                <a:latin typeface="Poppins Light"/>
                <a:ea typeface="Poppins Light"/>
                <a:cs typeface="Poppins Light"/>
                <a:sym typeface="Poppins Light"/>
              </a:rPr>
              <a:t>Wang</a:t>
            </a:r>
            <a:br>
              <a:rPr lang="en" sz="1800">
                <a:latin typeface="Poppins SemiBold"/>
                <a:ea typeface="Poppins SemiBold"/>
                <a:cs typeface="Poppins SemiBold"/>
                <a:sym typeface="Poppins SemiBold"/>
              </a:rPr>
            </a:br>
            <a:r>
              <a:rPr b="1" lang="en" sz="1800">
                <a:latin typeface="Poppins"/>
                <a:ea typeface="Poppins"/>
                <a:cs typeface="Poppins"/>
                <a:sym typeface="Poppins"/>
              </a:rPr>
              <a:t>Mingli</a:t>
            </a:r>
            <a:r>
              <a:rPr lang="en" sz="1800">
                <a:latin typeface="Poppins SemiBold"/>
                <a:ea typeface="Poppins SemiBold"/>
                <a:cs typeface="Poppins SemiBold"/>
                <a:sym typeface="Poppins SemiBold"/>
              </a:rPr>
              <a:t>   </a:t>
            </a:r>
            <a:r>
              <a:rPr lang="en" sz="1800">
                <a:latin typeface="Poppins Light"/>
                <a:ea typeface="Poppins Light"/>
                <a:cs typeface="Poppins Light"/>
                <a:sym typeface="Poppins Light"/>
              </a:rPr>
              <a:t>Yang</a:t>
            </a:r>
            <a:endParaRPr sz="1800">
              <a:latin typeface="Poppins Light"/>
              <a:ea typeface="Poppins Light"/>
              <a:cs typeface="Poppins Light"/>
              <a:sym typeface="Poppins Light"/>
            </a:endParaRPr>
          </a:p>
          <a:p>
            <a:pPr indent="0" lvl="0" marL="0" rtl="0" algn="r">
              <a:spcBef>
                <a:spcPts val="0"/>
              </a:spcBef>
              <a:spcAft>
                <a:spcPts val="0"/>
              </a:spcAft>
              <a:buNone/>
            </a:pPr>
            <a:r>
              <a:rPr b="1" lang="en" sz="1800">
                <a:latin typeface="Poppins"/>
                <a:ea typeface="Poppins"/>
                <a:cs typeface="Poppins"/>
                <a:sym typeface="Poppins"/>
              </a:rPr>
              <a:t>Ali</a:t>
            </a:r>
            <a:r>
              <a:rPr lang="en" sz="1800">
                <a:latin typeface="Poppins SemiBold"/>
                <a:ea typeface="Poppins SemiBold"/>
                <a:cs typeface="Poppins SemiBold"/>
                <a:sym typeface="Poppins SemiBold"/>
              </a:rPr>
              <a:t>     </a:t>
            </a:r>
            <a:r>
              <a:rPr lang="en" sz="1800">
                <a:latin typeface="Poppins Light"/>
                <a:ea typeface="Poppins Light"/>
                <a:cs typeface="Poppins Light"/>
                <a:sym typeface="Poppins Light"/>
              </a:rPr>
              <a:t>Yaqoob</a:t>
            </a:r>
            <a:endParaRPr sz="1800">
              <a:latin typeface="Poppins Light"/>
              <a:ea typeface="Poppins Light"/>
              <a:cs typeface="Poppins Light"/>
              <a:sym typeface="Poppins Light"/>
            </a:endParaRPr>
          </a:p>
        </p:txBody>
      </p:sp>
      <p:sp>
        <p:nvSpPr>
          <p:cNvPr id="119" name="Google Shape;119;p16"/>
          <p:cNvSpPr/>
          <p:nvPr/>
        </p:nvSpPr>
        <p:spPr>
          <a:xfrm>
            <a:off x="0" y="4594425"/>
            <a:ext cx="9144000" cy="189000"/>
          </a:xfrm>
          <a:prstGeom prst="rect">
            <a:avLst/>
          </a:prstGeom>
          <a:solidFill>
            <a:srgbClr val="F7000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64" name="Shape 264"/>
        <p:cNvGrpSpPr/>
        <p:nvPr/>
      </p:nvGrpSpPr>
      <p:grpSpPr>
        <a:xfrm>
          <a:off x="0" y="0"/>
          <a:ext cx="0" cy="0"/>
          <a:chOff x="0" y="0"/>
          <a:chExt cx="0" cy="0"/>
        </a:xfrm>
      </p:grpSpPr>
      <p:sp>
        <p:nvSpPr>
          <p:cNvPr id="265" name="Google Shape;265;p25"/>
          <p:cNvSpPr txBox="1"/>
          <p:nvPr/>
        </p:nvSpPr>
        <p:spPr>
          <a:xfrm>
            <a:off x="460500" y="640025"/>
            <a:ext cx="8226600" cy="8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0000"/>
                </a:solidFill>
                <a:latin typeface="Poppins"/>
                <a:ea typeface="Poppins"/>
                <a:cs typeface="Poppins"/>
                <a:sym typeface="Poppins"/>
              </a:rPr>
              <a:t>ROWS</a:t>
            </a:r>
            <a:r>
              <a:rPr b="1" lang="en" sz="3000">
                <a:latin typeface="Poppins"/>
                <a:ea typeface="Poppins"/>
                <a:cs typeface="Poppins"/>
                <a:sym typeface="Poppins"/>
              </a:rPr>
              <a:t>  </a:t>
            </a:r>
            <a:endParaRPr b="1" sz="3000">
              <a:latin typeface="Poppins"/>
              <a:ea typeface="Poppins"/>
              <a:cs typeface="Poppins"/>
              <a:sym typeface="Poppins"/>
            </a:endParaRPr>
          </a:p>
          <a:p>
            <a:pPr indent="0" lvl="0" marL="0" rtl="0" algn="l">
              <a:spcBef>
                <a:spcPts val="0"/>
              </a:spcBef>
              <a:spcAft>
                <a:spcPts val="0"/>
              </a:spcAft>
              <a:buNone/>
            </a:pPr>
            <a:r>
              <a:rPr b="1" lang="en" sz="3000">
                <a:latin typeface="Poppins"/>
                <a:ea typeface="Poppins"/>
                <a:cs typeface="Poppins"/>
                <a:sym typeface="Poppins"/>
              </a:rPr>
              <a:t>OF DESCRIPTION</a:t>
            </a:r>
            <a:endParaRPr b="1" sz="3000">
              <a:latin typeface="Poppins"/>
              <a:ea typeface="Poppins"/>
              <a:cs typeface="Poppins"/>
              <a:sym typeface="Poppins"/>
            </a:endParaRPr>
          </a:p>
        </p:txBody>
      </p:sp>
      <p:pic>
        <p:nvPicPr>
          <p:cNvPr id="266" name="Google Shape;266;p25"/>
          <p:cNvPicPr preferRelativeResize="0"/>
          <p:nvPr/>
        </p:nvPicPr>
        <p:blipFill>
          <a:blip r:embed="rId3">
            <a:alphaModFix/>
          </a:blip>
          <a:stretch>
            <a:fillRect/>
          </a:stretch>
        </p:blipFill>
        <p:spPr>
          <a:xfrm>
            <a:off x="4822250" y="677850"/>
            <a:ext cx="4247301" cy="2165900"/>
          </a:xfrm>
          <a:prstGeom prst="rect">
            <a:avLst/>
          </a:prstGeom>
          <a:noFill/>
          <a:ln>
            <a:noFill/>
          </a:ln>
        </p:spPr>
      </p:pic>
      <p:sp>
        <p:nvSpPr>
          <p:cNvPr id="267" name="Google Shape;267;p25"/>
          <p:cNvSpPr txBox="1"/>
          <p:nvPr/>
        </p:nvSpPr>
        <p:spPr>
          <a:xfrm>
            <a:off x="460500" y="1709300"/>
            <a:ext cx="3693300" cy="31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oppins Light"/>
                <a:ea typeface="Poppins Light"/>
                <a:cs typeface="Poppins Light"/>
                <a:sym typeface="Poppins Light"/>
              </a:rPr>
              <a:t>“Rows of description” are defined by the number of rows it takes to give the description of the video.</a:t>
            </a:r>
            <a:endParaRPr>
              <a:latin typeface="Poppins Light"/>
              <a:ea typeface="Poppins Light"/>
              <a:cs typeface="Poppins Light"/>
              <a:sym typeface="Poppins Light"/>
            </a:endParaRPr>
          </a:p>
          <a:p>
            <a:pPr indent="0" lvl="0" marL="0" rtl="0" algn="l">
              <a:spcBef>
                <a:spcPts val="0"/>
              </a:spcBef>
              <a:spcAft>
                <a:spcPts val="0"/>
              </a:spcAft>
              <a:buNone/>
            </a:pPr>
            <a:r>
              <a:t/>
            </a:r>
            <a:endParaRPr>
              <a:latin typeface="Poppins Light"/>
              <a:ea typeface="Poppins Light"/>
              <a:cs typeface="Poppins Light"/>
              <a:sym typeface="Poppins Light"/>
            </a:endParaRPr>
          </a:p>
          <a:p>
            <a:pPr indent="0" lvl="0" marL="0" rtl="0" algn="l">
              <a:spcBef>
                <a:spcPts val="0"/>
              </a:spcBef>
              <a:spcAft>
                <a:spcPts val="0"/>
              </a:spcAft>
              <a:buNone/>
            </a:pPr>
            <a:r>
              <a:rPr lang="en">
                <a:latin typeface="Poppins Light"/>
                <a:ea typeface="Poppins Light"/>
                <a:cs typeface="Poppins Light"/>
                <a:sym typeface="Poppins Light"/>
              </a:rPr>
              <a:t>Most trending YouTube videos have </a:t>
            </a:r>
            <a:r>
              <a:rPr b="1" lang="en">
                <a:latin typeface="Poppins"/>
                <a:ea typeface="Poppins"/>
                <a:cs typeface="Poppins"/>
                <a:sym typeface="Poppins"/>
              </a:rPr>
              <a:t>1 - 3 </a:t>
            </a:r>
            <a:r>
              <a:rPr lang="en">
                <a:latin typeface="Poppins Light"/>
                <a:ea typeface="Poppins Light"/>
                <a:cs typeface="Poppins Light"/>
                <a:sym typeface="Poppins Light"/>
              </a:rPr>
              <a:t>rows of description only and videos with </a:t>
            </a:r>
            <a:r>
              <a:rPr b="1" lang="en">
                <a:latin typeface="Poppins"/>
                <a:ea typeface="Poppins"/>
                <a:cs typeface="Poppins"/>
                <a:sym typeface="Poppins"/>
              </a:rPr>
              <a:t>1 row of description</a:t>
            </a:r>
            <a:r>
              <a:rPr lang="en">
                <a:latin typeface="Poppins Light"/>
                <a:ea typeface="Poppins Light"/>
                <a:cs typeface="Poppins Light"/>
                <a:sym typeface="Poppins Light"/>
              </a:rPr>
              <a:t> see the highest number of views. Keeping a simple description of the video may be what attracts or loses a viewer. </a:t>
            </a:r>
            <a:endParaRPr>
              <a:latin typeface="Poppins Light"/>
              <a:ea typeface="Poppins Light"/>
              <a:cs typeface="Poppins Light"/>
              <a:sym typeface="Poppins Light"/>
            </a:endParaRPr>
          </a:p>
          <a:p>
            <a:pPr indent="0" lvl="0" marL="0" rtl="0" algn="l">
              <a:spcBef>
                <a:spcPts val="0"/>
              </a:spcBef>
              <a:spcAft>
                <a:spcPts val="0"/>
              </a:spcAft>
              <a:buNone/>
            </a:pPr>
            <a:r>
              <a:t/>
            </a:r>
            <a:endParaRPr>
              <a:latin typeface="Poppins Light"/>
              <a:ea typeface="Poppins Light"/>
              <a:cs typeface="Poppins Light"/>
              <a:sym typeface="Poppins Light"/>
            </a:endParaRPr>
          </a:p>
          <a:p>
            <a:pPr indent="0" lvl="0" marL="0" rtl="0" algn="l">
              <a:spcBef>
                <a:spcPts val="0"/>
              </a:spcBef>
              <a:spcAft>
                <a:spcPts val="0"/>
              </a:spcAft>
              <a:buNone/>
            </a:pPr>
            <a:r>
              <a:rPr lang="en">
                <a:latin typeface="Poppins Light"/>
                <a:ea typeface="Poppins Light"/>
                <a:cs typeface="Poppins Light"/>
                <a:sym typeface="Poppins Light"/>
              </a:rPr>
              <a:t>However, we see a spike in number of views at around 20 rows of description. These might be videos which required further explanation.</a:t>
            </a:r>
            <a:endParaRPr>
              <a:latin typeface="Poppins Light"/>
              <a:ea typeface="Poppins Light"/>
              <a:cs typeface="Poppins Light"/>
              <a:sym typeface="Poppins Light"/>
            </a:endParaRPr>
          </a:p>
        </p:txBody>
      </p:sp>
      <p:pic>
        <p:nvPicPr>
          <p:cNvPr id="268" name="Google Shape;268;p25"/>
          <p:cNvPicPr preferRelativeResize="0"/>
          <p:nvPr/>
        </p:nvPicPr>
        <p:blipFill>
          <a:blip r:embed="rId4">
            <a:alphaModFix/>
          </a:blip>
          <a:stretch>
            <a:fillRect/>
          </a:stretch>
        </p:blipFill>
        <p:spPr>
          <a:xfrm>
            <a:off x="4502725" y="2942500"/>
            <a:ext cx="4520050" cy="2071125"/>
          </a:xfrm>
          <a:prstGeom prst="rect">
            <a:avLst/>
          </a:prstGeom>
          <a:noFill/>
          <a:ln>
            <a:noFill/>
          </a:ln>
        </p:spPr>
      </p:pic>
      <p:grpSp>
        <p:nvGrpSpPr>
          <p:cNvPr id="269" name="Google Shape;269;p25"/>
          <p:cNvGrpSpPr/>
          <p:nvPr/>
        </p:nvGrpSpPr>
        <p:grpSpPr>
          <a:xfrm>
            <a:off x="7517775" y="677850"/>
            <a:ext cx="1551775" cy="530863"/>
            <a:chOff x="7984825" y="1019725"/>
            <a:chExt cx="1551775" cy="530863"/>
          </a:xfrm>
        </p:grpSpPr>
        <p:sp>
          <p:nvSpPr>
            <p:cNvPr id="270" name="Google Shape;270;p25"/>
            <p:cNvSpPr/>
            <p:nvPr/>
          </p:nvSpPr>
          <p:spPr>
            <a:xfrm>
              <a:off x="7984825" y="1165075"/>
              <a:ext cx="189300" cy="15600"/>
            </a:xfrm>
            <a:prstGeom prst="rect">
              <a:avLst/>
            </a:prstGeom>
            <a:solidFill>
              <a:srgbClr val="F7000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5"/>
            <p:cNvSpPr txBox="1"/>
            <p:nvPr/>
          </p:nvSpPr>
          <p:spPr>
            <a:xfrm>
              <a:off x="8130500" y="1019725"/>
              <a:ext cx="1114800" cy="30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Poppins Light"/>
                  <a:ea typeface="Poppins Light"/>
                  <a:cs typeface="Poppins Light"/>
                  <a:sym typeface="Poppins Light"/>
                </a:rPr>
                <a:t>Number of videos</a:t>
              </a:r>
              <a:endParaRPr sz="800">
                <a:latin typeface="Poppins Light"/>
                <a:ea typeface="Poppins Light"/>
                <a:cs typeface="Poppins Light"/>
                <a:sym typeface="Poppins Light"/>
              </a:endParaRPr>
            </a:p>
          </p:txBody>
        </p:sp>
        <p:pic>
          <p:nvPicPr>
            <p:cNvPr id="272" name="Google Shape;272;p25"/>
            <p:cNvPicPr preferRelativeResize="0"/>
            <p:nvPr/>
          </p:nvPicPr>
          <p:blipFill>
            <a:blip r:embed="rId5">
              <a:alphaModFix/>
            </a:blip>
            <a:stretch>
              <a:fillRect/>
            </a:stretch>
          </p:blipFill>
          <p:spPr>
            <a:xfrm>
              <a:off x="7984825" y="1300000"/>
              <a:ext cx="189300" cy="194865"/>
            </a:xfrm>
            <a:prstGeom prst="rect">
              <a:avLst/>
            </a:prstGeom>
            <a:noFill/>
            <a:ln>
              <a:noFill/>
            </a:ln>
            <a:effectLst>
              <a:outerShdw blurRad="57150" rotWithShape="0" algn="bl" dir="5400000" dist="19050">
                <a:srgbClr val="000000">
                  <a:alpha val="50000"/>
                </a:srgbClr>
              </a:outerShdw>
            </a:effectLst>
          </p:spPr>
        </p:pic>
        <p:sp>
          <p:nvSpPr>
            <p:cNvPr id="273" name="Google Shape;273;p25"/>
            <p:cNvSpPr txBox="1"/>
            <p:nvPr/>
          </p:nvSpPr>
          <p:spPr>
            <a:xfrm>
              <a:off x="8130500" y="1244288"/>
              <a:ext cx="1406100" cy="30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Poppins Light"/>
                  <a:ea typeface="Poppins Light"/>
                  <a:cs typeface="Poppins Light"/>
                  <a:sym typeface="Poppins Light"/>
                </a:rPr>
                <a:t>Number of views</a:t>
              </a:r>
              <a:endParaRPr sz="800">
                <a:latin typeface="Poppins Light"/>
                <a:ea typeface="Poppins Light"/>
                <a:cs typeface="Poppins Light"/>
                <a:sym typeface="Poppins Light"/>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77" name="Shape 277"/>
        <p:cNvGrpSpPr/>
        <p:nvPr/>
      </p:nvGrpSpPr>
      <p:grpSpPr>
        <a:xfrm>
          <a:off x="0" y="0"/>
          <a:ext cx="0" cy="0"/>
          <a:chOff x="0" y="0"/>
          <a:chExt cx="0" cy="0"/>
        </a:xfrm>
      </p:grpSpPr>
      <p:sp>
        <p:nvSpPr>
          <p:cNvPr id="278" name="Google Shape;278;p26"/>
          <p:cNvSpPr txBox="1"/>
          <p:nvPr/>
        </p:nvSpPr>
        <p:spPr>
          <a:xfrm>
            <a:off x="374650" y="874150"/>
            <a:ext cx="4019700" cy="389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Nunito Light"/>
              <a:ea typeface="Nunito Light"/>
              <a:cs typeface="Nunito Light"/>
              <a:sym typeface="Nunito Light"/>
            </a:endParaRPr>
          </a:p>
        </p:txBody>
      </p:sp>
      <p:sp>
        <p:nvSpPr>
          <p:cNvPr id="279" name="Google Shape;279;p26"/>
          <p:cNvSpPr txBox="1"/>
          <p:nvPr/>
        </p:nvSpPr>
        <p:spPr>
          <a:xfrm>
            <a:off x="460500" y="640025"/>
            <a:ext cx="8226600" cy="8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Poppins"/>
                <a:ea typeface="Poppins"/>
                <a:cs typeface="Poppins"/>
                <a:sym typeface="Poppins"/>
              </a:rPr>
              <a:t>NUMBER OF </a:t>
            </a:r>
            <a:r>
              <a:rPr b="1" lang="en" sz="3000">
                <a:solidFill>
                  <a:srgbClr val="FF0000"/>
                </a:solidFill>
                <a:latin typeface="Poppins"/>
                <a:ea typeface="Poppins"/>
                <a:cs typeface="Poppins"/>
                <a:sym typeface="Poppins"/>
              </a:rPr>
              <a:t>TAGS</a:t>
            </a:r>
            <a:endParaRPr b="1" sz="3000">
              <a:solidFill>
                <a:srgbClr val="FF0000"/>
              </a:solidFill>
              <a:latin typeface="Poppins"/>
              <a:ea typeface="Poppins"/>
              <a:cs typeface="Poppins"/>
              <a:sym typeface="Poppins"/>
            </a:endParaRPr>
          </a:p>
        </p:txBody>
      </p:sp>
      <p:pic>
        <p:nvPicPr>
          <p:cNvPr id="280" name="Google Shape;280;p26"/>
          <p:cNvPicPr preferRelativeResize="0"/>
          <p:nvPr/>
        </p:nvPicPr>
        <p:blipFill>
          <a:blip r:embed="rId3">
            <a:alphaModFix/>
          </a:blip>
          <a:stretch>
            <a:fillRect/>
          </a:stretch>
        </p:blipFill>
        <p:spPr>
          <a:xfrm>
            <a:off x="4901050" y="727375"/>
            <a:ext cx="4158500" cy="2104149"/>
          </a:xfrm>
          <a:prstGeom prst="rect">
            <a:avLst/>
          </a:prstGeom>
          <a:noFill/>
          <a:ln>
            <a:noFill/>
          </a:ln>
        </p:spPr>
      </p:pic>
      <p:pic>
        <p:nvPicPr>
          <p:cNvPr id="281" name="Google Shape;281;p26"/>
          <p:cNvPicPr preferRelativeResize="0"/>
          <p:nvPr/>
        </p:nvPicPr>
        <p:blipFill>
          <a:blip r:embed="rId4">
            <a:alphaModFix/>
          </a:blip>
          <a:stretch>
            <a:fillRect/>
          </a:stretch>
        </p:blipFill>
        <p:spPr>
          <a:xfrm>
            <a:off x="4546750" y="2983925"/>
            <a:ext cx="4476027" cy="2007174"/>
          </a:xfrm>
          <a:prstGeom prst="rect">
            <a:avLst/>
          </a:prstGeom>
          <a:noFill/>
          <a:ln>
            <a:noFill/>
          </a:ln>
        </p:spPr>
      </p:pic>
      <p:sp>
        <p:nvSpPr>
          <p:cNvPr id="282" name="Google Shape;282;p26"/>
          <p:cNvSpPr txBox="1"/>
          <p:nvPr/>
        </p:nvSpPr>
        <p:spPr>
          <a:xfrm>
            <a:off x="507250" y="1405375"/>
            <a:ext cx="3348300" cy="31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oppins Light"/>
                <a:ea typeface="Poppins Light"/>
                <a:cs typeface="Poppins Light"/>
                <a:sym typeface="Poppins Light"/>
              </a:rPr>
              <a:t>There are a large number of trending videos with no tags but they see a lower number of views. Anywhere between </a:t>
            </a:r>
            <a:r>
              <a:rPr b="1" lang="en">
                <a:latin typeface="Poppins"/>
                <a:ea typeface="Poppins"/>
                <a:cs typeface="Poppins"/>
                <a:sym typeface="Poppins"/>
              </a:rPr>
              <a:t>3 to 20 </a:t>
            </a:r>
            <a:r>
              <a:rPr lang="en">
                <a:latin typeface="Poppins Light"/>
                <a:ea typeface="Poppins Light"/>
                <a:cs typeface="Poppins Light"/>
                <a:sym typeface="Poppins Light"/>
              </a:rPr>
              <a:t>tags see a higher number of views. Most people uploading videos chose to add tags within this range.</a:t>
            </a:r>
            <a:endParaRPr>
              <a:latin typeface="Poppins Light"/>
              <a:ea typeface="Poppins Light"/>
              <a:cs typeface="Poppins Light"/>
              <a:sym typeface="Poppins Light"/>
            </a:endParaRPr>
          </a:p>
          <a:p>
            <a:pPr indent="0" lvl="0" marL="0" rtl="0" algn="l">
              <a:spcBef>
                <a:spcPts val="0"/>
              </a:spcBef>
              <a:spcAft>
                <a:spcPts val="0"/>
              </a:spcAft>
              <a:buNone/>
            </a:pPr>
            <a:r>
              <a:t/>
            </a:r>
            <a:endParaRPr>
              <a:latin typeface="Poppins Light"/>
              <a:ea typeface="Poppins Light"/>
              <a:cs typeface="Poppins Light"/>
              <a:sym typeface="Poppins Light"/>
            </a:endParaRPr>
          </a:p>
          <a:p>
            <a:pPr indent="0" lvl="0" marL="0" rtl="0" algn="l">
              <a:spcBef>
                <a:spcPts val="0"/>
              </a:spcBef>
              <a:spcAft>
                <a:spcPts val="0"/>
              </a:spcAft>
              <a:buNone/>
            </a:pPr>
            <a:r>
              <a:rPr lang="en">
                <a:latin typeface="Poppins Light"/>
                <a:ea typeface="Poppins Light"/>
                <a:cs typeface="Poppins Light"/>
                <a:sym typeface="Poppins Light"/>
              </a:rPr>
              <a:t>We can also see that adding more tags outside of this range resulted in a decline in the number of views. Furthermore, the number of people choosing to add tags greater than this range also declined.  </a:t>
            </a:r>
            <a:endParaRPr>
              <a:latin typeface="Poppins Light"/>
              <a:ea typeface="Poppins Light"/>
              <a:cs typeface="Poppins Light"/>
              <a:sym typeface="Poppins Light"/>
            </a:endParaRPr>
          </a:p>
        </p:txBody>
      </p:sp>
      <p:grpSp>
        <p:nvGrpSpPr>
          <p:cNvPr id="283" name="Google Shape;283;p26"/>
          <p:cNvGrpSpPr/>
          <p:nvPr/>
        </p:nvGrpSpPr>
        <p:grpSpPr>
          <a:xfrm>
            <a:off x="7583975" y="651175"/>
            <a:ext cx="1551775" cy="530863"/>
            <a:chOff x="7984825" y="1019725"/>
            <a:chExt cx="1551775" cy="530863"/>
          </a:xfrm>
        </p:grpSpPr>
        <p:sp>
          <p:nvSpPr>
            <p:cNvPr id="284" name="Google Shape;284;p26"/>
            <p:cNvSpPr/>
            <p:nvPr/>
          </p:nvSpPr>
          <p:spPr>
            <a:xfrm>
              <a:off x="7984825" y="1165075"/>
              <a:ext cx="189300" cy="15600"/>
            </a:xfrm>
            <a:prstGeom prst="rect">
              <a:avLst/>
            </a:prstGeom>
            <a:solidFill>
              <a:srgbClr val="F7000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6"/>
            <p:cNvSpPr txBox="1"/>
            <p:nvPr/>
          </p:nvSpPr>
          <p:spPr>
            <a:xfrm>
              <a:off x="8130500" y="1019725"/>
              <a:ext cx="1114800" cy="30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Poppins Light"/>
                  <a:ea typeface="Poppins Light"/>
                  <a:cs typeface="Poppins Light"/>
                  <a:sym typeface="Poppins Light"/>
                </a:rPr>
                <a:t>Number of videos</a:t>
              </a:r>
              <a:endParaRPr sz="800">
                <a:latin typeface="Poppins Light"/>
                <a:ea typeface="Poppins Light"/>
                <a:cs typeface="Poppins Light"/>
                <a:sym typeface="Poppins Light"/>
              </a:endParaRPr>
            </a:p>
          </p:txBody>
        </p:sp>
        <p:pic>
          <p:nvPicPr>
            <p:cNvPr id="286" name="Google Shape;286;p26"/>
            <p:cNvPicPr preferRelativeResize="0"/>
            <p:nvPr/>
          </p:nvPicPr>
          <p:blipFill>
            <a:blip r:embed="rId5">
              <a:alphaModFix/>
            </a:blip>
            <a:stretch>
              <a:fillRect/>
            </a:stretch>
          </p:blipFill>
          <p:spPr>
            <a:xfrm>
              <a:off x="7984825" y="1300000"/>
              <a:ext cx="189300" cy="194865"/>
            </a:xfrm>
            <a:prstGeom prst="rect">
              <a:avLst/>
            </a:prstGeom>
            <a:noFill/>
            <a:ln>
              <a:noFill/>
            </a:ln>
            <a:effectLst>
              <a:outerShdw blurRad="57150" rotWithShape="0" algn="bl" dir="5400000" dist="19050">
                <a:srgbClr val="000000">
                  <a:alpha val="50000"/>
                </a:srgbClr>
              </a:outerShdw>
            </a:effectLst>
          </p:spPr>
        </p:pic>
        <p:sp>
          <p:nvSpPr>
            <p:cNvPr id="287" name="Google Shape;287;p26"/>
            <p:cNvSpPr txBox="1"/>
            <p:nvPr/>
          </p:nvSpPr>
          <p:spPr>
            <a:xfrm>
              <a:off x="8130500" y="1244288"/>
              <a:ext cx="1406100" cy="30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Poppins Light"/>
                  <a:ea typeface="Poppins Light"/>
                  <a:cs typeface="Poppins Light"/>
                  <a:sym typeface="Poppins Light"/>
                </a:rPr>
                <a:t>Number of views</a:t>
              </a:r>
              <a:endParaRPr sz="800">
                <a:latin typeface="Poppins Light"/>
                <a:ea typeface="Poppins Light"/>
                <a:cs typeface="Poppins Light"/>
                <a:sym typeface="Poppins Light"/>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91" name="Shape 291"/>
        <p:cNvGrpSpPr/>
        <p:nvPr/>
      </p:nvGrpSpPr>
      <p:grpSpPr>
        <a:xfrm>
          <a:off x="0" y="0"/>
          <a:ext cx="0" cy="0"/>
          <a:chOff x="0" y="0"/>
          <a:chExt cx="0" cy="0"/>
        </a:xfrm>
      </p:grpSpPr>
      <p:pic>
        <p:nvPicPr>
          <p:cNvPr id="292" name="Google Shape;292;p27"/>
          <p:cNvPicPr preferRelativeResize="0"/>
          <p:nvPr/>
        </p:nvPicPr>
        <p:blipFill>
          <a:blip r:embed="rId3">
            <a:alphaModFix/>
          </a:blip>
          <a:stretch>
            <a:fillRect/>
          </a:stretch>
        </p:blipFill>
        <p:spPr>
          <a:xfrm>
            <a:off x="5747325" y="3355474"/>
            <a:ext cx="3098523" cy="1711100"/>
          </a:xfrm>
          <a:prstGeom prst="rect">
            <a:avLst/>
          </a:prstGeom>
          <a:noFill/>
          <a:ln>
            <a:noFill/>
          </a:ln>
        </p:spPr>
      </p:pic>
      <p:pic>
        <p:nvPicPr>
          <p:cNvPr id="293" name="Google Shape;293;p27"/>
          <p:cNvPicPr preferRelativeResize="0"/>
          <p:nvPr/>
        </p:nvPicPr>
        <p:blipFill>
          <a:blip r:embed="rId4">
            <a:alphaModFix/>
          </a:blip>
          <a:stretch>
            <a:fillRect/>
          </a:stretch>
        </p:blipFill>
        <p:spPr>
          <a:xfrm>
            <a:off x="5966750" y="1612350"/>
            <a:ext cx="2925374" cy="1711101"/>
          </a:xfrm>
          <a:prstGeom prst="rect">
            <a:avLst/>
          </a:prstGeom>
          <a:noFill/>
          <a:ln>
            <a:noFill/>
          </a:ln>
        </p:spPr>
      </p:pic>
      <p:pic>
        <p:nvPicPr>
          <p:cNvPr id="294" name="Google Shape;294;p27"/>
          <p:cNvPicPr preferRelativeResize="0"/>
          <p:nvPr/>
        </p:nvPicPr>
        <p:blipFill>
          <a:blip r:embed="rId5">
            <a:alphaModFix/>
          </a:blip>
          <a:stretch>
            <a:fillRect/>
          </a:stretch>
        </p:blipFill>
        <p:spPr>
          <a:xfrm>
            <a:off x="434875" y="1598200"/>
            <a:ext cx="3000524" cy="1711101"/>
          </a:xfrm>
          <a:prstGeom prst="rect">
            <a:avLst/>
          </a:prstGeom>
          <a:noFill/>
          <a:ln>
            <a:noFill/>
          </a:ln>
        </p:spPr>
      </p:pic>
      <p:pic>
        <p:nvPicPr>
          <p:cNvPr id="295" name="Google Shape;295;p27"/>
          <p:cNvPicPr preferRelativeResize="0"/>
          <p:nvPr/>
        </p:nvPicPr>
        <p:blipFill>
          <a:blip r:embed="rId6">
            <a:alphaModFix/>
          </a:blip>
          <a:stretch>
            <a:fillRect/>
          </a:stretch>
        </p:blipFill>
        <p:spPr>
          <a:xfrm>
            <a:off x="240375" y="3355475"/>
            <a:ext cx="3268527" cy="1711100"/>
          </a:xfrm>
          <a:prstGeom prst="rect">
            <a:avLst/>
          </a:prstGeom>
          <a:noFill/>
          <a:ln>
            <a:noFill/>
          </a:ln>
        </p:spPr>
      </p:pic>
      <p:sp>
        <p:nvSpPr>
          <p:cNvPr id="296" name="Google Shape;296;p27"/>
          <p:cNvSpPr txBox="1"/>
          <p:nvPr/>
        </p:nvSpPr>
        <p:spPr>
          <a:xfrm>
            <a:off x="389525" y="1201875"/>
            <a:ext cx="3156300" cy="44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oppins"/>
                <a:ea typeface="Poppins"/>
                <a:cs typeface="Poppins"/>
                <a:sym typeface="Poppins"/>
              </a:rPr>
              <a:t>Number of </a:t>
            </a:r>
            <a:r>
              <a:rPr b="1" lang="en">
                <a:solidFill>
                  <a:srgbClr val="FF0000"/>
                </a:solidFill>
                <a:latin typeface="Poppins"/>
                <a:ea typeface="Poppins"/>
                <a:cs typeface="Poppins"/>
                <a:sym typeface="Poppins"/>
              </a:rPr>
              <a:t>Uppercase</a:t>
            </a:r>
            <a:r>
              <a:rPr b="1" lang="en">
                <a:latin typeface="Poppins"/>
                <a:ea typeface="Poppins"/>
                <a:cs typeface="Poppins"/>
                <a:sym typeface="Poppins"/>
              </a:rPr>
              <a:t> Letters </a:t>
            </a:r>
            <a:endParaRPr b="1">
              <a:latin typeface="Poppins"/>
              <a:ea typeface="Poppins"/>
              <a:cs typeface="Poppins"/>
              <a:sym typeface="Poppins"/>
            </a:endParaRPr>
          </a:p>
        </p:txBody>
      </p:sp>
      <p:sp>
        <p:nvSpPr>
          <p:cNvPr id="297" name="Google Shape;297;p27"/>
          <p:cNvSpPr txBox="1"/>
          <p:nvPr/>
        </p:nvSpPr>
        <p:spPr>
          <a:xfrm>
            <a:off x="5747325" y="1201875"/>
            <a:ext cx="3156300" cy="44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7000B"/>
                </a:solidFill>
                <a:latin typeface="Poppins"/>
                <a:ea typeface="Poppins"/>
                <a:cs typeface="Poppins"/>
                <a:sym typeface="Poppins"/>
              </a:rPr>
              <a:t>Length</a:t>
            </a:r>
            <a:r>
              <a:rPr b="1" lang="en">
                <a:latin typeface="Poppins"/>
                <a:ea typeface="Poppins"/>
                <a:cs typeface="Poppins"/>
                <a:sym typeface="Poppins"/>
              </a:rPr>
              <a:t> of Title</a:t>
            </a:r>
            <a:r>
              <a:rPr b="1" lang="en">
                <a:solidFill>
                  <a:srgbClr val="FF0000"/>
                </a:solidFill>
                <a:latin typeface="Poppins"/>
                <a:ea typeface="Poppins"/>
                <a:cs typeface="Poppins"/>
                <a:sym typeface="Poppins"/>
              </a:rPr>
              <a:t> </a:t>
            </a:r>
            <a:r>
              <a:rPr b="1" lang="en">
                <a:latin typeface="Poppins"/>
                <a:ea typeface="Poppins"/>
                <a:cs typeface="Poppins"/>
                <a:sym typeface="Poppins"/>
              </a:rPr>
              <a:t> </a:t>
            </a:r>
            <a:endParaRPr b="1">
              <a:latin typeface="Poppins"/>
              <a:ea typeface="Poppins"/>
              <a:cs typeface="Poppins"/>
              <a:sym typeface="Poppins"/>
            </a:endParaRPr>
          </a:p>
        </p:txBody>
      </p:sp>
      <p:sp>
        <p:nvSpPr>
          <p:cNvPr id="298" name="Google Shape;298;p27"/>
          <p:cNvSpPr txBox="1"/>
          <p:nvPr/>
        </p:nvSpPr>
        <p:spPr>
          <a:xfrm>
            <a:off x="3479225" y="1127650"/>
            <a:ext cx="2212800" cy="33246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a:latin typeface="Poppins Light"/>
                <a:ea typeface="Poppins Light"/>
                <a:cs typeface="Poppins Light"/>
                <a:sym typeface="Poppins Light"/>
              </a:rPr>
              <a:t>    </a:t>
            </a:r>
            <a:r>
              <a:rPr lang="en">
                <a:latin typeface="Poppins Light"/>
                <a:ea typeface="Poppins Light"/>
                <a:cs typeface="Poppins Light"/>
                <a:sym typeface="Poppins Light"/>
              </a:rPr>
              <a:t>the greatest number of views appeared on videos where the title had between </a:t>
            </a:r>
            <a:r>
              <a:rPr b="1" lang="en">
                <a:latin typeface="Poppins"/>
                <a:ea typeface="Poppins"/>
                <a:cs typeface="Poppins"/>
                <a:sym typeface="Poppins"/>
              </a:rPr>
              <a:t>1</a:t>
            </a:r>
            <a:r>
              <a:rPr lang="en">
                <a:latin typeface="Poppins Light"/>
                <a:ea typeface="Poppins Light"/>
                <a:cs typeface="Poppins Light"/>
                <a:sym typeface="Poppins Light"/>
              </a:rPr>
              <a:t> to </a:t>
            </a:r>
            <a:r>
              <a:rPr b="1" lang="en">
                <a:latin typeface="Poppins"/>
                <a:ea typeface="Poppins"/>
                <a:cs typeface="Poppins"/>
                <a:sym typeface="Poppins"/>
              </a:rPr>
              <a:t>15</a:t>
            </a:r>
            <a:r>
              <a:rPr lang="en">
                <a:latin typeface="Poppins Light"/>
                <a:ea typeface="Poppins Light"/>
                <a:cs typeface="Poppins Light"/>
                <a:sym typeface="Poppins Light"/>
              </a:rPr>
              <a:t> uppercase letters. Most uploaders chose to stay within this range.</a:t>
            </a:r>
            <a:endParaRPr>
              <a:latin typeface="Poppins Light"/>
              <a:ea typeface="Poppins Light"/>
              <a:cs typeface="Poppins Light"/>
              <a:sym typeface="Poppins Light"/>
            </a:endParaRPr>
          </a:p>
          <a:p>
            <a:pPr indent="0" lvl="0" marL="0" rtl="0" algn="l">
              <a:spcBef>
                <a:spcPts val="0"/>
              </a:spcBef>
              <a:spcAft>
                <a:spcPts val="0"/>
              </a:spcAft>
              <a:buNone/>
            </a:pPr>
            <a:r>
              <a:t/>
            </a:r>
            <a:endParaRPr>
              <a:latin typeface="Poppins Light"/>
              <a:ea typeface="Poppins Light"/>
              <a:cs typeface="Poppins Light"/>
              <a:sym typeface="Poppins Light"/>
            </a:endParaRPr>
          </a:p>
          <a:p>
            <a:pPr indent="0" lvl="0" marL="0" rtl="0" algn="l">
              <a:spcBef>
                <a:spcPts val="0"/>
              </a:spcBef>
              <a:spcAft>
                <a:spcPts val="0"/>
              </a:spcAft>
              <a:buNone/>
            </a:pPr>
            <a:r>
              <a:rPr lang="en">
                <a:latin typeface="Poppins Light"/>
                <a:ea typeface="Poppins Light"/>
                <a:cs typeface="Poppins Light"/>
                <a:sym typeface="Poppins Light"/>
              </a:rPr>
              <a:t>the highest </a:t>
            </a:r>
            <a:endParaRPr>
              <a:latin typeface="Poppins Light"/>
              <a:ea typeface="Poppins Light"/>
              <a:cs typeface="Poppins Light"/>
              <a:sym typeface="Poppins Light"/>
            </a:endParaRPr>
          </a:p>
          <a:p>
            <a:pPr indent="0" lvl="0" marL="0" rtl="0" algn="l">
              <a:spcBef>
                <a:spcPts val="0"/>
              </a:spcBef>
              <a:spcAft>
                <a:spcPts val="0"/>
              </a:spcAft>
              <a:buNone/>
            </a:pPr>
            <a:r>
              <a:rPr lang="en">
                <a:latin typeface="Poppins Light"/>
                <a:ea typeface="Poppins Light"/>
                <a:cs typeface="Poppins Light"/>
                <a:sym typeface="Poppins Light"/>
              </a:rPr>
              <a:t>number of views appeared on videos where the title was less than </a:t>
            </a:r>
            <a:r>
              <a:rPr b="1" lang="en">
                <a:latin typeface="Poppins"/>
                <a:ea typeface="Poppins"/>
                <a:cs typeface="Poppins"/>
                <a:sym typeface="Poppins"/>
              </a:rPr>
              <a:t>50 </a:t>
            </a:r>
            <a:r>
              <a:rPr lang="en">
                <a:latin typeface="Poppins Light"/>
                <a:ea typeface="Poppins Light"/>
                <a:cs typeface="Poppins Light"/>
                <a:sym typeface="Poppins Light"/>
              </a:rPr>
              <a:t>characters long. Uploaders mostly chose titles between </a:t>
            </a:r>
            <a:r>
              <a:rPr b="1" lang="en">
                <a:latin typeface="Poppins"/>
                <a:ea typeface="Poppins"/>
                <a:cs typeface="Poppins"/>
                <a:sym typeface="Poppins"/>
              </a:rPr>
              <a:t>25-50</a:t>
            </a:r>
            <a:r>
              <a:rPr lang="en">
                <a:latin typeface="Poppins Light"/>
                <a:ea typeface="Poppins Light"/>
                <a:cs typeface="Poppins Light"/>
                <a:sym typeface="Poppins Light"/>
              </a:rPr>
              <a:t> characters long.</a:t>
            </a:r>
            <a:endParaRPr>
              <a:latin typeface="Poppins Light"/>
              <a:ea typeface="Poppins Light"/>
              <a:cs typeface="Poppins Light"/>
              <a:sym typeface="Poppins Light"/>
            </a:endParaRPr>
          </a:p>
        </p:txBody>
      </p:sp>
      <p:cxnSp>
        <p:nvCxnSpPr>
          <p:cNvPr id="299" name="Google Shape;299;p27"/>
          <p:cNvCxnSpPr/>
          <p:nvPr/>
        </p:nvCxnSpPr>
        <p:spPr>
          <a:xfrm rot="10800000">
            <a:off x="3584800" y="1329600"/>
            <a:ext cx="444300" cy="0"/>
          </a:xfrm>
          <a:prstGeom prst="straightConnector1">
            <a:avLst/>
          </a:prstGeom>
          <a:noFill/>
          <a:ln cap="flat" cmpd="sng" w="9525">
            <a:solidFill>
              <a:srgbClr val="FF0000"/>
            </a:solidFill>
            <a:prstDash val="solid"/>
            <a:round/>
            <a:headEnd len="med" w="med" type="none"/>
            <a:tailEnd len="med" w="med" type="triangle"/>
          </a:ln>
        </p:spPr>
      </p:cxnSp>
      <p:cxnSp>
        <p:nvCxnSpPr>
          <p:cNvPr id="300" name="Google Shape;300;p27"/>
          <p:cNvCxnSpPr/>
          <p:nvPr/>
        </p:nvCxnSpPr>
        <p:spPr>
          <a:xfrm>
            <a:off x="4734700" y="3397825"/>
            <a:ext cx="444300" cy="0"/>
          </a:xfrm>
          <a:prstGeom prst="straightConnector1">
            <a:avLst/>
          </a:prstGeom>
          <a:noFill/>
          <a:ln cap="flat" cmpd="sng" w="9525">
            <a:solidFill>
              <a:srgbClr val="FF0000"/>
            </a:solidFill>
            <a:prstDash val="solid"/>
            <a:round/>
            <a:headEnd len="med" w="med" type="none"/>
            <a:tailEnd len="med" w="med" type="triangle"/>
          </a:ln>
        </p:spPr>
      </p:cxnSp>
      <p:sp>
        <p:nvSpPr>
          <p:cNvPr id="301" name="Google Shape;301;p27"/>
          <p:cNvSpPr txBox="1"/>
          <p:nvPr/>
        </p:nvSpPr>
        <p:spPr>
          <a:xfrm>
            <a:off x="460500" y="640025"/>
            <a:ext cx="8226600" cy="8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0000"/>
                </a:solidFill>
                <a:latin typeface="Poppins"/>
                <a:ea typeface="Poppins"/>
                <a:cs typeface="Poppins"/>
                <a:sym typeface="Poppins"/>
              </a:rPr>
              <a:t>TITLE</a:t>
            </a:r>
            <a:r>
              <a:rPr b="1" lang="en" sz="3000">
                <a:latin typeface="Poppins"/>
                <a:ea typeface="Poppins"/>
                <a:cs typeface="Poppins"/>
                <a:sym typeface="Poppins"/>
              </a:rPr>
              <a:t> OF A TRENDING VIDEO</a:t>
            </a:r>
            <a:endParaRPr b="1" sz="3000">
              <a:solidFill>
                <a:srgbClr val="FF0000"/>
              </a:solidFill>
              <a:latin typeface="Poppins"/>
              <a:ea typeface="Poppins"/>
              <a:cs typeface="Poppins"/>
              <a:sym typeface="Poppins"/>
            </a:endParaRPr>
          </a:p>
        </p:txBody>
      </p:sp>
      <p:grpSp>
        <p:nvGrpSpPr>
          <p:cNvPr id="302" name="Google Shape;302;p27"/>
          <p:cNvGrpSpPr/>
          <p:nvPr/>
        </p:nvGrpSpPr>
        <p:grpSpPr>
          <a:xfrm>
            <a:off x="7592225" y="640025"/>
            <a:ext cx="1551775" cy="530863"/>
            <a:chOff x="7984825" y="1019725"/>
            <a:chExt cx="1551775" cy="530863"/>
          </a:xfrm>
        </p:grpSpPr>
        <p:sp>
          <p:nvSpPr>
            <p:cNvPr id="303" name="Google Shape;303;p27"/>
            <p:cNvSpPr/>
            <p:nvPr/>
          </p:nvSpPr>
          <p:spPr>
            <a:xfrm>
              <a:off x="7984825" y="1165075"/>
              <a:ext cx="189300" cy="15600"/>
            </a:xfrm>
            <a:prstGeom prst="rect">
              <a:avLst/>
            </a:prstGeom>
            <a:solidFill>
              <a:srgbClr val="F7000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7"/>
            <p:cNvSpPr txBox="1"/>
            <p:nvPr/>
          </p:nvSpPr>
          <p:spPr>
            <a:xfrm>
              <a:off x="8130500" y="1019725"/>
              <a:ext cx="1114800" cy="30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Poppins Light"/>
                  <a:ea typeface="Poppins Light"/>
                  <a:cs typeface="Poppins Light"/>
                  <a:sym typeface="Poppins Light"/>
                </a:rPr>
                <a:t>Number of videos</a:t>
              </a:r>
              <a:endParaRPr sz="800">
                <a:latin typeface="Poppins Light"/>
                <a:ea typeface="Poppins Light"/>
                <a:cs typeface="Poppins Light"/>
                <a:sym typeface="Poppins Light"/>
              </a:endParaRPr>
            </a:p>
          </p:txBody>
        </p:sp>
        <p:pic>
          <p:nvPicPr>
            <p:cNvPr id="305" name="Google Shape;305;p27"/>
            <p:cNvPicPr preferRelativeResize="0"/>
            <p:nvPr/>
          </p:nvPicPr>
          <p:blipFill>
            <a:blip r:embed="rId7">
              <a:alphaModFix/>
            </a:blip>
            <a:stretch>
              <a:fillRect/>
            </a:stretch>
          </p:blipFill>
          <p:spPr>
            <a:xfrm>
              <a:off x="7984825" y="1300000"/>
              <a:ext cx="189300" cy="194865"/>
            </a:xfrm>
            <a:prstGeom prst="rect">
              <a:avLst/>
            </a:prstGeom>
            <a:noFill/>
            <a:ln>
              <a:noFill/>
            </a:ln>
            <a:effectLst>
              <a:outerShdw blurRad="57150" rotWithShape="0" algn="bl" dir="5400000" dist="19050">
                <a:srgbClr val="000000">
                  <a:alpha val="50000"/>
                </a:srgbClr>
              </a:outerShdw>
            </a:effectLst>
          </p:spPr>
        </p:pic>
        <p:sp>
          <p:nvSpPr>
            <p:cNvPr id="306" name="Google Shape;306;p27"/>
            <p:cNvSpPr txBox="1"/>
            <p:nvPr/>
          </p:nvSpPr>
          <p:spPr>
            <a:xfrm>
              <a:off x="8130500" y="1244288"/>
              <a:ext cx="1406100" cy="30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Poppins Light"/>
                  <a:ea typeface="Poppins Light"/>
                  <a:cs typeface="Poppins Light"/>
                  <a:sym typeface="Poppins Light"/>
                </a:rPr>
                <a:t>Number of views</a:t>
              </a:r>
              <a:endParaRPr sz="800">
                <a:latin typeface="Poppins Light"/>
                <a:ea typeface="Poppins Light"/>
                <a:cs typeface="Poppins Light"/>
                <a:sym typeface="Poppins Light"/>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10" name="Shape 310"/>
        <p:cNvGrpSpPr/>
        <p:nvPr/>
      </p:nvGrpSpPr>
      <p:grpSpPr>
        <a:xfrm>
          <a:off x="0" y="0"/>
          <a:ext cx="0" cy="0"/>
          <a:chOff x="0" y="0"/>
          <a:chExt cx="0" cy="0"/>
        </a:xfrm>
      </p:grpSpPr>
      <p:sp>
        <p:nvSpPr>
          <p:cNvPr id="311" name="Google Shape;311;p28"/>
          <p:cNvSpPr txBox="1"/>
          <p:nvPr/>
        </p:nvSpPr>
        <p:spPr>
          <a:xfrm>
            <a:off x="4646500" y="973875"/>
            <a:ext cx="3498900" cy="166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800">
                <a:solidFill>
                  <a:srgbClr val="F7000B"/>
                </a:solidFill>
                <a:latin typeface="Poppins"/>
                <a:ea typeface="Poppins"/>
                <a:cs typeface="Poppins"/>
                <a:sym typeface="Poppins"/>
              </a:rPr>
              <a:t>WHAT</a:t>
            </a:r>
            <a:r>
              <a:rPr b="1" lang="en" sz="4800">
                <a:latin typeface="Poppins"/>
                <a:ea typeface="Poppins"/>
                <a:cs typeface="Poppins"/>
                <a:sym typeface="Poppins"/>
              </a:rPr>
              <a:t> </a:t>
            </a:r>
            <a:endParaRPr b="1" sz="4800">
              <a:latin typeface="Poppins"/>
              <a:ea typeface="Poppins"/>
              <a:cs typeface="Poppins"/>
              <a:sym typeface="Poppins"/>
            </a:endParaRPr>
          </a:p>
          <a:p>
            <a:pPr indent="0" lvl="0" marL="0" rtl="0" algn="ctr">
              <a:spcBef>
                <a:spcPts val="0"/>
              </a:spcBef>
              <a:spcAft>
                <a:spcPts val="0"/>
              </a:spcAft>
              <a:buNone/>
            </a:pPr>
            <a:r>
              <a:rPr b="1" lang="en" sz="4800">
                <a:latin typeface="Poppins"/>
                <a:ea typeface="Poppins"/>
                <a:cs typeface="Poppins"/>
                <a:sym typeface="Poppins"/>
              </a:rPr>
              <a:t>IS IN A TRENDING VIDEO</a:t>
            </a:r>
            <a:endParaRPr b="1" sz="4800">
              <a:latin typeface="Poppins"/>
              <a:ea typeface="Poppins"/>
              <a:cs typeface="Poppins"/>
              <a:sym typeface="Poppins"/>
            </a:endParaRPr>
          </a:p>
        </p:txBody>
      </p:sp>
      <p:pic>
        <p:nvPicPr>
          <p:cNvPr id="312" name="Google Shape;312;p28"/>
          <p:cNvPicPr preferRelativeResize="0"/>
          <p:nvPr/>
        </p:nvPicPr>
        <p:blipFill>
          <a:blip r:embed="rId3">
            <a:alphaModFix/>
          </a:blip>
          <a:stretch>
            <a:fillRect/>
          </a:stretch>
        </p:blipFill>
        <p:spPr>
          <a:xfrm>
            <a:off x="366850" y="1720975"/>
            <a:ext cx="4341699" cy="2318604"/>
          </a:xfrm>
          <a:prstGeom prst="rect">
            <a:avLst/>
          </a:prstGeom>
          <a:noFill/>
          <a:ln>
            <a:noFill/>
          </a:ln>
        </p:spPr>
      </p:pic>
      <p:sp>
        <p:nvSpPr>
          <p:cNvPr id="313" name="Google Shape;313;p28"/>
          <p:cNvSpPr/>
          <p:nvPr/>
        </p:nvSpPr>
        <p:spPr>
          <a:xfrm>
            <a:off x="2124013" y="2388225"/>
            <a:ext cx="733669" cy="663411"/>
          </a:xfrm>
          <a:custGeom>
            <a:rect b="b" l="l" r="r" t="t"/>
            <a:pathLst>
              <a:path extrusionOk="0" h="11336" w="11347">
                <a:moveTo>
                  <a:pt x="2948" y="2991"/>
                </a:moveTo>
                <a:cubicBezTo>
                  <a:pt x="2993" y="2991"/>
                  <a:pt x="3039" y="2994"/>
                  <a:pt x="3084" y="3001"/>
                </a:cubicBezTo>
                <a:cubicBezTo>
                  <a:pt x="3394" y="3060"/>
                  <a:pt x="3656" y="3334"/>
                  <a:pt x="3715" y="3644"/>
                </a:cubicBezTo>
                <a:cubicBezTo>
                  <a:pt x="3775" y="3941"/>
                  <a:pt x="3667" y="4227"/>
                  <a:pt x="3441" y="4418"/>
                </a:cubicBezTo>
                <a:cubicBezTo>
                  <a:pt x="3298" y="4549"/>
                  <a:pt x="3203" y="4739"/>
                  <a:pt x="3203" y="4954"/>
                </a:cubicBezTo>
                <a:lnTo>
                  <a:pt x="3203" y="5311"/>
                </a:lnTo>
                <a:cubicBezTo>
                  <a:pt x="3203" y="5596"/>
                  <a:pt x="3441" y="5835"/>
                  <a:pt x="3727" y="5835"/>
                </a:cubicBezTo>
                <a:lnTo>
                  <a:pt x="5513" y="5835"/>
                </a:lnTo>
                <a:lnTo>
                  <a:pt x="5513" y="7621"/>
                </a:lnTo>
                <a:cubicBezTo>
                  <a:pt x="5513" y="7716"/>
                  <a:pt x="5430" y="7811"/>
                  <a:pt x="5322" y="7811"/>
                </a:cubicBezTo>
                <a:lnTo>
                  <a:pt x="4965" y="7811"/>
                </a:lnTo>
                <a:cubicBezTo>
                  <a:pt x="4858" y="7811"/>
                  <a:pt x="4751" y="7763"/>
                  <a:pt x="4691" y="7692"/>
                </a:cubicBezTo>
                <a:cubicBezTo>
                  <a:pt x="4472" y="7433"/>
                  <a:pt x="4152" y="7282"/>
                  <a:pt x="3809" y="7282"/>
                </a:cubicBezTo>
                <a:cubicBezTo>
                  <a:pt x="3743" y="7282"/>
                  <a:pt x="3675" y="7287"/>
                  <a:pt x="3608" y="7299"/>
                </a:cubicBezTo>
                <a:cubicBezTo>
                  <a:pt x="3167" y="7394"/>
                  <a:pt x="2810" y="7740"/>
                  <a:pt x="2715" y="8180"/>
                </a:cubicBezTo>
                <a:cubicBezTo>
                  <a:pt x="2644" y="8525"/>
                  <a:pt x="2727" y="8883"/>
                  <a:pt x="2941" y="9144"/>
                </a:cubicBezTo>
                <a:cubicBezTo>
                  <a:pt x="3167" y="9418"/>
                  <a:pt x="3477" y="9561"/>
                  <a:pt x="3834" y="9561"/>
                </a:cubicBezTo>
                <a:cubicBezTo>
                  <a:pt x="4179" y="9561"/>
                  <a:pt x="4501" y="9418"/>
                  <a:pt x="4715" y="9144"/>
                </a:cubicBezTo>
                <a:cubicBezTo>
                  <a:pt x="4775" y="9073"/>
                  <a:pt x="4870" y="9025"/>
                  <a:pt x="4977" y="9025"/>
                </a:cubicBezTo>
                <a:lnTo>
                  <a:pt x="5334" y="9025"/>
                </a:lnTo>
                <a:cubicBezTo>
                  <a:pt x="5441" y="9025"/>
                  <a:pt x="5525" y="9121"/>
                  <a:pt x="5525" y="9228"/>
                </a:cubicBezTo>
                <a:lnTo>
                  <a:pt x="5525" y="11014"/>
                </a:lnTo>
                <a:lnTo>
                  <a:pt x="881" y="11014"/>
                </a:lnTo>
                <a:cubicBezTo>
                  <a:pt x="584" y="11014"/>
                  <a:pt x="334" y="10776"/>
                  <a:pt x="334" y="10466"/>
                </a:cubicBezTo>
                <a:lnTo>
                  <a:pt x="334" y="5835"/>
                </a:lnTo>
                <a:lnTo>
                  <a:pt x="2120" y="5835"/>
                </a:lnTo>
                <a:cubicBezTo>
                  <a:pt x="2405" y="5835"/>
                  <a:pt x="2644" y="5596"/>
                  <a:pt x="2644" y="5311"/>
                </a:cubicBezTo>
                <a:lnTo>
                  <a:pt x="2644" y="4954"/>
                </a:lnTo>
                <a:cubicBezTo>
                  <a:pt x="2644" y="4751"/>
                  <a:pt x="2548" y="4549"/>
                  <a:pt x="2405" y="4418"/>
                </a:cubicBezTo>
                <a:cubicBezTo>
                  <a:pt x="2215" y="4275"/>
                  <a:pt x="2108" y="4025"/>
                  <a:pt x="2108" y="3799"/>
                </a:cubicBezTo>
                <a:cubicBezTo>
                  <a:pt x="2108" y="3549"/>
                  <a:pt x="2215" y="3322"/>
                  <a:pt x="2405" y="3168"/>
                </a:cubicBezTo>
                <a:cubicBezTo>
                  <a:pt x="2560" y="3052"/>
                  <a:pt x="2753" y="2991"/>
                  <a:pt x="2948" y="2991"/>
                </a:cubicBezTo>
                <a:close/>
                <a:moveTo>
                  <a:pt x="10418" y="322"/>
                </a:moveTo>
                <a:cubicBezTo>
                  <a:pt x="10716" y="322"/>
                  <a:pt x="10978" y="560"/>
                  <a:pt x="10978" y="882"/>
                </a:cubicBezTo>
                <a:lnTo>
                  <a:pt x="10978" y="5501"/>
                </a:lnTo>
                <a:lnTo>
                  <a:pt x="10811" y="5501"/>
                </a:lnTo>
                <a:cubicBezTo>
                  <a:pt x="10728" y="5501"/>
                  <a:pt x="10645" y="5585"/>
                  <a:pt x="10645" y="5668"/>
                </a:cubicBezTo>
                <a:cubicBezTo>
                  <a:pt x="10645" y="5763"/>
                  <a:pt x="10728" y="5835"/>
                  <a:pt x="10811" y="5835"/>
                </a:cubicBezTo>
                <a:lnTo>
                  <a:pt x="11002" y="5835"/>
                </a:lnTo>
                <a:lnTo>
                  <a:pt x="11002" y="10466"/>
                </a:lnTo>
                <a:cubicBezTo>
                  <a:pt x="11002" y="10764"/>
                  <a:pt x="10764" y="11014"/>
                  <a:pt x="10454" y="11014"/>
                </a:cubicBezTo>
                <a:lnTo>
                  <a:pt x="5846" y="11014"/>
                </a:lnTo>
                <a:lnTo>
                  <a:pt x="5846" y="9228"/>
                </a:lnTo>
                <a:cubicBezTo>
                  <a:pt x="5846" y="8942"/>
                  <a:pt x="5608" y="8704"/>
                  <a:pt x="5322" y="8704"/>
                </a:cubicBezTo>
                <a:lnTo>
                  <a:pt x="4965" y="8704"/>
                </a:lnTo>
                <a:cubicBezTo>
                  <a:pt x="4751" y="8704"/>
                  <a:pt x="4560" y="8799"/>
                  <a:pt x="4429" y="8942"/>
                </a:cubicBezTo>
                <a:cubicBezTo>
                  <a:pt x="4275" y="9133"/>
                  <a:pt x="4037" y="9240"/>
                  <a:pt x="3798" y="9240"/>
                </a:cubicBezTo>
                <a:cubicBezTo>
                  <a:pt x="3560" y="9240"/>
                  <a:pt x="3322" y="9133"/>
                  <a:pt x="3179" y="8942"/>
                </a:cubicBezTo>
                <a:cubicBezTo>
                  <a:pt x="3025" y="8752"/>
                  <a:pt x="2965" y="8502"/>
                  <a:pt x="3013" y="8263"/>
                </a:cubicBezTo>
                <a:cubicBezTo>
                  <a:pt x="3072" y="7942"/>
                  <a:pt x="3346" y="7692"/>
                  <a:pt x="3656" y="7632"/>
                </a:cubicBezTo>
                <a:cubicBezTo>
                  <a:pt x="3710" y="7621"/>
                  <a:pt x="3764" y="7616"/>
                  <a:pt x="3818" y="7616"/>
                </a:cubicBezTo>
                <a:cubicBezTo>
                  <a:pt x="4055" y="7616"/>
                  <a:pt x="4274" y="7722"/>
                  <a:pt x="4429" y="7906"/>
                </a:cubicBezTo>
                <a:cubicBezTo>
                  <a:pt x="4560" y="8049"/>
                  <a:pt x="4751" y="8144"/>
                  <a:pt x="4953" y="8144"/>
                </a:cubicBezTo>
                <a:lnTo>
                  <a:pt x="5311" y="8144"/>
                </a:lnTo>
                <a:cubicBezTo>
                  <a:pt x="5584" y="8144"/>
                  <a:pt x="5822" y="7906"/>
                  <a:pt x="5822" y="7621"/>
                </a:cubicBezTo>
                <a:lnTo>
                  <a:pt x="5822" y="5835"/>
                </a:lnTo>
                <a:lnTo>
                  <a:pt x="7608" y="5835"/>
                </a:lnTo>
                <a:cubicBezTo>
                  <a:pt x="7716" y="5835"/>
                  <a:pt x="7811" y="5918"/>
                  <a:pt x="7811" y="6025"/>
                </a:cubicBezTo>
                <a:lnTo>
                  <a:pt x="7811" y="6382"/>
                </a:lnTo>
                <a:cubicBezTo>
                  <a:pt x="7811" y="6489"/>
                  <a:pt x="7763" y="6597"/>
                  <a:pt x="7692" y="6656"/>
                </a:cubicBezTo>
                <a:cubicBezTo>
                  <a:pt x="7370" y="6918"/>
                  <a:pt x="7227" y="7323"/>
                  <a:pt x="7299" y="7740"/>
                </a:cubicBezTo>
                <a:cubicBezTo>
                  <a:pt x="7394" y="8180"/>
                  <a:pt x="7727" y="8537"/>
                  <a:pt x="8180" y="8633"/>
                </a:cubicBezTo>
                <a:cubicBezTo>
                  <a:pt x="8251" y="8644"/>
                  <a:pt x="8347" y="8656"/>
                  <a:pt x="8418" y="8656"/>
                </a:cubicBezTo>
                <a:cubicBezTo>
                  <a:pt x="8680" y="8656"/>
                  <a:pt x="8942" y="8573"/>
                  <a:pt x="9132" y="8406"/>
                </a:cubicBezTo>
                <a:cubicBezTo>
                  <a:pt x="9394" y="8180"/>
                  <a:pt x="9549" y="7871"/>
                  <a:pt x="9549" y="7513"/>
                </a:cubicBezTo>
                <a:cubicBezTo>
                  <a:pt x="9549" y="7168"/>
                  <a:pt x="9394" y="6847"/>
                  <a:pt x="9132" y="6632"/>
                </a:cubicBezTo>
                <a:cubicBezTo>
                  <a:pt x="9061" y="6573"/>
                  <a:pt x="9013" y="6478"/>
                  <a:pt x="9013" y="6370"/>
                </a:cubicBezTo>
                <a:lnTo>
                  <a:pt x="9013" y="6013"/>
                </a:lnTo>
                <a:cubicBezTo>
                  <a:pt x="9013" y="5906"/>
                  <a:pt x="9097" y="5823"/>
                  <a:pt x="9204" y="5823"/>
                </a:cubicBezTo>
                <a:lnTo>
                  <a:pt x="10097" y="5823"/>
                </a:lnTo>
                <a:cubicBezTo>
                  <a:pt x="10192" y="5823"/>
                  <a:pt x="10264" y="5739"/>
                  <a:pt x="10264" y="5656"/>
                </a:cubicBezTo>
                <a:cubicBezTo>
                  <a:pt x="10264" y="5561"/>
                  <a:pt x="10192" y="5489"/>
                  <a:pt x="10097" y="5489"/>
                </a:cubicBezTo>
                <a:lnTo>
                  <a:pt x="9204" y="5489"/>
                </a:lnTo>
                <a:cubicBezTo>
                  <a:pt x="8918" y="5489"/>
                  <a:pt x="8680" y="5727"/>
                  <a:pt x="8680" y="6013"/>
                </a:cubicBezTo>
                <a:lnTo>
                  <a:pt x="8680" y="6370"/>
                </a:lnTo>
                <a:cubicBezTo>
                  <a:pt x="8680" y="6573"/>
                  <a:pt x="8775" y="6775"/>
                  <a:pt x="8918" y="6906"/>
                </a:cubicBezTo>
                <a:cubicBezTo>
                  <a:pt x="9121" y="7049"/>
                  <a:pt x="9216" y="7287"/>
                  <a:pt x="9216" y="7525"/>
                </a:cubicBezTo>
                <a:cubicBezTo>
                  <a:pt x="9216" y="7763"/>
                  <a:pt x="9121" y="8002"/>
                  <a:pt x="8918" y="8156"/>
                </a:cubicBezTo>
                <a:cubicBezTo>
                  <a:pt x="8764" y="8272"/>
                  <a:pt x="8570" y="8333"/>
                  <a:pt x="8376" y="8333"/>
                </a:cubicBezTo>
                <a:cubicBezTo>
                  <a:pt x="8330" y="8333"/>
                  <a:pt x="8285" y="8330"/>
                  <a:pt x="8239" y="8323"/>
                </a:cubicBezTo>
                <a:cubicBezTo>
                  <a:pt x="7930" y="8263"/>
                  <a:pt x="7668" y="7990"/>
                  <a:pt x="7608" y="7680"/>
                </a:cubicBezTo>
                <a:cubicBezTo>
                  <a:pt x="7549" y="7382"/>
                  <a:pt x="7656" y="7097"/>
                  <a:pt x="7882" y="6906"/>
                </a:cubicBezTo>
                <a:cubicBezTo>
                  <a:pt x="8025" y="6775"/>
                  <a:pt x="8120" y="6573"/>
                  <a:pt x="8120" y="6370"/>
                </a:cubicBezTo>
                <a:lnTo>
                  <a:pt x="8120" y="6013"/>
                </a:lnTo>
                <a:cubicBezTo>
                  <a:pt x="8120" y="5727"/>
                  <a:pt x="7882" y="5489"/>
                  <a:pt x="7597" y="5489"/>
                </a:cubicBezTo>
                <a:lnTo>
                  <a:pt x="5811" y="5489"/>
                </a:lnTo>
                <a:lnTo>
                  <a:pt x="5811" y="3703"/>
                </a:lnTo>
                <a:cubicBezTo>
                  <a:pt x="5811" y="3596"/>
                  <a:pt x="5894" y="3513"/>
                  <a:pt x="6001" y="3513"/>
                </a:cubicBezTo>
                <a:lnTo>
                  <a:pt x="6358" y="3513"/>
                </a:lnTo>
                <a:cubicBezTo>
                  <a:pt x="6465" y="3513"/>
                  <a:pt x="6573" y="3560"/>
                  <a:pt x="6632" y="3632"/>
                </a:cubicBezTo>
                <a:cubicBezTo>
                  <a:pt x="6847" y="3886"/>
                  <a:pt x="7157" y="4035"/>
                  <a:pt x="7492" y="4035"/>
                </a:cubicBezTo>
                <a:cubicBezTo>
                  <a:pt x="7565" y="4035"/>
                  <a:pt x="7640" y="4028"/>
                  <a:pt x="7716" y="4013"/>
                </a:cubicBezTo>
                <a:cubicBezTo>
                  <a:pt x="8156" y="3930"/>
                  <a:pt x="8525" y="3584"/>
                  <a:pt x="8609" y="3144"/>
                </a:cubicBezTo>
                <a:cubicBezTo>
                  <a:pt x="8680" y="2798"/>
                  <a:pt x="8597" y="2441"/>
                  <a:pt x="8382" y="2167"/>
                </a:cubicBezTo>
                <a:cubicBezTo>
                  <a:pt x="8156" y="1906"/>
                  <a:pt x="7847" y="1751"/>
                  <a:pt x="7489" y="1751"/>
                </a:cubicBezTo>
                <a:cubicBezTo>
                  <a:pt x="7156" y="1751"/>
                  <a:pt x="6823" y="1906"/>
                  <a:pt x="6608" y="2167"/>
                </a:cubicBezTo>
                <a:cubicBezTo>
                  <a:pt x="6549" y="2251"/>
                  <a:pt x="6454" y="2287"/>
                  <a:pt x="6346" y="2287"/>
                </a:cubicBezTo>
                <a:lnTo>
                  <a:pt x="5989" y="2287"/>
                </a:lnTo>
                <a:cubicBezTo>
                  <a:pt x="5882" y="2287"/>
                  <a:pt x="5799" y="2203"/>
                  <a:pt x="5799" y="2096"/>
                </a:cubicBezTo>
                <a:lnTo>
                  <a:pt x="5799" y="1203"/>
                </a:lnTo>
                <a:cubicBezTo>
                  <a:pt x="5799" y="1120"/>
                  <a:pt x="5715" y="1036"/>
                  <a:pt x="5632" y="1036"/>
                </a:cubicBezTo>
                <a:cubicBezTo>
                  <a:pt x="5549" y="1036"/>
                  <a:pt x="5465" y="1120"/>
                  <a:pt x="5465" y="1203"/>
                </a:cubicBezTo>
                <a:lnTo>
                  <a:pt x="5465" y="2096"/>
                </a:lnTo>
                <a:cubicBezTo>
                  <a:pt x="5465" y="2382"/>
                  <a:pt x="5703" y="2620"/>
                  <a:pt x="5989" y="2620"/>
                </a:cubicBezTo>
                <a:lnTo>
                  <a:pt x="6346" y="2620"/>
                </a:lnTo>
                <a:cubicBezTo>
                  <a:pt x="6561" y="2620"/>
                  <a:pt x="6751" y="2525"/>
                  <a:pt x="6882" y="2382"/>
                </a:cubicBezTo>
                <a:cubicBezTo>
                  <a:pt x="7037" y="2191"/>
                  <a:pt x="7263" y="2084"/>
                  <a:pt x="7513" y="2084"/>
                </a:cubicBezTo>
                <a:cubicBezTo>
                  <a:pt x="7751" y="2084"/>
                  <a:pt x="7989" y="2191"/>
                  <a:pt x="8132" y="2382"/>
                </a:cubicBezTo>
                <a:cubicBezTo>
                  <a:pt x="8287" y="2572"/>
                  <a:pt x="8347" y="2822"/>
                  <a:pt x="8299" y="3060"/>
                </a:cubicBezTo>
                <a:cubicBezTo>
                  <a:pt x="8239" y="3382"/>
                  <a:pt x="7966" y="3632"/>
                  <a:pt x="7656" y="3691"/>
                </a:cubicBezTo>
                <a:cubicBezTo>
                  <a:pt x="7601" y="3702"/>
                  <a:pt x="7547" y="3708"/>
                  <a:pt x="7494" y="3708"/>
                </a:cubicBezTo>
                <a:cubicBezTo>
                  <a:pt x="7257" y="3708"/>
                  <a:pt x="7038" y="3602"/>
                  <a:pt x="6882" y="3418"/>
                </a:cubicBezTo>
                <a:cubicBezTo>
                  <a:pt x="6751" y="3275"/>
                  <a:pt x="6561" y="3179"/>
                  <a:pt x="6346" y="3179"/>
                </a:cubicBezTo>
                <a:lnTo>
                  <a:pt x="5989" y="3179"/>
                </a:lnTo>
                <a:cubicBezTo>
                  <a:pt x="5703" y="3179"/>
                  <a:pt x="5465" y="3418"/>
                  <a:pt x="5465" y="3703"/>
                </a:cubicBezTo>
                <a:lnTo>
                  <a:pt x="5465" y="5489"/>
                </a:lnTo>
                <a:lnTo>
                  <a:pt x="3679" y="5489"/>
                </a:lnTo>
                <a:cubicBezTo>
                  <a:pt x="3584" y="5489"/>
                  <a:pt x="3489" y="5406"/>
                  <a:pt x="3489" y="5299"/>
                </a:cubicBezTo>
                <a:lnTo>
                  <a:pt x="3489" y="4942"/>
                </a:lnTo>
                <a:cubicBezTo>
                  <a:pt x="3489" y="4834"/>
                  <a:pt x="3536" y="4727"/>
                  <a:pt x="3608" y="4668"/>
                </a:cubicBezTo>
                <a:cubicBezTo>
                  <a:pt x="3917" y="4406"/>
                  <a:pt x="4072" y="4001"/>
                  <a:pt x="3989" y="3584"/>
                </a:cubicBezTo>
                <a:cubicBezTo>
                  <a:pt x="3906" y="3144"/>
                  <a:pt x="3560" y="2787"/>
                  <a:pt x="3120" y="2691"/>
                </a:cubicBezTo>
                <a:cubicBezTo>
                  <a:pt x="3039" y="2675"/>
                  <a:pt x="2957" y="2666"/>
                  <a:pt x="2876" y="2666"/>
                </a:cubicBezTo>
                <a:cubicBezTo>
                  <a:pt x="2611" y="2666"/>
                  <a:pt x="2353" y="2754"/>
                  <a:pt x="2143" y="2918"/>
                </a:cubicBezTo>
                <a:cubicBezTo>
                  <a:pt x="1882" y="3144"/>
                  <a:pt x="1727" y="3453"/>
                  <a:pt x="1727" y="3811"/>
                </a:cubicBezTo>
                <a:cubicBezTo>
                  <a:pt x="1727" y="4156"/>
                  <a:pt x="1882" y="4477"/>
                  <a:pt x="2143" y="4692"/>
                </a:cubicBezTo>
                <a:cubicBezTo>
                  <a:pt x="2227" y="4751"/>
                  <a:pt x="2263" y="4846"/>
                  <a:pt x="2263" y="4954"/>
                </a:cubicBezTo>
                <a:lnTo>
                  <a:pt x="2263" y="5311"/>
                </a:lnTo>
                <a:cubicBezTo>
                  <a:pt x="2263" y="5418"/>
                  <a:pt x="2179" y="5501"/>
                  <a:pt x="2072" y="5501"/>
                </a:cubicBezTo>
                <a:lnTo>
                  <a:pt x="286" y="5501"/>
                </a:lnTo>
                <a:lnTo>
                  <a:pt x="286" y="882"/>
                </a:lnTo>
                <a:cubicBezTo>
                  <a:pt x="286" y="584"/>
                  <a:pt x="524" y="322"/>
                  <a:pt x="834" y="322"/>
                </a:cubicBezTo>
                <a:lnTo>
                  <a:pt x="5465" y="322"/>
                </a:lnTo>
                <a:lnTo>
                  <a:pt x="5465" y="524"/>
                </a:lnTo>
                <a:cubicBezTo>
                  <a:pt x="5465" y="608"/>
                  <a:pt x="5537" y="679"/>
                  <a:pt x="5632" y="679"/>
                </a:cubicBezTo>
                <a:cubicBezTo>
                  <a:pt x="5715" y="679"/>
                  <a:pt x="5799" y="608"/>
                  <a:pt x="5799" y="524"/>
                </a:cubicBezTo>
                <a:lnTo>
                  <a:pt x="5799" y="322"/>
                </a:lnTo>
                <a:close/>
                <a:moveTo>
                  <a:pt x="881" y="1"/>
                </a:moveTo>
                <a:cubicBezTo>
                  <a:pt x="405" y="1"/>
                  <a:pt x="0" y="382"/>
                  <a:pt x="0" y="870"/>
                </a:cubicBezTo>
                <a:lnTo>
                  <a:pt x="0" y="10454"/>
                </a:lnTo>
                <a:cubicBezTo>
                  <a:pt x="0" y="10930"/>
                  <a:pt x="393" y="11335"/>
                  <a:pt x="881" y="11335"/>
                </a:cubicBezTo>
                <a:lnTo>
                  <a:pt x="10466" y="11335"/>
                </a:lnTo>
                <a:cubicBezTo>
                  <a:pt x="10942" y="11335"/>
                  <a:pt x="11347" y="10954"/>
                  <a:pt x="11347" y="10454"/>
                </a:cubicBezTo>
                <a:lnTo>
                  <a:pt x="11347" y="870"/>
                </a:lnTo>
                <a:cubicBezTo>
                  <a:pt x="11347" y="405"/>
                  <a:pt x="10942" y="1"/>
                  <a:pt x="104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4" name="Google Shape;314;p28"/>
          <p:cNvPicPr preferRelativeResize="0"/>
          <p:nvPr/>
        </p:nvPicPr>
        <p:blipFill rotWithShape="1">
          <a:blip r:embed="rId4">
            <a:alphaModFix/>
          </a:blip>
          <a:srcRect b="0" l="29234" r="26242" t="0"/>
          <a:stretch/>
        </p:blipFill>
        <p:spPr>
          <a:xfrm>
            <a:off x="842950" y="1529400"/>
            <a:ext cx="3426100" cy="2565000"/>
          </a:xfrm>
          <a:prstGeom prst="rect">
            <a:avLst/>
          </a:prstGeom>
          <a:noFill/>
          <a:ln>
            <a:noFill/>
          </a:ln>
        </p:spPr>
      </p:pic>
      <p:sp>
        <p:nvSpPr>
          <p:cNvPr id="315" name="Google Shape;315;p28"/>
          <p:cNvSpPr txBox="1"/>
          <p:nvPr/>
        </p:nvSpPr>
        <p:spPr>
          <a:xfrm>
            <a:off x="4162350" y="4047000"/>
            <a:ext cx="1895700" cy="463800"/>
          </a:xfrm>
          <a:prstGeom prst="rect">
            <a:avLst/>
          </a:prstGeom>
          <a:noFill/>
          <a:ln>
            <a:noFill/>
          </a:ln>
        </p:spPr>
        <p:txBody>
          <a:bodyPr anchorCtr="0" anchor="t" bIns="91425" lIns="91425" spcFirstLastPara="1" rIns="91425" wrap="square" tIns="91425">
            <a:noAutofit/>
          </a:bodyPr>
          <a:lstStyle/>
          <a:p>
            <a:pPr indent="-146050" lvl="0" marL="457200" rtl="0" algn="l">
              <a:spcBef>
                <a:spcPts val="0"/>
              </a:spcBef>
              <a:spcAft>
                <a:spcPts val="0"/>
              </a:spcAft>
              <a:buClr>
                <a:srgbClr val="F7000B"/>
              </a:buClr>
              <a:buSzPts val="1400"/>
              <a:buFont typeface="Poppins"/>
              <a:buChar char="●"/>
            </a:pPr>
            <a:r>
              <a:rPr b="1" lang="en">
                <a:solidFill>
                  <a:srgbClr val="F7000B"/>
                </a:solidFill>
                <a:latin typeface="Poppins"/>
                <a:ea typeface="Poppins"/>
                <a:cs typeface="Poppins"/>
                <a:sym typeface="Poppins"/>
              </a:rPr>
              <a:t>CATEGORICAL</a:t>
            </a:r>
            <a:endParaRPr b="1">
              <a:solidFill>
                <a:srgbClr val="F7000B"/>
              </a:solidFill>
              <a:latin typeface="Poppins"/>
              <a:ea typeface="Poppins"/>
              <a:cs typeface="Poppins"/>
              <a:sym typeface="Poppins"/>
            </a:endParaRPr>
          </a:p>
        </p:txBody>
      </p:sp>
      <p:sp>
        <p:nvSpPr>
          <p:cNvPr id="316" name="Google Shape;316;p28"/>
          <p:cNvSpPr txBox="1"/>
          <p:nvPr/>
        </p:nvSpPr>
        <p:spPr>
          <a:xfrm>
            <a:off x="5748800" y="4047000"/>
            <a:ext cx="1544400" cy="463800"/>
          </a:xfrm>
          <a:prstGeom prst="rect">
            <a:avLst/>
          </a:prstGeom>
          <a:noFill/>
          <a:ln>
            <a:noFill/>
          </a:ln>
        </p:spPr>
        <p:txBody>
          <a:bodyPr anchorCtr="0" anchor="t" bIns="91425" lIns="91425" spcFirstLastPara="1" rIns="91425" wrap="square" tIns="91425">
            <a:noAutofit/>
          </a:bodyPr>
          <a:lstStyle/>
          <a:p>
            <a:pPr indent="-146050" lvl="0" marL="457200" rtl="0" algn="ctr">
              <a:spcBef>
                <a:spcPts val="0"/>
              </a:spcBef>
              <a:spcAft>
                <a:spcPts val="0"/>
              </a:spcAft>
              <a:buClr>
                <a:srgbClr val="F7000B"/>
              </a:buClr>
              <a:buSzPts val="1400"/>
              <a:buFont typeface="Poppins"/>
              <a:buChar char="●"/>
            </a:pPr>
            <a:r>
              <a:rPr b="1" lang="en">
                <a:solidFill>
                  <a:srgbClr val="F7000B"/>
                </a:solidFill>
                <a:latin typeface="Poppins"/>
                <a:ea typeface="Poppins"/>
                <a:cs typeface="Poppins"/>
                <a:sym typeface="Poppins"/>
              </a:rPr>
              <a:t>L/D RATIO</a:t>
            </a:r>
            <a:endParaRPr b="1">
              <a:solidFill>
                <a:srgbClr val="F7000B"/>
              </a:solidFill>
              <a:latin typeface="Poppins"/>
              <a:ea typeface="Poppins"/>
              <a:cs typeface="Poppins"/>
              <a:sym typeface="Poppins"/>
            </a:endParaRPr>
          </a:p>
        </p:txBody>
      </p:sp>
      <p:sp>
        <p:nvSpPr>
          <p:cNvPr id="317" name="Google Shape;317;p28"/>
          <p:cNvSpPr txBox="1"/>
          <p:nvPr/>
        </p:nvSpPr>
        <p:spPr>
          <a:xfrm>
            <a:off x="7018000" y="4047000"/>
            <a:ext cx="1754700" cy="463800"/>
          </a:xfrm>
          <a:prstGeom prst="rect">
            <a:avLst/>
          </a:prstGeom>
          <a:noFill/>
          <a:ln>
            <a:noFill/>
          </a:ln>
        </p:spPr>
        <p:txBody>
          <a:bodyPr anchorCtr="0" anchor="t" bIns="91425" lIns="91425" spcFirstLastPara="1" rIns="91425" wrap="square" tIns="91425">
            <a:noAutofit/>
          </a:bodyPr>
          <a:lstStyle/>
          <a:p>
            <a:pPr indent="-146050" lvl="0" marL="457200" rtl="0" algn="l">
              <a:spcBef>
                <a:spcPts val="0"/>
              </a:spcBef>
              <a:spcAft>
                <a:spcPts val="0"/>
              </a:spcAft>
              <a:buClr>
                <a:srgbClr val="F7000B"/>
              </a:buClr>
              <a:buSzPts val="1400"/>
              <a:buFont typeface="Poppins"/>
              <a:buChar char="●"/>
            </a:pPr>
            <a:r>
              <a:rPr b="1" lang="en">
                <a:solidFill>
                  <a:srgbClr val="F7000B"/>
                </a:solidFill>
                <a:latin typeface="Poppins"/>
                <a:ea typeface="Poppins"/>
                <a:cs typeface="Poppins"/>
                <a:sym typeface="Poppins"/>
              </a:rPr>
              <a:t>SENTIMENT</a:t>
            </a:r>
            <a:endParaRPr b="1">
              <a:solidFill>
                <a:srgbClr val="F7000B"/>
              </a:solidFill>
              <a:latin typeface="Poppins"/>
              <a:ea typeface="Poppins"/>
              <a:cs typeface="Poppins"/>
              <a:sym typeface="Poppins"/>
            </a:endParaRPr>
          </a:p>
        </p:txBody>
      </p:sp>
      <p:sp>
        <p:nvSpPr>
          <p:cNvPr id="318" name="Google Shape;318;p28"/>
          <p:cNvSpPr txBox="1"/>
          <p:nvPr/>
        </p:nvSpPr>
        <p:spPr>
          <a:xfrm>
            <a:off x="4162350" y="4275600"/>
            <a:ext cx="1895700" cy="463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a:latin typeface="Poppins"/>
                <a:ea typeface="Poppins"/>
                <a:cs typeface="Poppins"/>
                <a:sym typeface="Poppins"/>
              </a:rPr>
              <a:t>SLIDE 14</a:t>
            </a:r>
            <a:endParaRPr b="1">
              <a:latin typeface="Poppins"/>
              <a:ea typeface="Poppins"/>
              <a:cs typeface="Poppins"/>
              <a:sym typeface="Poppins"/>
            </a:endParaRPr>
          </a:p>
        </p:txBody>
      </p:sp>
      <p:sp>
        <p:nvSpPr>
          <p:cNvPr id="319" name="Google Shape;319;p28"/>
          <p:cNvSpPr txBox="1"/>
          <p:nvPr/>
        </p:nvSpPr>
        <p:spPr>
          <a:xfrm>
            <a:off x="5748800" y="4275600"/>
            <a:ext cx="1355700" cy="463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a:latin typeface="Poppins"/>
                <a:ea typeface="Poppins"/>
                <a:cs typeface="Poppins"/>
                <a:sym typeface="Poppins"/>
              </a:rPr>
              <a:t> </a:t>
            </a:r>
            <a:r>
              <a:rPr lang="en">
                <a:latin typeface="Poppins"/>
                <a:ea typeface="Poppins"/>
                <a:cs typeface="Poppins"/>
                <a:sym typeface="Poppins"/>
              </a:rPr>
              <a:t>SLIDE 15</a:t>
            </a:r>
            <a:endParaRPr>
              <a:latin typeface="Poppins"/>
              <a:ea typeface="Poppins"/>
              <a:cs typeface="Poppins"/>
              <a:sym typeface="Poppins"/>
            </a:endParaRPr>
          </a:p>
        </p:txBody>
      </p:sp>
      <p:sp>
        <p:nvSpPr>
          <p:cNvPr id="320" name="Google Shape;320;p28"/>
          <p:cNvSpPr txBox="1"/>
          <p:nvPr/>
        </p:nvSpPr>
        <p:spPr>
          <a:xfrm>
            <a:off x="7018000" y="4275600"/>
            <a:ext cx="1608000" cy="463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a:latin typeface="Poppins"/>
                <a:ea typeface="Poppins"/>
                <a:cs typeface="Poppins"/>
                <a:sym typeface="Poppins"/>
              </a:rPr>
              <a:t>SLIDE 16</a:t>
            </a:r>
            <a:endParaRPr>
              <a:latin typeface="Poppins"/>
              <a:ea typeface="Poppins"/>
              <a:cs typeface="Poppins"/>
              <a:sym typeface="Poppins"/>
            </a:endParaRPr>
          </a:p>
        </p:txBody>
      </p:sp>
      <p:pic>
        <p:nvPicPr>
          <p:cNvPr id="321" name="Google Shape;321;p28"/>
          <p:cNvPicPr preferRelativeResize="0"/>
          <p:nvPr/>
        </p:nvPicPr>
        <p:blipFill>
          <a:blip r:embed="rId5">
            <a:alphaModFix amt="12000"/>
          </a:blip>
          <a:stretch>
            <a:fillRect/>
          </a:stretch>
        </p:blipFill>
        <p:spPr>
          <a:xfrm>
            <a:off x="1053750" y="1594400"/>
            <a:ext cx="3108600" cy="236171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325" name="Shape 325"/>
        <p:cNvGrpSpPr/>
        <p:nvPr/>
      </p:nvGrpSpPr>
      <p:grpSpPr>
        <a:xfrm>
          <a:off x="0" y="0"/>
          <a:ext cx="0" cy="0"/>
          <a:chOff x="0" y="0"/>
          <a:chExt cx="0" cy="0"/>
        </a:xfrm>
      </p:grpSpPr>
      <p:sp>
        <p:nvSpPr>
          <p:cNvPr id="326" name="Google Shape;326;p29"/>
          <p:cNvSpPr txBox="1"/>
          <p:nvPr/>
        </p:nvSpPr>
        <p:spPr>
          <a:xfrm>
            <a:off x="460500" y="640025"/>
            <a:ext cx="8226600" cy="8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0000"/>
                </a:solidFill>
                <a:latin typeface="Poppins"/>
                <a:ea typeface="Poppins"/>
                <a:cs typeface="Poppins"/>
                <a:sym typeface="Poppins"/>
              </a:rPr>
              <a:t>CATEGORICAL</a:t>
            </a:r>
            <a:r>
              <a:rPr b="1" lang="en" sz="3000">
                <a:latin typeface="Poppins"/>
                <a:ea typeface="Poppins"/>
                <a:cs typeface="Poppins"/>
                <a:sym typeface="Poppins"/>
              </a:rPr>
              <a:t> ANALYSIS</a:t>
            </a:r>
            <a:endParaRPr b="1" sz="3000">
              <a:latin typeface="Poppins"/>
              <a:ea typeface="Poppins"/>
              <a:cs typeface="Poppins"/>
              <a:sym typeface="Poppins"/>
            </a:endParaRPr>
          </a:p>
        </p:txBody>
      </p:sp>
      <p:pic>
        <p:nvPicPr>
          <p:cNvPr id="327" name="Google Shape;327;p29"/>
          <p:cNvPicPr preferRelativeResize="0"/>
          <p:nvPr/>
        </p:nvPicPr>
        <p:blipFill rotWithShape="1">
          <a:blip r:embed="rId3">
            <a:alphaModFix/>
          </a:blip>
          <a:srcRect b="0" l="0" r="4616" t="0"/>
          <a:stretch/>
        </p:blipFill>
        <p:spPr>
          <a:xfrm>
            <a:off x="3646525" y="1277850"/>
            <a:ext cx="5446326" cy="3524251"/>
          </a:xfrm>
          <a:prstGeom prst="rect">
            <a:avLst/>
          </a:prstGeom>
          <a:noFill/>
          <a:ln>
            <a:noFill/>
          </a:ln>
        </p:spPr>
      </p:pic>
      <p:sp>
        <p:nvSpPr>
          <p:cNvPr id="328" name="Google Shape;328;p29"/>
          <p:cNvSpPr txBox="1"/>
          <p:nvPr/>
        </p:nvSpPr>
        <p:spPr>
          <a:xfrm>
            <a:off x="460500" y="1334675"/>
            <a:ext cx="3272400" cy="35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oppins Light"/>
                <a:ea typeface="Poppins Light"/>
                <a:cs typeface="Poppins Light"/>
                <a:sym typeface="Poppins Light"/>
              </a:rPr>
              <a:t>Categories of </a:t>
            </a:r>
            <a:r>
              <a:rPr b="1" lang="en">
                <a:solidFill>
                  <a:srgbClr val="FF0000"/>
                </a:solidFill>
                <a:latin typeface="Poppins"/>
                <a:ea typeface="Poppins"/>
                <a:cs typeface="Poppins"/>
                <a:sym typeface="Poppins"/>
              </a:rPr>
              <a:t>Entertainment</a:t>
            </a:r>
            <a:r>
              <a:rPr lang="en">
                <a:latin typeface="Poppins Light"/>
                <a:ea typeface="Poppins Light"/>
                <a:cs typeface="Poppins Light"/>
                <a:sym typeface="Poppins Light"/>
              </a:rPr>
              <a:t> and </a:t>
            </a:r>
            <a:r>
              <a:rPr b="1" lang="en">
                <a:solidFill>
                  <a:srgbClr val="FF0000"/>
                </a:solidFill>
                <a:latin typeface="Poppins"/>
                <a:ea typeface="Poppins"/>
                <a:cs typeface="Poppins"/>
                <a:sym typeface="Poppins"/>
              </a:rPr>
              <a:t>Music</a:t>
            </a:r>
            <a:r>
              <a:rPr lang="en">
                <a:latin typeface="Poppins Light"/>
                <a:ea typeface="Poppins Light"/>
                <a:cs typeface="Poppins Light"/>
                <a:sym typeface="Poppins Light"/>
              </a:rPr>
              <a:t> have the highest number of trending videos. However, Music has a higher number of views as compared to </a:t>
            </a:r>
            <a:r>
              <a:rPr lang="en">
                <a:latin typeface="Poppins Light"/>
                <a:ea typeface="Poppins Light"/>
                <a:cs typeface="Poppins Light"/>
                <a:sym typeface="Poppins Light"/>
              </a:rPr>
              <a:t>Entertainment</a:t>
            </a:r>
            <a:r>
              <a:rPr lang="en">
                <a:latin typeface="Poppins Light"/>
                <a:ea typeface="Poppins Light"/>
                <a:cs typeface="Poppins Light"/>
                <a:sym typeface="Poppins Light"/>
              </a:rPr>
              <a:t>. </a:t>
            </a:r>
            <a:endParaRPr>
              <a:latin typeface="Poppins Light"/>
              <a:ea typeface="Poppins Light"/>
              <a:cs typeface="Poppins Light"/>
              <a:sym typeface="Poppins Light"/>
            </a:endParaRPr>
          </a:p>
          <a:p>
            <a:pPr indent="0" lvl="0" marL="0" rtl="0" algn="l">
              <a:spcBef>
                <a:spcPts val="0"/>
              </a:spcBef>
              <a:spcAft>
                <a:spcPts val="0"/>
              </a:spcAft>
              <a:buNone/>
            </a:pPr>
            <a:r>
              <a:t/>
            </a:r>
            <a:endParaRPr>
              <a:latin typeface="Poppins Light"/>
              <a:ea typeface="Poppins Light"/>
              <a:cs typeface="Poppins Light"/>
              <a:sym typeface="Poppins Light"/>
            </a:endParaRPr>
          </a:p>
          <a:p>
            <a:pPr indent="0" lvl="0" marL="0" rtl="0" algn="l">
              <a:spcBef>
                <a:spcPts val="0"/>
              </a:spcBef>
              <a:spcAft>
                <a:spcPts val="0"/>
              </a:spcAft>
              <a:buNone/>
            </a:pPr>
            <a:r>
              <a:rPr lang="en">
                <a:latin typeface="Poppins Light"/>
                <a:ea typeface="Poppins Light"/>
                <a:cs typeface="Poppins Light"/>
                <a:sym typeface="Poppins Light"/>
              </a:rPr>
              <a:t>Film and animation has a lower number of trending videos as compared to Entertainment but has comparable views.</a:t>
            </a:r>
            <a:endParaRPr>
              <a:latin typeface="Poppins Light"/>
              <a:ea typeface="Poppins Light"/>
              <a:cs typeface="Poppins Light"/>
              <a:sym typeface="Poppins Light"/>
            </a:endParaRPr>
          </a:p>
          <a:p>
            <a:pPr indent="0" lvl="0" marL="0" rtl="0" algn="l">
              <a:spcBef>
                <a:spcPts val="0"/>
              </a:spcBef>
              <a:spcAft>
                <a:spcPts val="0"/>
              </a:spcAft>
              <a:buNone/>
            </a:pPr>
            <a:r>
              <a:t/>
            </a:r>
            <a:endParaRPr>
              <a:latin typeface="Poppins Light"/>
              <a:ea typeface="Poppins Light"/>
              <a:cs typeface="Poppins Light"/>
              <a:sym typeface="Poppins Light"/>
            </a:endParaRPr>
          </a:p>
          <a:p>
            <a:pPr indent="0" lvl="0" marL="0" rtl="0" algn="l">
              <a:spcBef>
                <a:spcPts val="0"/>
              </a:spcBef>
              <a:spcAft>
                <a:spcPts val="0"/>
              </a:spcAft>
              <a:buNone/>
            </a:pPr>
            <a:r>
              <a:rPr lang="en">
                <a:latin typeface="Poppins Light"/>
                <a:ea typeface="Poppins Light"/>
                <a:cs typeface="Poppins Light"/>
                <a:sym typeface="Poppins Light"/>
              </a:rPr>
              <a:t>If you are a </a:t>
            </a:r>
            <a:r>
              <a:rPr b="1" lang="en">
                <a:latin typeface="Poppins"/>
                <a:ea typeface="Poppins"/>
                <a:cs typeface="Poppins"/>
                <a:sym typeface="Poppins"/>
              </a:rPr>
              <a:t>musician</a:t>
            </a:r>
            <a:r>
              <a:rPr lang="en">
                <a:latin typeface="Poppins Light"/>
                <a:ea typeface="Poppins Light"/>
                <a:cs typeface="Poppins Light"/>
                <a:sym typeface="Poppins Light"/>
              </a:rPr>
              <a:t> or an </a:t>
            </a:r>
            <a:r>
              <a:rPr b="1" lang="en">
                <a:latin typeface="Poppins"/>
                <a:ea typeface="Poppins"/>
                <a:cs typeface="Poppins"/>
                <a:sym typeface="Poppins"/>
              </a:rPr>
              <a:t>entertainer</a:t>
            </a:r>
            <a:r>
              <a:rPr lang="en">
                <a:latin typeface="Poppins Light"/>
                <a:ea typeface="Poppins Light"/>
                <a:cs typeface="Poppins Light"/>
                <a:sym typeface="Poppins Light"/>
              </a:rPr>
              <a:t>, your videos are more likely to be trending as compared to any other type of video. </a:t>
            </a:r>
            <a:endParaRPr>
              <a:latin typeface="Poppins Light"/>
              <a:ea typeface="Poppins Light"/>
              <a:cs typeface="Poppins Light"/>
              <a:sym typeface="Poppins Light"/>
            </a:endParaRPr>
          </a:p>
        </p:txBody>
      </p:sp>
      <p:grpSp>
        <p:nvGrpSpPr>
          <p:cNvPr id="329" name="Google Shape;329;p29"/>
          <p:cNvGrpSpPr/>
          <p:nvPr/>
        </p:nvGrpSpPr>
        <p:grpSpPr>
          <a:xfrm>
            <a:off x="7541075" y="571500"/>
            <a:ext cx="1551775" cy="600488"/>
            <a:chOff x="7984825" y="950100"/>
            <a:chExt cx="1551775" cy="600488"/>
          </a:xfrm>
        </p:grpSpPr>
        <p:sp>
          <p:nvSpPr>
            <p:cNvPr id="330" name="Google Shape;330;p29"/>
            <p:cNvSpPr/>
            <p:nvPr/>
          </p:nvSpPr>
          <p:spPr>
            <a:xfrm>
              <a:off x="7984825" y="1012675"/>
              <a:ext cx="189300" cy="196800"/>
            </a:xfrm>
            <a:prstGeom prst="rect">
              <a:avLst/>
            </a:prstGeom>
            <a:solidFill>
              <a:srgbClr val="F7000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9"/>
            <p:cNvSpPr txBox="1"/>
            <p:nvPr/>
          </p:nvSpPr>
          <p:spPr>
            <a:xfrm>
              <a:off x="8130500" y="950100"/>
              <a:ext cx="1114800" cy="30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Poppins Light"/>
                  <a:ea typeface="Poppins Light"/>
                  <a:cs typeface="Poppins Light"/>
                  <a:sym typeface="Poppins Light"/>
                </a:rPr>
                <a:t>Number of videos</a:t>
              </a:r>
              <a:endParaRPr sz="800">
                <a:latin typeface="Poppins Light"/>
                <a:ea typeface="Poppins Light"/>
                <a:cs typeface="Poppins Light"/>
                <a:sym typeface="Poppins Light"/>
              </a:endParaRPr>
            </a:p>
          </p:txBody>
        </p:sp>
        <p:pic>
          <p:nvPicPr>
            <p:cNvPr id="332" name="Google Shape;332;p29"/>
            <p:cNvPicPr preferRelativeResize="0"/>
            <p:nvPr/>
          </p:nvPicPr>
          <p:blipFill>
            <a:blip r:embed="rId4">
              <a:alphaModFix/>
            </a:blip>
            <a:stretch>
              <a:fillRect/>
            </a:stretch>
          </p:blipFill>
          <p:spPr>
            <a:xfrm>
              <a:off x="7984825" y="1300000"/>
              <a:ext cx="189300" cy="194865"/>
            </a:xfrm>
            <a:prstGeom prst="rect">
              <a:avLst/>
            </a:prstGeom>
            <a:noFill/>
            <a:ln>
              <a:noFill/>
            </a:ln>
            <a:effectLst>
              <a:outerShdw blurRad="57150" rotWithShape="0" algn="bl" dir="5400000" dist="19050">
                <a:srgbClr val="000000">
                  <a:alpha val="50000"/>
                </a:srgbClr>
              </a:outerShdw>
            </a:effectLst>
          </p:spPr>
        </p:pic>
        <p:sp>
          <p:nvSpPr>
            <p:cNvPr id="333" name="Google Shape;333;p29"/>
            <p:cNvSpPr txBox="1"/>
            <p:nvPr/>
          </p:nvSpPr>
          <p:spPr>
            <a:xfrm>
              <a:off x="8130500" y="1244288"/>
              <a:ext cx="1406100" cy="30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Poppins Light"/>
                  <a:ea typeface="Poppins Light"/>
                  <a:cs typeface="Poppins Light"/>
                  <a:sym typeface="Poppins Light"/>
                </a:rPr>
                <a:t>Number of views</a:t>
              </a:r>
              <a:endParaRPr sz="800">
                <a:latin typeface="Poppins Light"/>
                <a:ea typeface="Poppins Light"/>
                <a:cs typeface="Poppins Light"/>
                <a:sym typeface="Poppins Light"/>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337" name="Shape 337"/>
        <p:cNvGrpSpPr/>
        <p:nvPr/>
      </p:nvGrpSpPr>
      <p:grpSpPr>
        <a:xfrm>
          <a:off x="0" y="0"/>
          <a:ext cx="0" cy="0"/>
          <a:chOff x="0" y="0"/>
          <a:chExt cx="0" cy="0"/>
        </a:xfrm>
      </p:grpSpPr>
      <p:sp>
        <p:nvSpPr>
          <p:cNvPr id="338" name="Google Shape;338;p30"/>
          <p:cNvSpPr txBox="1"/>
          <p:nvPr/>
        </p:nvSpPr>
        <p:spPr>
          <a:xfrm>
            <a:off x="460500" y="1193600"/>
            <a:ext cx="4191300" cy="404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oppins Light"/>
                <a:ea typeface="Poppins Light"/>
                <a:cs typeface="Poppins Light"/>
                <a:sym typeface="Poppins Light"/>
              </a:rPr>
              <a:t>If the L/D ratio is less than 1, more people disliked the video. If greater than 1, more people liked the video. If equal to 1, an equal number of people liked and disliked the video. A video is </a:t>
            </a:r>
            <a:r>
              <a:rPr b="1" lang="en">
                <a:latin typeface="Poppins"/>
                <a:ea typeface="Poppins"/>
                <a:cs typeface="Poppins"/>
                <a:sym typeface="Poppins"/>
              </a:rPr>
              <a:t>controversial</a:t>
            </a:r>
            <a:r>
              <a:rPr lang="en">
                <a:latin typeface="Poppins Light"/>
                <a:ea typeface="Poppins Light"/>
                <a:cs typeface="Poppins Light"/>
                <a:sym typeface="Poppins Light"/>
              </a:rPr>
              <a:t> when the L/D ratio is less than 1 or equal to 1.   </a:t>
            </a:r>
            <a:endParaRPr>
              <a:latin typeface="Poppins"/>
              <a:ea typeface="Poppins"/>
              <a:cs typeface="Poppins"/>
              <a:sym typeface="Poppins"/>
            </a:endParaRPr>
          </a:p>
          <a:p>
            <a:pPr indent="0" lvl="0" marL="0" rtl="0" algn="l">
              <a:spcBef>
                <a:spcPts val="0"/>
              </a:spcBef>
              <a:spcAft>
                <a:spcPts val="0"/>
              </a:spcAft>
              <a:buNone/>
            </a:pPr>
            <a:r>
              <a:t/>
            </a:r>
            <a:endParaRPr>
              <a:latin typeface="Poppins Light"/>
              <a:ea typeface="Poppins Light"/>
              <a:cs typeface="Poppins Light"/>
              <a:sym typeface="Poppins Light"/>
            </a:endParaRPr>
          </a:p>
          <a:p>
            <a:pPr indent="0" lvl="0" marL="0" rtl="0" algn="l">
              <a:spcBef>
                <a:spcPts val="0"/>
              </a:spcBef>
              <a:spcAft>
                <a:spcPts val="0"/>
              </a:spcAft>
              <a:buNone/>
            </a:pPr>
            <a:r>
              <a:rPr lang="en">
                <a:latin typeface="Poppins Light"/>
                <a:ea typeface="Poppins Light"/>
                <a:cs typeface="Poppins Light"/>
                <a:sym typeface="Poppins Light"/>
              </a:rPr>
              <a:t>If L/D = </a:t>
            </a:r>
            <a:r>
              <a:rPr b="1" lang="en">
                <a:latin typeface="Poppins"/>
                <a:ea typeface="Poppins"/>
                <a:cs typeface="Poppins"/>
                <a:sym typeface="Poppins"/>
              </a:rPr>
              <a:t>10-100 </a:t>
            </a:r>
            <a:r>
              <a:rPr lang="en">
                <a:latin typeface="Poppins Light"/>
                <a:ea typeface="Poppins Light"/>
                <a:cs typeface="Poppins Light"/>
                <a:sym typeface="Poppins Light"/>
              </a:rPr>
              <a:t>we see</a:t>
            </a:r>
            <a:r>
              <a:rPr b="1" lang="en">
                <a:latin typeface="Poppins"/>
                <a:ea typeface="Poppins"/>
                <a:cs typeface="Poppins"/>
                <a:sym typeface="Poppins"/>
              </a:rPr>
              <a:t> the highest views</a:t>
            </a:r>
            <a:r>
              <a:rPr lang="en">
                <a:latin typeface="Poppins Light"/>
                <a:ea typeface="Poppins Light"/>
                <a:cs typeface="Poppins Light"/>
                <a:sym typeface="Poppins Light"/>
              </a:rPr>
              <a:t>. </a:t>
            </a:r>
            <a:endParaRPr>
              <a:latin typeface="Poppins Light"/>
              <a:ea typeface="Poppins Light"/>
              <a:cs typeface="Poppins Light"/>
              <a:sym typeface="Poppins Light"/>
            </a:endParaRPr>
          </a:p>
          <a:p>
            <a:pPr indent="0" lvl="0" marL="0" rtl="0" algn="l">
              <a:spcBef>
                <a:spcPts val="0"/>
              </a:spcBef>
              <a:spcAft>
                <a:spcPts val="0"/>
              </a:spcAft>
              <a:buNone/>
            </a:pPr>
            <a:r>
              <a:t/>
            </a:r>
            <a:endParaRPr>
              <a:latin typeface="Poppins Light"/>
              <a:ea typeface="Poppins Light"/>
              <a:cs typeface="Poppins Light"/>
              <a:sym typeface="Poppins Light"/>
            </a:endParaRPr>
          </a:p>
          <a:p>
            <a:pPr indent="0" lvl="0" marL="0" rtl="0" algn="l">
              <a:spcBef>
                <a:spcPts val="0"/>
              </a:spcBef>
              <a:spcAft>
                <a:spcPts val="0"/>
              </a:spcAft>
              <a:buNone/>
            </a:pPr>
            <a:r>
              <a:rPr lang="en">
                <a:latin typeface="Poppins Light"/>
                <a:ea typeface="Poppins Light"/>
                <a:cs typeface="Poppins Light"/>
                <a:sym typeface="Poppins Light"/>
              </a:rPr>
              <a:t>If L/D ratio</a:t>
            </a:r>
            <a:r>
              <a:rPr lang="en">
                <a:latin typeface="Poppins Light"/>
                <a:ea typeface="Poppins Light"/>
                <a:cs typeface="Poppins Light"/>
                <a:sym typeface="Poppins Light"/>
              </a:rPr>
              <a:t> is </a:t>
            </a:r>
            <a:r>
              <a:rPr b="1" lang="en">
                <a:latin typeface="Poppins"/>
                <a:ea typeface="Poppins"/>
                <a:cs typeface="Poppins"/>
                <a:sym typeface="Poppins"/>
              </a:rPr>
              <a:t>less </a:t>
            </a:r>
            <a:r>
              <a:rPr lang="en">
                <a:latin typeface="Poppins Light"/>
                <a:ea typeface="Poppins Light"/>
                <a:cs typeface="Poppins Light"/>
                <a:sym typeface="Poppins Light"/>
              </a:rPr>
              <a:t>than</a:t>
            </a:r>
            <a:r>
              <a:rPr b="1" lang="en">
                <a:latin typeface="Poppins"/>
                <a:ea typeface="Poppins"/>
                <a:cs typeface="Poppins"/>
                <a:sym typeface="Poppins"/>
              </a:rPr>
              <a:t> </a:t>
            </a:r>
            <a:r>
              <a:rPr b="1" lang="en">
                <a:latin typeface="Poppins"/>
                <a:ea typeface="Poppins"/>
                <a:cs typeface="Poppins"/>
                <a:sym typeface="Poppins"/>
              </a:rPr>
              <a:t>10</a:t>
            </a:r>
            <a:r>
              <a:rPr lang="en">
                <a:latin typeface="Poppins Light"/>
                <a:ea typeface="Poppins Light"/>
                <a:cs typeface="Poppins Light"/>
                <a:sym typeface="Poppins Light"/>
              </a:rPr>
              <a:t>, the number of views </a:t>
            </a:r>
            <a:r>
              <a:rPr b="1" lang="en">
                <a:latin typeface="Poppins"/>
                <a:ea typeface="Poppins"/>
                <a:cs typeface="Poppins"/>
                <a:sym typeface="Poppins"/>
              </a:rPr>
              <a:t>decline</a:t>
            </a:r>
            <a:r>
              <a:rPr lang="en">
                <a:latin typeface="Poppins Light"/>
                <a:ea typeface="Poppins Light"/>
                <a:cs typeface="Poppins Light"/>
                <a:sym typeface="Poppins Light"/>
              </a:rPr>
              <a:t>. </a:t>
            </a:r>
            <a:r>
              <a:rPr b="1" lang="en">
                <a:solidFill>
                  <a:srgbClr val="FF0000"/>
                </a:solidFill>
                <a:latin typeface="Poppins"/>
                <a:ea typeface="Poppins"/>
                <a:cs typeface="Poppins"/>
                <a:sym typeface="Poppins"/>
              </a:rPr>
              <a:t>The</a:t>
            </a:r>
            <a:r>
              <a:rPr lang="en">
                <a:latin typeface="Poppins Light"/>
                <a:ea typeface="Poppins Light"/>
                <a:cs typeface="Poppins Light"/>
                <a:sym typeface="Poppins Light"/>
              </a:rPr>
              <a:t> </a:t>
            </a:r>
            <a:r>
              <a:rPr b="1" lang="en">
                <a:solidFill>
                  <a:srgbClr val="FF0000"/>
                </a:solidFill>
                <a:latin typeface="Poppins"/>
                <a:ea typeface="Poppins"/>
                <a:cs typeface="Poppins"/>
                <a:sym typeface="Poppins"/>
              </a:rPr>
              <a:t>more controversial </a:t>
            </a:r>
            <a:r>
              <a:rPr lang="en">
                <a:latin typeface="Poppins Light"/>
                <a:ea typeface="Poppins Light"/>
                <a:cs typeface="Poppins Light"/>
                <a:sym typeface="Poppins Light"/>
              </a:rPr>
              <a:t>a video is, </a:t>
            </a:r>
            <a:r>
              <a:rPr b="1" lang="en">
                <a:solidFill>
                  <a:srgbClr val="FF0000"/>
                </a:solidFill>
                <a:latin typeface="Poppins"/>
                <a:ea typeface="Poppins"/>
                <a:cs typeface="Poppins"/>
                <a:sym typeface="Poppins"/>
              </a:rPr>
              <a:t>the less number </a:t>
            </a:r>
            <a:r>
              <a:rPr lang="en">
                <a:latin typeface="Poppins Light"/>
                <a:ea typeface="Poppins Light"/>
                <a:cs typeface="Poppins Light"/>
                <a:sym typeface="Poppins Light"/>
              </a:rPr>
              <a:t>of views it has. </a:t>
            </a:r>
            <a:endParaRPr>
              <a:latin typeface="Poppins Light"/>
              <a:ea typeface="Poppins Light"/>
              <a:cs typeface="Poppins Light"/>
              <a:sym typeface="Poppins Light"/>
            </a:endParaRPr>
          </a:p>
          <a:p>
            <a:pPr indent="0" lvl="0" marL="0" rtl="0" algn="l">
              <a:spcBef>
                <a:spcPts val="0"/>
              </a:spcBef>
              <a:spcAft>
                <a:spcPts val="0"/>
              </a:spcAft>
              <a:buNone/>
            </a:pPr>
            <a:r>
              <a:t/>
            </a:r>
            <a:endParaRPr>
              <a:latin typeface="Poppins Light"/>
              <a:ea typeface="Poppins Light"/>
              <a:cs typeface="Poppins Light"/>
              <a:sym typeface="Poppins Light"/>
            </a:endParaRPr>
          </a:p>
          <a:p>
            <a:pPr indent="0" lvl="0" marL="0" rtl="0" algn="l">
              <a:spcBef>
                <a:spcPts val="0"/>
              </a:spcBef>
              <a:spcAft>
                <a:spcPts val="0"/>
              </a:spcAft>
              <a:buNone/>
            </a:pPr>
            <a:r>
              <a:rPr lang="en">
                <a:latin typeface="Poppins Light"/>
                <a:ea typeface="Poppins Light"/>
                <a:cs typeface="Poppins Light"/>
                <a:sym typeface="Poppins Light"/>
              </a:rPr>
              <a:t>However, videos with higher </a:t>
            </a:r>
            <a:r>
              <a:rPr b="1" lang="en">
                <a:solidFill>
                  <a:srgbClr val="FF0000"/>
                </a:solidFill>
                <a:latin typeface="Poppins"/>
                <a:ea typeface="Poppins"/>
                <a:cs typeface="Poppins"/>
                <a:sym typeface="Poppins"/>
              </a:rPr>
              <a:t>L/D ratios (&gt;100) </a:t>
            </a:r>
            <a:r>
              <a:rPr lang="en">
                <a:latin typeface="Poppins Light"/>
                <a:ea typeface="Poppins Light"/>
                <a:cs typeface="Poppins Light"/>
                <a:sym typeface="Poppins Light"/>
              </a:rPr>
              <a:t>coincided with</a:t>
            </a:r>
            <a:r>
              <a:rPr b="1" lang="en">
                <a:solidFill>
                  <a:srgbClr val="FF0000"/>
                </a:solidFill>
                <a:latin typeface="Poppins"/>
                <a:ea typeface="Poppins"/>
                <a:cs typeface="Poppins"/>
                <a:sym typeface="Poppins"/>
              </a:rPr>
              <a:t> </a:t>
            </a:r>
            <a:r>
              <a:rPr b="1" lang="en">
                <a:latin typeface="Poppins"/>
                <a:ea typeface="Poppins"/>
                <a:cs typeface="Poppins"/>
                <a:sym typeface="Poppins"/>
              </a:rPr>
              <a:t>fewer views.</a:t>
            </a:r>
            <a:r>
              <a:rPr lang="en">
                <a:latin typeface="Poppins Light"/>
                <a:ea typeface="Poppins Light"/>
                <a:cs typeface="Poppins Light"/>
                <a:sym typeface="Poppins Light"/>
              </a:rPr>
              <a:t> It seems that videos which are slightly controversial may be viewed more than videos which are not controversial at all. </a:t>
            </a:r>
            <a:endParaRPr>
              <a:latin typeface="Poppins Light"/>
              <a:ea typeface="Poppins Light"/>
              <a:cs typeface="Poppins Light"/>
              <a:sym typeface="Poppins Light"/>
            </a:endParaRPr>
          </a:p>
        </p:txBody>
      </p:sp>
      <p:sp>
        <p:nvSpPr>
          <p:cNvPr id="339" name="Google Shape;339;p30"/>
          <p:cNvSpPr txBox="1"/>
          <p:nvPr/>
        </p:nvSpPr>
        <p:spPr>
          <a:xfrm>
            <a:off x="460500" y="640025"/>
            <a:ext cx="8226600" cy="8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7000B"/>
                </a:solidFill>
                <a:latin typeface="Poppins"/>
                <a:ea typeface="Poppins"/>
                <a:cs typeface="Poppins"/>
                <a:sym typeface="Poppins"/>
              </a:rPr>
              <a:t>LIKES</a:t>
            </a:r>
            <a:r>
              <a:rPr b="1" lang="en" sz="3000">
                <a:latin typeface="Poppins"/>
                <a:ea typeface="Poppins"/>
                <a:cs typeface="Poppins"/>
                <a:sym typeface="Poppins"/>
              </a:rPr>
              <a:t>/</a:t>
            </a:r>
            <a:r>
              <a:rPr b="1" lang="en" sz="3000">
                <a:solidFill>
                  <a:srgbClr val="F7000B"/>
                </a:solidFill>
                <a:latin typeface="Poppins"/>
                <a:ea typeface="Poppins"/>
                <a:cs typeface="Poppins"/>
                <a:sym typeface="Poppins"/>
              </a:rPr>
              <a:t>DISLIKES</a:t>
            </a:r>
            <a:r>
              <a:rPr b="1" lang="en" sz="3000">
                <a:latin typeface="Poppins"/>
                <a:ea typeface="Poppins"/>
                <a:cs typeface="Poppins"/>
                <a:sym typeface="Poppins"/>
              </a:rPr>
              <a:t> </a:t>
            </a:r>
            <a:r>
              <a:rPr b="1" lang="en" sz="3000">
                <a:solidFill>
                  <a:srgbClr val="212121"/>
                </a:solidFill>
                <a:latin typeface="Poppins"/>
                <a:ea typeface="Poppins"/>
                <a:cs typeface="Poppins"/>
                <a:sym typeface="Poppins"/>
              </a:rPr>
              <a:t>RATIO</a:t>
            </a:r>
            <a:endParaRPr b="1" sz="3000">
              <a:solidFill>
                <a:srgbClr val="212121"/>
              </a:solidFill>
              <a:latin typeface="Poppins"/>
              <a:ea typeface="Poppins"/>
              <a:cs typeface="Poppins"/>
              <a:sym typeface="Poppins"/>
            </a:endParaRPr>
          </a:p>
          <a:p>
            <a:pPr indent="0" lvl="0" marL="0" rtl="0" algn="l">
              <a:spcBef>
                <a:spcPts val="0"/>
              </a:spcBef>
              <a:spcAft>
                <a:spcPts val="0"/>
              </a:spcAft>
              <a:buNone/>
            </a:pPr>
            <a:r>
              <a:t/>
            </a:r>
            <a:endParaRPr b="1" sz="3000">
              <a:solidFill>
                <a:srgbClr val="FF0000"/>
              </a:solidFill>
              <a:latin typeface="Poppins"/>
              <a:ea typeface="Poppins"/>
              <a:cs typeface="Poppins"/>
              <a:sym typeface="Poppins"/>
            </a:endParaRPr>
          </a:p>
          <a:p>
            <a:pPr indent="0" lvl="0" marL="0" rtl="0" algn="l">
              <a:spcBef>
                <a:spcPts val="0"/>
              </a:spcBef>
              <a:spcAft>
                <a:spcPts val="0"/>
              </a:spcAft>
              <a:buNone/>
            </a:pPr>
            <a:r>
              <a:t/>
            </a:r>
            <a:endParaRPr b="1" sz="3000">
              <a:latin typeface="Poppins"/>
              <a:ea typeface="Poppins"/>
              <a:cs typeface="Poppins"/>
              <a:sym typeface="Poppins"/>
            </a:endParaRPr>
          </a:p>
        </p:txBody>
      </p:sp>
      <p:pic>
        <p:nvPicPr>
          <p:cNvPr id="340" name="Google Shape;340;p30"/>
          <p:cNvPicPr preferRelativeResize="0"/>
          <p:nvPr/>
        </p:nvPicPr>
        <p:blipFill rotWithShape="1">
          <a:blip r:embed="rId3">
            <a:alphaModFix/>
          </a:blip>
          <a:srcRect b="0" l="0" r="4434" t="0"/>
          <a:stretch/>
        </p:blipFill>
        <p:spPr>
          <a:xfrm>
            <a:off x="4807875" y="1154200"/>
            <a:ext cx="4099500" cy="2562350"/>
          </a:xfrm>
          <a:prstGeom prst="rect">
            <a:avLst/>
          </a:prstGeom>
          <a:noFill/>
          <a:ln>
            <a:noFill/>
          </a:ln>
        </p:spPr>
      </p:pic>
      <p:grpSp>
        <p:nvGrpSpPr>
          <p:cNvPr id="341" name="Google Shape;341;p30"/>
          <p:cNvGrpSpPr/>
          <p:nvPr/>
        </p:nvGrpSpPr>
        <p:grpSpPr>
          <a:xfrm>
            <a:off x="7511700" y="640013"/>
            <a:ext cx="1551775" cy="306300"/>
            <a:chOff x="7984825" y="1244288"/>
            <a:chExt cx="1551775" cy="306300"/>
          </a:xfrm>
        </p:grpSpPr>
        <p:pic>
          <p:nvPicPr>
            <p:cNvPr id="342" name="Google Shape;342;p30"/>
            <p:cNvPicPr preferRelativeResize="0"/>
            <p:nvPr/>
          </p:nvPicPr>
          <p:blipFill>
            <a:blip r:embed="rId4">
              <a:alphaModFix/>
            </a:blip>
            <a:stretch>
              <a:fillRect/>
            </a:stretch>
          </p:blipFill>
          <p:spPr>
            <a:xfrm>
              <a:off x="7984825" y="1300000"/>
              <a:ext cx="189300" cy="194865"/>
            </a:xfrm>
            <a:prstGeom prst="rect">
              <a:avLst/>
            </a:prstGeom>
            <a:noFill/>
            <a:ln>
              <a:noFill/>
            </a:ln>
            <a:effectLst>
              <a:outerShdw blurRad="57150" rotWithShape="0" algn="bl" dir="5400000" dist="19050">
                <a:srgbClr val="000000">
                  <a:alpha val="50000"/>
                </a:srgbClr>
              </a:outerShdw>
            </a:effectLst>
          </p:spPr>
        </p:pic>
        <p:sp>
          <p:nvSpPr>
            <p:cNvPr id="343" name="Google Shape;343;p30"/>
            <p:cNvSpPr txBox="1"/>
            <p:nvPr/>
          </p:nvSpPr>
          <p:spPr>
            <a:xfrm>
              <a:off x="8130500" y="1244288"/>
              <a:ext cx="1406100" cy="30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Poppins Light"/>
                  <a:ea typeface="Poppins Light"/>
                  <a:cs typeface="Poppins Light"/>
                  <a:sym typeface="Poppins Light"/>
                </a:rPr>
                <a:t>Number of views</a:t>
              </a:r>
              <a:endParaRPr sz="800">
                <a:latin typeface="Poppins Light"/>
                <a:ea typeface="Poppins Light"/>
                <a:cs typeface="Poppins Light"/>
                <a:sym typeface="Poppins Light"/>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347" name="Shape 347"/>
        <p:cNvGrpSpPr/>
        <p:nvPr/>
      </p:nvGrpSpPr>
      <p:grpSpPr>
        <a:xfrm>
          <a:off x="0" y="0"/>
          <a:ext cx="0" cy="0"/>
          <a:chOff x="0" y="0"/>
          <a:chExt cx="0" cy="0"/>
        </a:xfrm>
      </p:grpSpPr>
      <p:sp>
        <p:nvSpPr>
          <p:cNvPr id="348" name="Google Shape;348;p31"/>
          <p:cNvSpPr txBox="1"/>
          <p:nvPr/>
        </p:nvSpPr>
        <p:spPr>
          <a:xfrm>
            <a:off x="460500" y="1223525"/>
            <a:ext cx="4245900" cy="356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oppins Light"/>
                <a:ea typeface="Poppins Light"/>
                <a:cs typeface="Poppins Light"/>
                <a:sym typeface="Poppins Light"/>
              </a:rPr>
              <a:t>Understanding how sentiment plays a role in the making of a trending of YouTube video is an interesting area to look at. </a:t>
            </a:r>
            <a:endParaRPr>
              <a:latin typeface="Poppins Light"/>
              <a:ea typeface="Poppins Light"/>
              <a:cs typeface="Poppins Light"/>
              <a:sym typeface="Poppins Light"/>
            </a:endParaRPr>
          </a:p>
          <a:p>
            <a:pPr indent="0" lvl="0" marL="0" rtl="0" algn="l">
              <a:spcBef>
                <a:spcPts val="0"/>
              </a:spcBef>
              <a:spcAft>
                <a:spcPts val="0"/>
              </a:spcAft>
              <a:buNone/>
            </a:pPr>
            <a:r>
              <a:t/>
            </a:r>
            <a:endParaRPr>
              <a:latin typeface="Poppins Light"/>
              <a:ea typeface="Poppins Light"/>
              <a:cs typeface="Poppins Light"/>
              <a:sym typeface="Poppins Light"/>
            </a:endParaRPr>
          </a:p>
          <a:p>
            <a:pPr indent="0" lvl="0" marL="0" rtl="0" algn="l">
              <a:spcBef>
                <a:spcPts val="0"/>
              </a:spcBef>
              <a:spcAft>
                <a:spcPts val="0"/>
              </a:spcAft>
              <a:buNone/>
            </a:pPr>
            <a:r>
              <a:rPr lang="en">
                <a:latin typeface="Poppins Light"/>
                <a:ea typeface="Poppins Light"/>
                <a:cs typeface="Poppins Light"/>
                <a:sym typeface="Poppins Light"/>
              </a:rPr>
              <a:t>To do this sort of analysis we look at the channel title, title tags, and description to see how positive or negative a typical trending video is. </a:t>
            </a:r>
            <a:endParaRPr>
              <a:latin typeface="Poppins Light"/>
              <a:ea typeface="Poppins Light"/>
              <a:cs typeface="Poppins Light"/>
              <a:sym typeface="Poppins Light"/>
            </a:endParaRPr>
          </a:p>
          <a:p>
            <a:pPr indent="0" lvl="0" marL="0" rtl="0" algn="l">
              <a:spcBef>
                <a:spcPts val="0"/>
              </a:spcBef>
              <a:spcAft>
                <a:spcPts val="0"/>
              </a:spcAft>
              <a:buNone/>
            </a:pPr>
            <a:r>
              <a:t/>
            </a:r>
            <a:endParaRPr>
              <a:latin typeface="Poppins Light"/>
              <a:ea typeface="Poppins Light"/>
              <a:cs typeface="Poppins Light"/>
              <a:sym typeface="Poppins Light"/>
            </a:endParaRPr>
          </a:p>
          <a:p>
            <a:pPr indent="0" lvl="0" marL="0" rtl="0" algn="l">
              <a:spcBef>
                <a:spcPts val="0"/>
              </a:spcBef>
              <a:spcAft>
                <a:spcPts val="0"/>
              </a:spcAft>
              <a:buNone/>
            </a:pPr>
            <a:r>
              <a:rPr b="1" lang="en">
                <a:latin typeface="Poppins"/>
                <a:ea typeface="Poppins"/>
                <a:cs typeface="Poppins"/>
                <a:sym typeface="Poppins"/>
              </a:rPr>
              <a:t>Classification</a:t>
            </a:r>
            <a:endParaRPr b="1">
              <a:latin typeface="Poppins"/>
              <a:ea typeface="Poppins"/>
              <a:cs typeface="Poppins"/>
              <a:sym typeface="Poppins"/>
            </a:endParaRPr>
          </a:p>
          <a:p>
            <a:pPr indent="0" lvl="0" marL="0" rtl="0" algn="l">
              <a:spcBef>
                <a:spcPts val="0"/>
              </a:spcBef>
              <a:spcAft>
                <a:spcPts val="0"/>
              </a:spcAft>
              <a:buNone/>
            </a:pPr>
            <a:r>
              <a:rPr lang="en">
                <a:latin typeface="Poppins Light"/>
                <a:ea typeface="Poppins Light"/>
                <a:cs typeface="Poppins Light"/>
                <a:sym typeface="Poppins Light"/>
              </a:rPr>
              <a:t>For this problem we can classify our videos into four distinct categories:</a:t>
            </a:r>
            <a:endParaRPr>
              <a:latin typeface="Poppins Light"/>
              <a:ea typeface="Poppins Light"/>
              <a:cs typeface="Poppins Light"/>
              <a:sym typeface="Poppins Light"/>
            </a:endParaRPr>
          </a:p>
          <a:p>
            <a:pPr indent="-317500" lvl="0" marL="457200" rtl="0" algn="l">
              <a:spcBef>
                <a:spcPts val="0"/>
              </a:spcBef>
              <a:spcAft>
                <a:spcPts val="0"/>
              </a:spcAft>
              <a:buSzPts val="1400"/>
              <a:buFont typeface="Poppins Light"/>
              <a:buAutoNum type="arabicPeriod"/>
            </a:pPr>
            <a:r>
              <a:rPr b="1" lang="en">
                <a:latin typeface="Poppins"/>
                <a:ea typeface="Poppins"/>
                <a:cs typeface="Poppins"/>
                <a:sym typeface="Poppins"/>
              </a:rPr>
              <a:t>Popular :</a:t>
            </a:r>
            <a:r>
              <a:rPr lang="en">
                <a:latin typeface="Poppins Light"/>
                <a:ea typeface="Poppins Light"/>
                <a:cs typeface="Poppins Light"/>
                <a:sym typeface="Poppins Light"/>
              </a:rPr>
              <a:t> views &lt; 10,000  </a:t>
            </a:r>
            <a:endParaRPr>
              <a:latin typeface="Poppins Light"/>
              <a:ea typeface="Poppins Light"/>
              <a:cs typeface="Poppins Light"/>
              <a:sym typeface="Poppins Light"/>
            </a:endParaRPr>
          </a:p>
          <a:p>
            <a:pPr indent="-317500" lvl="0" marL="457200" rtl="0" algn="l">
              <a:spcBef>
                <a:spcPts val="0"/>
              </a:spcBef>
              <a:spcAft>
                <a:spcPts val="0"/>
              </a:spcAft>
              <a:buSzPts val="1400"/>
              <a:buFont typeface="Poppins Light"/>
              <a:buAutoNum type="arabicPeriod"/>
            </a:pPr>
            <a:r>
              <a:rPr b="1" lang="en">
                <a:latin typeface="Poppins"/>
                <a:ea typeface="Poppins"/>
                <a:cs typeface="Poppins"/>
                <a:sym typeface="Poppins"/>
              </a:rPr>
              <a:t>Very Popular :</a:t>
            </a:r>
            <a:r>
              <a:rPr lang="en">
                <a:latin typeface="Poppins Light"/>
                <a:ea typeface="Poppins Light"/>
                <a:cs typeface="Poppins Light"/>
                <a:sym typeface="Poppins Light"/>
              </a:rPr>
              <a:t> 10,000 &lt; views &lt; 100,000 </a:t>
            </a:r>
            <a:endParaRPr>
              <a:latin typeface="Poppins Light"/>
              <a:ea typeface="Poppins Light"/>
              <a:cs typeface="Poppins Light"/>
              <a:sym typeface="Poppins Light"/>
            </a:endParaRPr>
          </a:p>
          <a:p>
            <a:pPr indent="-317500" lvl="0" marL="457200" rtl="0" algn="l">
              <a:spcBef>
                <a:spcPts val="0"/>
              </a:spcBef>
              <a:spcAft>
                <a:spcPts val="0"/>
              </a:spcAft>
              <a:buSzPts val="1400"/>
              <a:buFont typeface="Poppins Light"/>
              <a:buAutoNum type="arabicPeriod"/>
            </a:pPr>
            <a:r>
              <a:rPr b="1" lang="en">
                <a:latin typeface="Poppins"/>
                <a:ea typeface="Poppins"/>
                <a:cs typeface="Poppins"/>
                <a:sym typeface="Poppins"/>
              </a:rPr>
              <a:t>Highly Popular :</a:t>
            </a:r>
            <a:r>
              <a:rPr lang="en">
                <a:latin typeface="Poppins Light"/>
                <a:ea typeface="Poppins Light"/>
                <a:cs typeface="Poppins Light"/>
                <a:sym typeface="Poppins Light"/>
              </a:rPr>
              <a:t> 100,000 &lt; views &lt; 1 Million</a:t>
            </a:r>
            <a:endParaRPr>
              <a:latin typeface="Poppins Light"/>
              <a:ea typeface="Poppins Light"/>
              <a:cs typeface="Poppins Light"/>
              <a:sym typeface="Poppins Light"/>
            </a:endParaRPr>
          </a:p>
          <a:p>
            <a:pPr indent="-317500" lvl="0" marL="457200" rtl="0" algn="l">
              <a:spcBef>
                <a:spcPts val="0"/>
              </a:spcBef>
              <a:spcAft>
                <a:spcPts val="0"/>
              </a:spcAft>
              <a:buSzPts val="1400"/>
              <a:buFont typeface="Poppins Light"/>
              <a:buAutoNum type="arabicPeriod"/>
            </a:pPr>
            <a:r>
              <a:rPr b="1" lang="en">
                <a:latin typeface="Poppins"/>
                <a:ea typeface="Poppins"/>
                <a:cs typeface="Poppins"/>
                <a:sym typeface="Poppins"/>
              </a:rPr>
              <a:t>Hyper Popular : </a:t>
            </a:r>
            <a:r>
              <a:rPr lang="en">
                <a:latin typeface="Poppins Light"/>
                <a:ea typeface="Poppins Light"/>
                <a:cs typeface="Poppins Light"/>
                <a:sym typeface="Poppins Light"/>
              </a:rPr>
              <a:t>views &gt; 1 Million</a:t>
            </a:r>
            <a:endParaRPr>
              <a:latin typeface="Poppins Light"/>
              <a:ea typeface="Poppins Light"/>
              <a:cs typeface="Poppins Light"/>
              <a:sym typeface="Poppins Light"/>
            </a:endParaRPr>
          </a:p>
          <a:p>
            <a:pPr indent="0" lvl="0" marL="0" rtl="0" algn="l">
              <a:spcBef>
                <a:spcPts val="0"/>
              </a:spcBef>
              <a:spcAft>
                <a:spcPts val="0"/>
              </a:spcAft>
              <a:buNone/>
            </a:pPr>
            <a:r>
              <a:t/>
            </a:r>
            <a:endParaRPr>
              <a:latin typeface="Poppins Light"/>
              <a:ea typeface="Poppins Light"/>
              <a:cs typeface="Poppins Light"/>
              <a:sym typeface="Poppins Light"/>
            </a:endParaRPr>
          </a:p>
        </p:txBody>
      </p:sp>
      <p:sp>
        <p:nvSpPr>
          <p:cNvPr id="349" name="Google Shape;349;p31"/>
          <p:cNvSpPr txBox="1"/>
          <p:nvPr/>
        </p:nvSpPr>
        <p:spPr>
          <a:xfrm>
            <a:off x="460500" y="640025"/>
            <a:ext cx="8226600" cy="8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7000B"/>
                </a:solidFill>
                <a:latin typeface="Poppins"/>
                <a:ea typeface="Poppins"/>
                <a:cs typeface="Poppins"/>
                <a:sym typeface="Poppins"/>
              </a:rPr>
              <a:t>SENTIMENT</a:t>
            </a:r>
            <a:r>
              <a:rPr b="1" lang="en" sz="3000">
                <a:latin typeface="Poppins"/>
                <a:ea typeface="Poppins"/>
                <a:cs typeface="Poppins"/>
                <a:sym typeface="Poppins"/>
              </a:rPr>
              <a:t> ANALYSIS I </a:t>
            </a:r>
            <a:endParaRPr b="1" sz="3000">
              <a:latin typeface="Poppins"/>
              <a:ea typeface="Poppins"/>
              <a:cs typeface="Poppins"/>
              <a:sym typeface="Poppins"/>
            </a:endParaRPr>
          </a:p>
          <a:p>
            <a:pPr indent="0" lvl="0" marL="0" rtl="0" algn="l">
              <a:spcBef>
                <a:spcPts val="0"/>
              </a:spcBef>
              <a:spcAft>
                <a:spcPts val="0"/>
              </a:spcAft>
              <a:buNone/>
            </a:pPr>
            <a:r>
              <a:t/>
            </a:r>
            <a:endParaRPr b="1" sz="3000">
              <a:latin typeface="Poppins"/>
              <a:ea typeface="Poppins"/>
              <a:cs typeface="Poppins"/>
              <a:sym typeface="Poppins"/>
            </a:endParaRPr>
          </a:p>
        </p:txBody>
      </p:sp>
      <p:pic>
        <p:nvPicPr>
          <p:cNvPr id="350" name="Google Shape;350;p31" title="Points scored"/>
          <p:cNvPicPr preferRelativeResize="0"/>
          <p:nvPr/>
        </p:nvPicPr>
        <p:blipFill>
          <a:blip r:embed="rId3">
            <a:alphaModFix/>
          </a:blip>
          <a:stretch>
            <a:fillRect/>
          </a:stretch>
        </p:blipFill>
        <p:spPr>
          <a:xfrm>
            <a:off x="4611000" y="1193299"/>
            <a:ext cx="4458624" cy="27568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354" name="Shape 354"/>
        <p:cNvGrpSpPr/>
        <p:nvPr/>
      </p:nvGrpSpPr>
      <p:grpSpPr>
        <a:xfrm>
          <a:off x="0" y="0"/>
          <a:ext cx="0" cy="0"/>
          <a:chOff x="0" y="0"/>
          <a:chExt cx="0" cy="0"/>
        </a:xfrm>
      </p:grpSpPr>
      <p:sp>
        <p:nvSpPr>
          <p:cNvPr id="355" name="Google Shape;355;p32"/>
          <p:cNvSpPr txBox="1"/>
          <p:nvPr/>
        </p:nvSpPr>
        <p:spPr>
          <a:xfrm>
            <a:off x="460500" y="1223525"/>
            <a:ext cx="4238100" cy="356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oppins Light"/>
                <a:ea typeface="Poppins Light"/>
                <a:cs typeface="Poppins Light"/>
                <a:sym typeface="Poppins Light"/>
              </a:rPr>
              <a:t>From this we can see that the very popular to hyper popular trending videos have positive sentiments in their descriptions, tags and channel title of around </a:t>
            </a:r>
            <a:r>
              <a:rPr b="1" lang="en">
                <a:latin typeface="Poppins"/>
                <a:ea typeface="Poppins"/>
                <a:cs typeface="Poppins"/>
                <a:sym typeface="Poppins"/>
              </a:rPr>
              <a:t>70 %</a:t>
            </a:r>
            <a:endParaRPr b="1">
              <a:latin typeface="Poppins"/>
              <a:ea typeface="Poppins"/>
              <a:cs typeface="Poppins"/>
              <a:sym typeface="Poppins"/>
            </a:endParaRPr>
          </a:p>
          <a:p>
            <a:pPr indent="0" lvl="0" marL="0" rtl="0" algn="l">
              <a:spcBef>
                <a:spcPts val="0"/>
              </a:spcBef>
              <a:spcAft>
                <a:spcPts val="0"/>
              </a:spcAft>
              <a:buNone/>
            </a:pPr>
            <a:r>
              <a:t/>
            </a:r>
            <a:endParaRPr b="1">
              <a:latin typeface="Poppins"/>
              <a:ea typeface="Poppins"/>
              <a:cs typeface="Poppins"/>
              <a:sym typeface="Poppins"/>
            </a:endParaRPr>
          </a:p>
          <a:p>
            <a:pPr indent="0" lvl="0" marL="0" rtl="0" algn="l">
              <a:spcBef>
                <a:spcPts val="0"/>
              </a:spcBef>
              <a:spcAft>
                <a:spcPts val="0"/>
              </a:spcAft>
              <a:buNone/>
            </a:pPr>
            <a:r>
              <a:rPr lang="en">
                <a:latin typeface="Poppins Light"/>
                <a:ea typeface="Poppins Light"/>
                <a:cs typeface="Poppins Light"/>
                <a:sym typeface="Poppins Light"/>
              </a:rPr>
              <a:t>The </a:t>
            </a:r>
            <a:r>
              <a:rPr b="1" lang="en">
                <a:latin typeface="Poppins"/>
                <a:ea typeface="Poppins"/>
                <a:cs typeface="Poppins"/>
                <a:sym typeface="Poppins"/>
              </a:rPr>
              <a:t>least</a:t>
            </a:r>
            <a:r>
              <a:rPr lang="en">
                <a:latin typeface="Poppins Light"/>
                <a:ea typeface="Poppins Light"/>
                <a:cs typeface="Poppins Light"/>
                <a:sym typeface="Poppins Light"/>
              </a:rPr>
              <a:t> popular videos of these four categories had a positive sentiment of about </a:t>
            </a:r>
            <a:r>
              <a:rPr b="1" lang="en">
                <a:solidFill>
                  <a:srgbClr val="FF0000"/>
                </a:solidFill>
                <a:latin typeface="Poppins"/>
                <a:ea typeface="Poppins"/>
                <a:cs typeface="Poppins"/>
                <a:sym typeface="Poppins"/>
              </a:rPr>
              <a:t>57%.</a:t>
            </a:r>
            <a:endParaRPr b="1">
              <a:solidFill>
                <a:srgbClr val="FF0000"/>
              </a:solidFill>
              <a:latin typeface="Poppins"/>
              <a:ea typeface="Poppins"/>
              <a:cs typeface="Poppins"/>
              <a:sym typeface="Poppins"/>
            </a:endParaRPr>
          </a:p>
          <a:p>
            <a:pPr indent="0" lvl="0" marL="0" rtl="0" algn="l">
              <a:spcBef>
                <a:spcPts val="0"/>
              </a:spcBef>
              <a:spcAft>
                <a:spcPts val="0"/>
              </a:spcAft>
              <a:buNone/>
            </a:pPr>
            <a:r>
              <a:t/>
            </a:r>
            <a:endParaRPr>
              <a:latin typeface="Poppins Light"/>
              <a:ea typeface="Poppins Light"/>
              <a:cs typeface="Poppins Light"/>
              <a:sym typeface="Poppins Light"/>
            </a:endParaRPr>
          </a:p>
          <a:p>
            <a:pPr indent="0" lvl="0" marL="0" rtl="0" algn="l">
              <a:spcBef>
                <a:spcPts val="0"/>
              </a:spcBef>
              <a:spcAft>
                <a:spcPts val="0"/>
              </a:spcAft>
              <a:buClr>
                <a:schemeClr val="dk1"/>
              </a:buClr>
              <a:buSzPts val="1100"/>
              <a:buFont typeface="Arial"/>
              <a:buNone/>
            </a:pPr>
            <a:r>
              <a:rPr lang="en">
                <a:solidFill>
                  <a:schemeClr val="dk1"/>
                </a:solidFill>
                <a:latin typeface="Poppins Light"/>
                <a:ea typeface="Poppins Light"/>
                <a:cs typeface="Poppins Light"/>
                <a:sym typeface="Poppins Light"/>
              </a:rPr>
              <a:t>This is consistent with our analysis of Likes/Dislikes ratio. It shows that a </a:t>
            </a:r>
            <a:r>
              <a:rPr lang="en">
                <a:latin typeface="Poppins Light"/>
                <a:ea typeface="Poppins Light"/>
                <a:cs typeface="Poppins Light"/>
                <a:sym typeface="Poppins Light"/>
              </a:rPr>
              <a:t>video needs to be</a:t>
            </a:r>
            <a:r>
              <a:rPr b="1" lang="en">
                <a:solidFill>
                  <a:srgbClr val="FF0000"/>
                </a:solidFill>
                <a:latin typeface="Poppins"/>
                <a:ea typeface="Poppins"/>
                <a:cs typeface="Poppins"/>
                <a:sym typeface="Poppins"/>
              </a:rPr>
              <a:t> </a:t>
            </a:r>
            <a:r>
              <a:rPr b="1" lang="en">
                <a:latin typeface="Poppins"/>
                <a:ea typeface="Poppins"/>
                <a:cs typeface="Poppins"/>
                <a:sym typeface="Poppins"/>
              </a:rPr>
              <a:t>controversial</a:t>
            </a:r>
            <a:r>
              <a:rPr lang="en">
                <a:latin typeface="Poppins Light"/>
                <a:ea typeface="Poppins Light"/>
                <a:cs typeface="Poppins Light"/>
                <a:sym typeface="Poppins Light"/>
              </a:rPr>
              <a:t>;</a:t>
            </a:r>
            <a:r>
              <a:rPr b="1" lang="en">
                <a:solidFill>
                  <a:srgbClr val="FF0000"/>
                </a:solidFill>
                <a:latin typeface="Poppins"/>
                <a:ea typeface="Poppins"/>
                <a:cs typeface="Poppins"/>
                <a:sym typeface="Poppins"/>
              </a:rPr>
              <a:t> however the more negative </a:t>
            </a:r>
            <a:r>
              <a:rPr lang="en">
                <a:latin typeface="Poppins Light"/>
                <a:ea typeface="Poppins Light"/>
                <a:cs typeface="Poppins Light"/>
                <a:sym typeface="Poppins Light"/>
              </a:rPr>
              <a:t>it tends to be, </a:t>
            </a:r>
            <a:r>
              <a:rPr b="1" lang="en">
                <a:solidFill>
                  <a:srgbClr val="FF0000"/>
                </a:solidFill>
                <a:latin typeface="Poppins"/>
                <a:ea typeface="Poppins"/>
                <a:cs typeface="Poppins"/>
                <a:sym typeface="Poppins"/>
              </a:rPr>
              <a:t>the less likely </a:t>
            </a:r>
            <a:r>
              <a:rPr lang="en">
                <a:latin typeface="Poppins Light"/>
                <a:ea typeface="Poppins Light"/>
                <a:cs typeface="Poppins Light"/>
                <a:sym typeface="Poppins Light"/>
              </a:rPr>
              <a:t>it is to be the most trending video.</a:t>
            </a:r>
            <a:endParaRPr>
              <a:latin typeface="Poppins Light"/>
              <a:ea typeface="Poppins Light"/>
              <a:cs typeface="Poppins Light"/>
              <a:sym typeface="Poppins Light"/>
            </a:endParaRPr>
          </a:p>
        </p:txBody>
      </p:sp>
      <p:sp>
        <p:nvSpPr>
          <p:cNvPr id="356" name="Google Shape;356;p32"/>
          <p:cNvSpPr txBox="1"/>
          <p:nvPr/>
        </p:nvSpPr>
        <p:spPr>
          <a:xfrm>
            <a:off x="460500" y="640025"/>
            <a:ext cx="8226600" cy="8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7000B"/>
                </a:solidFill>
                <a:latin typeface="Poppins"/>
                <a:ea typeface="Poppins"/>
                <a:cs typeface="Poppins"/>
                <a:sym typeface="Poppins"/>
              </a:rPr>
              <a:t>SENTIMENT</a:t>
            </a:r>
            <a:r>
              <a:rPr b="1" lang="en" sz="3000">
                <a:latin typeface="Poppins"/>
                <a:ea typeface="Poppins"/>
                <a:cs typeface="Poppins"/>
                <a:sym typeface="Poppins"/>
              </a:rPr>
              <a:t> ANALYSIS II </a:t>
            </a:r>
            <a:endParaRPr b="1" sz="3000">
              <a:latin typeface="Poppins"/>
              <a:ea typeface="Poppins"/>
              <a:cs typeface="Poppins"/>
              <a:sym typeface="Poppins"/>
            </a:endParaRPr>
          </a:p>
          <a:p>
            <a:pPr indent="0" lvl="0" marL="0" rtl="0" algn="l">
              <a:spcBef>
                <a:spcPts val="0"/>
              </a:spcBef>
              <a:spcAft>
                <a:spcPts val="0"/>
              </a:spcAft>
              <a:buNone/>
            </a:pPr>
            <a:r>
              <a:t/>
            </a:r>
            <a:endParaRPr b="1" sz="3000">
              <a:latin typeface="Poppins"/>
              <a:ea typeface="Poppins"/>
              <a:cs typeface="Poppins"/>
              <a:sym typeface="Poppins"/>
            </a:endParaRPr>
          </a:p>
        </p:txBody>
      </p:sp>
      <p:pic>
        <p:nvPicPr>
          <p:cNvPr id="357" name="Google Shape;357;p32" title="Points scored"/>
          <p:cNvPicPr preferRelativeResize="0"/>
          <p:nvPr/>
        </p:nvPicPr>
        <p:blipFill>
          <a:blip r:embed="rId3">
            <a:alphaModFix/>
          </a:blip>
          <a:stretch>
            <a:fillRect/>
          </a:stretch>
        </p:blipFill>
        <p:spPr>
          <a:xfrm>
            <a:off x="4611000" y="1193299"/>
            <a:ext cx="4458624" cy="27568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361" name="Shape 361"/>
        <p:cNvGrpSpPr/>
        <p:nvPr/>
      </p:nvGrpSpPr>
      <p:grpSpPr>
        <a:xfrm>
          <a:off x="0" y="0"/>
          <a:ext cx="0" cy="0"/>
          <a:chOff x="0" y="0"/>
          <a:chExt cx="0" cy="0"/>
        </a:xfrm>
      </p:grpSpPr>
      <p:sp>
        <p:nvSpPr>
          <p:cNvPr id="362" name="Google Shape;362;p33"/>
          <p:cNvSpPr txBox="1"/>
          <p:nvPr/>
        </p:nvSpPr>
        <p:spPr>
          <a:xfrm>
            <a:off x="447100" y="645975"/>
            <a:ext cx="8226600" cy="8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Poppins"/>
                <a:ea typeface="Poppins"/>
                <a:cs typeface="Poppins"/>
                <a:sym typeface="Poppins"/>
              </a:rPr>
              <a:t>TRENDING VIDEO</a:t>
            </a:r>
            <a:r>
              <a:rPr b="1" lang="en" sz="3000">
                <a:solidFill>
                  <a:srgbClr val="F7000B"/>
                </a:solidFill>
                <a:latin typeface="Poppins"/>
                <a:ea typeface="Poppins"/>
                <a:cs typeface="Poppins"/>
                <a:sym typeface="Poppins"/>
              </a:rPr>
              <a:t> BREAKDOWN</a:t>
            </a:r>
            <a:endParaRPr b="1" sz="3000">
              <a:latin typeface="Poppins"/>
              <a:ea typeface="Poppins"/>
              <a:cs typeface="Poppins"/>
              <a:sym typeface="Poppins"/>
            </a:endParaRPr>
          </a:p>
        </p:txBody>
      </p:sp>
      <p:grpSp>
        <p:nvGrpSpPr>
          <p:cNvPr id="363" name="Google Shape;363;p33"/>
          <p:cNvGrpSpPr/>
          <p:nvPr/>
        </p:nvGrpSpPr>
        <p:grpSpPr>
          <a:xfrm>
            <a:off x="3421800" y="1615275"/>
            <a:ext cx="2300400" cy="2454300"/>
            <a:chOff x="3421800" y="1591425"/>
            <a:chExt cx="2300400" cy="2454300"/>
          </a:xfrm>
        </p:grpSpPr>
        <p:sp>
          <p:nvSpPr>
            <p:cNvPr id="364" name="Google Shape;364;p33"/>
            <p:cNvSpPr/>
            <p:nvPr/>
          </p:nvSpPr>
          <p:spPr>
            <a:xfrm>
              <a:off x="3421800" y="1661025"/>
              <a:ext cx="2300400" cy="2300400"/>
            </a:xfrm>
            <a:prstGeom prst="donut">
              <a:avLst>
                <a:gd fmla="val 4923"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3"/>
            <p:cNvSpPr/>
            <p:nvPr/>
          </p:nvSpPr>
          <p:spPr>
            <a:xfrm>
              <a:off x="4434300" y="1591425"/>
              <a:ext cx="275400" cy="275400"/>
            </a:xfrm>
            <a:prstGeom prst="ellipse">
              <a:avLst/>
            </a:prstGeom>
            <a:solidFill>
              <a:srgbClr val="D33B3B"/>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3"/>
            <p:cNvSpPr/>
            <p:nvPr/>
          </p:nvSpPr>
          <p:spPr>
            <a:xfrm>
              <a:off x="4434300" y="3770325"/>
              <a:ext cx="275400" cy="275400"/>
            </a:xfrm>
            <a:prstGeom prst="ellipse">
              <a:avLst/>
            </a:prstGeom>
            <a:solidFill>
              <a:srgbClr val="D33B3B"/>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3"/>
            <p:cNvSpPr/>
            <p:nvPr/>
          </p:nvSpPr>
          <p:spPr>
            <a:xfrm>
              <a:off x="5369325" y="2143800"/>
              <a:ext cx="275400" cy="275400"/>
            </a:xfrm>
            <a:prstGeom prst="ellipse">
              <a:avLst/>
            </a:prstGeom>
            <a:solidFill>
              <a:srgbClr val="D33B3B"/>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3"/>
            <p:cNvSpPr/>
            <p:nvPr/>
          </p:nvSpPr>
          <p:spPr>
            <a:xfrm>
              <a:off x="3495225" y="2143800"/>
              <a:ext cx="275400" cy="275400"/>
            </a:xfrm>
            <a:prstGeom prst="ellipse">
              <a:avLst/>
            </a:prstGeom>
            <a:solidFill>
              <a:srgbClr val="D33B3B"/>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3"/>
            <p:cNvSpPr/>
            <p:nvPr/>
          </p:nvSpPr>
          <p:spPr>
            <a:xfrm>
              <a:off x="5373375" y="3217950"/>
              <a:ext cx="275400" cy="275400"/>
            </a:xfrm>
            <a:prstGeom prst="ellipse">
              <a:avLst/>
            </a:prstGeom>
            <a:solidFill>
              <a:srgbClr val="D33B3B"/>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3"/>
            <p:cNvSpPr/>
            <p:nvPr/>
          </p:nvSpPr>
          <p:spPr>
            <a:xfrm>
              <a:off x="3499275" y="3217950"/>
              <a:ext cx="275400" cy="275400"/>
            </a:xfrm>
            <a:prstGeom prst="ellipse">
              <a:avLst/>
            </a:prstGeom>
            <a:solidFill>
              <a:srgbClr val="D33B3B"/>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1" name="Google Shape;371;p33"/>
          <p:cNvSpPr txBox="1"/>
          <p:nvPr>
            <p:ph idx="2" type="title"/>
          </p:nvPr>
        </p:nvSpPr>
        <p:spPr>
          <a:xfrm>
            <a:off x="888538" y="2133551"/>
            <a:ext cx="1644000" cy="449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lang="en" sz="1200">
                <a:latin typeface="Poppins"/>
                <a:ea typeface="Poppins"/>
                <a:cs typeface="Poppins"/>
                <a:sym typeface="Poppins"/>
              </a:rPr>
              <a:t>DESCRIPTION</a:t>
            </a:r>
            <a:endParaRPr b="1" sz="1200">
              <a:latin typeface="Poppins"/>
              <a:ea typeface="Poppins"/>
              <a:cs typeface="Poppins"/>
              <a:sym typeface="Poppins"/>
            </a:endParaRPr>
          </a:p>
        </p:txBody>
      </p:sp>
      <p:sp>
        <p:nvSpPr>
          <p:cNvPr id="372" name="Google Shape;372;p33"/>
          <p:cNvSpPr txBox="1"/>
          <p:nvPr>
            <p:ph idx="1" type="subTitle"/>
          </p:nvPr>
        </p:nvSpPr>
        <p:spPr>
          <a:xfrm>
            <a:off x="807025" y="2341400"/>
            <a:ext cx="1725600" cy="4497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latin typeface="Poppins Light"/>
                <a:ea typeface="Poppins Light"/>
                <a:cs typeface="Poppins Light"/>
                <a:sym typeface="Poppins Light"/>
              </a:rPr>
              <a:t>Keep it simple. Have </a:t>
            </a:r>
            <a:r>
              <a:rPr b="1" lang="en">
                <a:latin typeface="Poppins"/>
                <a:ea typeface="Poppins"/>
                <a:cs typeface="Poppins"/>
                <a:sym typeface="Poppins"/>
              </a:rPr>
              <a:t>1 - 3 rows</a:t>
            </a:r>
            <a:r>
              <a:rPr lang="en">
                <a:latin typeface="Poppins Light"/>
                <a:ea typeface="Poppins Light"/>
                <a:cs typeface="Poppins Light"/>
                <a:sym typeface="Poppins Light"/>
              </a:rPr>
              <a:t> of description</a:t>
            </a:r>
            <a:endParaRPr sz="900">
              <a:latin typeface="Poppins Light"/>
              <a:ea typeface="Poppins Light"/>
              <a:cs typeface="Poppins Light"/>
              <a:sym typeface="Poppins Light"/>
            </a:endParaRPr>
          </a:p>
        </p:txBody>
      </p:sp>
      <p:sp>
        <p:nvSpPr>
          <p:cNvPr id="373" name="Google Shape;373;p33"/>
          <p:cNvSpPr txBox="1"/>
          <p:nvPr>
            <p:ph idx="3" type="title"/>
          </p:nvPr>
        </p:nvSpPr>
        <p:spPr>
          <a:xfrm>
            <a:off x="888543" y="3040751"/>
            <a:ext cx="1644000" cy="449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lang="en" sz="1200">
                <a:latin typeface="Poppins"/>
                <a:ea typeface="Poppins"/>
                <a:cs typeface="Poppins"/>
                <a:sym typeface="Poppins"/>
              </a:rPr>
              <a:t>TAGS</a:t>
            </a:r>
            <a:endParaRPr b="1" sz="1200">
              <a:latin typeface="Poppins"/>
              <a:ea typeface="Poppins"/>
              <a:cs typeface="Poppins"/>
              <a:sym typeface="Poppins"/>
            </a:endParaRPr>
          </a:p>
        </p:txBody>
      </p:sp>
      <p:sp>
        <p:nvSpPr>
          <p:cNvPr id="374" name="Google Shape;374;p33"/>
          <p:cNvSpPr txBox="1"/>
          <p:nvPr>
            <p:ph idx="4" type="subTitle"/>
          </p:nvPr>
        </p:nvSpPr>
        <p:spPr>
          <a:xfrm>
            <a:off x="713500" y="3248600"/>
            <a:ext cx="1819200" cy="4497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latin typeface="Poppins Light"/>
                <a:ea typeface="Poppins Light"/>
                <a:cs typeface="Poppins Light"/>
                <a:sym typeface="Poppins Light"/>
              </a:rPr>
              <a:t>Keep it within </a:t>
            </a:r>
            <a:r>
              <a:rPr b="1" lang="en">
                <a:latin typeface="Poppins"/>
                <a:ea typeface="Poppins"/>
                <a:cs typeface="Poppins"/>
                <a:sym typeface="Poppins"/>
              </a:rPr>
              <a:t>3-20 tags</a:t>
            </a:r>
            <a:r>
              <a:rPr lang="en">
                <a:latin typeface="Poppins Light"/>
                <a:ea typeface="Poppins Light"/>
                <a:cs typeface="Poppins Light"/>
                <a:sym typeface="Poppins Light"/>
              </a:rPr>
              <a:t> per video</a:t>
            </a:r>
            <a:endParaRPr sz="900">
              <a:latin typeface="Poppins Light"/>
              <a:ea typeface="Poppins Light"/>
              <a:cs typeface="Poppins Light"/>
              <a:sym typeface="Poppins Light"/>
            </a:endParaRPr>
          </a:p>
        </p:txBody>
      </p:sp>
      <p:sp>
        <p:nvSpPr>
          <p:cNvPr id="375" name="Google Shape;375;p33"/>
          <p:cNvSpPr txBox="1"/>
          <p:nvPr>
            <p:ph idx="5" type="title"/>
          </p:nvPr>
        </p:nvSpPr>
        <p:spPr>
          <a:xfrm>
            <a:off x="888550" y="3947951"/>
            <a:ext cx="1644000" cy="449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lang="en" sz="1200">
                <a:latin typeface="Poppins"/>
                <a:ea typeface="Poppins"/>
                <a:cs typeface="Poppins"/>
                <a:sym typeface="Poppins"/>
              </a:rPr>
              <a:t>TITLE</a:t>
            </a:r>
            <a:endParaRPr b="1" sz="1200">
              <a:latin typeface="Poppins"/>
              <a:ea typeface="Poppins"/>
              <a:cs typeface="Poppins"/>
              <a:sym typeface="Poppins"/>
            </a:endParaRPr>
          </a:p>
        </p:txBody>
      </p:sp>
      <p:sp>
        <p:nvSpPr>
          <p:cNvPr id="376" name="Google Shape;376;p33"/>
          <p:cNvSpPr txBox="1"/>
          <p:nvPr>
            <p:ph idx="6" type="subTitle"/>
          </p:nvPr>
        </p:nvSpPr>
        <p:spPr>
          <a:xfrm>
            <a:off x="575750" y="4155800"/>
            <a:ext cx="1956900" cy="4497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b="1" lang="en">
                <a:latin typeface="Poppins"/>
                <a:ea typeface="Poppins"/>
                <a:cs typeface="Poppins"/>
                <a:sym typeface="Poppins"/>
              </a:rPr>
              <a:t>1 - 15 uppercase</a:t>
            </a:r>
            <a:r>
              <a:rPr lang="en">
                <a:latin typeface="Poppins Light"/>
                <a:ea typeface="Poppins Light"/>
                <a:cs typeface="Poppins Light"/>
                <a:sym typeface="Poppins Light"/>
              </a:rPr>
              <a:t> characters while </a:t>
            </a:r>
            <a:r>
              <a:rPr b="1" lang="en">
                <a:latin typeface="Poppins"/>
                <a:ea typeface="Poppins"/>
                <a:cs typeface="Poppins"/>
                <a:sym typeface="Poppins"/>
              </a:rPr>
              <a:t>25-50</a:t>
            </a:r>
            <a:r>
              <a:rPr lang="en">
                <a:latin typeface="Poppins Light"/>
                <a:ea typeface="Poppins Light"/>
                <a:cs typeface="Poppins Light"/>
                <a:sym typeface="Poppins Light"/>
              </a:rPr>
              <a:t> characters</a:t>
            </a:r>
            <a:endParaRPr sz="900">
              <a:latin typeface="Poppins Light"/>
              <a:ea typeface="Poppins Light"/>
              <a:cs typeface="Poppins Light"/>
              <a:sym typeface="Poppins Light"/>
            </a:endParaRPr>
          </a:p>
        </p:txBody>
      </p:sp>
      <p:sp>
        <p:nvSpPr>
          <p:cNvPr id="377" name="Google Shape;377;p33"/>
          <p:cNvSpPr txBox="1"/>
          <p:nvPr>
            <p:ph idx="2" type="title"/>
          </p:nvPr>
        </p:nvSpPr>
        <p:spPr>
          <a:xfrm>
            <a:off x="6611538" y="1210601"/>
            <a:ext cx="1644000" cy="44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Poppins"/>
                <a:ea typeface="Poppins"/>
                <a:cs typeface="Poppins"/>
                <a:sym typeface="Poppins"/>
              </a:rPr>
              <a:t>TIME</a:t>
            </a:r>
            <a:endParaRPr b="1" sz="1200">
              <a:latin typeface="Poppins"/>
              <a:ea typeface="Poppins"/>
              <a:cs typeface="Poppins"/>
              <a:sym typeface="Poppins"/>
            </a:endParaRPr>
          </a:p>
        </p:txBody>
      </p:sp>
      <p:sp>
        <p:nvSpPr>
          <p:cNvPr id="378" name="Google Shape;378;p33"/>
          <p:cNvSpPr txBox="1"/>
          <p:nvPr>
            <p:ph idx="1" type="subTitle"/>
          </p:nvPr>
        </p:nvSpPr>
        <p:spPr>
          <a:xfrm>
            <a:off x="6611552" y="1407350"/>
            <a:ext cx="1786500" cy="449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Poppins Light"/>
                <a:ea typeface="Poppins Light"/>
                <a:cs typeface="Poppins Light"/>
                <a:sym typeface="Poppins Light"/>
              </a:rPr>
              <a:t>Best time: </a:t>
            </a:r>
            <a:r>
              <a:rPr b="1" lang="en">
                <a:latin typeface="Poppins"/>
                <a:ea typeface="Poppins"/>
                <a:cs typeface="Poppins"/>
                <a:sym typeface="Poppins"/>
              </a:rPr>
              <a:t>9AM TO 1PM</a:t>
            </a:r>
            <a:endParaRPr b="1" sz="900">
              <a:latin typeface="Poppins"/>
              <a:ea typeface="Poppins"/>
              <a:cs typeface="Poppins"/>
              <a:sym typeface="Poppins"/>
            </a:endParaRPr>
          </a:p>
        </p:txBody>
      </p:sp>
      <p:sp>
        <p:nvSpPr>
          <p:cNvPr id="379" name="Google Shape;379;p33"/>
          <p:cNvSpPr txBox="1"/>
          <p:nvPr>
            <p:ph idx="3" type="title"/>
          </p:nvPr>
        </p:nvSpPr>
        <p:spPr>
          <a:xfrm>
            <a:off x="6595188" y="2127126"/>
            <a:ext cx="1644000" cy="44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Poppins"/>
                <a:ea typeface="Poppins"/>
                <a:cs typeface="Poppins"/>
                <a:sym typeface="Poppins"/>
              </a:rPr>
              <a:t>DAY</a:t>
            </a:r>
            <a:endParaRPr b="1" sz="1200">
              <a:latin typeface="Poppins"/>
              <a:ea typeface="Poppins"/>
              <a:cs typeface="Poppins"/>
              <a:sym typeface="Poppins"/>
            </a:endParaRPr>
          </a:p>
        </p:txBody>
      </p:sp>
      <p:sp>
        <p:nvSpPr>
          <p:cNvPr id="380" name="Google Shape;380;p33"/>
          <p:cNvSpPr txBox="1"/>
          <p:nvPr>
            <p:ph idx="4" type="subTitle"/>
          </p:nvPr>
        </p:nvSpPr>
        <p:spPr>
          <a:xfrm>
            <a:off x="6595200" y="2357250"/>
            <a:ext cx="1956900" cy="449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latin typeface="Poppins"/>
                <a:ea typeface="Poppins"/>
                <a:cs typeface="Poppins"/>
                <a:sym typeface="Poppins"/>
              </a:rPr>
              <a:t>Thursdays</a:t>
            </a:r>
            <a:r>
              <a:rPr lang="en">
                <a:latin typeface="Poppins Light"/>
                <a:ea typeface="Poppins Light"/>
                <a:cs typeface="Poppins Light"/>
                <a:sym typeface="Poppins Light"/>
              </a:rPr>
              <a:t> and </a:t>
            </a:r>
            <a:r>
              <a:rPr b="1" lang="en">
                <a:latin typeface="Poppins"/>
                <a:ea typeface="Poppins"/>
                <a:cs typeface="Poppins"/>
                <a:sym typeface="Poppins"/>
              </a:rPr>
              <a:t>Fridays.</a:t>
            </a:r>
            <a:br>
              <a:rPr b="1" lang="en">
                <a:latin typeface="Poppins"/>
                <a:ea typeface="Poppins"/>
                <a:cs typeface="Poppins"/>
                <a:sym typeface="Poppins"/>
              </a:rPr>
            </a:br>
            <a:r>
              <a:rPr b="1" lang="en">
                <a:solidFill>
                  <a:srgbClr val="FF0000"/>
                </a:solidFill>
                <a:latin typeface="Poppins"/>
                <a:ea typeface="Poppins"/>
                <a:cs typeface="Poppins"/>
                <a:sym typeface="Poppins"/>
              </a:rPr>
              <a:t>NOT </a:t>
            </a:r>
            <a:r>
              <a:rPr b="1" lang="en">
                <a:latin typeface="Poppins"/>
                <a:ea typeface="Poppins"/>
                <a:cs typeface="Poppins"/>
                <a:sym typeface="Poppins"/>
              </a:rPr>
              <a:t>Saturdays </a:t>
            </a:r>
            <a:r>
              <a:rPr lang="en">
                <a:latin typeface="Poppins Light"/>
                <a:ea typeface="Poppins Light"/>
                <a:cs typeface="Poppins Light"/>
                <a:sym typeface="Poppins Light"/>
              </a:rPr>
              <a:t>and </a:t>
            </a:r>
            <a:r>
              <a:rPr b="1" lang="en">
                <a:latin typeface="Poppins"/>
                <a:ea typeface="Poppins"/>
                <a:cs typeface="Poppins"/>
                <a:sym typeface="Poppins"/>
              </a:rPr>
              <a:t>Sundays</a:t>
            </a:r>
            <a:endParaRPr b="1">
              <a:latin typeface="Poppins"/>
              <a:ea typeface="Poppins"/>
              <a:cs typeface="Poppins"/>
              <a:sym typeface="Poppins"/>
            </a:endParaRPr>
          </a:p>
        </p:txBody>
      </p:sp>
      <p:sp>
        <p:nvSpPr>
          <p:cNvPr id="381" name="Google Shape;381;p33"/>
          <p:cNvSpPr txBox="1"/>
          <p:nvPr>
            <p:ph idx="5" type="title"/>
          </p:nvPr>
        </p:nvSpPr>
        <p:spPr>
          <a:xfrm>
            <a:off x="6611547" y="3055238"/>
            <a:ext cx="1242900" cy="44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Poppins"/>
                <a:ea typeface="Poppins"/>
                <a:cs typeface="Poppins"/>
                <a:sym typeface="Poppins"/>
              </a:rPr>
              <a:t>MONTH</a:t>
            </a:r>
            <a:endParaRPr b="1" sz="1200">
              <a:latin typeface="Poppins"/>
              <a:ea typeface="Poppins"/>
              <a:cs typeface="Poppins"/>
              <a:sym typeface="Poppins"/>
            </a:endParaRPr>
          </a:p>
        </p:txBody>
      </p:sp>
      <p:sp>
        <p:nvSpPr>
          <p:cNvPr id="382" name="Google Shape;382;p33"/>
          <p:cNvSpPr txBox="1"/>
          <p:nvPr>
            <p:ph idx="6" type="subTitle"/>
          </p:nvPr>
        </p:nvSpPr>
        <p:spPr>
          <a:xfrm>
            <a:off x="6595200" y="3289575"/>
            <a:ext cx="1786500" cy="44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latin typeface="Poppins"/>
                <a:ea typeface="Poppins"/>
                <a:cs typeface="Poppins"/>
                <a:sym typeface="Poppins"/>
              </a:rPr>
              <a:t>May</a:t>
            </a:r>
            <a:r>
              <a:rPr lang="en">
                <a:solidFill>
                  <a:schemeClr val="dk1"/>
                </a:solidFill>
                <a:latin typeface="Poppins Light"/>
                <a:ea typeface="Poppins Light"/>
                <a:cs typeface="Poppins Light"/>
                <a:sym typeface="Poppins Light"/>
              </a:rPr>
              <a:t> and </a:t>
            </a:r>
            <a:r>
              <a:rPr b="1" lang="en">
                <a:solidFill>
                  <a:schemeClr val="dk1"/>
                </a:solidFill>
                <a:latin typeface="Poppins"/>
                <a:ea typeface="Poppins"/>
                <a:cs typeface="Poppins"/>
                <a:sym typeface="Poppins"/>
              </a:rPr>
              <a:t>April</a:t>
            </a:r>
            <a:r>
              <a:rPr lang="en">
                <a:solidFill>
                  <a:schemeClr val="dk1"/>
                </a:solidFill>
                <a:latin typeface="Poppins Light"/>
                <a:ea typeface="Poppins Light"/>
                <a:cs typeface="Poppins Light"/>
                <a:sym typeface="Poppins Light"/>
              </a:rPr>
              <a:t> see the highest number of views while </a:t>
            </a:r>
            <a:r>
              <a:rPr b="1" lang="en">
                <a:solidFill>
                  <a:schemeClr val="dk1"/>
                </a:solidFill>
                <a:latin typeface="Poppins"/>
                <a:ea typeface="Poppins"/>
                <a:cs typeface="Poppins"/>
                <a:sym typeface="Poppins"/>
              </a:rPr>
              <a:t>May</a:t>
            </a:r>
            <a:r>
              <a:rPr lang="en">
                <a:solidFill>
                  <a:schemeClr val="dk1"/>
                </a:solidFill>
                <a:latin typeface="Poppins Light"/>
                <a:ea typeface="Poppins Light"/>
                <a:cs typeface="Poppins Light"/>
                <a:sym typeface="Poppins Light"/>
              </a:rPr>
              <a:t> sees the highest number of videos</a:t>
            </a:r>
            <a:r>
              <a:rPr lang="en">
                <a:solidFill>
                  <a:schemeClr val="dk1"/>
                </a:solidFill>
                <a:latin typeface="Poppins Light"/>
                <a:ea typeface="Poppins Light"/>
                <a:cs typeface="Poppins Light"/>
                <a:sym typeface="Poppins Light"/>
              </a:rPr>
              <a:t> </a:t>
            </a:r>
            <a:endParaRPr>
              <a:solidFill>
                <a:schemeClr val="dk1"/>
              </a:solidFill>
              <a:latin typeface="Poppins Light"/>
              <a:ea typeface="Poppins Light"/>
              <a:cs typeface="Poppins Light"/>
              <a:sym typeface="Poppins Light"/>
            </a:endParaRPr>
          </a:p>
          <a:p>
            <a:pPr indent="0" lvl="0" marL="0" rtl="0" algn="ctr">
              <a:spcBef>
                <a:spcPts val="1600"/>
              </a:spcBef>
              <a:spcAft>
                <a:spcPts val="1600"/>
              </a:spcAft>
              <a:buNone/>
            </a:pPr>
            <a:r>
              <a:t/>
            </a:r>
            <a:endParaRPr/>
          </a:p>
        </p:txBody>
      </p:sp>
      <p:cxnSp>
        <p:nvCxnSpPr>
          <p:cNvPr id="383" name="Google Shape;383;p33"/>
          <p:cNvCxnSpPr>
            <a:stCxn id="365" idx="0"/>
          </p:cNvCxnSpPr>
          <p:nvPr/>
        </p:nvCxnSpPr>
        <p:spPr>
          <a:xfrm rot="-5400000">
            <a:off x="5467800" y="554175"/>
            <a:ext cx="165300" cy="1956900"/>
          </a:xfrm>
          <a:prstGeom prst="bentConnector2">
            <a:avLst/>
          </a:prstGeom>
          <a:noFill/>
          <a:ln cap="flat" cmpd="sng" w="19050">
            <a:solidFill>
              <a:srgbClr val="D33B3B"/>
            </a:solidFill>
            <a:prstDash val="solid"/>
            <a:round/>
            <a:headEnd len="med" w="med" type="none"/>
            <a:tailEnd len="med" w="med" type="oval"/>
          </a:ln>
        </p:spPr>
      </p:cxnSp>
      <p:cxnSp>
        <p:nvCxnSpPr>
          <p:cNvPr id="384" name="Google Shape;384;p33"/>
          <p:cNvCxnSpPr>
            <a:stCxn id="366" idx="4"/>
          </p:cNvCxnSpPr>
          <p:nvPr/>
        </p:nvCxnSpPr>
        <p:spPr>
          <a:xfrm rot="5400000">
            <a:off x="3510150" y="3174525"/>
            <a:ext cx="166800" cy="1956900"/>
          </a:xfrm>
          <a:prstGeom prst="bentConnector2">
            <a:avLst/>
          </a:prstGeom>
          <a:noFill/>
          <a:ln cap="flat" cmpd="sng" w="19050">
            <a:solidFill>
              <a:srgbClr val="D33B3B"/>
            </a:solidFill>
            <a:prstDash val="solid"/>
            <a:round/>
            <a:headEnd len="med" w="med" type="none"/>
            <a:tailEnd len="med" w="med" type="oval"/>
          </a:ln>
        </p:spPr>
      </p:cxnSp>
      <p:cxnSp>
        <p:nvCxnSpPr>
          <p:cNvPr id="385" name="Google Shape;385;p33"/>
          <p:cNvCxnSpPr>
            <a:endCxn id="370" idx="4"/>
          </p:cNvCxnSpPr>
          <p:nvPr/>
        </p:nvCxnSpPr>
        <p:spPr>
          <a:xfrm>
            <a:off x="2615175" y="3329100"/>
            <a:ext cx="1021800" cy="188100"/>
          </a:xfrm>
          <a:prstGeom prst="bentConnector4">
            <a:avLst>
              <a:gd fmla="val 43262" name="adj1"/>
              <a:gd fmla="val 226595" name="adj2"/>
            </a:avLst>
          </a:prstGeom>
          <a:noFill/>
          <a:ln cap="flat" cmpd="sng" w="19050">
            <a:solidFill>
              <a:srgbClr val="D33B3B"/>
            </a:solidFill>
            <a:prstDash val="solid"/>
            <a:round/>
            <a:headEnd len="med" w="med" type="oval"/>
            <a:tailEnd len="med" w="med" type="none"/>
          </a:ln>
        </p:spPr>
      </p:cxnSp>
      <p:cxnSp>
        <p:nvCxnSpPr>
          <p:cNvPr id="386" name="Google Shape;386;p33"/>
          <p:cNvCxnSpPr>
            <a:stCxn id="368" idx="0"/>
          </p:cNvCxnSpPr>
          <p:nvPr/>
        </p:nvCxnSpPr>
        <p:spPr>
          <a:xfrm rot="5400000">
            <a:off x="2996775" y="1785900"/>
            <a:ext cx="254400" cy="1017900"/>
          </a:xfrm>
          <a:prstGeom prst="bentConnector4">
            <a:avLst>
              <a:gd fmla="val -93603" name="adj1"/>
              <a:gd fmla="val 56764" name="adj2"/>
            </a:avLst>
          </a:prstGeom>
          <a:noFill/>
          <a:ln cap="flat" cmpd="sng" w="19050">
            <a:solidFill>
              <a:srgbClr val="D33B3B"/>
            </a:solidFill>
            <a:prstDash val="solid"/>
            <a:round/>
            <a:headEnd len="med" w="med" type="none"/>
            <a:tailEnd len="med" w="med" type="oval"/>
          </a:ln>
        </p:spPr>
      </p:cxnSp>
      <p:cxnSp>
        <p:nvCxnSpPr>
          <p:cNvPr id="387" name="Google Shape;387;p33"/>
          <p:cNvCxnSpPr>
            <a:stCxn id="367" idx="0"/>
          </p:cNvCxnSpPr>
          <p:nvPr/>
        </p:nvCxnSpPr>
        <p:spPr>
          <a:xfrm flipH="1" rot="-5400000">
            <a:off x="5923125" y="1751550"/>
            <a:ext cx="189600" cy="1021800"/>
          </a:xfrm>
          <a:prstGeom prst="bentConnector4">
            <a:avLst>
              <a:gd fmla="val -125593" name="adj1"/>
              <a:gd fmla="val 56738" name="adj2"/>
            </a:avLst>
          </a:prstGeom>
          <a:noFill/>
          <a:ln cap="flat" cmpd="sng" w="19050">
            <a:solidFill>
              <a:srgbClr val="D33B3B"/>
            </a:solidFill>
            <a:prstDash val="solid"/>
            <a:round/>
            <a:headEnd len="med" w="med" type="none"/>
            <a:tailEnd len="med" w="med" type="oval"/>
          </a:ln>
        </p:spPr>
      </p:cxnSp>
      <p:cxnSp>
        <p:nvCxnSpPr>
          <p:cNvPr id="388" name="Google Shape;388;p33"/>
          <p:cNvCxnSpPr>
            <a:stCxn id="369" idx="4"/>
          </p:cNvCxnSpPr>
          <p:nvPr/>
        </p:nvCxnSpPr>
        <p:spPr>
          <a:xfrm rot="-5400000">
            <a:off x="5893575" y="2881800"/>
            <a:ext cx="252900" cy="1017900"/>
          </a:xfrm>
          <a:prstGeom prst="bentConnector4">
            <a:avLst>
              <a:gd fmla="val -94158" name="adj1"/>
              <a:gd fmla="val 56764" name="adj2"/>
            </a:avLst>
          </a:prstGeom>
          <a:noFill/>
          <a:ln cap="flat" cmpd="sng" w="19050">
            <a:solidFill>
              <a:srgbClr val="D33B3B"/>
            </a:solidFill>
            <a:prstDash val="solid"/>
            <a:round/>
            <a:headEnd len="med" w="med" type="none"/>
            <a:tailEnd len="med" w="med" type="oval"/>
          </a:ln>
        </p:spPr>
      </p:cxnSp>
      <p:sp>
        <p:nvSpPr>
          <p:cNvPr id="389" name="Google Shape;389;p33"/>
          <p:cNvSpPr txBox="1"/>
          <p:nvPr>
            <p:ph idx="5" type="title"/>
          </p:nvPr>
        </p:nvSpPr>
        <p:spPr>
          <a:xfrm>
            <a:off x="3996387" y="1885388"/>
            <a:ext cx="1147200" cy="44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200">
                <a:latin typeface="Poppins"/>
                <a:ea typeface="Poppins"/>
                <a:cs typeface="Poppins"/>
                <a:sym typeface="Poppins"/>
              </a:rPr>
              <a:t>CATEGORY</a:t>
            </a:r>
            <a:endParaRPr b="1" sz="1200">
              <a:latin typeface="Poppins"/>
              <a:ea typeface="Poppins"/>
              <a:cs typeface="Poppins"/>
              <a:sym typeface="Poppins"/>
            </a:endParaRPr>
          </a:p>
        </p:txBody>
      </p:sp>
      <p:sp>
        <p:nvSpPr>
          <p:cNvPr id="390" name="Google Shape;390;p33"/>
          <p:cNvSpPr txBox="1"/>
          <p:nvPr>
            <p:ph idx="6" type="subTitle"/>
          </p:nvPr>
        </p:nvSpPr>
        <p:spPr>
          <a:xfrm>
            <a:off x="3784113" y="2093263"/>
            <a:ext cx="1571700" cy="44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a:solidFill>
                  <a:schemeClr val="dk1"/>
                </a:solidFill>
                <a:latin typeface="Poppins"/>
                <a:ea typeface="Poppins"/>
                <a:cs typeface="Poppins"/>
                <a:sym typeface="Poppins"/>
              </a:rPr>
              <a:t>Music</a:t>
            </a:r>
            <a:r>
              <a:rPr lang="en">
                <a:solidFill>
                  <a:schemeClr val="dk1"/>
                </a:solidFill>
                <a:latin typeface="Poppins Light"/>
                <a:ea typeface="Poppins Light"/>
                <a:cs typeface="Poppins Light"/>
                <a:sym typeface="Poppins Light"/>
              </a:rPr>
              <a:t> and </a:t>
            </a:r>
            <a:r>
              <a:rPr b="1" lang="en">
                <a:solidFill>
                  <a:schemeClr val="dk1"/>
                </a:solidFill>
                <a:latin typeface="Poppins"/>
                <a:ea typeface="Poppins"/>
                <a:cs typeface="Poppins"/>
                <a:sym typeface="Poppins"/>
              </a:rPr>
              <a:t>Entertainment</a:t>
            </a:r>
            <a:r>
              <a:rPr lang="en">
                <a:solidFill>
                  <a:schemeClr val="dk1"/>
                </a:solidFill>
                <a:latin typeface="Poppins Light"/>
                <a:ea typeface="Poppins Light"/>
                <a:cs typeface="Poppins Light"/>
                <a:sym typeface="Poppins Light"/>
              </a:rPr>
              <a:t> are the best</a:t>
            </a:r>
            <a:endParaRPr>
              <a:solidFill>
                <a:schemeClr val="dk1"/>
              </a:solidFill>
              <a:latin typeface="Poppins Light"/>
              <a:ea typeface="Poppins Light"/>
              <a:cs typeface="Poppins Light"/>
              <a:sym typeface="Poppins Light"/>
            </a:endParaRPr>
          </a:p>
          <a:p>
            <a:pPr indent="0" lvl="0" marL="0" rtl="0" algn="ctr">
              <a:spcBef>
                <a:spcPts val="160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ctr">
              <a:spcBef>
                <a:spcPts val="1600"/>
              </a:spcBef>
              <a:spcAft>
                <a:spcPts val="1600"/>
              </a:spcAft>
              <a:buNone/>
            </a:pPr>
            <a:r>
              <a:t/>
            </a:r>
            <a:endParaRPr/>
          </a:p>
        </p:txBody>
      </p:sp>
      <p:sp>
        <p:nvSpPr>
          <p:cNvPr id="391" name="Google Shape;391;p33"/>
          <p:cNvSpPr txBox="1"/>
          <p:nvPr>
            <p:ph idx="3" type="title"/>
          </p:nvPr>
        </p:nvSpPr>
        <p:spPr>
          <a:xfrm>
            <a:off x="3960457" y="2770525"/>
            <a:ext cx="1270500" cy="44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200">
                <a:latin typeface="Poppins"/>
                <a:ea typeface="Poppins"/>
                <a:cs typeface="Poppins"/>
                <a:sym typeface="Poppins"/>
              </a:rPr>
              <a:t>CONTENT</a:t>
            </a:r>
            <a:endParaRPr b="1" sz="1200">
              <a:latin typeface="Poppins"/>
              <a:ea typeface="Poppins"/>
              <a:cs typeface="Poppins"/>
              <a:sym typeface="Poppins"/>
            </a:endParaRPr>
          </a:p>
        </p:txBody>
      </p:sp>
      <p:sp>
        <p:nvSpPr>
          <p:cNvPr id="392" name="Google Shape;392;p33"/>
          <p:cNvSpPr txBox="1"/>
          <p:nvPr>
            <p:ph idx="4" type="subTitle"/>
          </p:nvPr>
        </p:nvSpPr>
        <p:spPr>
          <a:xfrm>
            <a:off x="3788175" y="3020962"/>
            <a:ext cx="1571700" cy="449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latin typeface="Poppins Light"/>
                <a:ea typeface="Poppins Light"/>
                <a:cs typeface="Poppins Light"/>
                <a:sym typeface="Poppins Light"/>
              </a:rPr>
              <a:t>Keep it </a:t>
            </a:r>
            <a:r>
              <a:rPr b="1" lang="en">
                <a:latin typeface="Poppins"/>
                <a:ea typeface="Poppins"/>
                <a:cs typeface="Poppins"/>
                <a:sym typeface="Poppins"/>
              </a:rPr>
              <a:t>low on controversy </a:t>
            </a:r>
            <a:r>
              <a:rPr lang="en">
                <a:latin typeface="Poppins Light"/>
                <a:ea typeface="Poppins Light"/>
                <a:cs typeface="Poppins Light"/>
                <a:sym typeface="Poppins Light"/>
              </a:rPr>
              <a:t>but </a:t>
            </a:r>
            <a:r>
              <a:rPr b="1" lang="en">
                <a:latin typeface="Poppins"/>
                <a:ea typeface="Poppins"/>
                <a:cs typeface="Poppins"/>
                <a:sym typeface="Poppins"/>
              </a:rPr>
              <a:t>NOT overly positive</a:t>
            </a:r>
            <a:endParaRPr b="1" sz="900">
              <a:latin typeface="Poppins"/>
              <a:ea typeface="Poppins"/>
              <a:cs typeface="Poppins"/>
              <a:sym typeface="Poppi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Google Shape;397;p34"/>
          <p:cNvSpPr txBox="1"/>
          <p:nvPr/>
        </p:nvSpPr>
        <p:spPr>
          <a:xfrm>
            <a:off x="387900" y="627350"/>
            <a:ext cx="5338200" cy="58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dk1"/>
                </a:solidFill>
                <a:latin typeface="Poppins"/>
                <a:ea typeface="Poppins"/>
                <a:cs typeface="Poppins"/>
                <a:sym typeface="Poppins"/>
              </a:rPr>
              <a:t>CONCLUSION </a:t>
            </a:r>
            <a:endParaRPr/>
          </a:p>
        </p:txBody>
      </p:sp>
      <p:sp>
        <p:nvSpPr>
          <p:cNvPr id="398" name="Google Shape;398;p34"/>
          <p:cNvSpPr txBox="1"/>
          <p:nvPr/>
        </p:nvSpPr>
        <p:spPr>
          <a:xfrm>
            <a:off x="366825" y="1272225"/>
            <a:ext cx="4074300" cy="341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oppins Light"/>
                <a:ea typeface="Poppins Light"/>
                <a:cs typeface="Poppins Light"/>
                <a:sym typeface="Poppins Light"/>
              </a:rPr>
              <a:t>Knowing the components of a Trending YouTube video might be able to provide some insight about what a trending video looks like and how to recognize it but </a:t>
            </a:r>
            <a:r>
              <a:rPr b="1" lang="en">
                <a:latin typeface="Poppins"/>
                <a:ea typeface="Poppins"/>
                <a:cs typeface="Poppins"/>
                <a:sym typeface="Poppins"/>
              </a:rPr>
              <a:t>human behavior is unpredictable</a:t>
            </a:r>
            <a:r>
              <a:rPr lang="en">
                <a:latin typeface="Poppins Light"/>
                <a:ea typeface="Poppins Light"/>
                <a:cs typeface="Poppins Light"/>
                <a:sym typeface="Poppins Light"/>
              </a:rPr>
              <a:t> and there will always be outliers. </a:t>
            </a:r>
            <a:endParaRPr>
              <a:latin typeface="Poppins Light"/>
              <a:ea typeface="Poppins Light"/>
              <a:cs typeface="Poppins Light"/>
              <a:sym typeface="Poppins Light"/>
            </a:endParaRPr>
          </a:p>
          <a:p>
            <a:pPr indent="0" lvl="0" marL="0" rtl="0" algn="l">
              <a:spcBef>
                <a:spcPts val="0"/>
              </a:spcBef>
              <a:spcAft>
                <a:spcPts val="0"/>
              </a:spcAft>
              <a:buNone/>
            </a:pPr>
            <a:r>
              <a:t/>
            </a:r>
            <a:endParaRPr>
              <a:latin typeface="Poppins Light"/>
              <a:ea typeface="Poppins Light"/>
              <a:cs typeface="Poppins Light"/>
              <a:sym typeface="Poppins Light"/>
            </a:endParaRPr>
          </a:p>
          <a:p>
            <a:pPr indent="0" lvl="0" marL="0" rtl="0" algn="l">
              <a:spcBef>
                <a:spcPts val="0"/>
              </a:spcBef>
              <a:spcAft>
                <a:spcPts val="0"/>
              </a:spcAft>
              <a:buNone/>
            </a:pPr>
            <a:r>
              <a:rPr lang="en">
                <a:latin typeface="Poppins Light"/>
                <a:ea typeface="Poppins Light"/>
                <a:cs typeface="Poppins Light"/>
                <a:sym typeface="Poppins Light"/>
              </a:rPr>
              <a:t>In general, your video is much more likely to be trending if you are a </a:t>
            </a:r>
            <a:r>
              <a:rPr b="1" lang="en">
                <a:solidFill>
                  <a:srgbClr val="FF0000"/>
                </a:solidFill>
                <a:latin typeface="Poppins"/>
                <a:ea typeface="Poppins"/>
                <a:cs typeface="Poppins"/>
                <a:sym typeface="Poppins"/>
              </a:rPr>
              <a:t>musician</a:t>
            </a:r>
            <a:r>
              <a:rPr lang="en">
                <a:latin typeface="Poppins Light"/>
                <a:ea typeface="Poppins Light"/>
                <a:cs typeface="Poppins Light"/>
                <a:sym typeface="Poppins Light"/>
              </a:rPr>
              <a:t> or an </a:t>
            </a:r>
            <a:r>
              <a:rPr b="1" lang="en">
                <a:solidFill>
                  <a:srgbClr val="FF0000"/>
                </a:solidFill>
                <a:latin typeface="Poppins"/>
                <a:ea typeface="Poppins"/>
                <a:cs typeface="Poppins"/>
                <a:sym typeface="Poppins"/>
              </a:rPr>
              <a:t>entertainer</a:t>
            </a:r>
            <a:r>
              <a:rPr lang="en">
                <a:latin typeface="Poppins Light"/>
                <a:ea typeface="Poppins Light"/>
                <a:cs typeface="Poppins Light"/>
                <a:sym typeface="Poppins Light"/>
              </a:rPr>
              <a:t>. This might have to do with the demographic and the reasons why people visit YouTube. </a:t>
            </a:r>
            <a:endParaRPr>
              <a:latin typeface="Poppins Light"/>
              <a:ea typeface="Poppins Light"/>
              <a:cs typeface="Poppins Light"/>
              <a:sym typeface="Poppins Light"/>
            </a:endParaRPr>
          </a:p>
        </p:txBody>
      </p:sp>
      <p:sp>
        <p:nvSpPr>
          <p:cNvPr id="399" name="Google Shape;399;p34"/>
          <p:cNvSpPr txBox="1"/>
          <p:nvPr/>
        </p:nvSpPr>
        <p:spPr>
          <a:xfrm>
            <a:off x="4679275" y="1272225"/>
            <a:ext cx="4074300" cy="341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oppins Light"/>
                <a:ea typeface="Poppins Light"/>
                <a:cs typeface="Poppins Light"/>
                <a:sym typeface="Poppins Light"/>
              </a:rPr>
              <a:t>While creating video content, it’s important to keep the idea of </a:t>
            </a:r>
            <a:r>
              <a:rPr b="1" lang="en">
                <a:latin typeface="Poppins"/>
                <a:ea typeface="Poppins"/>
                <a:cs typeface="Poppins"/>
                <a:sym typeface="Poppins"/>
              </a:rPr>
              <a:t>controversy</a:t>
            </a:r>
            <a:r>
              <a:rPr lang="en">
                <a:latin typeface="Poppins Light"/>
                <a:ea typeface="Poppins Light"/>
                <a:cs typeface="Poppins Light"/>
                <a:sym typeface="Poppins Light"/>
              </a:rPr>
              <a:t> in mind. This is based on human psyche: people are attracted to anything that grabs attention, and controversy does just that. </a:t>
            </a:r>
            <a:endParaRPr>
              <a:latin typeface="Poppins Light"/>
              <a:ea typeface="Poppins Light"/>
              <a:cs typeface="Poppins Light"/>
              <a:sym typeface="Poppins Light"/>
            </a:endParaRPr>
          </a:p>
          <a:p>
            <a:pPr indent="0" lvl="0" marL="0" rtl="0" algn="l">
              <a:spcBef>
                <a:spcPts val="0"/>
              </a:spcBef>
              <a:spcAft>
                <a:spcPts val="0"/>
              </a:spcAft>
              <a:buNone/>
            </a:pPr>
            <a:r>
              <a:t/>
            </a:r>
            <a:endParaRPr>
              <a:latin typeface="Poppins Light"/>
              <a:ea typeface="Poppins Light"/>
              <a:cs typeface="Poppins Light"/>
              <a:sym typeface="Poppins Light"/>
            </a:endParaRPr>
          </a:p>
          <a:p>
            <a:pPr indent="0" lvl="0" marL="0" rtl="0" algn="l">
              <a:spcBef>
                <a:spcPts val="0"/>
              </a:spcBef>
              <a:spcAft>
                <a:spcPts val="0"/>
              </a:spcAft>
              <a:buNone/>
            </a:pPr>
            <a:r>
              <a:rPr lang="en">
                <a:latin typeface="Poppins Light"/>
                <a:ea typeface="Poppins Light"/>
                <a:cs typeface="Poppins Light"/>
                <a:sym typeface="Poppins Light"/>
              </a:rPr>
              <a:t>However, it’s important to </a:t>
            </a:r>
            <a:r>
              <a:rPr b="1" lang="en">
                <a:solidFill>
                  <a:srgbClr val="FF0000"/>
                </a:solidFill>
                <a:latin typeface="Poppins"/>
                <a:ea typeface="Poppins"/>
                <a:cs typeface="Poppins"/>
                <a:sym typeface="Poppins"/>
              </a:rPr>
              <a:t>strike a balance. </a:t>
            </a:r>
            <a:r>
              <a:rPr lang="en">
                <a:latin typeface="Poppins Light"/>
                <a:ea typeface="Poppins Light"/>
                <a:cs typeface="Poppins Light"/>
                <a:sym typeface="Poppins Light"/>
              </a:rPr>
              <a:t>You will see the most amount of views and have the highest likelihood of a trending video when you hit the sweet spot between challenging a thought and inciting emotion.</a:t>
            </a:r>
            <a:endParaRPr>
              <a:latin typeface="Poppins Light"/>
              <a:ea typeface="Poppins Light"/>
              <a:cs typeface="Poppins Light"/>
              <a:sym typeface="Poppins Light"/>
            </a:endParaRPr>
          </a:p>
          <a:p>
            <a:pPr indent="0" lvl="0" marL="0" rtl="0" algn="l">
              <a:spcBef>
                <a:spcPts val="0"/>
              </a:spcBef>
              <a:spcAft>
                <a:spcPts val="0"/>
              </a:spcAft>
              <a:buNone/>
            </a:pPr>
            <a:r>
              <a:rPr lang="en">
                <a:solidFill>
                  <a:schemeClr val="dk1"/>
                </a:solidFill>
                <a:latin typeface="Poppins Light"/>
                <a:ea typeface="Poppins Light"/>
                <a:cs typeface="Poppins Light"/>
                <a:sym typeface="Poppins Light"/>
              </a:rPr>
              <a:t>As a content creator, you will have to make sure to keep that in mind while trying to enter an online media market that is highly saturated. </a:t>
            </a:r>
            <a:endParaRPr>
              <a:solidFill>
                <a:schemeClr val="dk1"/>
              </a:solidFill>
              <a:latin typeface="Poppins Light"/>
              <a:ea typeface="Poppins Light"/>
              <a:cs typeface="Poppins Light"/>
              <a:sym typeface="Poppins Light"/>
            </a:endParaRPr>
          </a:p>
          <a:p>
            <a:pPr indent="0" lvl="0" marL="0" rtl="0" algn="l">
              <a:spcBef>
                <a:spcPts val="0"/>
              </a:spcBef>
              <a:spcAft>
                <a:spcPts val="0"/>
              </a:spcAft>
              <a:buNone/>
            </a:pPr>
            <a:r>
              <a:t/>
            </a:r>
            <a:endParaRPr>
              <a:latin typeface="Poppins Light"/>
              <a:ea typeface="Poppins Light"/>
              <a:cs typeface="Poppins Light"/>
              <a:sym typeface="Poppins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7"/>
          <p:cNvSpPr txBox="1"/>
          <p:nvPr/>
        </p:nvSpPr>
        <p:spPr>
          <a:xfrm>
            <a:off x="4649700" y="1083150"/>
            <a:ext cx="4216800" cy="327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oppins Light"/>
                <a:ea typeface="Poppins Light"/>
                <a:cs typeface="Poppins Light"/>
                <a:sym typeface="Poppins Light"/>
              </a:rPr>
              <a:t>Being able to predict if a YouTube video is likely to be trending or not is highly useful if you are:</a:t>
            </a:r>
            <a:endParaRPr>
              <a:latin typeface="Poppins Light"/>
              <a:ea typeface="Poppins Light"/>
              <a:cs typeface="Poppins Light"/>
              <a:sym typeface="Poppins Light"/>
            </a:endParaRPr>
          </a:p>
          <a:p>
            <a:pPr indent="-317500" lvl="0" marL="457200" rtl="0" algn="l">
              <a:spcBef>
                <a:spcPts val="0"/>
              </a:spcBef>
              <a:spcAft>
                <a:spcPts val="0"/>
              </a:spcAft>
              <a:buSzPts val="1400"/>
              <a:buFont typeface="Nunito Light"/>
              <a:buAutoNum type="arabicPeriod"/>
            </a:pPr>
            <a:r>
              <a:rPr b="1" lang="en">
                <a:latin typeface="Poppins"/>
                <a:ea typeface="Poppins"/>
                <a:cs typeface="Poppins"/>
                <a:sym typeface="Poppins"/>
              </a:rPr>
              <a:t>A content creator</a:t>
            </a:r>
            <a:r>
              <a:rPr lang="en">
                <a:latin typeface="Poppins Light"/>
                <a:ea typeface="Poppins Light"/>
                <a:cs typeface="Poppins Light"/>
                <a:sym typeface="Poppins Light"/>
              </a:rPr>
              <a:t> who wants to make trending videos. </a:t>
            </a:r>
            <a:endParaRPr>
              <a:latin typeface="Poppins Light"/>
              <a:ea typeface="Poppins Light"/>
              <a:cs typeface="Poppins Light"/>
              <a:sym typeface="Poppins Light"/>
            </a:endParaRPr>
          </a:p>
          <a:p>
            <a:pPr indent="-317500" lvl="0" marL="457200" rtl="0" algn="l">
              <a:spcBef>
                <a:spcPts val="0"/>
              </a:spcBef>
              <a:spcAft>
                <a:spcPts val="0"/>
              </a:spcAft>
              <a:buSzPts val="1400"/>
              <a:buFont typeface="Nunito Light"/>
              <a:buAutoNum type="arabicPeriod"/>
            </a:pPr>
            <a:r>
              <a:rPr b="1" lang="en">
                <a:latin typeface="Poppins"/>
                <a:ea typeface="Poppins"/>
                <a:cs typeface="Poppins"/>
                <a:sym typeface="Poppins"/>
              </a:rPr>
              <a:t>A</a:t>
            </a:r>
            <a:r>
              <a:rPr b="1" lang="en">
                <a:latin typeface="Poppins"/>
                <a:ea typeface="Poppins"/>
                <a:cs typeface="Poppins"/>
                <a:sym typeface="Poppins"/>
              </a:rPr>
              <a:t>n advertiser</a:t>
            </a:r>
            <a:r>
              <a:rPr lang="en">
                <a:latin typeface="Poppins Light"/>
                <a:ea typeface="Poppins Light"/>
                <a:cs typeface="Poppins Light"/>
                <a:sym typeface="Poppins Light"/>
              </a:rPr>
              <a:t> who wants to know the best videos to put advertisements on before they become trending videos. </a:t>
            </a:r>
            <a:endParaRPr>
              <a:latin typeface="Poppins Light"/>
              <a:ea typeface="Poppins Light"/>
              <a:cs typeface="Poppins Light"/>
              <a:sym typeface="Poppins Light"/>
            </a:endParaRPr>
          </a:p>
          <a:p>
            <a:pPr indent="-317500" lvl="0" marL="457200" rtl="0" algn="l">
              <a:spcBef>
                <a:spcPts val="0"/>
              </a:spcBef>
              <a:spcAft>
                <a:spcPts val="0"/>
              </a:spcAft>
              <a:buSzPts val="1400"/>
              <a:buFont typeface="Nunito Light"/>
              <a:buAutoNum type="arabicPeriod"/>
            </a:pPr>
            <a:r>
              <a:rPr b="1" lang="en">
                <a:latin typeface="Poppins"/>
                <a:ea typeface="Poppins"/>
                <a:cs typeface="Poppins"/>
                <a:sym typeface="Poppins"/>
              </a:rPr>
              <a:t>A researcher </a:t>
            </a:r>
            <a:r>
              <a:rPr lang="en">
                <a:latin typeface="Poppins Light"/>
                <a:ea typeface="Poppins Light"/>
                <a:cs typeface="Poppins Light"/>
                <a:sym typeface="Poppins Light"/>
              </a:rPr>
              <a:t>trying to derive insight about behavior from YouTube trends.</a:t>
            </a:r>
            <a:endParaRPr>
              <a:latin typeface="Poppins Light"/>
              <a:ea typeface="Poppins Light"/>
              <a:cs typeface="Poppins Light"/>
              <a:sym typeface="Poppins Light"/>
            </a:endParaRPr>
          </a:p>
          <a:p>
            <a:pPr indent="0" lvl="0" marL="0" rtl="0" algn="l">
              <a:spcBef>
                <a:spcPts val="0"/>
              </a:spcBef>
              <a:spcAft>
                <a:spcPts val="0"/>
              </a:spcAft>
              <a:buNone/>
            </a:pPr>
            <a:r>
              <a:t/>
            </a:r>
            <a:endParaRPr>
              <a:latin typeface="Poppins Light"/>
              <a:ea typeface="Poppins Light"/>
              <a:cs typeface="Poppins Light"/>
              <a:sym typeface="Poppins Light"/>
            </a:endParaRPr>
          </a:p>
          <a:p>
            <a:pPr indent="0" lvl="0" marL="0" rtl="0" algn="l">
              <a:spcBef>
                <a:spcPts val="0"/>
              </a:spcBef>
              <a:spcAft>
                <a:spcPts val="0"/>
              </a:spcAft>
              <a:buClr>
                <a:schemeClr val="dk1"/>
              </a:buClr>
              <a:buSzPts val="1100"/>
              <a:buFont typeface="Arial"/>
              <a:buNone/>
            </a:pPr>
            <a:r>
              <a:rPr lang="en">
                <a:latin typeface="Poppins Light"/>
                <a:ea typeface="Poppins Light"/>
                <a:cs typeface="Poppins Light"/>
                <a:sym typeface="Poppins Light"/>
              </a:rPr>
              <a:t>To do this, you will need to know </a:t>
            </a:r>
            <a:r>
              <a:rPr lang="en">
                <a:solidFill>
                  <a:schemeClr val="dk1"/>
                </a:solidFill>
                <a:latin typeface="Poppins Light"/>
                <a:ea typeface="Poppins Light"/>
                <a:cs typeface="Poppins Light"/>
                <a:sym typeface="Poppins Light"/>
              </a:rPr>
              <a:t>:</a:t>
            </a:r>
            <a:endParaRPr>
              <a:solidFill>
                <a:schemeClr val="dk1"/>
              </a:solidFill>
              <a:latin typeface="Poppins Light"/>
              <a:ea typeface="Poppins Light"/>
              <a:cs typeface="Poppins Light"/>
              <a:sym typeface="Poppins Light"/>
            </a:endParaRPr>
          </a:p>
          <a:p>
            <a:pPr indent="-317500" lvl="0" marL="457200" rtl="0" algn="l">
              <a:spcBef>
                <a:spcPts val="0"/>
              </a:spcBef>
              <a:spcAft>
                <a:spcPts val="0"/>
              </a:spcAft>
              <a:buClr>
                <a:schemeClr val="dk1"/>
              </a:buClr>
              <a:buSzPts val="1400"/>
              <a:buFont typeface="Poppins Light"/>
              <a:buAutoNum type="arabicPeriod"/>
            </a:pPr>
            <a:r>
              <a:rPr b="1" lang="en">
                <a:solidFill>
                  <a:srgbClr val="FF0000"/>
                </a:solidFill>
                <a:latin typeface="Poppins"/>
                <a:ea typeface="Poppins"/>
                <a:cs typeface="Poppins"/>
                <a:sym typeface="Poppins"/>
              </a:rPr>
              <a:t>When</a:t>
            </a:r>
            <a:r>
              <a:rPr lang="en">
                <a:solidFill>
                  <a:schemeClr val="dk1"/>
                </a:solidFill>
                <a:latin typeface="Poppins Light"/>
                <a:ea typeface="Poppins Light"/>
                <a:cs typeface="Poppins Light"/>
                <a:sym typeface="Poppins Light"/>
              </a:rPr>
              <a:t> to upload/look for, a potentially trending YouTube video</a:t>
            </a:r>
            <a:endParaRPr>
              <a:solidFill>
                <a:schemeClr val="dk1"/>
              </a:solidFill>
              <a:latin typeface="Poppins Light"/>
              <a:ea typeface="Poppins Light"/>
              <a:cs typeface="Poppins Light"/>
              <a:sym typeface="Poppins Light"/>
            </a:endParaRPr>
          </a:p>
          <a:p>
            <a:pPr indent="-317500" lvl="0" marL="457200" rtl="0" algn="l">
              <a:spcBef>
                <a:spcPts val="0"/>
              </a:spcBef>
              <a:spcAft>
                <a:spcPts val="0"/>
              </a:spcAft>
              <a:buClr>
                <a:schemeClr val="dk1"/>
              </a:buClr>
              <a:buSzPts val="1400"/>
              <a:buFont typeface="Poppins Light"/>
              <a:buAutoNum type="arabicPeriod"/>
            </a:pPr>
            <a:r>
              <a:rPr b="1" lang="en">
                <a:solidFill>
                  <a:srgbClr val="FF0000"/>
                </a:solidFill>
                <a:latin typeface="Poppins"/>
                <a:ea typeface="Poppins"/>
                <a:cs typeface="Poppins"/>
                <a:sym typeface="Poppins"/>
              </a:rPr>
              <a:t>How</a:t>
            </a:r>
            <a:r>
              <a:rPr lang="en">
                <a:solidFill>
                  <a:schemeClr val="dk1"/>
                </a:solidFill>
                <a:latin typeface="Poppins Light"/>
                <a:ea typeface="Poppins Light"/>
                <a:cs typeface="Poppins Light"/>
                <a:sym typeface="Poppins Light"/>
              </a:rPr>
              <a:t> to upload/look for, a potentially trending YouTube video </a:t>
            </a:r>
            <a:endParaRPr>
              <a:solidFill>
                <a:schemeClr val="dk1"/>
              </a:solidFill>
              <a:latin typeface="Poppins Light"/>
              <a:ea typeface="Poppins Light"/>
              <a:cs typeface="Poppins Light"/>
              <a:sym typeface="Poppins Light"/>
            </a:endParaRPr>
          </a:p>
          <a:p>
            <a:pPr indent="-317500" lvl="0" marL="457200" rtl="0" algn="l">
              <a:spcBef>
                <a:spcPts val="0"/>
              </a:spcBef>
              <a:spcAft>
                <a:spcPts val="0"/>
              </a:spcAft>
              <a:buClr>
                <a:schemeClr val="dk1"/>
              </a:buClr>
              <a:buSzPts val="1400"/>
              <a:buFont typeface="Poppins Light"/>
              <a:buAutoNum type="arabicPeriod"/>
            </a:pPr>
            <a:r>
              <a:rPr b="1" lang="en">
                <a:solidFill>
                  <a:srgbClr val="FF0000"/>
                </a:solidFill>
                <a:latin typeface="Poppins"/>
                <a:ea typeface="Poppins"/>
                <a:cs typeface="Poppins"/>
                <a:sym typeface="Poppins"/>
              </a:rPr>
              <a:t>What</a:t>
            </a:r>
            <a:r>
              <a:rPr lang="en">
                <a:solidFill>
                  <a:schemeClr val="dk1"/>
                </a:solidFill>
                <a:latin typeface="Poppins Light"/>
                <a:ea typeface="Poppins Light"/>
                <a:cs typeface="Poppins Light"/>
                <a:sym typeface="Poppins Light"/>
              </a:rPr>
              <a:t> to upload/look for, in a potentially trending YouTube video </a:t>
            </a:r>
            <a:endParaRPr>
              <a:latin typeface="Poppins Light"/>
              <a:ea typeface="Poppins Light"/>
              <a:cs typeface="Poppins Light"/>
              <a:sym typeface="Poppins Light"/>
            </a:endParaRPr>
          </a:p>
          <a:p>
            <a:pPr indent="0" lvl="0" marL="0" rtl="0" algn="l">
              <a:spcBef>
                <a:spcPts val="0"/>
              </a:spcBef>
              <a:spcAft>
                <a:spcPts val="0"/>
              </a:spcAft>
              <a:buNone/>
            </a:pPr>
            <a:r>
              <a:t/>
            </a:r>
            <a:endParaRPr>
              <a:latin typeface="Poppins Light"/>
              <a:ea typeface="Poppins Light"/>
              <a:cs typeface="Poppins Light"/>
              <a:sym typeface="Poppins Light"/>
            </a:endParaRPr>
          </a:p>
          <a:p>
            <a:pPr indent="0" lvl="0" marL="0" rtl="0" algn="l">
              <a:spcBef>
                <a:spcPts val="0"/>
              </a:spcBef>
              <a:spcAft>
                <a:spcPts val="0"/>
              </a:spcAft>
              <a:buNone/>
            </a:pPr>
            <a:r>
              <a:rPr lang="en">
                <a:latin typeface="Poppins Light"/>
                <a:ea typeface="Poppins Light"/>
                <a:cs typeface="Poppins Light"/>
                <a:sym typeface="Poppins Light"/>
              </a:rPr>
              <a:t> </a:t>
            </a:r>
            <a:endParaRPr>
              <a:latin typeface="Poppins Light"/>
              <a:ea typeface="Poppins Light"/>
              <a:cs typeface="Poppins Light"/>
              <a:sym typeface="Poppins Light"/>
            </a:endParaRPr>
          </a:p>
        </p:txBody>
      </p:sp>
      <p:sp>
        <p:nvSpPr>
          <p:cNvPr id="125" name="Google Shape;125;p17"/>
          <p:cNvSpPr txBox="1"/>
          <p:nvPr/>
        </p:nvSpPr>
        <p:spPr>
          <a:xfrm>
            <a:off x="4649700" y="632225"/>
            <a:ext cx="4030200" cy="57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Poppins"/>
                <a:ea typeface="Poppins"/>
                <a:cs typeface="Poppins"/>
                <a:sym typeface="Poppins"/>
              </a:rPr>
              <a:t>MOTIVATION</a:t>
            </a:r>
            <a:r>
              <a:rPr b="1" lang="en" sz="3000">
                <a:solidFill>
                  <a:schemeClr val="accent1"/>
                </a:solidFill>
                <a:latin typeface="Poppins"/>
                <a:ea typeface="Poppins"/>
                <a:cs typeface="Poppins"/>
                <a:sym typeface="Poppins"/>
              </a:rPr>
              <a:t> </a:t>
            </a:r>
            <a:endParaRPr b="1" sz="3000">
              <a:solidFill>
                <a:schemeClr val="accent1"/>
              </a:solidFill>
              <a:latin typeface="Poppins"/>
              <a:ea typeface="Poppins"/>
              <a:cs typeface="Poppins"/>
              <a:sym typeface="Poppins"/>
            </a:endParaRPr>
          </a:p>
        </p:txBody>
      </p:sp>
      <p:sp>
        <p:nvSpPr>
          <p:cNvPr id="126" name="Google Shape;126;p17"/>
          <p:cNvSpPr txBox="1"/>
          <p:nvPr/>
        </p:nvSpPr>
        <p:spPr>
          <a:xfrm>
            <a:off x="498525" y="632225"/>
            <a:ext cx="4030200" cy="57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Poppins"/>
                <a:ea typeface="Poppins"/>
                <a:cs typeface="Poppins"/>
                <a:sym typeface="Poppins"/>
              </a:rPr>
              <a:t>INTRODUCT</a:t>
            </a:r>
            <a:r>
              <a:rPr b="1" lang="en" sz="3000">
                <a:latin typeface="Poppins"/>
                <a:ea typeface="Poppins"/>
                <a:cs typeface="Poppins"/>
                <a:sym typeface="Poppins"/>
              </a:rPr>
              <a:t>ION </a:t>
            </a:r>
            <a:endParaRPr b="1" sz="3000">
              <a:latin typeface="Poppins"/>
              <a:ea typeface="Poppins"/>
              <a:cs typeface="Poppins"/>
              <a:sym typeface="Poppins"/>
            </a:endParaRPr>
          </a:p>
        </p:txBody>
      </p:sp>
      <p:sp>
        <p:nvSpPr>
          <p:cNvPr id="127" name="Google Shape;127;p17"/>
          <p:cNvSpPr txBox="1"/>
          <p:nvPr/>
        </p:nvSpPr>
        <p:spPr>
          <a:xfrm>
            <a:off x="498525" y="1083150"/>
            <a:ext cx="4030200" cy="327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Poppins Light"/>
                <a:ea typeface="Poppins Light"/>
                <a:cs typeface="Poppins Light"/>
                <a:sym typeface="Poppins Light"/>
              </a:rPr>
              <a:t>YouTube is one of the biggest media platforms of the 21st century. </a:t>
            </a:r>
            <a:endParaRPr>
              <a:solidFill>
                <a:schemeClr val="dk1"/>
              </a:solidFill>
              <a:latin typeface="Poppins Light"/>
              <a:ea typeface="Poppins Light"/>
              <a:cs typeface="Poppins Light"/>
              <a:sym typeface="Poppins Light"/>
            </a:endParaRPr>
          </a:p>
          <a:p>
            <a:pPr indent="0" lvl="0" marL="0" rtl="0" algn="l">
              <a:spcBef>
                <a:spcPts val="0"/>
              </a:spcBef>
              <a:spcAft>
                <a:spcPts val="0"/>
              </a:spcAft>
              <a:buNone/>
            </a:pPr>
            <a:r>
              <a:rPr lang="en">
                <a:solidFill>
                  <a:schemeClr val="dk1"/>
                </a:solidFill>
                <a:latin typeface="Poppins Light"/>
                <a:ea typeface="Poppins Light"/>
                <a:cs typeface="Poppins Light"/>
                <a:sym typeface="Poppins Light"/>
              </a:rPr>
              <a:t> </a:t>
            </a:r>
            <a:endParaRPr>
              <a:latin typeface="Poppins Light"/>
              <a:ea typeface="Poppins Light"/>
              <a:cs typeface="Poppins Light"/>
              <a:sym typeface="Poppins Light"/>
            </a:endParaRPr>
          </a:p>
          <a:p>
            <a:pPr indent="0" lvl="0" marL="0" rtl="0" algn="l">
              <a:spcBef>
                <a:spcPts val="0"/>
              </a:spcBef>
              <a:spcAft>
                <a:spcPts val="0"/>
              </a:spcAft>
              <a:buNone/>
            </a:pPr>
            <a:r>
              <a:t/>
            </a:r>
            <a:endParaRPr>
              <a:latin typeface="Poppins Light"/>
              <a:ea typeface="Poppins Light"/>
              <a:cs typeface="Poppins Light"/>
              <a:sym typeface="Poppins Light"/>
            </a:endParaRPr>
          </a:p>
          <a:p>
            <a:pPr indent="0" lvl="0" marL="0" rtl="0" algn="l">
              <a:spcBef>
                <a:spcPts val="0"/>
              </a:spcBef>
              <a:spcAft>
                <a:spcPts val="0"/>
              </a:spcAft>
              <a:buNone/>
            </a:pPr>
            <a:r>
              <a:rPr lang="en">
                <a:latin typeface="Poppins Light"/>
                <a:ea typeface="Poppins Light"/>
                <a:cs typeface="Poppins Light"/>
                <a:sym typeface="Poppins Light"/>
              </a:rPr>
              <a:t> videos are watched daily.</a:t>
            </a:r>
            <a:endParaRPr>
              <a:latin typeface="Poppins Light"/>
              <a:ea typeface="Poppins Light"/>
              <a:cs typeface="Poppins Light"/>
              <a:sym typeface="Poppins Light"/>
            </a:endParaRPr>
          </a:p>
          <a:p>
            <a:pPr indent="0" lvl="0" marL="0" rtl="0" algn="l">
              <a:spcBef>
                <a:spcPts val="0"/>
              </a:spcBef>
              <a:spcAft>
                <a:spcPts val="0"/>
              </a:spcAft>
              <a:buNone/>
            </a:pPr>
            <a:r>
              <a:t/>
            </a:r>
            <a:endParaRPr>
              <a:latin typeface="Poppins Light"/>
              <a:ea typeface="Poppins Light"/>
              <a:cs typeface="Poppins Light"/>
              <a:sym typeface="Poppins Light"/>
            </a:endParaRPr>
          </a:p>
          <a:p>
            <a:pPr indent="0" lvl="0" marL="0" rtl="0" algn="l">
              <a:spcBef>
                <a:spcPts val="0"/>
              </a:spcBef>
              <a:spcAft>
                <a:spcPts val="0"/>
              </a:spcAft>
              <a:buNone/>
            </a:pPr>
            <a:r>
              <a:t/>
            </a:r>
            <a:endParaRPr>
              <a:latin typeface="Poppins Light"/>
              <a:ea typeface="Poppins Light"/>
              <a:cs typeface="Poppins Light"/>
              <a:sym typeface="Poppins Light"/>
            </a:endParaRPr>
          </a:p>
          <a:p>
            <a:pPr indent="0" lvl="0" marL="0" rtl="0" algn="l">
              <a:spcBef>
                <a:spcPts val="0"/>
              </a:spcBef>
              <a:spcAft>
                <a:spcPts val="0"/>
              </a:spcAft>
              <a:buNone/>
            </a:pPr>
            <a:r>
              <a:t/>
            </a:r>
            <a:endParaRPr>
              <a:latin typeface="Poppins Light"/>
              <a:ea typeface="Poppins Light"/>
              <a:cs typeface="Poppins Light"/>
              <a:sym typeface="Poppins Light"/>
            </a:endParaRPr>
          </a:p>
          <a:p>
            <a:pPr indent="0" lvl="0" marL="0" rtl="0" algn="l">
              <a:spcBef>
                <a:spcPts val="0"/>
              </a:spcBef>
              <a:spcAft>
                <a:spcPts val="0"/>
              </a:spcAft>
              <a:buNone/>
            </a:pPr>
            <a:r>
              <a:rPr lang="en">
                <a:latin typeface="Poppins Light"/>
                <a:ea typeface="Poppins Light"/>
                <a:cs typeface="Poppins Light"/>
                <a:sym typeface="Poppins Light"/>
              </a:rPr>
              <a:t> </a:t>
            </a:r>
            <a:r>
              <a:rPr lang="en">
                <a:latin typeface="Poppins Light"/>
                <a:ea typeface="Poppins Light"/>
                <a:cs typeface="Poppins Light"/>
                <a:sym typeface="Poppins Light"/>
              </a:rPr>
              <a:t>o</a:t>
            </a:r>
            <a:r>
              <a:rPr lang="en">
                <a:latin typeface="Poppins Light"/>
                <a:ea typeface="Poppins Light"/>
                <a:cs typeface="Poppins Light"/>
                <a:sym typeface="Poppins Light"/>
              </a:rPr>
              <a:t>f videos are uploaded every minute.</a:t>
            </a:r>
            <a:endParaRPr>
              <a:latin typeface="Poppins Light"/>
              <a:ea typeface="Poppins Light"/>
              <a:cs typeface="Poppins Light"/>
              <a:sym typeface="Poppins Light"/>
            </a:endParaRPr>
          </a:p>
          <a:p>
            <a:pPr indent="0" lvl="0" marL="0" rtl="0" algn="l">
              <a:spcBef>
                <a:spcPts val="0"/>
              </a:spcBef>
              <a:spcAft>
                <a:spcPts val="0"/>
              </a:spcAft>
              <a:buNone/>
            </a:pPr>
            <a:r>
              <a:t/>
            </a:r>
            <a:endParaRPr>
              <a:latin typeface="Poppins Light"/>
              <a:ea typeface="Poppins Light"/>
              <a:cs typeface="Poppins Light"/>
              <a:sym typeface="Poppins Light"/>
            </a:endParaRPr>
          </a:p>
          <a:p>
            <a:pPr indent="0" lvl="0" marL="0" rtl="0" algn="l">
              <a:spcBef>
                <a:spcPts val="0"/>
              </a:spcBef>
              <a:spcAft>
                <a:spcPts val="0"/>
              </a:spcAft>
              <a:buNone/>
            </a:pPr>
            <a:r>
              <a:t/>
            </a:r>
            <a:endParaRPr>
              <a:latin typeface="Poppins Light"/>
              <a:ea typeface="Poppins Light"/>
              <a:cs typeface="Poppins Light"/>
              <a:sym typeface="Poppins Light"/>
            </a:endParaRPr>
          </a:p>
          <a:p>
            <a:pPr indent="0" lvl="0" marL="0" rtl="0" algn="l">
              <a:spcBef>
                <a:spcPts val="0"/>
              </a:spcBef>
              <a:spcAft>
                <a:spcPts val="0"/>
              </a:spcAft>
              <a:buNone/>
            </a:pPr>
            <a:r>
              <a:t/>
            </a:r>
            <a:endParaRPr>
              <a:latin typeface="Poppins Light"/>
              <a:ea typeface="Poppins Light"/>
              <a:cs typeface="Poppins Light"/>
              <a:sym typeface="Poppins Light"/>
            </a:endParaRPr>
          </a:p>
          <a:p>
            <a:pPr indent="0" lvl="0" marL="0" rtl="0" algn="l">
              <a:spcBef>
                <a:spcPts val="0"/>
              </a:spcBef>
              <a:spcAft>
                <a:spcPts val="0"/>
              </a:spcAft>
              <a:buNone/>
            </a:pPr>
            <a:r>
              <a:rPr lang="en">
                <a:latin typeface="Poppins Light"/>
                <a:ea typeface="Poppins Light"/>
                <a:cs typeface="Poppins Light"/>
                <a:sym typeface="Poppins Light"/>
              </a:rPr>
              <a:t>o</a:t>
            </a:r>
            <a:r>
              <a:rPr lang="en">
                <a:latin typeface="Poppins Light"/>
                <a:ea typeface="Poppins Light"/>
                <a:cs typeface="Poppins Light"/>
                <a:sym typeface="Poppins Light"/>
              </a:rPr>
              <a:t>f users say that they visit the website daily.</a:t>
            </a:r>
            <a:endParaRPr>
              <a:latin typeface="Poppins Light"/>
              <a:ea typeface="Poppins Light"/>
              <a:cs typeface="Poppins Light"/>
              <a:sym typeface="Poppins Light"/>
            </a:endParaRPr>
          </a:p>
          <a:p>
            <a:pPr indent="0" lvl="0" marL="0" rtl="0" algn="l">
              <a:spcBef>
                <a:spcPts val="0"/>
              </a:spcBef>
              <a:spcAft>
                <a:spcPts val="0"/>
              </a:spcAft>
              <a:buNone/>
            </a:pPr>
            <a:r>
              <a:t/>
            </a:r>
            <a:endParaRPr>
              <a:latin typeface="Poppins Light"/>
              <a:ea typeface="Poppins Light"/>
              <a:cs typeface="Poppins Light"/>
              <a:sym typeface="Poppins Light"/>
            </a:endParaRPr>
          </a:p>
          <a:p>
            <a:pPr indent="0" lvl="0" marL="0" rtl="0" algn="l">
              <a:spcBef>
                <a:spcPts val="0"/>
              </a:spcBef>
              <a:spcAft>
                <a:spcPts val="0"/>
              </a:spcAft>
              <a:buNone/>
            </a:pPr>
            <a:r>
              <a:rPr lang="en">
                <a:latin typeface="Poppins Light"/>
                <a:ea typeface="Poppins Light"/>
                <a:cs typeface="Poppins Light"/>
                <a:sym typeface="Poppins Light"/>
              </a:rPr>
              <a:t>This makes YouTube a powerful tool for advertising, business, research and content creators. </a:t>
            </a:r>
            <a:endParaRPr>
              <a:latin typeface="Poppins Light"/>
              <a:ea typeface="Poppins Light"/>
              <a:cs typeface="Poppins Light"/>
              <a:sym typeface="Poppins Light"/>
            </a:endParaRPr>
          </a:p>
          <a:p>
            <a:pPr indent="0" lvl="0" marL="0" rtl="0" algn="l">
              <a:spcBef>
                <a:spcPts val="0"/>
              </a:spcBef>
              <a:spcAft>
                <a:spcPts val="0"/>
              </a:spcAft>
              <a:buNone/>
            </a:pPr>
            <a:r>
              <a:t/>
            </a:r>
            <a:endParaRPr>
              <a:latin typeface="Poppins Light"/>
              <a:ea typeface="Poppins Light"/>
              <a:cs typeface="Poppins Light"/>
              <a:sym typeface="Poppins Light"/>
            </a:endParaRPr>
          </a:p>
          <a:p>
            <a:pPr indent="0" lvl="0" marL="0" rtl="0" algn="l">
              <a:spcBef>
                <a:spcPts val="0"/>
              </a:spcBef>
              <a:spcAft>
                <a:spcPts val="0"/>
              </a:spcAft>
              <a:buNone/>
            </a:pPr>
            <a:r>
              <a:t/>
            </a:r>
            <a:endParaRPr>
              <a:latin typeface="Poppins Light"/>
              <a:ea typeface="Poppins Light"/>
              <a:cs typeface="Poppins Light"/>
              <a:sym typeface="Poppins Light"/>
            </a:endParaRPr>
          </a:p>
          <a:p>
            <a:pPr indent="0" lvl="0" marL="0" rtl="0" algn="l">
              <a:spcBef>
                <a:spcPts val="0"/>
              </a:spcBef>
              <a:spcAft>
                <a:spcPts val="0"/>
              </a:spcAft>
              <a:buNone/>
            </a:pPr>
            <a:r>
              <a:t/>
            </a:r>
            <a:endParaRPr>
              <a:latin typeface="Poppins Light"/>
              <a:ea typeface="Poppins Light"/>
              <a:cs typeface="Poppins Light"/>
              <a:sym typeface="Poppins Light"/>
            </a:endParaRPr>
          </a:p>
          <a:p>
            <a:pPr indent="0" lvl="0" marL="0" rtl="0" algn="l">
              <a:spcBef>
                <a:spcPts val="0"/>
              </a:spcBef>
              <a:spcAft>
                <a:spcPts val="0"/>
              </a:spcAft>
              <a:buNone/>
            </a:pPr>
            <a:r>
              <a:t/>
            </a:r>
            <a:endParaRPr>
              <a:latin typeface="Poppins Light"/>
              <a:ea typeface="Poppins Light"/>
              <a:cs typeface="Poppins Light"/>
              <a:sym typeface="Poppins Light"/>
            </a:endParaRPr>
          </a:p>
        </p:txBody>
      </p:sp>
      <p:sp>
        <p:nvSpPr>
          <p:cNvPr id="128" name="Google Shape;128;p17"/>
          <p:cNvSpPr txBox="1"/>
          <p:nvPr>
            <p:ph idx="2" type="title"/>
          </p:nvPr>
        </p:nvSpPr>
        <p:spPr>
          <a:xfrm>
            <a:off x="498525" y="1714250"/>
            <a:ext cx="2174100" cy="24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rgbClr val="FF0000"/>
                </a:solidFill>
                <a:latin typeface="Poppins"/>
                <a:ea typeface="Poppins"/>
                <a:cs typeface="Poppins"/>
                <a:sym typeface="Poppins"/>
              </a:rPr>
              <a:t>5 Billion</a:t>
            </a:r>
            <a:endParaRPr b="1" sz="3000">
              <a:solidFill>
                <a:srgbClr val="FF0000"/>
              </a:solidFill>
              <a:latin typeface="Poppins"/>
              <a:ea typeface="Poppins"/>
              <a:cs typeface="Poppins"/>
              <a:sym typeface="Poppins"/>
            </a:endParaRPr>
          </a:p>
        </p:txBody>
      </p:sp>
      <p:sp>
        <p:nvSpPr>
          <p:cNvPr id="129" name="Google Shape;129;p17"/>
          <p:cNvSpPr txBox="1"/>
          <p:nvPr>
            <p:ph idx="2" type="title"/>
          </p:nvPr>
        </p:nvSpPr>
        <p:spPr>
          <a:xfrm>
            <a:off x="498525" y="2529100"/>
            <a:ext cx="2174100" cy="24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rgbClr val="FF0000"/>
                </a:solidFill>
                <a:latin typeface="Poppins"/>
                <a:ea typeface="Poppins"/>
                <a:cs typeface="Poppins"/>
                <a:sym typeface="Poppins"/>
              </a:rPr>
              <a:t>500 Hours</a:t>
            </a:r>
            <a:endParaRPr b="1" sz="3000">
              <a:solidFill>
                <a:srgbClr val="FF0000"/>
              </a:solidFill>
              <a:latin typeface="Poppins"/>
              <a:ea typeface="Poppins"/>
              <a:cs typeface="Poppins"/>
              <a:sym typeface="Poppins"/>
            </a:endParaRPr>
          </a:p>
        </p:txBody>
      </p:sp>
      <p:sp>
        <p:nvSpPr>
          <p:cNvPr id="130" name="Google Shape;130;p17"/>
          <p:cNvSpPr txBox="1"/>
          <p:nvPr>
            <p:ph idx="2" type="title"/>
          </p:nvPr>
        </p:nvSpPr>
        <p:spPr>
          <a:xfrm>
            <a:off x="498525" y="3343950"/>
            <a:ext cx="2174100" cy="24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rgbClr val="FF0000"/>
                </a:solidFill>
                <a:latin typeface="Poppins"/>
                <a:ea typeface="Poppins"/>
                <a:cs typeface="Poppins"/>
                <a:sym typeface="Poppins"/>
              </a:rPr>
              <a:t>51% </a:t>
            </a:r>
            <a:endParaRPr b="1" sz="3000">
              <a:solidFill>
                <a:srgbClr val="FF0000"/>
              </a:solidFill>
              <a:latin typeface="Poppins"/>
              <a:ea typeface="Poppins"/>
              <a:cs typeface="Poppins"/>
              <a:sym typeface="Poppi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403" name="Shape 403"/>
        <p:cNvGrpSpPr/>
        <p:nvPr/>
      </p:nvGrpSpPr>
      <p:grpSpPr>
        <a:xfrm>
          <a:off x="0" y="0"/>
          <a:ext cx="0" cy="0"/>
          <a:chOff x="0" y="0"/>
          <a:chExt cx="0" cy="0"/>
        </a:xfrm>
      </p:grpSpPr>
      <p:sp>
        <p:nvSpPr>
          <p:cNvPr id="404" name="Google Shape;404;p35"/>
          <p:cNvSpPr txBox="1"/>
          <p:nvPr/>
        </p:nvSpPr>
        <p:spPr>
          <a:xfrm>
            <a:off x="340225" y="1240850"/>
            <a:ext cx="3582600" cy="36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oppins"/>
                <a:ea typeface="Poppins"/>
                <a:cs typeface="Poppins"/>
                <a:sym typeface="Poppins"/>
              </a:rPr>
              <a:t>Motivated by the results from this research, we build a </a:t>
            </a:r>
            <a:r>
              <a:rPr b="1" lang="en">
                <a:solidFill>
                  <a:srgbClr val="FF0000"/>
                </a:solidFill>
                <a:latin typeface="Poppins"/>
                <a:ea typeface="Poppins"/>
                <a:cs typeface="Poppins"/>
                <a:sym typeface="Poppins"/>
              </a:rPr>
              <a:t>classification model</a:t>
            </a:r>
            <a:r>
              <a:rPr lang="en">
                <a:solidFill>
                  <a:srgbClr val="FF0000"/>
                </a:solidFill>
                <a:latin typeface="Poppins"/>
                <a:ea typeface="Poppins"/>
                <a:cs typeface="Poppins"/>
                <a:sym typeface="Poppins"/>
              </a:rPr>
              <a:t> </a:t>
            </a:r>
            <a:r>
              <a:rPr lang="en">
                <a:latin typeface="Poppins"/>
                <a:ea typeface="Poppins"/>
                <a:cs typeface="Poppins"/>
                <a:sym typeface="Poppins"/>
              </a:rPr>
              <a:t>using </a:t>
            </a:r>
            <a:r>
              <a:rPr b="1" lang="en">
                <a:solidFill>
                  <a:srgbClr val="FF0000"/>
                </a:solidFill>
                <a:latin typeface="Poppins"/>
                <a:ea typeface="Poppins"/>
                <a:cs typeface="Poppins"/>
                <a:sym typeface="Poppins"/>
              </a:rPr>
              <a:t>naive bayes.</a:t>
            </a:r>
            <a:endParaRPr b="1">
              <a:solidFill>
                <a:srgbClr val="FF0000"/>
              </a:solidFill>
              <a:latin typeface="Poppins"/>
              <a:ea typeface="Poppins"/>
              <a:cs typeface="Poppins"/>
              <a:sym typeface="Poppins"/>
            </a:endParaRPr>
          </a:p>
          <a:p>
            <a:pPr indent="0" lvl="0" marL="0" rtl="0" algn="l">
              <a:spcBef>
                <a:spcPts val="0"/>
              </a:spcBef>
              <a:spcAft>
                <a:spcPts val="0"/>
              </a:spcAft>
              <a:buNone/>
            </a:pPr>
            <a:r>
              <a:t/>
            </a:r>
            <a:endParaRPr>
              <a:latin typeface="Poppins"/>
              <a:ea typeface="Poppins"/>
              <a:cs typeface="Poppins"/>
              <a:sym typeface="Poppins"/>
            </a:endParaRPr>
          </a:p>
          <a:p>
            <a:pPr indent="0" lvl="0" marL="0" rtl="0" algn="l">
              <a:spcBef>
                <a:spcPts val="0"/>
              </a:spcBef>
              <a:spcAft>
                <a:spcPts val="0"/>
              </a:spcAft>
              <a:buNone/>
            </a:pPr>
            <a:r>
              <a:rPr lang="en">
                <a:latin typeface="Poppins"/>
                <a:ea typeface="Poppins"/>
                <a:cs typeface="Poppins"/>
                <a:sym typeface="Poppins"/>
              </a:rPr>
              <a:t>The inputs features are title, channel_title, tags, description.</a:t>
            </a:r>
            <a:endParaRPr>
              <a:latin typeface="Poppins"/>
              <a:ea typeface="Poppins"/>
              <a:cs typeface="Poppins"/>
              <a:sym typeface="Poppins"/>
            </a:endParaRPr>
          </a:p>
          <a:p>
            <a:pPr indent="0" lvl="0" marL="0" rtl="0" algn="l">
              <a:spcBef>
                <a:spcPts val="0"/>
              </a:spcBef>
              <a:spcAft>
                <a:spcPts val="0"/>
              </a:spcAft>
              <a:buNone/>
            </a:pPr>
            <a:r>
              <a:t/>
            </a:r>
            <a:endParaRPr>
              <a:latin typeface="Poppins"/>
              <a:ea typeface="Poppins"/>
              <a:cs typeface="Poppins"/>
              <a:sym typeface="Poppins"/>
            </a:endParaRPr>
          </a:p>
          <a:p>
            <a:pPr indent="0" lvl="0" marL="0" rtl="0" algn="l">
              <a:lnSpc>
                <a:spcPct val="115000"/>
              </a:lnSpc>
              <a:spcBef>
                <a:spcPts val="0"/>
              </a:spcBef>
              <a:spcAft>
                <a:spcPts val="0"/>
              </a:spcAft>
              <a:buNone/>
            </a:pPr>
            <a:r>
              <a:rPr lang="en">
                <a:latin typeface="Poppins"/>
                <a:ea typeface="Poppins"/>
                <a:cs typeface="Poppins"/>
                <a:sym typeface="Poppins"/>
              </a:rPr>
              <a:t>We labeled our dataset into four categories as before:</a:t>
            </a:r>
            <a:endParaRPr>
              <a:solidFill>
                <a:schemeClr val="dk1"/>
              </a:solidFill>
              <a:latin typeface="Poppins Light"/>
              <a:ea typeface="Poppins Light"/>
              <a:cs typeface="Poppins Light"/>
              <a:sym typeface="Poppins Light"/>
            </a:endParaRPr>
          </a:p>
          <a:p>
            <a:pPr indent="-317500" lvl="0" marL="457200" rtl="0" algn="l">
              <a:spcBef>
                <a:spcPts val="1600"/>
              </a:spcBef>
              <a:spcAft>
                <a:spcPts val="0"/>
              </a:spcAft>
              <a:buClr>
                <a:schemeClr val="dk1"/>
              </a:buClr>
              <a:buSzPts val="1400"/>
              <a:buFont typeface="Poppins Light"/>
              <a:buAutoNum type="arabicPeriod"/>
            </a:pPr>
            <a:r>
              <a:rPr b="1" lang="en">
                <a:solidFill>
                  <a:schemeClr val="dk1"/>
                </a:solidFill>
                <a:latin typeface="Poppins"/>
                <a:ea typeface="Poppins"/>
                <a:cs typeface="Poppins"/>
                <a:sym typeface="Poppins"/>
              </a:rPr>
              <a:t>Popular :</a:t>
            </a:r>
            <a:r>
              <a:rPr lang="en">
                <a:solidFill>
                  <a:schemeClr val="dk1"/>
                </a:solidFill>
                <a:latin typeface="Poppins Light"/>
                <a:ea typeface="Poppins Light"/>
                <a:cs typeface="Poppins Light"/>
                <a:sym typeface="Poppins Light"/>
              </a:rPr>
              <a:t> 10,000 &gt; views</a:t>
            </a:r>
            <a:endParaRPr>
              <a:solidFill>
                <a:schemeClr val="dk1"/>
              </a:solidFill>
              <a:latin typeface="Poppins Light"/>
              <a:ea typeface="Poppins Light"/>
              <a:cs typeface="Poppins Light"/>
              <a:sym typeface="Poppins Light"/>
            </a:endParaRPr>
          </a:p>
          <a:p>
            <a:pPr indent="-317500" lvl="0" marL="457200" rtl="0" algn="l">
              <a:spcBef>
                <a:spcPts val="0"/>
              </a:spcBef>
              <a:spcAft>
                <a:spcPts val="0"/>
              </a:spcAft>
              <a:buClr>
                <a:schemeClr val="dk1"/>
              </a:buClr>
              <a:buSzPts val="1400"/>
              <a:buFont typeface="Poppins Light"/>
              <a:buAutoNum type="arabicPeriod"/>
            </a:pPr>
            <a:r>
              <a:rPr b="1" lang="en">
                <a:solidFill>
                  <a:schemeClr val="dk1"/>
                </a:solidFill>
                <a:latin typeface="Poppins"/>
                <a:ea typeface="Poppins"/>
                <a:cs typeface="Poppins"/>
                <a:sym typeface="Poppins"/>
              </a:rPr>
              <a:t>Very Popular :</a:t>
            </a:r>
            <a:r>
              <a:rPr lang="en">
                <a:solidFill>
                  <a:schemeClr val="dk1"/>
                </a:solidFill>
                <a:latin typeface="Poppins Light"/>
                <a:ea typeface="Poppins Light"/>
                <a:cs typeface="Poppins Light"/>
                <a:sym typeface="Poppins Light"/>
              </a:rPr>
              <a:t> 10,000 &lt; views &lt; 100,000 </a:t>
            </a:r>
            <a:endParaRPr>
              <a:solidFill>
                <a:schemeClr val="dk1"/>
              </a:solidFill>
              <a:latin typeface="Poppins Light"/>
              <a:ea typeface="Poppins Light"/>
              <a:cs typeface="Poppins Light"/>
              <a:sym typeface="Poppins Light"/>
            </a:endParaRPr>
          </a:p>
          <a:p>
            <a:pPr indent="-317500" lvl="0" marL="457200" rtl="0" algn="l">
              <a:spcBef>
                <a:spcPts val="0"/>
              </a:spcBef>
              <a:spcAft>
                <a:spcPts val="0"/>
              </a:spcAft>
              <a:buClr>
                <a:schemeClr val="dk1"/>
              </a:buClr>
              <a:buSzPts val="1400"/>
              <a:buFont typeface="Poppins Light"/>
              <a:buAutoNum type="arabicPeriod"/>
            </a:pPr>
            <a:r>
              <a:rPr b="1" lang="en">
                <a:solidFill>
                  <a:schemeClr val="dk1"/>
                </a:solidFill>
                <a:latin typeface="Poppins"/>
                <a:ea typeface="Poppins"/>
                <a:cs typeface="Poppins"/>
                <a:sym typeface="Poppins"/>
              </a:rPr>
              <a:t>Highly Popular :</a:t>
            </a:r>
            <a:r>
              <a:rPr lang="en">
                <a:solidFill>
                  <a:schemeClr val="dk1"/>
                </a:solidFill>
                <a:latin typeface="Poppins Light"/>
                <a:ea typeface="Poppins Light"/>
                <a:cs typeface="Poppins Light"/>
                <a:sym typeface="Poppins Light"/>
              </a:rPr>
              <a:t> 100,000 &lt; views &lt; 1 Million</a:t>
            </a:r>
            <a:endParaRPr>
              <a:solidFill>
                <a:schemeClr val="dk1"/>
              </a:solidFill>
              <a:latin typeface="Poppins Light"/>
              <a:ea typeface="Poppins Light"/>
              <a:cs typeface="Poppins Light"/>
              <a:sym typeface="Poppins Light"/>
            </a:endParaRPr>
          </a:p>
          <a:p>
            <a:pPr indent="-317500" lvl="0" marL="457200" rtl="0" algn="l">
              <a:spcBef>
                <a:spcPts val="0"/>
              </a:spcBef>
              <a:spcAft>
                <a:spcPts val="0"/>
              </a:spcAft>
              <a:buClr>
                <a:schemeClr val="dk1"/>
              </a:buClr>
              <a:buSzPts val="1400"/>
              <a:buFont typeface="Poppins Light"/>
              <a:buAutoNum type="arabicPeriod"/>
            </a:pPr>
            <a:r>
              <a:rPr b="1" lang="en">
                <a:solidFill>
                  <a:schemeClr val="dk1"/>
                </a:solidFill>
                <a:latin typeface="Poppins"/>
                <a:ea typeface="Poppins"/>
                <a:cs typeface="Poppins"/>
                <a:sym typeface="Poppins"/>
              </a:rPr>
              <a:t>Hyper Popular : </a:t>
            </a:r>
            <a:r>
              <a:rPr lang="en">
                <a:solidFill>
                  <a:schemeClr val="dk1"/>
                </a:solidFill>
                <a:latin typeface="Poppins Light"/>
                <a:ea typeface="Poppins Light"/>
                <a:cs typeface="Poppins Light"/>
                <a:sym typeface="Poppins Light"/>
              </a:rPr>
              <a:t>views &gt; 1 Million</a:t>
            </a:r>
            <a:endParaRPr>
              <a:solidFill>
                <a:srgbClr val="FF0000"/>
              </a:solidFill>
              <a:latin typeface="Nunito"/>
              <a:ea typeface="Nunito"/>
              <a:cs typeface="Nunito"/>
              <a:sym typeface="Nunito"/>
            </a:endParaRPr>
          </a:p>
        </p:txBody>
      </p:sp>
      <p:pic>
        <p:nvPicPr>
          <p:cNvPr id="405" name="Google Shape;405;p35"/>
          <p:cNvPicPr preferRelativeResize="0"/>
          <p:nvPr/>
        </p:nvPicPr>
        <p:blipFill>
          <a:blip r:embed="rId3">
            <a:alphaModFix/>
          </a:blip>
          <a:stretch>
            <a:fillRect/>
          </a:stretch>
        </p:blipFill>
        <p:spPr>
          <a:xfrm>
            <a:off x="4369775" y="821475"/>
            <a:ext cx="4362450" cy="1657350"/>
          </a:xfrm>
          <a:prstGeom prst="rect">
            <a:avLst/>
          </a:prstGeom>
          <a:noFill/>
          <a:ln>
            <a:noFill/>
          </a:ln>
        </p:spPr>
      </p:pic>
      <p:sp>
        <p:nvSpPr>
          <p:cNvPr id="406" name="Google Shape;406;p35"/>
          <p:cNvSpPr txBox="1"/>
          <p:nvPr/>
        </p:nvSpPr>
        <p:spPr>
          <a:xfrm>
            <a:off x="4471725" y="2721475"/>
            <a:ext cx="4260600" cy="193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oppins Light"/>
                <a:ea typeface="Poppins Light"/>
                <a:cs typeface="Poppins Light"/>
                <a:sym typeface="Poppins Light"/>
              </a:rPr>
              <a:t>The model has 0.73 weighted average precision, which is a solid result. It further proves the importance of  the four features: </a:t>
            </a:r>
            <a:r>
              <a:rPr b="1" lang="en">
                <a:latin typeface="Poppins"/>
                <a:ea typeface="Poppins"/>
                <a:cs typeface="Poppins"/>
                <a:sym typeface="Poppins"/>
              </a:rPr>
              <a:t>t</a:t>
            </a:r>
            <a:r>
              <a:rPr b="1" lang="en">
                <a:solidFill>
                  <a:schemeClr val="dk1"/>
                </a:solidFill>
                <a:latin typeface="Poppins"/>
                <a:ea typeface="Poppins"/>
                <a:cs typeface="Poppins"/>
                <a:sym typeface="Poppins"/>
              </a:rPr>
              <a:t>itle, channel_title, tags, description.</a:t>
            </a:r>
            <a:endParaRPr b="1">
              <a:solidFill>
                <a:schemeClr val="dk1"/>
              </a:solidFill>
              <a:latin typeface="Poppins"/>
              <a:ea typeface="Poppins"/>
              <a:cs typeface="Poppins"/>
              <a:sym typeface="Poppins"/>
            </a:endParaRPr>
          </a:p>
          <a:p>
            <a:pPr indent="0" lvl="0" marL="0" rtl="0" algn="l">
              <a:spcBef>
                <a:spcPts val="0"/>
              </a:spcBef>
              <a:spcAft>
                <a:spcPts val="0"/>
              </a:spcAft>
              <a:buNone/>
            </a:pPr>
            <a:r>
              <a:t/>
            </a:r>
            <a:endParaRPr b="1">
              <a:latin typeface="Nunito"/>
              <a:ea typeface="Nunito"/>
              <a:cs typeface="Nunito"/>
              <a:sym typeface="Nunito"/>
            </a:endParaRPr>
          </a:p>
        </p:txBody>
      </p:sp>
      <p:sp>
        <p:nvSpPr>
          <p:cNvPr id="407" name="Google Shape;407;p35"/>
          <p:cNvSpPr txBox="1"/>
          <p:nvPr/>
        </p:nvSpPr>
        <p:spPr>
          <a:xfrm>
            <a:off x="387900" y="627350"/>
            <a:ext cx="5338200" cy="58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dk1"/>
                </a:solidFill>
                <a:latin typeface="Poppins"/>
                <a:ea typeface="Poppins"/>
                <a:cs typeface="Poppins"/>
                <a:sym typeface="Poppins"/>
              </a:rPr>
              <a:t>APPENDIX</a:t>
            </a:r>
            <a:endParaRPr b="1" sz="3000">
              <a:solidFill>
                <a:schemeClr val="dk1"/>
              </a:solidFill>
              <a:latin typeface="Poppins"/>
              <a:ea typeface="Poppins"/>
              <a:cs typeface="Poppins"/>
              <a:sym typeface="Poppins"/>
            </a:endParaRPr>
          </a:p>
          <a:p>
            <a:pPr indent="0" lvl="0" marL="0" rtl="0" algn="l">
              <a:spcBef>
                <a:spcPts val="0"/>
              </a:spcBef>
              <a:spcAft>
                <a:spcPts val="0"/>
              </a:spcAft>
              <a:buNone/>
            </a:pPr>
            <a:r>
              <a:rPr b="1" lang="en" sz="3000">
                <a:solidFill>
                  <a:schemeClr val="dk1"/>
                </a:solidFill>
                <a:latin typeface="Poppins"/>
                <a:ea typeface="Poppins"/>
                <a:cs typeface="Poppins"/>
                <a:sym typeface="Poppins"/>
              </a:rPr>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Google Shape;412;p36"/>
          <p:cNvSpPr txBox="1"/>
          <p:nvPr/>
        </p:nvSpPr>
        <p:spPr>
          <a:xfrm>
            <a:off x="311700" y="703550"/>
            <a:ext cx="5338200" cy="58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dk1"/>
                </a:solidFill>
                <a:latin typeface="Poppins"/>
                <a:ea typeface="Poppins"/>
                <a:cs typeface="Poppins"/>
                <a:sym typeface="Poppins"/>
              </a:rPr>
              <a:t>REFERENCES</a:t>
            </a:r>
            <a:endParaRPr b="1" sz="3000">
              <a:solidFill>
                <a:schemeClr val="dk1"/>
              </a:solidFill>
              <a:latin typeface="Poppins"/>
              <a:ea typeface="Poppins"/>
              <a:cs typeface="Poppins"/>
              <a:sym typeface="Poppins"/>
            </a:endParaRPr>
          </a:p>
          <a:p>
            <a:pPr indent="0" lvl="0" marL="0" rtl="0" algn="l">
              <a:spcBef>
                <a:spcPts val="0"/>
              </a:spcBef>
              <a:spcAft>
                <a:spcPts val="0"/>
              </a:spcAft>
              <a:buNone/>
            </a:pPr>
            <a:r>
              <a:t/>
            </a:r>
            <a:endParaRPr>
              <a:solidFill>
                <a:schemeClr val="dk1"/>
              </a:solidFill>
              <a:latin typeface="Poppins"/>
              <a:ea typeface="Poppins"/>
              <a:cs typeface="Poppins"/>
              <a:sym typeface="Poppins"/>
            </a:endParaRPr>
          </a:p>
        </p:txBody>
      </p:sp>
      <p:sp>
        <p:nvSpPr>
          <p:cNvPr id="413" name="Google Shape;413;p36"/>
          <p:cNvSpPr txBox="1"/>
          <p:nvPr/>
        </p:nvSpPr>
        <p:spPr>
          <a:xfrm>
            <a:off x="366825" y="1272225"/>
            <a:ext cx="8343000" cy="3418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Poppins"/>
              <a:buAutoNum type="arabicPeriod"/>
            </a:pPr>
            <a:r>
              <a:rPr b="1" lang="en">
                <a:solidFill>
                  <a:schemeClr val="dk1"/>
                </a:solidFill>
                <a:latin typeface="Poppins"/>
                <a:ea typeface="Poppins"/>
                <a:cs typeface="Poppins"/>
                <a:sym typeface="Poppins"/>
              </a:rPr>
              <a:t>Github Repository</a:t>
            </a:r>
            <a:br>
              <a:rPr lang="en">
                <a:latin typeface="Poppins"/>
                <a:ea typeface="Poppins"/>
                <a:cs typeface="Poppins"/>
                <a:sym typeface="Poppins"/>
              </a:rPr>
            </a:br>
            <a:r>
              <a:rPr lang="en" u="sng">
                <a:solidFill>
                  <a:schemeClr val="hlink"/>
                </a:solidFill>
                <a:latin typeface="Poppins Light"/>
                <a:ea typeface="Poppins Light"/>
                <a:cs typeface="Poppins Light"/>
                <a:sym typeface="Poppins Light"/>
                <a:hlinkClick r:id="rId3"/>
              </a:rPr>
              <a:t>https://github.com/waittim/Youtube-trending-videos-analysis</a:t>
            </a:r>
            <a:br>
              <a:rPr lang="en">
                <a:latin typeface="Poppins Light"/>
                <a:ea typeface="Poppins Light"/>
                <a:cs typeface="Poppins Light"/>
                <a:sym typeface="Poppins Light"/>
              </a:rPr>
            </a:br>
            <a:endParaRPr>
              <a:latin typeface="Poppins Light"/>
              <a:ea typeface="Poppins Light"/>
              <a:cs typeface="Poppins Light"/>
              <a:sym typeface="Poppins Light"/>
            </a:endParaRPr>
          </a:p>
          <a:p>
            <a:pPr indent="-317500" lvl="0" marL="457200" rtl="0" algn="l">
              <a:spcBef>
                <a:spcPts val="0"/>
              </a:spcBef>
              <a:spcAft>
                <a:spcPts val="0"/>
              </a:spcAft>
              <a:buSzPts val="1400"/>
              <a:buFont typeface="Poppins"/>
              <a:buAutoNum type="arabicPeriod"/>
            </a:pPr>
            <a:r>
              <a:rPr b="1" lang="en">
                <a:solidFill>
                  <a:schemeClr val="dk1"/>
                </a:solidFill>
                <a:latin typeface="Poppins"/>
                <a:ea typeface="Poppins"/>
                <a:cs typeface="Poppins"/>
                <a:sym typeface="Poppins"/>
              </a:rPr>
              <a:t>YouTube Data</a:t>
            </a:r>
            <a:endParaRPr b="1">
              <a:solidFill>
                <a:schemeClr val="dk1"/>
              </a:solidFill>
              <a:latin typeface="Poppins"/>
              <a:ea typeface="Poppins"/>
              <a:cs typeface="Poppins"/>
              <a:sym typeface="Poppins"/>
            </a:endParaRPr>
          </a:p>
          <a:p>
            <a:pPr indent="0" lvl="0" marL="457200" rtl="0" algn="l">
              <a:spcBef>
                <a:spcPts val="0"/>
              </a:spcBef>
              <a:spcAft>
                <a:spcPts val="0"/>
              </a:spcAft>
              <a:buNone/>
            </a:pPr>
            <a:r>
              <a:rPr lang="en" u="sng">
                <a:solidFill>
                  <a:schemeClr val="hlink"/>
                </a:solidFill>
                <a:latin typeface="Poppins Light"/>
                <a:ea typeface="Poppins Light"/>
                <a:cs typeface="Poppins Light"/>
                <a:sym typeface="Poppins Light"/>
                <a:hlinkClick r:id="rId4"/>
              </a:rPr>
              <a:t>https://www.kaggle.com/datasnaek/youtube-new</a:t>
            </a:r>
            <a:endParaRPr>
              <a:solidFill>
                <a:schemeClr val="dk1"/>
              </a:solidFill>
              <a:latin typeface="Poppins Light"/>
              <a:ea typeface="Poppins Light"/>
              <a:cs typeface="Poppins Light"/>
              <a:sym typeface="Poppins Light"/>
            </a:endParaRPr>
          </a:p>
          <a:p>
            <a:pPr indent="0" lvl="0" marL="457200" rtl="0" algn="l">
              <a:spcBef>
                <a:spcPts val="0"/>
              </a:spcBef>
              <a:spcAft>
                <a:spcPts val="0"/>
              </a:spcAft>
              <a:buNone/>
            </a:pPr>
            <a:r>
              <a:t/>
            </a:r>
            <a:endParaRPr>
              <a:solidFill>
                <a:schemeClr val="dk1"/>
              </a:solidFill>
              <a:latin typeface="Poppins Light"/>
              <a:ea typeface="Poppins Light"/>
              <a:cs typeface="Poppins Light"/>
              <a:sym typeface="Poppins Light"/>
            </a:endParaRPr>
          </a:p>
          <a:p>
            <a:pPr indent="-317500" lvl="0" marL="457200" rtl="0" algn="l">
              <a:spcBef>
                <a:spcPts val="0"/>
              </a:spcBef>
              <a:spcAft>
                <a:spcPts val="0"/>
              </a:spcAft>
              <a:buClr>
                <a:schemeClr val="dk1"/>
              </a:buClr>
              <a:buSzPts val="1400"/>
              <a:buFont typeface="Poppins"/>
              <a:buAutoNum type="arabicPeriod"/>
            </a:pPr>
            <a:r>
              <a:rPr b="1" lang="en">
                <a:solidFill>
                  <a:schemeClr val="dk1"/>
                </a:solidFill>
                <a:latin typeface="Poppins"/>
                <a:ea typeface="Poppins"/>
                <a:cs typeface="Poppins"/>
                <a:sym typeface="Poppins"/>
              </a:rPr>
              <a:t>YouTube Statistics</a:t>
            </a:r>
            <a:endParaRPr b="1">
              <a:solidFill>
                <a:schemeClr val="dk1"/>
              </a:solidFill>
              <a:latin typeface="Poppins"/>
              <a:ea typeface="Poppins"/>
              <a:cs typeface="Poppins"/>
              <a:sym typeface="Poppins"/>
            </a:endParaRPr>
          </a:p>
          <a:p>
            <a:pPr indent="0" lvl="0" marL="457200" rtl="0" algn="l">
              <a:spcBef>
                <a:spcPts val="0"/>
              </a:spcBef>
              <a:spcAft>
                <a:spcPts val="0"/>
              </a:spcAft>
              <a:buNone/>
            </a:pPr>
            <a:r>
              <a:rPr lang="en">
                <a:solidFill>
                  <a:schemeClr val="dk1"/>
                </a:solidFill>
                <a:latin typeface="Poppins Light"/>
                <a:ea typeface="Poppins Light"/>
                <a:cs typeface="Poppins Light"/>
                <a:sym typeface="Poppins Light"/>
              </a:rPr>
              <a:t>https://youtube.com/yt/press/statistics.html</a:t>
            </a:r>
            <a:endParaRPr>
              <a:solidFill>
                <a:schemeClr val="dk1"/>
              </a:solidFill>
              <a:latin typeface="Poppins Light"/>
              <a:ea typeface="Poppins Light"/>
              <a:cs typeface="Poppins Light"/>
              <a:sym typeface="Poppins Light"/>
            </a:endParaRPr>
          </a:p>
          <a:p>
            <a:pPr indent="0" lvl="0" marL="457200" rtl="0" algn="l">
              <a:spcBef>
                <a:spcPts val="0"/>
              </a:spcBef>
              <a:spcAft>
                <a:spcPts val="0"/>
              </a:spcAft>
              <a:buNone/>
            </a:pPr>
            <a:r>
              <a:t/>
            </a:r>
            <a:endParaRPr>
              <a:solidFill>
                <a:schemeClr val="dk1"/>
              </a:solidFill>
              <a:latin typeface="Poppins Light"/>
              <a:ea typeface="Poppins Light"/>
              <a:cs typeface="Poppins Light"/>
              <a:sym typeface="Poppins Light"/>
            </a:endParaRPr>
          </a:p>
          <a:p>
            <a:pPr indent="0" lvl="0" marL="457200" rtl="0" algn="l">
              <a:spcBef>
                <a:spcPts val="0"/>
              </a:spcBef>
              <a:spcAft>
                <a:spcPts val="0"/>
              </a:spcAft>
              <a:buNone/>
            </a:pPr>
            <a:r>
              <a:rPr lang="en">
                <a:solidFill>
                  <a:schemeClr val="dk1"/>
                </a:solidFill>
                <a:latin typeface="Poppins Light"/>
                <a:ea typeface="Poppins Light"/>
                <a:cs typeface="Poppins Light"/>
                <a:sym typeface="Poppins Light"/>
              </a:rPr>
              <a:t>https://statisticbrain.com/youtube-statistics</a:t>
            </a:r>
            <a:endParaRPr>
              <a:solidFill>
                <a:schemeClr val="dk1"/>
              </a:solidFill>
              <a:latin typeface="Poppins Light"/>
              <a:ea typeface="Poppins Light"/>
              <a:cs typeface="Poppins Light"/>
              <a:sym typeface="Poppins Light"/>
            </a:endParaRPr>
          </a:p>
          <a:p>
            <a:pPr indent="0" lvl="0" marL="457200" rtl="0" algn="l">
              <a:spcBef>
                <a:spcPts val="0"/>
              </a:spcBef>
              <a:spcAft>
                <a:spcPts val="0"/>
              </a:spcAft>
              <a:buNone/>
            </a:pPr>
            <a:r>
              <a:t/>
            </a:r>
            <a:endParaRPr>
              <a:solidFill>
                <a:schemeClr val="dk1"/>
              </a:solidFill>
              <a:latin typeface="Poppins Light"/>
              <a:ea typeface="Poppins Light"/>
              <a:cs typeface="Poppins Light"/>
              <a:sym typeface="Poppins Light"/>
            </a:endParaRPr>
          </a:p>
          <a:p>
            <a:pPr indent="0" lvl="0" marL="457200" rtl="0" algn="l">
              <a:spcBef>
                <a:spcPts val="0"/>
              </a:spcBef>
              <a:spcAft>
                <a:spcPts val="0"/>
              </a:spcAft>
              <a:buNone/>
            </a:pPr>
            <a:r>
              <a:rPr lang="en">
                <a:solidFill>
                  <a:schemeClr val="dk1"/>
                </a:solidFill>
                <a:latin typeface="Poppins Light"/>
                <a:ea typeface="Poppins Light"/>
                <a:cs typeface="Poppins Light"/>
                <a:sym typeface="Poppins Light"/>
              </a:rPr>
              <a:t>https://www.thinkwithgoogle.com</a:t>
            </a:r>
            <a:endParaRPr>
              <a:solidFill>
                <a:schemeClr val="dk1"/>
              </a:solidFill>
              <a:latin typeface="Poppins Light"/>
              <a:ea typeface="Poppins Light"/>
              <a:cs typeface="Poppins Light"/>
              <a:sym typeface="Poppins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grpSp>
        <p:nvGrpSpPr>
          <p:cNvPr id="135" name="Google Shape;135;p18"/>
          <p:cNvGrpSpPr/>
          <p:nvPr/>
        </p:nvGrpSpPr>
        <p:grpSpPr>
          <a:xfrm rot="5400000">
            <a:off x="3745755" y="2074227"/>
            <a:ext cx="3743665" cy="1239559"/>
            <a:chOff x="803163" y="1111966"/>
            <a:chExt cx="2447800" cy="203430"/>
          </a:xfrm>
        </p:grpSpPr>
        <p:grpSp>
          <p:nvGrpSpPr>
            <p:cNvPr id="136" name="Google Shape;136;p18"/>
            <p:cNvGrpSpPr/>
            <p:nvPr/>
          </p:nvGrpSpPr>
          <p:grpSpPr>
            <a:xfrm>
              <a:off x="1958180" y="1111966"/>
              <a:ext cx="588019" cy="121396"/>
              <a:chOff x="4808316" y="2800065"/>
              <a:chExt cx="1999386" cy="412910"/>
            </a:xfrm>
          </p:grpSpPr>
          <p:sp>
            <p:nvSpPr>
              <p:cNvPr id="137" name="Google Shape;137;p18"/>
              <p:cNvSpPr/>
              <p:nvPr/>
            </p:nvSpPr>
            <p:spPr>
              <a:xfrm>
                <a:off x="4849302" y="3079475"/>
                <a:ext cx="1958400" cy="133500"/>
              </a:xfrm>
              <a:prstGeom prst="rect">
                <a:avLst/>
              </a:prstGeom>
              <a:noFill/>
              <a:ln cap="flat" cmpd="sng" w="9525">
                <a:solidFill>
                  <a:srgbClr val="BAC8D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 name="Google Shape;138;p18"/>
              <p:cNvGrpSpPr/>
              <p:nvPr/>
            </p:nvGrpSpPr>
            <p:grpSpPr>
              <a:xfrm>
                <a:off x="4808316" y="2800065"/>
                <a:ext cx="92400" cy="411825"/>
                <a:chOff x="845575" y="2563700"/>
                <a:chExt cx="92400" cy="411825"/>
              </a:xfrm>
            </p:grpSpPr>
            <p:cxnSp>
              <p:nvCxnSpPr>
                <p:cNvPr id="139" name="Google Shape;139;p18"/>
                <p:cNvCxnSpPr/>
                <p:nvPr/>
              </p:nvCxnSpPr>
              <p:spPr>
                <a:xfrm>
                  <a:off x="891775" y="2616125"/>
                  <a:ext cx="0" cy="359400"/>
                </a:xfrm>
                <a:prstGeom prst="straightConnector1">
                  <a:avLst/>
                </a:prstGeom>
                <a:noFill/>
                <a:ln cap="flat" cmpd="sng" w="9525">
                  <a:solidFill>
                    <a:srgbClr val="667E92"/>
                  </a:solidFill>
                  <a:prstDash val="solid"/>
                  <a:round/>
                  <a:headEnd len="sm" w="sm" type="none"/>
                  <a:tailEnd len="sm" w="sm" type="none"/>
                </a:ln>
                <a:effectLst>
                  <a:outerShdw blurRad="57150" rotWithShape="0" algn="bl" dir="5400000" dist="19050">
                    <a:srgbClr val="000000">
                      <a:alpha val="50000"/>
                    </a:srgbClr>
                  </a:outerShdw>
                </a:effectLst>
              </p:spPr>
            </p:cxnSp>
            <p:sp>
              <p:nvSpPr>
                <p:cNvPr id="140" name="Google Shape;140;p18"/>
                <p:cNvSpPr/>
                <p:nvPr/>
              </p:nvSpPr>
              <p:spPr>
                <a:xfrm>
                  <a:off x="845575" y="2563700"/>
                  <a:ext cx="92400" cy="92400"/>
                </a:xfrm>
                <a:prstGeom prst="ellipse">
                  <a:avLst/>
                </a:prstGeom>
                <a:solidFill>
                  <a:srgbClr val="667E9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141" name="Google Shape;141;p18"/>
            <p:cNvCxnSpPr/>
            <p:nvPr/>
          </p:nvCxnSpPr>
          <p:spPr>
            <a:xfrm>
              <a:off x="3237251" y="1127387"/>
              <a:ext cx="0" cy="105600"/>
            </a:xfrm>
            <a:prstGeom prst="straightConnector1">
              <a:avLst/>
            </a:prstGeom>
            <a:noFill/>
            <a:ln cap="flat" cmpd="sng" w="9525">
              <a:solidFill>
                <a:srgbClr val="667E92"/>
              </a:solidFill>
              <a:prstDash val="solid"/>
              <a:round/>
              <a:headEnd len="sm" w="sm" type="none"/>
              <a:tailEnd len="sm" w="sm" type="none"/>
            </a:ln>
            <a:effectLst>
              <a:outerShdw blurRad="57150" rotWithShape="0" algn="bl" dir="5400000" dist="19050">
                <a:srgbClr val="000000">
                  <a:alpha val="50000"/>
                </a:srgbClr>
              </a:outerShdw>
            </a:effectLst>
          </p:spPr>
        </p:cxnSp>
        <p:sp>
          <p:nvSpPr>
            <p:cNvPr id="142" name="Google Shape;142;p18"/>
            <p:cNvSpPr/>
            <p:nvPr/>
          </p:nvSpPr>
          <p:spPr>
            <a:xfrm>
              <a:off x="3223663" y="1111974"/>
              <a:ext cx="27300" cy="27300"/>
            </a:xfrm>
            <a:prstGeom prst="ellipse">
              <a:avLst/>
            </a:prstGeom>
            <a:solidFill>
              <a:srgbClr val="667E9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3" name="Google Shape;143;p18"/>
            <p:cNvGrpSpPr/>
            <p:nvPr/>
          </p:nvGrpSpPr>
          <p:grpSpPr>
            <a:xfrm>
              <a:off x="803163" y="1111974"/>
              <a:ext cx="591158" cy="121545"/>
              <a:chOff x="803163" y="1111974"/>
              <a:chExt cx="591158" cy="121545"/>
            </a:xfrm>
          </p:grpSpPr>
          <p:grpSp>
            <p:nvGrpSpPr>
              <p:cNvPr id="144" name="Google Shape;144;p18"/>
              <p:cNvGrpSpPr/>
              <p:nvPr/>
            </p:nvGrpSpPr>
            <p:grpSpPr>
              <a:xfrm>
                <a:off x="803163" y="1111974"/>
                <a:ext cx="27175" cy="121077"/>
                <a:chOff x="845575" y="2563700"/>
                <a:chExt cx="92400" cy="411825"/>
              </a:xfrm>
            </p:grpSpPr>
            <p:cxnSp>
              <p:nvCxnSpPr>
                <p:cNvPr id="145" name="Google Shape;145;p18"/>
                <p:cNvCxnSpPr/>
                <p:nvPr/>
              </p:nvCxnSpPr>
              <p:spPr>
                <a:xfrm>
                  <a:off x="891775" y="2616125"/>
                  <a:ext cx="0" cy="359400"/>
                </a:xfrm>
                <a:prstGeom prst="straightConnector1">
                  <a:avLst/>
                </a:prstGeom>
                <a:noFill/>
                <a:ln cap="flat" cmpd="sng" w="9525">
                  <a:solidFill>
                    <a:srgbClr val="667E92"/>
                  </a:solidFill>
                  <a:prstDash val="solid"/>
                  <a:round/>
                  <a:headEnd len="sm" w="sm" type="none"/>
                  <a:tailEnd len="sm" w="sm" type="none"/>
                </a:ln>
                <a:effectLst>
                  <a:outerShdw blurRad="57150" rotWithShape="0" algn="bl" dir="5400000" dist="19050">
                    <a:srgbClr val="000000">
                      <a:alpha val="50000"/>
                    </a:srgbClr>
                  </a:outerShdw>
                </a:effectLst>
              </p:spPr>
            </p:cxnSp>
            <p:sp>
              <p:nvSpPr>
                <p:cNvPr id="146" name="Google Shape;146;p18"/>
                <p:cNvSpPr/>
                <p:nvPr/>
              </p:nvSpPr>
              <p:spPr>
                <a:xfrm>
                  <a:off x="845575" y="2563700"/>
                  <a:ext cx="92400" cy="92400"/>
                </a:xfrm>
                <a:prstGeom prst="ellipse">
                  <a:avLst/>
                </a:prstGeom>
                <a:solidFill>
                  <a:srgbClr val="667E9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 name="Google Shape;147;p18"/>
              <p:cNvSpPr/>
              <p:nvPr/>
            </p:nvSpPr>
            <p:spPr>
              <a:xfrm>
                <a:off x="818321" y="1194219"/>
                <a:ext cx="576000" cy="39300"/>
              </a:xfrm>
              <a:prstGeom prst="rect">
                <a:avLst/>
              </a:prstGeom>
              <a:noFill/>
              <a:ln cap="flat" cmpd="sng" w="9525">
                <a:solidFill>
                  <a:srgbClr val="BAC8D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8"/>
            <p:cNvGrpSpPr/>
            <p:nvPr/>
          </p:nvGrpSpPr>
          <p:grpSpPr>
            <a:xfrm>
              <a:off x="1381910" y="1194219"/>
              <a:ext cx="588341" cy="121177"/>
              <a:chOff x="1381910" y="1194219"/>
              <a:chExt cx="588341" cy="121177"/>
            </a:xfrm>
          </p:grpSpPr>
          <p:grpSp>
            <p:nvGrpSpPr>
              <p:cNvPr id="149" name="Google Shape;149;p18"/>
              <p:cNvGrpSpPr/>
              <p:nvPr/>
            </p:nvGrpSpPr>
            <p:grpSpPr>
              <a:xfrm rot="10800000">
                <a:off x="1381910" y="1194319"/>
                <a:ext cx="27175" cy="121077"/>
                <a:chOff x="2070100" y="2563700"/>
                <a:chExt cx="92400" cy="411825"/>
              </a:xfrm>
            </p:grpSpPr>
            <p:cxnSp>
              <p:nvCxnSpPr>
                <p:cNvPr id="150" name="Google Shape;150;p18"/>
                <p:cNvCxnSpPr/>
                <p:nvPr/>
              </p:nvCxnSpPr>
              <p:spPr>
                <a:xfrm>
                  <a:off x="2116300" y="2616125"/>
                  <a:ext cx="0" cy="359400"/>
                </a:xfrm>
                <a:prstGeom prst="straightConnector1">
                  <a:avLst/>
                </a:prstGeom>
                <a:noFill/>
                <a:ln cap="flat" cmpd="sng" w="9525">
                  <a:solidFill>
                    <a:srgbClr val="667E92"/>
                  </a:solidFill>
                  <a:prstDash val="solid"/>
                  <a:round/>
                  <a:headEnd len="sm" w="sm" type="none"/>
                  <a:tailEnd len="sm" w="sm" type="none"/>
                </a:ln>
                <a:effectLst>
                  <a:outerShdw blurRad="57150" rotWithShape="0" algn="bl" dir="5400000" dist="19050">
                    <a:srgbClr val="000000">
                      <a:alpha val="50000"/>
                    </a:srgbClr>
                  </a:outerShdw>
                </a:effectLst>
              </p:spPr>
            </p:cxnSp>
            <p:sp>
              <p:nvSpPr>
                <p:cNvPr id="151" name="Google Shape;151;p18"/>
                <p:cNvSpPr/>
                <p:nvPr/>
              </p:nvSpPr>
              <p:spPr>
                <a:xfrm>
                  <a:off x="2070100" y="2563700"/>
                  <a:ext cx="92400" cy="92400"/>
                </a:xfrm>
                <a:prstGeom prst="ellipse">
                  <a:avLst/>
                </a:prstGeom>
                <a:solidFill>
                  <a:srgbClr val="667E9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 name="Google Shape;152;p18"/>
              <p:cNvSpPr/>
              <p:nvPr/>
            </p:nvSpPr>
            <p:spPr>
              <a:xfrm>
                <a:off x="1394250" y="1194219"/>
                <a:ext cx="576000" cy="39300"/>
              </a:xfrm>
              <a:prstGeom prst="rect">
                <a:avLst/>
              </a:prstGeom>
              <a:noFill/>
              <a:ln cap="flat" cmpd="sng" w="9525">
                <a:solidFill>
                  <a:srgbClr val="869FB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 name="Google Shape;153;p18"/>
            <p:cNvGrpSpPr/>
            <p:nvPr/>
          </p:nvGrpSpPr>
          <p:grpSpPr>
            <a:xfrm>
              <a:off x="2532079" y="1194219"/>
              <a:ext cx="704927" cy="121177"/>
              <a:chOff x="2532079" y="1194219"/>
              <a:chExt cx="704927" cy="121177"/>
            </a:xfrm>
          </p:grpSpPr>
          <p:grpSp>
            <p:nvGrpSpPr>
              <p:cNvPr id="154" name="Google Shape;154;p18"/>
              <p:cNvGrpSpPr/>
              <p:nvPr/>
            </p:nvGrpSpPr>
            <p:grpSpPr>
              <a:xfrm rot="10800000">
                <a:off x="2532079" y="1194319"/>
                <a:ext cx="27175" cy="121077"/>
                <a:chOff x="2070100" y="2563700"/>
                <a:chExt cx="92400" cy="411825"/>
              </a:xfrm>
            </p:grpSpPr>
            <p:cxnSp>
              <p:nvCxnSpPr>
                <p:cNvPr id="155" name="Google Shape;155;p18"/>
                <p:cNvCxnSpPr/>
                <p:nvPr/>
              </p:nvCxnSpPr>
              <p:spPr>
                <a:xfrm>
                  <a:off x="2116300" y="2616125"/>
                  <a:ext cx="0" cy="359400"/>
                </a:xfrm>
                <a:prstGeom prst="straightConnector1">
                  <a:avLst/>
                </a:prstGeom>
                <a:noFill/>
                <a:ln cap="flat" cmpd="sng" w="9525">
                  <a:solidFill>
                    <a:srgbClr val="667E92"/>
                  </a:solidFill>
                  <a:prstDash val="solid"/>
                  <a:round/>
                  <a:headEnd len="sm" w="sm" type="none"/>
                  <a:tailEnd len="sm" w="sm" type="none"/>
                </a:ln>
                <a:effectLst>
                  <a:outerShdw blurRad="57150" rotWithShape="0" algn="bl" dir="5400000" dist="19050">
                    <a:srgbClr val="000000">
                      <a:alpha val="50000"/>
                    </a:srgbClr>
                  </a:outerShdw>
                </a:effectLst>
              </p:spPr>
            </p:cxnSp>
            <p:sp>
              <p:nvSpPr>
                <p:cNvPr id="156" name="Google Shape;156;p18"/>
                <p:cNvSpPr/>
                <p:nvPr/>
              </p:nvSpPr>
              <p:spPr>
                <a:xfrm>
                  <a:off x="2070100" y="2563700"/>
                  <a:ext cx="92400" cy="92400"/>
                </a:xfrm>
                <a:prstGeom prst="ellipse">
                  <a:avLst/>
                </a:prstGeom>
                <a:solidFill>
                  <a:srgbClr val="667E9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18"/>
              <p:cNvSpPr/>
              <p:nvPr/>
            </p:nvSpPr>
            <p:spPr>
              <a:xfrm>
                <a:off x="2546107" y="1194219"/>
                <a:ext cx="690900" cy="39300"/>
              </a:xfrm>
              <a:prstGeom prst="rect">
                <a:avLst/>
              </a:prstGeom>
              <a:noFill/>
              <a:ln cap="flat" cmpd="sng" w="9525">
                <a:solidFill>
                  <a:srgbClr val="869FB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8" name="Google Shape;158;p18"/>
          <p:cNvSpPr txBox="1"/>
          <p:nvPr/>
        </p:nvSpPr>
        <p:spPr>
          <a:xfrm>
            <a:off x="6296775" y="577650"/>
            <a:ext cx="2580300" cy="56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oppins"/>
                <a:ea typeface="Poppins"/>
                <a:cs typeface="Poppins"/>
                <a:sym typeface="Poppins"/>
              </a:rPr>
              <a:t>A </a:t>
            </a:r>
            <a:r>
              <a:rPr b="1" lang="en">
                <a:solidFill>
                  <a:srgbClr val="FF0000"/>
                </a:solidFill>
                <a:latin typeface="Poppins"/>
                <a:ea typeface="Poppins"/>
                <a:cs typeface="Poppins"/>
                <a:sym typeface="Poppins"/>
              </a:rPr>
              <a:t>Look</a:t>
            </a:r>
            <a:r>
              <a:rPr b="1" lang="en">
                <a:latin typeface="Poppins"/>
                <a:ea typeface="Poppins"/>
                <a:cs typeface="Poppins"/>
                <a:sym typeface="Poppins"/>
              </a:rPr>
              <a:t> At Trending Videos</a:t>
            </a:r>
            <a:endParaRPr b="1">
              <a:latin typeface="Poppins"/>
              <a:ea typeface="Poppins"/>
              <a:cs typeface="Poppins"/>
              <a:sym typeface="Poppins"/>
            </a:endParaRPr>
          </a:p>
          <a:p>
            <a:pPr indent="0" lvl="0" marL="0" rtl="0" algn="l">
              <a:spcBef>
                <a:spcPts val="0"/>
              </a:spcBef>
              <a:spcAft>
                <a:spcPts val="0"/>
              </a:spcAft>
              <a:buNone/>
            </a:pPr>
            <a:r>
              <a:rPr lang="en">
                <a:latin typeface="Poppins Light"/>
                <a:ea typeface="Poppins Light"/>
                <a:cs typeface="Poppins Light"/>
                <a:sym typeface="Poppins Light"/>
              </a:rPr>
              <a:t>Slide 5</a:t>
            </a:r>
            <a:endParaRPr>
              <a:latin typeface="Poppins Light"/>
              <a:ea typeface="Poppins Light"/>
              <a:cs typeface="Poppins Light"/>
              <a:sym typeface="Poppins Light"/>
            </a:endParaRPr>
          </a:p>
        </p:txBody>
      </p:sp>
      <p:sp>
        <p:nvSpPr>
          <p:cNvPr id="159" name="Google Shape;159;p18"/>
          <p:cNvSpPr txBox="1"/>
          <p:nvPr/>
        </p:nvSpPr>
        <p:spPr>
          <a:xfrm>
            <a:off x="2405888" y="1396150"/>
            <a:ext cx="2580300" cy="168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a:latin typeface="Poppins"/>
                <a:ea typeface="Poppins"/>
                <a:cs typeface="Poppins"/>
                <a:sym typeface="Poppins"/>
              </a:rPr>
              <a:t>Knowing </a:t>
            </a:r>
            <a:r>
              <a:rPr b="1" lang="en">
                <a:solidFill>
                  <a:srgbClr val="FF0000"/>
                </a:solidFill>
                <a:latin typeface="Poppins"/>
                <a:ea typeface="Poppins"/>
                <a:cs typeface="Poppins"/>
                <a:sym typeface="Poppins"/>
              </a:rPr>
              <a:t>When</a:t>
            </a:r>
            <a:r>
              <a:rPr b="1" lang="en">
                <a:latin typeface="Poppins"/>
                <a:ea typeface="Poppins"/>
                <a:cs typeface="Poppins"/>
                <a:sym typeface="Poppins"/>
              </a:rPr>
              <a:t> To Post A Trending Video</a:t>
            </a:r>
            <a:endParaRPr b="1">
              <a:latin typeface="Poppins"/>
              <a:ea typeface="Poppins"/>
              <a:cs typeface="Poppins"/>
              <a:sym typeface="Poppins"/>
            </a:endParaRPr>
          </a:p>
          <a:p>
            <a:pPr indent="0" lvl="0" marL="0" rtl="0" algn="r">
              <a:spcBef>
                <a:spcPts val="0"/>
              </a:spcBef>
              <a:spcAft>
                <a:spcPts val="0"/>
              </a:spcAft>
              <a:buNone/>
            </a:pPr>
            <a:r>
              <a:rPr lang="en">
                <a:latin typeface="Poppins Light"/>
                <a:ea typeface="Poppins Light"/>
                <a:cs typeface="Poppins Light"/>
                <a:sym typeface="Poppins Light"/>
              </a:rPr>
              <a:t>Slide 6</a:t>
            </a:r>
            <a:endParaRPr>
              <a:latin typeface="Poppins Light"/>
              <a:ea typeface="Poppins Light"/>
              <a:cs typeface="Poppins Light"/>
              <a:sym typeface="Poppins Light"/>
            </a:endParaRPr>
          </a:p>
        </p:txBody>
      </p:sp>
      <p:sp>
        <p:nvSpPr>
          <p:cNvPr id="160" name="Google Shape;160;p18"/>
          <p:cNvSpPr txBox="1"/>
          <p:nvPr/>
        </p:nvSpPr>
        <p:spPr>
          <a:xfrm>
            <a:off x="6296763" y="2272425"/>
            <a:ext cx="2580300" cy="1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oppins"/>
                <a:ea typeface="Poppins"/>
                <a:cs typeface="Poppins"/>
                <a:sym typeface="Poppins"/>
              </a:rPr>
              <a:t>Knowing </a:t>
            </a:r>
            <a:r>
              <a:rPr b="1" lang="en">
                <a:solidFill>
                  <a:srgbClr val="FF0000"/>
                </a:solidFill>
                <a:latin typeface="Poppins"/>
                <a:ea typeface="Poppins"/>
                <a:cs typeface="Poppins"/>
                <a:sym typeface="Poppins"/>
              </a:rPr>
              <a:t>How</a:t>
            </a:r>
            <a:r>
              <a:rPr b="1" lang="en">
                <a:latin typeface="Poppins"/>
                <a:ea typeface="Poppins"/>
                <a:cs typeface="Poppins"/>
                <a:sym typeface="Poppins"/>
              </a:rPr>
              <a:t> To Post A Trending Video</a:t>
            </a:r>
            <a:endParaRPr b="1">
              <a:latin typeface="Poppins"/>
              <a:ea typeface="Poppins"/>
              <a:cs typeface="Poppins"/>
              <a:sym typeface="Poppins"/>
            </a:endParaRPr>
          </a:p>
          <a:p>
            <a:pPr indent="0" lvl="0" marL="0" rtl="0" algn="l">
              <a:spcBef>
                <a:spcPts val="0"/>
              </a:spcBef>
              <a:spcAft>
                <a:spcPts val="0"/>
              </a:spcAft>
              <a:buNone/>
            </a:pPr>
            <a:r>
              <a:rPr lang="en">
                <a:latin typeface="Poppins Light"/>
                <a:ea typeface="Poppins Light"/>
                <a:cs typeface="Poppins Light"/>
                <a:sym typeface="Poppins Light"/>
              </a:rPr>
              <a:t>Slide 10</a:t>
            </a:r>
            <a:endParaRPr>
              <a:latin typeface="Poppins Light"/>
              <a:ea typeface="Poppins Light"/>
              <a:cs typeface="Poppins Light"/>
              <a:sym typeface="Poppins Light"/>
            </a:endParaRPr>
          </a:p>
        </p:txBody>
      </p:sp>
      <p:sp>
        <p:nvSpPr>
          <p:cNvPr id="161" name="Google Shape;161;p18"/>
          <p:cNvSpPr txBox="1"/>
          <p:nvPr/>
        </p:nvSpPr>
        <p:spPr>
          <a:xfrm>
            <a:off x="6296763" y="4245475"/>
            <a:ext cx="2580300" cy="1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oppins"/>
                <a:ea typeface="Poppins"/>
                <a:cs typeface="Poppins"/>
                <a:sym typeface="Poppins"/>
              </a:rPr>
              <a:t>Trending YouTube Video </a:t>
            </a:r>
            <a:r>
              <a:rPr b="1" lang="en">
                <a:solidFill>
                  <a:srgbClr val="FF0000"/>
                </a:solidFill>
                <a:latin typeface="Poppins"/>
                <a:ea typeface="Poppins"/>
                <a:cs typeface="Poppins"/>
                <a:sym typeface="Poppins"/>
              </a:rPr>
              <a:t>Breakdown</a:t>
            </a:r>
            <a:endParaRPr b="1">
              <a:solidFill>
                <a:srgbClr val="FF0000"/>
              </a:solidFill>
              <a:latin typeface="Poppins"/>
              <a:ea typeface="Poppins"/>
              <a:cs typeface="Poppins"/>
              <a:sym typeface="Poppins"/>
            </a:endParaRPr>
          </a:p>
          <a:p>
            <a:pPr indent="0" lvl="0" marL="0" rtl="0" algn="l">
              <a:spcBef>
                <a:spcPts val="0"/>
              </a:spcBef>
              <a:spcAft>
                <a:spcPts val="0"/>
              </a:spcAft>
              <a:buNone/>
            </a:pPr>
            <a:r>
              <a:rPr lang="en">
                <a:latin typeface="Poppins Light"/>
                <a:ea typeface="Poppins Light"/>
                <a:cs typeface="Poppins Light"/>
                <a:sym typeface="Poppins Light"/>
              </a:rPr>
              <a:t>Slide 18</a:t>
            </a:r>
            <a:endParaRPr>
              <a:latin typeface="Poppins Light"/>
              <a:ea typeface="Poppins Light"/>
              <a:cs typeface="Poppins Light"/>
              <a:sym typeface="Poppins Light"/>
            </a:endParaRPr>
          </a:p>
        </p:txBody>
      </p:sp>
      <p:sp>
        <p:nvSpPr>
          <p:cNvPr id="162" name="Google Shape;162;p18"/>
          <p:cNvSpPr txBox="1"/>
          <p:nvPr/>
        </p:nvSpPr>
        <p:spPr>
          <a:xfrm>
            <a:off x="2405888" y="3201175"/>
            <a:ext cx="2580300" cy="168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a:latin typeface="Poppins"/>
                <a:ea typeface="Poppins"/>
                <a:cs typeface="Poppins"/>
                <a:sym typeface="Poppins"/>
              </a:rPr>
              <a:t>Knowing  </a:t>
            </a:r>
            <a:r>
              <a:rPr b="1" lang="en">
                <a:solidFill>
                  <a:srgbClr val="FF0000"/>
                </a:solidFill>
                <a:latin typeface="Poppins"/>
                <a:ea typeface="Poppins"/>
                <a:cs typeface="Poppins"/>
                <a:sym typeface="Poppins"/>
              </a:rPr>
              <a:t>What</a:t>
            </a:r>
            <a:r>
              <a:rPr b="1" lang="en">
                <a:latin typeface="Poppins"/>
                <a:ea typeface="Poppins"/>
                <a:cs typeface="Poppins"/>
                <a:sym typeface="Poppins"/>
              </a:rPr>
              <a:t> Is In A Trending Video</a:t>
            </a:r>
            <a:endParaRPr b="1">
              <a:latin typeface="Poppins"/>
              <a:ea typeface="Poppins"/>
              <a:cs typeface="Poppins"/>
              <a:sym typeface="Poppins"/>
            </a:endParaRPr>
          </a:p>
          <a:p>
            <a:pPr indent="0" lvl="0" marL="0" rtl="0" algn="r">
              <a:spcBef>
                <a:spcPts val="0"/>
              </a:spcBef>
              <a:spcAft>
                <a:spcPts val="0"/>
              </a:spcAft>
              <a:buNone/>
            </a:pPr>
            <a:r>
              <a:rPr lang="en">
                <a:latin typeface="Poppins Light"/>
                <a:ea typeface="Poppins Light"/>
                <a:cs typeface="Poppins Light"/>
                <a:sym typeface="Poppins Light"/>
              </a:rPr>
              <a:t>Slide 14</a:t>
            </a:r>
            <a:endParaRPr>
              <a:latin typeface="Poppins Light"/>
              <a:ea typeface="Poppins Light"/>
              <a:cs typeface="Poppins Light"/>
              <a:sym typeface="Poppins Light"/>
            </a:endParaRPr>
          </a:p>
        </p:txBody>
      </p:sp>
      <p:sp>
        <p:nvSpPr>
          <p:cNvPr id="163" name="Google Shape;163;p18"/>
          <p:cNvSpPr txBox="1"/>
          <p:nvPr/>
        </p:nvSpPr>
        <p:spPr>
          <a:xfrm>
            <a:off x="193925" y="666050"/>
            <a:ext cx="2462100" cy="83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Nunito Light"/>
              <a:ea typeface="Nunito Light"/>
              <a:cs typeface="Nunito Light"/>
              <a:sym typeface="Nunito Light"/>
            </a:endParaRPr>
          </a:p>
        </p:txBody>
      </p:sp>
      <p:sp>
        <p:nvSpPr>
          <p:cNvPr id="164" name="Google Shape;164;p18"/>
          <p:cNvSpPr txBox="1"/>
          <p:nvPr/>
        </p:nvSpPr>
        <p:spPr>
          <a:xfrm>
            <a:off x="460500" y="640025"/>
            <a:ext cx="2462100" cy="56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Poppins"/>
                <a:ea typeface="Poppins"/>
                <a:cs typeface="Poppins"/>
                <a:sym typeface="Poppins"/>
              </a:rPr>
              <a:t>CONTENT</a:t>
            </a:r>
            <a:endParaRPr b="1" sz="3000">
              <a:latin typeface="Poppins"/>
              <a:ea typeface="Poppins"/>
              <a:cs typeface="Poppins"/>
              <a:sym typeface="Poppins"/>
            </a:endParaRPr>
          </a:p>
        </p:txBody>
      </p:sp>
      <p:sp>
        <p:nvSpPr>
          <p:cNvPr id="165" name="Google Shape;165;p18"/>
          <p:cNvSpPr txBox="1"/>
          <p:nvPr/>
        </p:nvSpPr>
        <p:spPr>
          <a:xfrm>
            <a:off x="460500" y="1264725"/>
            <a:ext cx="2195400" cy="35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oppins"/>
                <a:ea typeface="Poppins"/>
                <a:cs typeface="Poppins"/>
                <a:sym typeface="Poppins"/>
              </a:rPr>
              <a:t>Note:</a:t>
            </a:r>
            <a:r>
              <a:rPr lang="en">
                <a:latin typeface="Poppins Light"/>
                <a:ea typeface="Poppins Light"/>
                <a:cs typeface="Poppins Light"/>
                <a:sym typeface="Poppins Light"/>
              </a:rPr>
              <a:t> Though this document may be used by advertisers and researchers, it will be structured in a how-to manner to educate the audience with what they need to do in order to create a trending YouTube video.</a:t>
            </a:r>
            <a:endParaRPr>
              <a:latin typeface="Poppins Light"/>
              <a:ea typeface="Poppins Light"/>
              <a:cs typeface="Poppins Light"/>
              <a:sym typeface="Poppins Light"/>
            </a:endParaRPr>
          </a:p>
          <a:p>
            <a:pPr indent="0" lvl="0" marL="0" rtl="0" algn="l">
              <a:spcBef>
                <a:spcPts val="0"/>
              </a:spcBef>
              <a:spcAft>
                <a:spcPts val="0"/>
              </a:spcAft>
              <a:buNone/>
            </a:pPr>
            <a:r>
              <a:t/>
            </a:r>
            <a:endParaRPr>
              <a:latin typeface="Poppins Light"/>
              <a:ea typeface="Poppins Light"/>
              <a:cs typeface="Poppins Light"/>
              <a:sym typeface="Poppins Light"/>
            </a:endParaRPr>
          </a:p>
          <a:p>
            <a:pPr indent="0" lvl="0" marL="0" rtl="0" algn="l">
              <a:spcBef>
                <a:spcPts val="0"/>
              </a:spcBef>
              <a:spcAft>
                <a:spcPts val="0"/>
              </a:spcAft>
              <a:buNone/>
            </a:pPr>
            <a:r>
              <a:rPr b="1" lang="en">
                <a:latin typeface="Poppins"/>
                <a:ea typeface="Poppins"/>
                <a:cs typeface="Poppins"/>
                <a:sym typeface="Poppins"/>
              </a:rPr>
              <a:t>This is the breakdown of the document </a:t>
            </a:r>
            <a:endParaRPr b="1">
              <a:latin typeface="Poppins"/>
              <a:ea typeface="Poppins"/>
              <a:cs typeface="Poppins"/>
              <a:sym typeface="Poppi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69" name="Shape 169"/>
        <p:cNvGrpSpPr/>
        <p:nvPr/>
      </p:nvGrpSpPr>
      <p:grpSpPr>
        <a:xfrm>
          <a:off x="0" y="0"/>
          <a:ext cx="0" cy="0"/>
          <a:chOff x="0" y="0"/>
          <a:chExt cx="0" cy="0"/>
        </a:xfrm>
      </p:grpSpPr>
      <p:sp>
        <p:nvSpPr>
          <p:cNvPr id="170" name="Google Shape;170;p19"/>
          <p:cNvSpPr txBox="1"/>
          <p:nvPr/>
        </p:nvSpPr>
        <p:spPr>
          <a:xfrm>
            <a:off x="457775" y="636125"/>
            <a:ext cx="5118900" cy="57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Poppins"/>
                <a:ea typeface="Poppins"/>
                <a:cs typeface="Poppins"/>
                <a:sym typeface="Poppins"/>
              </a:rPr>
              <a:t>A LOOK AT </a:t>
            </a:r>
            <a:endParaRPr b="1" sz="3000">
              <a:latin typeface="Poppins"/>
              <a:ea typeface="Poppins"/>
              <a:cs typeface="Poppins"/>
              <a:sym typeface="Poppins"/>
            </a:endParaRPr>
          </a:p>
          <a:p>
            <a:pPr indent="0" lvl="0" marL="0" rtl="0" algn="l">
              <a:spcBef>
                <a:spcPts val="0"/>
              </a:spcBef>
              <a:spcAft>
                <a:spcPts val="0"/>
              </a:spcAft>
              <a:buNone/>
            </a:pPr>
            <a:r>
              <a:rPr b="1" lang="en" sz="3000">
                <a:latin typeface="Poppins"/>
                <a:ea typeface="Poppins"/>
                <a:cs typeface="Poppins"/>
                <a:sym typeface="Poppins"/>
              </a:rPr>
              <a:t>THE </a:t>
            </a:r>
            <a:r>
              <a:rPr b="1" lang="en" sz="3000">
                <a:solidFill>
                  <a:srgbClr val="FF0000"/>
                </a:solidFill>
                <a:latin typeface="Poppins"/>
                <a:ea typeface="Poppins"/>
                <a:cs typeface="Poppins"/>
                <a:sym typeface="Poppins"/>
              </a:rPr>
              <a:t>TRENDING</a:t>
            </a:r>
            <a:r>
              <a:rPr b="1" lang="en" sz="3000">
                <a:latin typeface="Poppins"/>
                <a:ea typeface="Poppins"/>
                <a:cs typeface="Poppins"/>
                <a:sym typeface="Poppins"/>
              </a:rPr>
              <a:t> VIDEOS</a:t>
            </a:r>
            <a:endParaRPr b="1" sz="3000">
              <a:latin typeface="Poppins"/>
              <a:ea typeface="Poppins"/>
              <a:cs typeface="Poppins"/>
              <a:sym typeface="Poppins"/>
            </a:endParaRPr>
          </a:p>
          <a:p>
            <a:pPr indent="0" lvl="0" marL="0" rtl="0" algn="l">
              <a:spcBef>
                <a:spcPts val="0"/>
              </a:spcBef>
              <a:spcAft>
                <a:spcPts val="0"/>
              </a:spcAft>
              <a:buClr>
                <a:schemeClr val="dk1"/>
              </a:buClr>
              <a:buSzPts val="1100"/>
              <a:buFont typeface="Arial"/>
              <a:buNone/>
            </a:pPr>
            <a:r>
              <a:rPr lang="en">
                <a:solidFill>
                  <a:schemeClr val="dk1"/>
                </a:solidFill>
                <a:latin typeface="Poppins Light"/>
                <a:ea typeface="Poppins Light"/>
                <a:cs typeface="Poppins Light"/>
                <a:sym typeface="Poppins Light"/>
              </a:rPr>
              <a:t>A trending video can be identified by three major measures:</a:t>
            </a:r>
            <a:endParaRPr>
              <a:solidFill>
                <a:schemeClr val="dk1"/>
              </a:solidFill>
              <a:latin typeface="Poppins Light"/>
              <a:ea typeface="Poppins Light"/>
              <a:cs typeface="Poppins Light"/>
              <a:sym typeface="Poppins Light"/>
            </a:endParaRPr>
          </a:p>
          <a:p>
            <a:pPr indent="-317500" lvl="0" marL="457200" rtl="0" algn="l">
              <a:spcBef>
                <a:spcPts val="0"/>
              </a:spcBef>
              <a:spcAft>
                <a:spcPts val="0"/>
              </a:spcAft>
              <a:buClr>
                <a:schemeClr val="dk1"/>
              </a:buClr>
              <a:buSzPts val="1400"/>
              <a:buFont typeface="Poppins Light"/>
              <a:buAutoNum type="arabicPeriod"/>
            </a:pPr>
            <a:r>
              <a:rPr lang="en">
                <a:solidFill>
                  <a:schemeClr val="dk1"/>
                </a:solidFill>
                <a:latin typeface="Poppins Light"/>
                <a:ea typeface="Poppins Light"/>
                <a:cs typeface="Poppins Light"/>
                <a:sym typeface="Poppins Light"/>
              </a:rPr>
              <a:t>Number of </a:t>
            </a:r>
            <a:r>
              <a:rPr b="1" lang="en">
                <a:solidFill>
                  <a:srgbClr val="FF0000"/>
                </a:solidFill>
                <a:latin typeface="Poppins"/>
                <a:ea typeface="Poppins"/>
                <a:cs typeface="Poppins"/>
                <a:sym typeface="Poppins"/>
              </a:rPr>
              <a:t>Likes</a:t>
            </a:r>
            <a:endParaRPr b="1">
              <a:solidFill>
                <a:srgbClr val="FF0000"/>
              </a:solidFill>
              <a:latin typeface="Poppins"/>
              <a:ea typeface="Poppins"/>
              <a:cs typeface="Poppins"/>
              <a:sym typeface="Poppins"/>
            </a:endParaRPr>
          </a:p>
          <a:p>
            <a:pPr indent="-317500" lvl="0" marL="457200" rtl="0" algn="l">
              <a:spcBef>
                <a:spcPts val="0"/>
              </a:spcBef>
              <a:spcAft>
                <a:spcPts val="0"/>
              </a:spcAft>
              <a:buClr>
                <a:schemeClr val="dk1"/>
              </a:buClr>
              <a:buSzPts val="1400"/>
              <a:buFont typeface="Poppins Light"/>
              <a:buAutoNum type="arabicPeriod"/>
            </a:pPr>
            <a:r>
              <a:rPr lang="en">
                <a:solidFill>
                  <a:schemeClr val="dk1"/>
                </a:solidFill>
                <a:latin typeface="Poppins Light"/>
                <a:ea typeface="Poppins Light"/>
                <a:cs typeface="Poppins Light"/>
                <a:sym typeface="Poppins Light"/>
              </a:rPr>
              <a:t>Number of </a:t>
            </a:r>
            <a:r>
              <a:rPr b="1" lang="en">
                <a:solidFill>
                  <a:srgbClr val="FF0000"/>
                </a:solidFill>
                <a:latin typeface="Poppins"/>
                <a:ea typeface="Poppins"/>
                <a:cs typeface="Poppins"/>
                <a:sym typeface="Poppins"/>
              </a:rPr>
              <a:t>Views</a:t>
            </a:r>
            <a:endParaRPr b="1">
              <a:solidFill>
                <a:srgbClr val="FF0000"/>
              </a:solidFill>
              <a:latin typeface="Poppins"/>
              <a:ea typeface="Poppins"/>
              <a:cs typeface="Poppins"/>
              <a:sym typeface="Poppins"/>
            </a:endParaRPr>
          </a:p>
          <a:p>
            <a:pPr indent="-317500" lvl="0" marL="457200" rtl="0" algn="l">
              <a:spcBef>
                <a:spcPts val="0"/>
              </a:spcBef>
              <a:spcAft>
                <a:spcPts val="0"/>
              </a:spcAft>
              <a:buClr>
                <a:schemeClr val="dk1"/>
              </a:buClr>
              <a:buSzPts val="1400"/>
              <a:buFont typeface="Poppins Light"/>
              <a:buAutoNum type="arabicPeriod"/>
            </a:pPr>
            <a:r>
              <a:rPr lang="en">
                <a:solidFill>
                  <a:schemeClr val="dk1"/>
                </a:solidFill>
                <a:latin typeface="Poppins Light"/>
                <a:ea typeface="Poppins Light"/>
                <a:cs typeface="Poppins Light"/>
                <a:sym typeface="Poppins Light"/>
              </a:rPr>
              <a:t>Number of </a:t>
            </a:r>
            <a:r>
              <a:rPr b="1" lang="en">
                <a:solidFill>
                  <a:srgbClr val="FF0000"/>
                </a:solidFill>
                <a:latin typeface="Poppins"/>
                <a:ea typeface="Poppins"/>
                <a:cs typeface="Poppins"/>
                <a:sym typeface="Poppins"/>
              </a:rPr>
              <a:t>Comments</a:t>
            </a:r>
            <a:br>
              <a:rPr lang="en">
                <a:latin typeface="Poppins Light"/>
                <a:ea typeface="Poppins Light"/>
                <a:cs typeface="Poppins Light"/>
                <a:sym typeface="Poppins Light"/>
              </a:rPr>
            </a:br>
            <a:endParaRPr>
              <a:latin typeface="Poppins Light"/>
              <a:ea typeface="Poppins Light"/>
              <a:cs typeface="Poppins Light"/>
              <a:sym typeface="Poppins Light"/>
            </a:endParaRPr>
          </a:p>
          <a:p>
            <a:pPr indent="0" lvl="0" marL="0" rtl="0" algn="l">
              <a:spcBef>
                <a:spcPts val="0"/>
              </a:spcBef>
              <a:spcAft>
                <a:spcPts val="0"/>
              </a:spcAft>
              <a:buNone/>
            </a:pPr>
            <a:r>
              <a:rPr lang="en">
                <a:latin typeface="Poppins Light"/>
                <a:ea typeface="Poppins Light"/>
                <a:cs typeface="Poppins Light"/>
                <a:sym typeface="Poppins Light"/>
              </a:rPr>
              <a:t>Upon looking at the distribution of likes, dislikes , views and comments of the trending YouTube videos, we can see that, “most of” the trending YouTube videos have a total of:</a:t>
            </a:r>
            <a:endParaRPr>
              <a:latin typeface="Poppins Light"/>
              <a:ea typeface="Poppins Light"/>
              <a:cs typeface="Poppins Light"/>
              <a:sym typeface="Poppins Light"/>
            </a:endParaRPr>
          </a:p>
          <a:p>
            <a:pPr indent="-317500" lvl="0" marL="457200" rtl="0" algn="l">
              <a:spcBef>
                <a:spcPts val="0"/>
              </a:spcBef>
              <a:spcAft>
                <a:spcPts val="0"/>
              </a:spcAft>
              <a:buSzPts val="1400"/>
              <a:buFont typeface="Poppins Light"/>
              <a:buAutoNum type="arabicPeriod"/>
            </a:pPr>
            <a:r>
              <a:rPr b="1" lang="en">
                <a:latin typeface="Poppins"/>
                <a:ea typeface="Poppins"/>
                <a:cs typeface="Poppins"/>
                <a:sym typeface="Poppins"/>
              </a:rPr>
              <a:t>1,000,000</a:t>
            </a:r>
            <a:r>
              <a:rPr lang="en">
                <a:latin typeface="Poppins Light"/>
                <a:ea typeface="Poppins Light"/>
                <a:cs typeface="Poppins Light"/>
                <a:sym typeface="Poppins Light"/>
              </a:rPr>
              <a:t> views</a:t>
            </a:r>
            <a:endParaRPr>
              <a:latin typeface="Poppins Light"/>
              <a:ea typeface="Poppins Light"/>
              <a:cs typeface="Poppins Light"/>
              <a:sym typeface="Poppins Light"/>
            </a:endParaRPr>
          </a:p>
          <a:p>
            <a:pPr indent="-317500" lvl="0" marL="457200" rtl="0" algn="l">
              <a:spcBef>
                <a:spcPts val="0"/>
              </a:spcBef>
              <a:spcAft>
                <a:spcPts val="0"/>
              </a:spcAft>
              <a:buSzPts val="1400"/>
              <a:buFont typeface="Poppins Light"/>
              <a:buAutoNum type="arabicPeriod"/>
            </a:pPr>
            <a:r>
              <a:rPr lang="en">
                <a:latin typeface="Poppins Light"/>
                <a:ea typeface="Poppins Light"/>
                <a:cs typeface="Poppins Light"/>
                <a:sym typeface="Poppins Light"/>
              </a:rPr>
              <a:t>About </a:t>
            </a:r>
            <a:r>
              <a:rPr b="1" lang="en">
                <a:latin typeface="Poppins"/>
                <a:ea typeface="Poppins"/>
                <a:cs typeface="Poppins"/>
                <a:sym typeface="Poppins"/>
              </a:rPr>
              <a:t>1,000</a:t>
            </a:r>
            <a:r>
              <a:rPr lang="en">
                <a:latin typeface="Poppins Light"/>
                <a:ea typeface="Poppins Light"/>
                <a:cs typeface="Poppins Light"/>
                <a:sym typeface="Poppins Light"/>
              </a:rPr>
              <a:t> dislikes or </a:t>
            </a:r>
            <a:r>
              <a:rPr b="1" lang="en">
                <a:latin typeface="Poppins"/>
                <a:ea typeface="Poppins"/>
                <a:cs typeface="Poppins"/>
                <a:sym typeface="Poppins"/>
              </a:rPr>
              <a:t>10,000</a:t>
            </a:r>
            <a:r>
              <a:rPr lang="en">
                <a:latin typeface="Poppins Light"/>
                <a:ea typeface="Poppins Light"/>
                <a:cs typeface="Poppins Light"/>
                <a:sym typeface="Poppins Light"/>
              </a:rPr>
              <a:t> likes</a:t>
            </a:r>
            <a:endParaRPr>
              <a:latin typeface="Poppins Light"/>
              <a:ea typeface="Poppins Light"/>
              <a:cs typeface="Poppins Light"/>
              <a:sym typeface="Poppins Light"/>
            </a:endParaRPr>
          </a:p>
          <a:p>
            <a:pPr indent="-317500" lvl="0" marL="457200" rtl="0" algn="l">
              <a:spcBef>
                <a:spcPts val="0"/>
              </a:spcBef>
              <a:spcAft>
                <a:spcPts val="0"/>
              </a:spcAft>
              <a:buSzPts val="1400"/>
              <a:buFont typeface="Poppins Light"/>
              <a:buAutoNum type="arabicPeriod"/>
            </a:pPr>
            <a:r>
              <a:rPr lang="en">
                <a:latin typeface="Poppins Light"/>
                <a:ea typeface="Poppins Light"/>
                <a:cs typeface="Poppins Light"/>
                <a:sym typeface="Poppins Light"/>
              </a:rPr>
              <a:t>About </a:t>
            </a:r>
            <a:r>
              <a:rPr b="1" lang="en">
                <a:latin typeface="Poppins"/>
                <a:ea typeface="Poppins"/>
                <a:cs typeface="Poppins"/>
                <a:sym typeface="Poppins"/>
              </a:rPr>
              <a:t>2,000</a:t>
            </a:r>
            <a:r>
              <a:rPr lang="en">
                <a:latin typeface="Poppins Light"/>
                <a:ea typeface="Poppins Light"/>
                <a:cs typeface="Poppins Light"/>
                <a:sym typeface="Poppins Light"/>
              </a:rPr>
              <a:t> comments</a:t>
            </a:r>
            <a:endParaRPr>
              <a:latin typeface="Poppins Light"/>
              <a:ea typeface="Poppins Light"/>
              <a:cs typeface="Poppins Light"/>
              <a:sym typeface="Poppins Light"/>
            </a:endParaRPr>
          </a:p>
          <a:p>
            <a:pPr indent="0" lvl="0" marL="0" rtl="0" algn="l">
              <a:spcBef>
                <a:spcPts val="1000"/>
              </a:spcBef>
              <a:spcAft>
                <a:spcPts val="0"/>
              </a:spcAft>
              <a:buNone/>
            </a:pPr>
            <a:r>
              <a:rPr lang="en">
                <a:latin typeface="Poppins Light"/>
                <a:ea typeface="Poppins Light"/>
                <a:cs typeface="Poppins Light"/>
                <a:sym typeface="Poppins Light"/>
              </a:rPr>
              <a:t>We will be looking at the number of videos being posted and the number of views being received. </a:t>
            </a:r>
            <a:endParaRPr>
              <a:latin typeface="Poppins Light"/>
              <a:ea typeface="Poppins Light"/>
              <a:cs typeface="Poppins Light"/>
              <a:sym typeface="Poppins Light"/>
            </a:endParaRPr>
          </a:p>
          <a:p>
            <a:pPr indent="0" lvl="0" marL="0" rtl="0" algn="l">
              <a:spcBef>
                <a:spcPts val="0"/>
              </a:spcBef>
              <a:spcAft>
                <a:spcPts val="0"/>
              </a:spcAft>
              <a:buNone/>
            </a:pPr>
            <a:r>
              <a:t/>
            </a:r>
            <a:endParaRPr>
              <a:latin typeface="Poppins Light"/>
              <a:ea typeface="Poppins Light"/>
              <a:cs typeface="Poppins Light"/>
              <a:sym typeface="Poppins Light"/>
            </a:endParaRPr>
          </a:p>
          <a:p>
            <a:pPr indent="0" lvl="0" marL="0" rtl="0" algn="l">
              <a:spcBef>
                <a:spcPts val="0"/>
              </a:spcBef>
              <a:spcAft>
                <a:spcPts val="0"/>
              </a:spcAft>
              <a:buNone/>
            </a:pPr>
            <a:r>
              <a:t/>
            </a:r>
            <a:endParaRPr>
              <a:latin typeface="Poppins Light"/>
              <a:ea typeface="Poppins Light"/>
              <a:cs typeface="Poppins Light"/>
              <a:sym typeface="Poppins Light"/>
            </a:endParaRPr>
          </a:p>
          <a:p>
            <a:pPr indent="0" lvl="0" marL="0" rtl="0" algn="l">
              <a:spcBef>
                <a:spcPts val="0"/>
              </a:spcBef>
              <a:spcAft>
                <a:spcPts val="0"/>
              </a:spcAft>
              <a:buNone/>
            </a:pPr>
            <a:r>
              <a:t/>
            </a:r>
            <a:endParaRPr>
              <a:latin typeface="Poppins Light"/>
              <a:ea typeface="Poppins Light"/>
              <a:cs typeface="Poppins Light"/>
              <a:sym typeface="Poppins Light"/>
            </a:endParaRPr>
          </a:p>
          <a:p>
            <a:pPr indent="0" lvl="0" marL="0" rtl="0" algn="l">
              <a:spcBef>
                <a:spcPts val="0"/>
              </a:spcBef>
              <a:spcAft>
                <a:spcPts val="0"/>
              </a:spcAft>
              <a:buNone/>
            </a:pPr>
            <a:r>
              <a:t/>
            </a:r>
            <a:endParaRPr b="1" sz="3000">
              <a:latin typeface="Poppins"/>
              <a:ea typeface="Poppins"/>
              <a:cs typeface="Poppins"/>
              <a:sym typeface="Poppins"/>
            </a:endParaRPr>
          </a:p>
          <a:p>
            <a:pPr indent="0" lvl="0" marL="0" rtl="0" algn="l">
              <a:spcBef>
                <a:spcPts val="0"/>
              </a:spcBef>
              <a:spcAft>
                <a:spcPts val="0"/>
              </a:spcAft>
              <a:buNone/>
            </a:pPr>
            <a:r>
              <a:t/>
            </a:r>
            <a:endParaRPr b="1" sz="3000">
              <a:latin typeface="Poppins"/>
              <a:ea typeface="Poppins"/>
              <a:cs typeface="Poppins"/>
              <a:sym typeface="Poppins"/>
            </a:endParaRPr>
          </a:p>
        </p:txBody>
      </p:sp>
      <p:grpSp>
        <p:nvGrpSpPr>
          <p:cNvPr id="171" name="Google Shape;171;p19"/>
          <p:cNvGrpSpPr/>
          <p:nvPr/>
        </p:nvGrpSpPr>
        <p:grpSpPr>
          <a:xfrm>
            <a:off x="5728975" y="636115"/>
            <a:ext cx="3283875" cy="4448319"/>
            <a:chOff x="5576575" y="546350"/>
            <a:chExt cx="3283875" cy="4538174"/>
          </a:xfrm>
        </p:grpSpPr>
        <p:pic>
          <p:nvPicPr>
            <p:cNvPr id="172" name="Google Shape;172;p19"/>
            <p:cNvPicPr preferRelativeResize="0"/>
            <p:nvPr/>
          </p:nvPicPr>
          <p:blipFill>
            <a:blip r:embed="rId3">
              <a:alphaModFix/>
            </a:blip>
            <a:stretch>
              <a:fillRect/>
            </a:stretch>
          </p:blipFill>
          <p:spPr>
            <a:xfrm>
              <a:off x="5718625" y="3570000"/>
              <a:ext cx="3098526" cy="1514524"/>
            </a:xfrm>
            <a:prstGeom prst="rect">
              <a:avLst/>
            </a:prstGeom>
            <a:noFill/>
            <a:ln>
              <a:noFill/>
            </a:ln>
          </p:spPr>
        </p:pic>
        <p:sp>
          <p:nvSpPr>
            <p:cNvPr id="173" name="Google Shape;173;p19"/>
            <p:cNvSpPr txBox="1"/>
            <p:nvPr/>
          </p:nvSpPr>
          <p:spPr>
            <a:xfrm>
              <a:off x="5616625" y="3866200"/>
              <a:ext cx="1155000" cy="33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7000B"/>
                  </a:solidFill>
                  <a:latin typeface="Poppins"/>
                  <a:ea typeface="Poppins"/>
                  <a:cs typeface="Poppins"/>
                  <a:sym typeface="Poppins"/>
                </a:rPr>
                <a:t>Comments</a:t>
              </a:r>
              <a:endParaRPr b="1" sz="1000">
                <a:solidFill>
                  <a:srgbClr val="F7000B"/>
                </a:solidFill>
                <a:latin typeface="Poppins"/>
                <a:ea typeface="Poppins"/>
                <a:cs typeface="Poppins"/>
                <a:sym typeface="Poppins"/>
              </a:endParaRPr>
            </a:p>
          </p:txBody>
        </p:sp>
        <p:pic>
          <p:nvPicPr>
            <p:cNvPr id="174" name="Google Shape;174;p19"/>
            <p:cNvPicPr preferRelativeResize="0"/>
            <p:nvPr/>
          </p:nvPicPr>
          <p:blipFill>
            <a:blip r:embed="rId4">
              <a:alphaModFix/>
            </a:blip>
            <a:stretch>
              <a:fillRect/>
            </a:stretch>
          </p:blipFill>
          <p:spPr>
            <a:xfrm>
              <a:off x="5642425" y="2026425"/>
              <a:ext cx="3218025" cy="1605501"/>
            </a:xfrm>
            <a:prstGeom prst="rect">
              <a:avLst/>
            </a:prstGeom>
            <a:noFill/>
            <a:ln>
              <a:noFill/>
            </a:ln>
          </p:spPr>
        </p:pic>
        <p:pic>
          <p:nvPicPr>
            <p:cNvPr id="175" name="Google Shape;175;p19"/>
            <p:cNvPicPr preferRelativeResize="0"/>
            <p:nvPr/>
          </p:nvPicPr>
          <p:blipFill rotWithShape="1">
            <a:blip r:embed="rId5">
              <a:alphaModFix/>
            </a:blip>
            <a:srcRect b="0" l="0" r="9477" t="0"/>
            <a:stretch/>
          </p:blipFill>
          <p:spPr>
            <a:xfrm>
              <a:off x="5656675" y="546350"/>
              <a:ext cx="3061649" cy="1556275"/>
            </a:xfrm>
            <a:prstGeom prst="rect">
              <a:avLst/>
            </a:prstGeom>
            <a:noFill/>
            <a:ln>
              <a:noFill/>
            </a:ln>
          </p:spPr>
        </p:pic>
        <p:sp>
          <p:nvSpPr>
            <p:cNvPr id="176" name="Google Shape;176;p19"/>
            <p:cNvSpPr txBox="1"/>
            <p:nvPr/>
          </p:nvSpPr>
          <p:spPr>
            <a:xfrm>
              <a:off x="5616625" y="2264725"/>
              <a:ext cx="1155000" cy="33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7000B"/>
                  </a:solidFill>
                  <a:latin typeface="Poppins"/>
                  <a:ea typeface="Poppins"/>
                  <a:cs typeface="Poppins"/>
                  <a:sym typeface="Poppins"/>
                </a:rPr>
                <a:t>Views</a:t>
              </a:r>
              <a:endParaRPr b="1" sz="1000">
                <a:solidFill>
                  <a:srgbClr val="F7000B"/>
                </a:solidFill>
                <a:latin typeface="Poppins"/>
                <a:ea typeface="Poppins"/>
                <a:cs typeface="Poppins"/>
                <a:sym typeface="Poppins"/>
              </a:endParaRPr>
            </a:p>
          </p:txBody>
        </p:sp>
        <p:sp>
          <p:nvSpPr>
            <p:cNvPr id="177" name="Google Shape;177;p19"/>
            <p:cNvSpPr txBox="1"/>
            <p:nvPr/>
          </p:nvSpPr>
          <p:spPr>
            <a:xfrm>
              <a:off x="5576575" y="623950"/>
              <a:ext cx="1235100" cy="44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Poppins"/>
                  <a:ea typeface="Poppins"/>
                  <a:cs typeface="Poppins"/>
                  <a:sym typeface="Poppins"/>
                </a:rPr>
                <a:t>Dislikes </a:t>
              </a:r>
              <a:r>
                <a:rPr lang="en" sz="1000">
                  <a:latin typeface="Poppins Light"/>
                  <a:ea typeface="Poppins Light"/>
                  <a:cs typeface="Poppins Light"/>
                  <a:sym typeface="Poppins Light"/>
                </a:rPr>
                <a:t>&amp;</a:t>
              </a:r>
              <a:r>
                <a:rPr b="1" lang="en" sz="1000">
                  <a:latin typeface="Poppins"/>
                  <a:ea typeface="Poppins"/>
                  <a:cs typeface="Poppins"/>
                  <a:sym typeface="Poppins"/>
                </a:rPr>
                <a:t> </a:t>
              </a:r>
              <a:r>
                <a:rPr b="1" lang="en" sz="1000">
                  <a:solidFill>
                    <a:srgbClr val="F7000B"/>
                  </a:solidFill>
                  <a:latin typeface="Poppins"/>
                  <a:ea typeface="Poppins"/>
                  <a:cs typeface="Poppins"/>
                  <a:sym typeface="Poppins"/>
                </a:rPr>
                <a:t>Likes</a:t>
              </a:r>
              <a:endParaRPr sz="1000">
                <a:latin typeface="Poppins Light"/>
                <a:ea typeface="Poppins Light"/>
                <a:cs typeface="Poppins Light"/>
                <a:sym typeface="Poppins Light"/>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81" name="Shape 181"/>
        <p:cNvGrpSpPr/>
        <p:nvPr/>
      </p:nvGrpSpPr>
      <p:grpSpPr>
        <a:xfrm>
          <a:off x="0" y="0"/>
          <a:ext cx="0" cy="0"/>
          <a:chOff x="0" y="0"/>
          <a:chExt cx="0" cy="0"/>
        </a:xfrm>
      </p:grpSpPr>
      <p:sp>
        <p:nvSpPr>
          <p:cNvPr id="182" name="Google Shape;182;p20"/>
          <p:cNvSpPr txBox="1"/>
          <p:nvPr/>
        </p:nvSpPr>
        <p:spPr>
          <a:xfrm>
            <a:off x="4646500" y="897675"/>
            <a:ext cx="3498900" cy="166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Poppins"/>
                <a:ea typeface="Poppins"/>
                <a:cs typeface="Poppins"/>
                <a:sym typeface="Poppins"/>
              </a:rPr>
              <a:t> </a:t>
            </a:r>
            <a:r>
              <a:rPr b="1" lang="en" sz="4800">
                <a:latin typeface="Poppins"/>
                <a:ea typeface="Poppins"/>
                <a:cs typeface="Poppins"/>
                <a:sym typeface="Poppins"/>
              </a:rPr>
              <a:t> </a:t>
            </a:r>
            <a:r>
              <a:rPr b="1" lang="en" sz="4800">
                <a:solidFill>
                  <a:srgbClr val="F7000B"/>
                </a:solidFill>
                <a:latin typeface="Poppins"/>
                <a:ea typeface="Poppins"/>
                <a:cs typeface="Poppins"/>
                <a:sym typeface="Poppins"/>
              </a:rPr>
              <a:t>WHEN</a:t>
            </a:r>
            <a:r>
              <a:rPr b="1" lang="en" sz="4800">
                <a:latin typeface="Poppins"/>
                <a:ea typeface="Poppins"/>
                <a:cs typeface="Poppins"/>
                <a:sym typeface="Poppins"/>
              </a:rPr>
              <a:t> </a:t>
            </a:r>
            <a:endParaRPr b="1" sz="4800">
              <a:latin typeface="Poppins"/>
              <a:ea typeface="Poppins"/>
              <a:cs typeface="Poppins"/>
              <a:sym typeface="Poppins"/>
            </a:endParaRPr>
          </a:p>
          <a:p>
            <a:pPr indent="0" lvl="0" marL="0" rtl="0" algn="ctr">
              <a:spcBef>
                <a:spcPts val="0"/>
              </a:spcBef>
              <a:spcAft>
                <a:spcPts val="0"/>
              </a:spcAft>
              <a:buNone/>
            </a:pPr>
            <a:r>
              <a:rPr b="1" lang="en" sz="4800">
                <a:latin typeface="Poppins"/>
                <a:ea typeface="Poppins"/>
                <a:cs typeface="Poppins"/>
                <a:sym typeface="Poppins"/>
              </a:rPr>
              <a:t>TO POST A TRENDING VIDEO</a:t>
            </a:r>
            <a:endParaRPr b="1" sz="4800">
              <a:latin typeface="Poppins"/>
              <a:ea typeface="Poppins"/>
              <a:cs typeface="Poppins"/>
              <a:sym typeface="Poppins"/>
            </a:endParaRPr>
          </a:p>
        </p:txBody>
      </p:sp>
      <p:pic>
        <p:nvPicPr>
          <p:cNvPr id="183" name="Google Shape;183;p20"/>
          <p:cNvPicPr preferRelativeResize="0"/>
          <p:nvPr/>
        </p:nvPicPr>
        <p:blipFill>
          <a:blip r:embed="rId3">
            <a:alphaModFix/>
          </a:blip>
          <a:stretch>
            <a:fillRect/>
          </a:stretch>
        </p:blipFill>
        <p:spPr>
          <a:xfrm>
            <a:off x="366850" y="1720975"/>
            <a:ext cx="4341699" cy="2318604"/>
          </a:xfrm>
          <a:prstGeom prst="rect">
            <a:avLst/>
          </a:prstGeom>
          <a:noFill/>
          <a:ln>
            <a:noFill/>
          </a:ln>
        </p:spPr>
      </p:pic>
      <p:grpSp>
        <p:nvGrpSpPr>
          <p:cNvPr id="184" name="Google Shape;184;p20"/>
          <p:cNvGrpSpPr/>
          <p:nvPr/>
        </p:nvGrpSpPr>
        <p:grpSpPr>
          <a:xfrm>
            <a:off x="2009872" y="2244129"/>
            <a:ext cx="914386" cy="914412"/>
            <a:chOff x="5823294" y="2309751"/>
            <a:chExt cx="315327" cy="314978"/>
          </a:xfrm>
        </p:grpSpPr>
        <p:sp>
          <p:nvSpPr>
            <p:cNvPr id="185" name="Google Shape;185;p20"/>
            <p:cNvSpPr/>
            <p:nvPr/>
          </p:nvSpPr>
          <p:spPr>
            <a:xfrm>
              <a:off x="5823294" y="2309751"/>
              <a:ext cx="315327" cy="314978"/>
            </a:xfrm>
            <a:custGeom>
              <a:rect b="b" l="l" r="r" t="t"/>
              <a:pathLst>
                <a:path extrusionOk="0" h="9919" w="9930">
                  <a:moveTo>
                    <a:pt x="4953" y="0"/>
                  </a:moveTo>
                  <a:cubicBezTo>
                    <a:pt x="3632" y="0"/>
                    <a:pt x="2381" y="524"/>
                    <a:pt x="1465" y="1465"/>
                  </a:cubicBezTo>
                  <a:cubicBezTo>
                    <a:pt x="524" y="2405"/>
                    <a:pt x="0" y="3656"/>
                    <a:pt x="0" y="4965"/>
                  </a:cubicBezTo>
                  <a:cubicBezTo>
                    <a:pt x="0" y="6275"/>
                    <a:pt x="524" y="7537"/>
                    <a:pt x="1465" y="8466"/>
                  </a:cubicBezTo>
                  <a:cubicBezTo>
                    <a:pt x="2393" y="9394"/>
                    <a:pt x="3643" y="9918"/>
                    <a:pt x="4953" y="9918"/>
                  </a:cubicBezTo>
                  <a:cubicBezTo>
                    <a:pt x="6263" y="9918"/>
                    <a:pt x="7537" y="9394"/>
                    <a:pt x="8454" y="8466"/>
                  </a:cubicBezTo>
                  <a:cubicBezTo>
                    <a:pt x="9394" y="7525"/>
                    <a:pt x="9918" y="6275"/>
                    <a:pt x="9918" y="4965"/>
                  </a:cubicBezTo>
                  <a:cubicBezTo>
                    <a:pt x="9930" y="4858"/>
                    <a:pt x="9930" y="4775"/>
                    <a:pt x="9930" y="4680"/>
                  </a:cubicBezTo>
                  <a:cubicBezTo>
                    <a:pt x="9930" y="4613"/>
                    <a:pt x="9869" y="4547"/>
                    <a:pt x="9803" y="4547"/>
                  </a:cubicBezTo>
                  <a:cubicBezTo>
                    <a:pt x="9798" y="4547"/>
                    <a:pt x="9792" y="4548"/>
                    <a:pt x="9787" y="4549"/>
                  </a:cubicBezTo>
                  <a:cubicBezTo>
                    <a:pt x="9704" y="4549"/>
                    <a:pt x="9632" y="4620"/>
                    <a:pt x="9644" y="4691"/>
                  </a:cubicBezTo>
                  <a:lnTo>
                    <a:pt x="9644" y="4953"/>
                  </a:lnTo>
                  <a:cubicBezTo>
                    <a:pt x="9644" y="6204"/>
                    <a:pt x="9156" y="7358"/>
                    <a:pt x="8275" y="8251"/>
                  </a:cubicBezTo>
                  <a:cubicBezTo>
                    <a:pt x="7394" y="9144"/>
                    <a:pt x="6227" y="9621"/>
                    <a:pt x="4977" y="9621"/>
                  </a:cubicBezTo>
                  <a:cubicBezTo>
                    <a:pt x="3727" y="9621"/>
                    <a:pt x="2560" y="9132"/>
                    <a:pt x="1667" y="8251"/>
                  </a:cubicBezTo>
                  <a:cubicBezTo>
                    <a:pt x="774" y="7370"/>
                    <a:pt x="298" y="6204"/>
                    <a:pt x="298" y="4953"/>
                  </a:cubicBezTo>
                  <a:cubicBezTo>
                    <a:pt x="298" y="3703"/>
                    <a:pt x="786" y="2536"/>
                    <a:pt x="1667" y="1643"/>
                  </a:cubicBezTo>
                  <a:cubicBezTo>
                    <a:pt x="2548" y="750"/>
                    <a:pt x="3727" y="274"/>
                    <a:pt x="4977" y="274"/>
                  </a:cubicBezTo>
                  <a:cubicBezTo>
                    <a:pt x="6072" y="274"/>
                    <a:pt x="7144" y="667"/>
                    <a:pt x="7977" y="1382"/>
                  </a:cubicBezTo>
                  <a:cubicBezTo>
                    <a:pt x="8811" y="2072"/>
                    <a:pt x="9382" y="3048"/>
                    <a:pt x="9561" y="4120"/>
                  </a:cubicBezTo>
                  <a:cubicBezTo>
                    <a:pt x="9572" y="4185"/>
                    <a:pt x="9632" y="4241"/>
                    <a:pt x="9697" y="4241"/>
                  </a:cubicBezTo>
                  <a:cubicBezTo>
                    <a:pt x="9703" y="4241"/>
                    <a:pt x="9709" y="4240"/>
                    <a:pt x="9716" y="4239"/>
                  </a:cubicBezTo>
                  <a:cubicBezTo>
                    <a:pt x="9799" y="4215"/>
                    <a:pt x="9858" y="4144"/>
                    <a:pt x="9835" y="4072"/>
                  </a:cubicBezTo>
                  <a:cubicBezTo>
                    <a:pt x="9632" y="2941"/>
                    <a:pt x="9037" y="1917"/>
                    <a:pt x="8156" y="1167"/>
                  </a:cubicBezTo>
                  <a:cubicBezTo>
                    <a:pt x="7263" y="405"/>
                    <a:pt x="6132" y="0"/>
                    <a:pt x="495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0"/>
            <p:cNvSpPr/>
            <p:nvPr/>
          </p:nvSpPr>
          <p:spPr>
            <a:xfrm>
              <a:off x="5846348" y="2332805"/>
              <a:ext cx="268457" cy="268489"/>
            </a:xfrm>
            <a:custGeom>
              <a:rect b="b" l="l" r="r" t="t"/>
              <a:pathLst>
                <a:path extrusionOk="0" h="8455" w="8454">
                  <a:moveTo>
                    <a:pt x="4227" y="1"/>
                  </a:moveTo>
                  <a:cubicBezTo>
                    <a:pt x="3632" y="1"/>
                    <a:pt x="3060" y="120"/>
                    <a:pt x="2501" y="370"/>
                  </a:cubicBezTo>
                  <a:cubicBezTo>
                    <a:pt x="1989" y="608"/>
                    <a:pt x="1512" y="929"/>
                    <a:pt x="1120" y="1358"/>
                  </a:cubicBezTo>
                  <a:cubicBezTo>
                    <a:pt x="1060" y="1418"/>
                    <a:pt x="1072" y="1513"/>
                    <a:pt x="1131" y="1572"/>
                  </a:cubicBezTo>
                  <a:cubicBezTo>
                    <a:pt x="1158" y="1599"/>
                    <a:pt x="1192" y="1611"/>
                    <a:pt x="1227" y="1611"/>
                  </a:cubicBezTo>
                  <a:cubicBezTo>
                    <a:pt x="1270" y="1611"/>
                    <a:pt x="1313" y="1593"/>
                    <a:pt x="1346" y="1560"/>
                  </a:cubicBezTo>
                  <a:cubicBezTo>
                    <a:pt x="1715" y="1156"/>
                    <a:pt x="2155" y="846"/>
                    <a:pt x="2644" y="632"/>
                  </a:cubicBezTo>
                  <a:cubicBezTo>
                    <a:pt x="3144" y="405"/>
                    <a:pt x="3679" y="286"/>
                    <a:pt x="4251" y="286"/>
                  </a:cubicBezTo>
                  <a:cubicBezTo>
                    <a:pt x="6418" y="286"/>
                    <a:pt x="8192" y="2060"/>
                    <a:pt x="8192" y="4239"/>
                  </a:cubicBezTo>
                  <a:cubicBezTo>
                    <a:pt x="8192" y="6406"/>
                    <a:pt x="6418" y="8180"/>
                    <a:pt x="4251" y="8180"/>
                  </a:cubicBezTo>
                  <a:cubicBezTo>
                    <a:pt x="2072" y="8180"/>
                    <a:pt x="298" y="6406"/>
                    <a:pt x="298" y="4239"/>
                  </a:cubicBezTo>
                  <a:cubicBezTo>
                    <a:pt x="298" y="3465"/>
                    <a:pt x="524" y="2703"/>
                    <a:pt x="965" y="2060"/>
                  </a:cubicBezTo>
                  <a:cubicBezTo>
                    <a:pt x="1001" y="1989"/>
                    <a:pt x="989" y="1882"/>
                    <a:pt x="917" y="1846"/>
                  </a:cubicBezTo>
                  <a:cubicBezTo>
                    <a:pt x="893" y="1827"/>
                    <a:pt x="862" y="1818"/>
                    <a:pt x="830" y="1818"/>
                  </a:cubicBezTo>
                  <a:cubicBezTo>
                    <a:pt x="781" y="1818"/>
                    <a:pt x="731" y="1839"/>
                    <a:pt x="703" y="1882"/>
                  </a:cubicBezTo>
                  <a:cubicBezTo>
                    <a:pt x="250" y="2584"/>
                    <a:pt x="0" y="3394"/>
                    <a:pt x="0" y="4227"/>
                  </a:cubicBezTo>
                  <a:cubicBezTo>
                    <a:pt x="0" y="5358"/>
                    <a:pt x="453" y="6406"/>
                    <a:pt x="1239" y="7216"/>
                  </a:cubicBezTo>
                  <a:cubicBezTo>
                    <a:pt x="2048" y="8014"/>
                    <a:pt x="3096" y="8454"/>
                    <a:pt x="4227" y="8454"/>
                  </a:cubicBezTo>
                  <a:cubicBezTo>
                    <a:pt x="5358" y="8454"/>
                    <a:pt x="6418" y="8002"/>
                    <a:pt x="7227" y="7216"/>
                  </a:cubicBezTo>
                  <a:cubicBezTo>
                    <a:pt x="8025" y="6430"/>
                    <a:pt x="8454" y="5358"/>
                    <a:pt x="8454" y="4227"/>
                  </a:cubicBezTo>
                  <a:cubicBezTo>
                    <a:pt x="8454" y="3096"/>
                    <a:pt x="8013" y="2037"/>
                    <a:pt x="7227" y="1227"/>
                  </a:cubicBezTo>
                  <a:cubicBezTo>
                    <a:pt x="6418" y="429"/>
                    <a:pt x="5358" y="1"/>
                    <a:pt x="422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0"/>
            <p:cNvSpPr/>
            <p:nvPr/>
          </p:nvSpPr>
          <p:spPr>
            <a:xfrm>
              <a:off x="5869402" y="2462111"/>
              <a:ext cx="15909" cy="9495"/>
            </a:xfrm>
            <a:custGeom>
              <a:rect b="b" l="l" r="r" t="t"/>
              <a:pathLst>
                <a:path extrusionOk="0" h="299" w="501">
                  <a:moveTo>
                    <a:pt x="144" y="1"/>
                  </a:moveTo>
                  <a:cubicBezTo>
                    <a:pt x="72" y="1"/>
                    <a:pt x="1" y="72"/>
                    <a:pt x="1" y="155"/>
                  </a:cubicBezTo>
                  <a:cubicBezTo>
                    <a:pt x="1" y="227"/>
                    <a:pt x="60" y="298"/>
                    <a:pt x="144" y="298"/>
                  </a:cubicBezTo>
                  <a:lnTo>
                    <a:pt x="358" y="298"/>
                  </a:lnTo>
                  <a:cubicBezTo>
                    <a:pt x="429" y="298"/>
                    <a:pt x="501" y="239"/>
                    <a:pt x="501" y="155"/>
                  </a:cubicBezTo>
                  <a:cubicBezTo>
                    <a:pt x="501" y="60"/>
                    <a:pt x="441" y="1"/>
                    <a:pt x="3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0"/>
            <p:cNvSpPr/>
            <p:nvPr/>
          </p:nvSpPr>
          <p:spPr>
            <a:xfrm>
              <a:off x="5976416" y="2354748"/>
              <a:ext cx="116858" cy="116858"/>
            </a:xfrm>
            <a:custGeom>
              <a:rect b="b" l="l" r="r" t="t"/>
              <a:pathLst>
                <a:path extrusionOk="0" h="3680" w="3680">
                  <a:moveTo>
                    <a:pt x="155" y="0"/>
                  </a:moveTo>
                  <a:cubicBezTo>
                    <a:pt x="60" y="0"/>
                    <a:pt x="0" y="60"/>
                    <a:pt x="0" y="155"/>
                  </a:cubicBezTo>
                  <a:lnTo>
                    <a:pt x="0" y="3536"/>
                  </a:lnTo>
                  <a:cubicBezTo>
                    <a:pt x="0" y="3608"/>
                    <a:pt x="60" y="3679"/>
                    <a:pt x="155" y="3679"/>
                  </a:cubicBezTo>
                  <a:lnTo>
                    <a:pt x="3536" y="3679"/>
                  </a:lnTo>
                  <a:cubicBezTo>
                    <a:pt x="3608" y="3679"/>
                    <a:pt x="3679" y="3620"/>
                    <a:pt x="3679" y="3536"/>
                  </a:cubicBezTo>
                  <a:cubicBezTo>
                    <a:pt x="3679" y="3441"/>
                    <a:pt x="3620" y="3382"/>
                    <a:pt x="3536" y="3382"/>
                  </a:cubicBezTo>
                  <a:lnTo>
                    <a:pt x="298" y="3382"/>
                  </a:lnTo>
                  <a:lnTo>
                    <a:pt x="298" y="155"/>
                  </a:lnTo>
                  <a:cubicBezTo>
                    <a:pt x="298" y="84"/>
                    <a:pt x="238" y="0"/>
                    <a:pt x="1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0"/>
            <p:cNvSpPr/>
            <p:nvPr/>
          </p:nvSpPr>
          <p:spPr>
            <a:xfrm>
              <a:off x="5976416" y="2562679"/>
              <a:ext cx="9463" cy="16290"/>
            </a:xfrm>
            <a:custGeom>
              <a:rect b="b" l="l" r="r" t="t"/>
              <a:pathLst>
                <a:path extrusionOk="0" h="513" w="298">
                  <a:moveTo>
                    <a:pt x="155" y="1"/>
                  </a:moveTo>
                  <a:cubicBezTo>
                    <a:pt x="60" y="1"/>
                    <a:pt x="0" y="60"/>
                    <a:pt x="0" y="155"/>
                  </a:cubicBezTo>
                  <a:lnTo>
                    <a:pt x="0" y="358"/>
                  </a:lnTo>
                  <a:cubicBezTo>
                    <a:pt x="0" y="441"/>
                    <a:pt x="60" y="513"/>
                    <a:pt x="155" y="513"/>
                  </a:cubicBezTo>
                  <a:cubicBezTo>
                    <a:pt x="238" y="513"/>
                    <a:pt x="298" y="453"/>
                    <a:pt x="298" y="358"/>
                  </a:cubicBezTo>
                  <a:lnTo>
                    <a:pt x="298" y="155"/>
                  </a:lnTo>
                  <a:cubicBezTo>
                    <a:pt x="298" y="84"/>
                    <a:pt x="238" y="1"/>
                    <a:pt x="1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0"/>
            <p:cNvSpPr/>
            <p:nvPr/>
          </p:nvSpPr>
          <p:spPr>
            <a:xfrm>
              <a:off x="5900395" y="2386217"/>
              <a:ext cx="15179" cy="13909"/>
            </a:xfrm>
            <a:custGeom>
              <a:rect b="b" l="l" r="r" t="t"/>
              <a:pathLst>
                <a:path extrusionOk="0" h="438" w="478">
                  <a:moveTo>
                    <a:pt x="168" y="0"/>
                  </a:moveTo>
                  <a:cubicBezTo>
                    <a:pt x="129" y="0"/>
                    <a:pt x="90" y="15"/>
                    <a:pt x="61" y="45"/>
                  </a:cubicBezTo>
                  <a:cubicBezTo>
                    <a:pt x="1" y="105"/>
                    <a:pt x="1" y="188"/>
                    <a:pt x="61" y="247"/>
                  </a:cubicBezTo>
                  <a:lnTo>
                    <a:pt x="215" y="402"/>
                  </a:lnTo>
                  <a:cubicBezTo>
                    <a:pt x="239" y="426"/>
                    <a:pt x="275" y="438"/>
                    <a:pt x="311" y="438"/>
                  </a:cubicBezTo>
                  <a:cubicBezTo>
                    <a:pt x="358" y="438"/>
                    <a:pt x="394" y="426"/>
                    <a:pt x="418" y="402"/>
                  </a:cubicBezTo>
                  <a:cubicBezTo>
                    <a:pt x="477" y="343"/>
                    <a:pt x="477" y="247"/>
                    <a:pt x="418" y="188"/>
                  </a:cubicBezTo>
                  <a:lnTo>
                    <a:pt x="275" y="45"/>
                  </a:lnTo>
                  <a:cubicBezTo>
                    <a:pt x="245" y="15"/>
                    <a:pt x="206" y="0"/>
                    <a:pt x="1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0"/>
            <p:cNvSpPr/>
            <p:nvPr/>
          </p:nvSpPr>
          <p:spPr>
            <a:xfrm>
              <a:off x="6047484" y="2533655"/>
              <a:ext cx="15147" cy="13940"/>
            </a:xfrm>
            <a:custGeom>
              <a:rect b="b" l="l" r="r" t="t"/>
              <a:pathLst>
                <a:path extrusionOk="0" h="439" w="477">
                  <a:moveTo>
                    <a:pt x="161" y="1"/>
                  </a:moveTo>
                  <a:cubicBezTo>
                    <a:pt x="126" y="1"/>
                    <a:pt x="90" y="16"/>
                    <a:pt x="60" y="46"/>
                  </a:cubicBezTo>
                  <a:cubicBezTo>
                    <a:pt x="1" y="93"/>
                    <a:pt x="1" y="188"/>
                    <a:pt x="60" y="248"/>
                  </a:cubicBezTo>
                  <a:lnTo>
                    <a:pt x="203" y="391"/>
                  </a:lnTo>
                  <a:cubicBezTo>
                    <a:pt x="239" y="427"/>
                    <a:pt x="262" y="438"/>
                    <a:pt x="310" y="438"/>
                  </a:cubicBezTo>
                  <a:cubicBezTo>
                    <a:pt x="358" y="438"/>
                    <a:pt x="382" y="427"/>
                    <a:pt x="417" y="391"/>
                  </a:cubicBezTo>
                  <a:cubicBezTo>
                    <a:pt x="477" y="343"/>
                    <a:pt x="477" y="248"/>
                    <a:pt x="417" y="188"/>
                  </a:cubicBezTo>
                  <a:lnTo>
                    <a:pt x="262" y="46"/>
                  </a:lnTo>
                  <a:cubicBezTo>
                    <a:pt x="233" y="16"/>
                    <a:pt x="197" y="1"/>
                    <a:pt x="16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0"/>
            <p:cNvSpPr/>
            <p:nvPr/>
          </p:nvSpPr>
          <p:spPr>
            <a:xfrm>
              <a:off x="6047484" y="2386217"/>
              <a:ext cx="15147" cy="13909"/>
            </a:xfrm>
            <a:custGeom>
              <a:rect b="b" l="l" r="r" t="t"/>
              <a:pathLst>
                <a:path extrusionOk="0" h="438" w="477">
                  <a:moveTo>
                    <a:pt x="310" y="0"/>
                  </a:moveTo>
                  <a:cubicBezTo>
                    <a:pt x="271" y="0"/>
                    <a:pt x="233" y="15"/>
                    <a:pt x="203" y="45"/>
                  </a:cubicBezTo>
                  <a:lnTo>
                    <a:pt x="60" y="188"/>
                  </a:lnTo>
                  <a:cubicBezTo>
                    <a:pt x="1" y="247"/>
                    <a:pt x="1" y="343"/>
                    <a:pt x="60" y="402"/>
                  </a:cubicBezTo>
                  <a:cubicBezTo>
                    <a:pt x="84" y="426"/>
                    <a:pt x="120" y="438"/>
                    <a:pt x="167" y="438"/>
                  </a:cubicBezTo>
                  <a:cubicBezTo>
                    <a:pt x="203" y="438"/>
                    <a:pt x="239" y="426"/>
                    <a:pt x="262" y="402"/>
                  </a:cubicBezTo>
                  <a:lnTo>
                    <a:pt x="417" y="247"/>
                  </a:lnTo>
                  <a:cubicBezTo>
                    <a:pt x="477" y="188"/>
                    <a:pt x="477" y="105"/>
                    <a:pt x="417" y="45"/>
                  </a:cubicBezTo>
                  <a:cubicBezTo>
                    <a:pt x="387" y="15"/>
                    <a:pt x="349" y="0"/>
                    <a:pt x="31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0"/>
            <p:cNvSpPr/>
            <p:nvPr/>
          </p:nvSpPr>
          <p:spPr>
            <a:xfrm>
              <a:off x="5900395" y="2533655"/>
              <a:ext cx="15179" cy="13940"/>
            </a:xfrm>
            <a:custGeom>
              <a:rect b="b" l="l" r="r" t="t"/>
              <a:pathLst>
                <a:path extrusionOk="0" h="439" w="478">
                  <a:moveTo>
                    <a:pt x="316" y="1"/>
                  </a:moveTo>
                  <a:cubicBezTo>
                    <a:pt x="281" y="1"/>
                    <a:pt x="245" y="16"/>
                    <a:pt x="215" y="46"/>
                  </a:cubicBezTo>
                  <a:lnTo>
                    <a:pt x="61" y="188"/>
                  </a:lnTo>
                  <a:cubicBezTo>
                    <a:pt x="1" y="248"/>
                    <a:pt x="1" y="343"/>
                    <a:pt x="61" y="403"/>
                  </a:cubicBezTo>
                  <a:cubicBezTo>
                    <a:pt x="96" y="427"/>
                    <a:pt x="120" y="438"/>
                    <a:pt x="168" y="438"/>
                  </a:cubicBezTo>
                  <a:cubicBezTo>
                    <a:pt x="215" y="438"/>
                    <a:pt x="239" y="427"/>
                    <a:pt x="275" y="403"/>
                  </a:cubicBezTo>
                  <a:lnTo>
                    <a:pt x="418" y="248"/>
                  </a:lnTo>
                  <a:cubicBezTo>
                    <a:pt x="477" y="188"/>
                    <a:pt x="477" y="105"/>
                    <a:pt x="418" y="46"/>
                  </a:cubicBezTo>
                  <a:cubicBezTo>
                    <a:pt x="388" y="16"/>
                    <a:pt x="352" y="1"/>
                    <a:pt x="31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0"/>
            <p:cNvSpPr/>
            <p:nvPr/>
          </p:nvSpPr>
          <p:spPr>
            <a:xfrm>
              <a:off x="5877341" y="2420639"/>
              <a:ext cx="16671" cy="11654"/>
            </a:xfrm>
            <a:custGeom>
              <a:rect b="b" l="l" r="r" t="t"/>
              <a:pathLst>
                <a:path extrusionOk="0" h="367" w="525">
                  <a:moveTo>
                    <a:pt x="167" y="0"/>
                  </a:moveTo>
                  <a:cubicBezTo>
                    <a:pt x="106" y="0"/>
                    <a:pt x="52" y="29"/>
                    <a:pt x="25" y="92"/>
                  </a:cubicBezTo>
                  <a:cubicBezTo>
                    <a:pt x="1" y="164"/>
                    <a:pt x="25" y="247"/>
                    <a:pt x="108" y="283"/>
                  </a:cubicBezTo>
                  <a:lnTo>
                    <a:pt x="298" y="354"/>
                  </a:lnTo>
                  <a:cubicBezTo>
                    <a:pt x="310" y="366"/>
                    <a:pt x="346" y="366"/>
                    <a:pt x="358" y="366"/>
                  </a:cubicBezTo>
                  <a:cubicBezTo>
                    <a:pt x="417" y="366"/>
                    <a:pt x="465" y="342"/>
                    <a:pt x="489" y="283"/>
                  </a:cubicBezTo>
                  <a:cubicBezTo>
                    <a:pt x="525" y="187"/>
                    <a:pt x="489" y="116"/>
                    <a:pt x="417" y="92"/>
                  </a:cubicBezTo>
                  <a:lnTo>
                    <a:pt x="227" y="9"/>
                  </a:lnTo>
                  <a:cubicBezTo>
                    <a:pt x="207" y="3"/>
                    <a:pt x="186" y="0"/>
                    <a:pt x="16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0"/>
            <p:cNvSpPr/>
            <p:nvPr/>
          </p:nvSpPr>
          <p:spPr>
            <a:xfrm>
              <a:off x="6068665" y="2501519"/>
              <a:ext cx="16671" cy="11654"/>
            </a:xfrm>
            <a:custGeom>
              <a:rect b="b" l="l" r="r" t="t"/>
              <a:pathLst>
                <a:path extrusionOk="0" h="367" w="525">
                  <a:moveTo>
                    <a:pt x="170" y="1"/>
                  </a:moveTo>
                  <a:cubicBezTo>
                    <a:pt x="112" y="1"/>
                    <a:pt x="54" y="28"/>
                    <a:pt x="36" y="81"/>
                  </a:cubicBezTo>
                  <a:cubicBezTo>
                    <a:pt x="0" y="165"/>
                    <a:pt x="36" y="248"/>
                    <a:pt x="107" y="284"/>
                  </a:cubicBezTo>
                  <a:lnTo>
                    <a:pt x="298" y="355"/>
                  </a:lnTo>
                  <a:cubicBezTo>
                    <a:pt x="310" y="367"/>
                    <a:pt x="346" y="367"/>
                    <a:pt x="357" y="367"/>
                  </a:cubicBezTo>
                  <a:cubicBezTo>
                    <a:pt x="417" y="367"/>
                    <a:pt x="465" y="343"/>
                    <a:pt x="488" y="284"/>
                  </a:cubicBezTo>
                  <a:cubicBezTo>
                    <a:pt x="524" y="200"/>
                    <a:pt x="488" y="117"/>
                    <a:pt x="417" y="81"/>
                  </a:cubicBezTo>
                  <a:lnTo>
                    <a:pt x="226" y="10"/>
                  </a:lnTo>
                  <a:cubicBezTo>
                    <a:pt x="209" y="4"/>
                    <a:pt x="189" y="1"/>
                    <a:pt x="1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0"/>
            <p:cNvSpPr/>
            <p:nvPr/>
          </p:nvSpPr>
          <p:spPr>
            <a:xfrm>
              <a:off x="6015729" y="2363353"/>
              <a:ext cx="12893" cy="15623"/>
            </a:xfrm>
            <a:custGeom>
              <a:rect b="b" l="l" r="r" t="t"/>
              <a:pathLst>
                <a:path extrusionOk="0" h="492" w="406">
                  <a:moveTo>
                    <a:pt x="237" y="1"/>
                  </a:moveTo>
                  <a:cubicBezTo>
                    <a:pt x="181" y="1"/>
                    <a:pt x="125" y="34"/>
                    <a:pt x="108" y="86"/>
                  </a:cubicBezTo>
                  <a:lnTo>
                    <a:pt x="36" y="277"/>
                  </a:lnTo>
                  <a:cubicBezTo>
                    <a:pt x="0" y="360"/>
                    <a:pt x="36" y="444"/>
                    <a:pt x="108" y="479"/>
                  </a:cubicBezTo>
                  <a:cubicBezTo>
                    <a:pt x="119" y="479"/>
                    <a:pt x="131" y="491"/>
                    <a:pt x="167" y="491"/>
                  </a:cubicBezTo>
                  <a:cubicBezTo>
                    <a:pt x="227" y="491"/>
                    <a:pt x="274" y="467"/>
                    <a:pt x="298" y="396"/>
                  </a:cubicBezTo>
                  <a:lnTo>
                    <a:pt x="369" y="205"/>
                  </a:lnTo>
                  <a:cubicBezTo>
                    <a:pt x="405" y="134"/>
                    <a:pt x="369" y="39"/>
                    <a:pt x="298" y="15"/>
                  </a:cubicBezTo>
                  <a:cubicBezTo>
                    <a:pt x="279" y="5"/>
                    <a:pt x="258" y="1"/>
                    <a:pt x="2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0"/>
            <p:cNvSpPr/>
            <p:nvPr/>
          </p:nvSpPr>
          <p:spPr>
            <a:xfrm>
              <a:off x="5934055" y="2554836"/>
              <a:ext cx="13274" cy="15433"/>
            </a:xfrm>
            <a:custGeom>
              <a:rect b="b" l="l" r="r" t="t"/>
              <a:pathLst>
                <a:path extrusionOk="0" h="486" w="418">
                  <a:moveTo>
                    <a:pt x="255" y="1"/>
                  </a:moveTo>
                  <a:cubicBezTo>
                    <a:pt x="197" y="1"/>
                    <a:pt x="138" y="30"/>
                    <a:pt x="120" y="93"/>
                  </a:cubicBezTo>
                  <a:lnTo>
                    <a:pt x="48" y="283"/>
                  </a:lnTo>
                  <a:cubicBezTo>
                    <a:pt x="1" y="355"/>
                    <a:pt x="48" y="450"/>
                    <a:pt x="120" y="474"/>
                  </a:cubicBezTo>
                  <a:cubicBezTo>
                    <a:pt x="132" y="486"/>
                    <a:pt x="167" y="486"/>
                    <a:pt x="179" y="486"/>
                  </a:cubicBezTo>
                  <a:cubicBezTo>
                    <a:pt x="239" y="486"/>
                    <a:pt x="286" y="462"/>
                    <a:pt x="310" y="402"/>
                  </a:cubicBezTo>
                  <a:lnTo>
                    <a:pt x="382" y="212"/>
                  </a:lnTo>
                  <a:cubicBezTo>
                    <a:pt x="417" y="129"/>
                    <a:pt x="382" y="45"/>
                    <a:pt x="310" y="10"/>
                  </a:cubicBezTo>
                  <a:cubicBezTo>
                    <a:pt x="293" y="4"/>
                    <a:pt x="274" y="1"/>
                    <a:pt x="2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0"/>
            <p:cNvSpPr/>
            <p:nvPr/>
          </p:nvSpPr>
          <p:spPr>
            <a:xfrm>
              <a:off x="5935960" y="2362401"/>
              <a:ext cx="12861" cy="15814"/>
            </a:xfrm>
            <a:custGeom>
              <a:rect b="b" l="l" r="r" t="t"/>
              <a:pathLst>
                <a:path extrusionOk="0" h="498" w="405">
                  <a:moveTo>
                    <a:pt x="161" y="1"/>
                  </a:moveTo>
                  <a:cubicBezTo>
                    <a:pt x="143" y="1"/>
                    <a:pt x="125" y="3"/>
                    <a:pt x="107" y="9"/>
                  </a:cubicBezTo>
                  <a:cubicBezTo>
                    <a:pt x="24" y="45"/>
                    <a:pt x="0" y="128"/>
                    <a:pt x="24" y="212"/>
                  </a:cubicBezTo>
                  <a:lnTo>
                    <a:pt x="107" y="402"/>
                  </a:lnTo>
                  <a:cubicBezTo>
                    <a:pt x="131" y="462"/>
                    <a:pt x="191" y="497"/>
                    <a:pt x="238" y="497"/>
                  </a:cubicBezTo>
                  <a:cubicBezTo>
                    <a:pt x="250" y="497"/>
                    <a:pt x="262" y="497"/>
                    <a:pt x="298" y="474"/>
                  </a:cubicBezTo>
                  <a:cubicBezTo>
                    <a:pt x="369" y="450"/>
                    <a:pt x="405" y="355"/>
                    <a:pt x="369" y="283"/>
                  </a:cubicBezTo>
                  <a:lnTo>
                    <a:pt x="298" y="93"/>
                  </a:lnTo>
                  <a:cubicBezTo>
                    <a:pt x="271" y="29"/>
                    <a:pt x="216" y="1"/>
                    <a:pt x="16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0"/>
            <p:cNvSpPr/>
            <p:nvPr/>
          </p:nvSpPr>
          <p:spPr>
            <a:xfrm>
              <a:off x="6013824" y="2555820"/>
              <a:ext cx="12893" cy="15592"/>
            </a:xfrm>
            <a:custGeom>
              <a:rect b="b" l="l" r="r" t="t"/>
              <a:pathLst>
                <a:path extrusionOk="0" h="491" w="406">
                  <a:moveTo>
                    <a:pt x="167" y="0"/>
                  </a:moveTo>
                  <a:cubicBezTo>
                    <a:pt x="147" y="0"/>
                    <a:pt x="127" y="5"/>
                    <a:pt x="108" y="14"/>
                  </a:cubicBezTo>
                  <a:cubicBezTo>
                    <a:pt x="37" y="38"/>
                    <a:pt x="1" y="133"/>
                    <a:pt x="37" y="205"/>
                  </a:cubicBezTo>
                  <a:lnTo>
                    <a:pt x="108" y="395"/>
                  </a:lnTo>
                  <a:cubicBezTo>
                    <a:pt x="132" y="455"/>
                    <a:pt x="179" y="491"/>
                    <a:pt x="239" y="491"/>
                  </a:cubicBezTo>
                  <a:cubicBezTo>
                    <a:pt x="251" y="491"/>
                    <a:pt x="275" y="491"/>
                    <a:pt x="299" y="479"/>
                  </a:cubicBezTo>
                  <a:cubicBezTo>
                    <a:pt x="370" y="443"/>
                    <a:pt x="406" y="360"/>
                    <a:pt x="370" y="276"/>
                  </a:cubicBezTo>
                  <a:lnTo>
                    <a:pt x="299" y="86"/>
                  </a:lnTo>
                  <a:cubicBezTo>
                    <a:pt x="272" y="33"/>
                    <a:pt x="221" y="0"/>
                    <a:pt x="16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0"/>
            <p:cNvSpPr/>
            <p:nvPr/>
          </p:nvSpPr>
          <p:spPr>
            <a:xfrm>
              <a:off x="6069776" y="2422132"/>
              <a:ext cx="16290" cy="11654"/>
            </a:xfrm>
            <a:custGeom>
              <a:rect b="b" l="l" r="r" t="t"/>
              <a:pathLst>
                <a:path extrusionOk="0" h="367" w="513">
                  <a:moveTo>
                    <a:pt x="354" y="1"/>
                  </a:moveTo>
                  <a:cubicBezTo>
                    <a:pt x="335" y="1"/>
                    <a:pt x="316" y="3"/>
                    <a:pt x="299" y="9"/>
                  </a:cubicBezTo>
                  <a:lnTo>
                    <a:pt x="96" y="81"/>
                  </a:lnTo>
                  <a:cubicBezTo>
                    <a:pt x="25" y="117"/>
                    <a:pt x="1" y="200"/>
                    <a:pt x="25" y="283"/>
                  </a:cubicBezTo>
                  <a:cubicBezTo>
                    <a:pt x="37" y="343"/>
                    <a:pt x="96" y="367"/>
                    <a:pt x="156" y="367"/>
                  </a:cubicBezTo>
                  <a:cubicBezTo>
                    <a:pt x="180" y="367"/>
                    <a:pt x="191" y="367"/>
                    <a:pt x="215" y="355"/>
                  </a:cubicBezTo>
                  <a:lnTo>
                    <a:pt x="418" y="283"/>
                  </a:lnTo>
                  <a:cubicBezTo>
                    <a:pt x="489" y="248"/>
                    <a:pt x="513" y="164"/>
                    <a:pt x="489" y="81"/>
                  </a:cubicBezTo>
                  <a:cubicBezTo>
                    <a:pt x="462" y="27"/>
                    <a:pt x="409" y="1"/>
                    <a:pt x="35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0"/>
            <p:cNvSpPr/>
            <p:nvPr/>
          </p:nvSpPr>
          <p:spPr>
            <a:xfrm>
              <a:off x="5876960" y="2500027"/>
              <a:ext cx="16290" cy="11654"/>
            </a:xfrm>
            <a:custGeom>
              <a:rect b="b" l="l" r="r" t="t"/>
              <a:pathLst>
                <a:path extrusionOk="0" h="367" w="513">
                  <a:moveTo>
                    <a:pt x="352" y="0"/>
                  </a:moveTo>
                  <a:cubicBezTo>
                    <a:pt x="334" y="0"/>
                    <a:pt x="316" y="3"/>
                    <a:pt x="298" y="9"/>
                  </a:cubicBezTo>
                  <a:lnTo>
                    <a:pt x="96" y="92"/>
                  </a:lnTo>
                  <a:cubicBezTo>
                    <a:pt x="25" y="116"/>
                    <a:pt x="1" y="212"/>
                    <a:pt x="25" y="283"/>
                  </a:cubicBezTo>
                  <a:cubicBezTo>
                    <a:pt x="60" y="343"/>
                    <a:pt x="96" y="366"/>
                    <a:pt x="156" y="366"/>
                  </a:cubicBezTo>
                  <a:cubicBezTo>
                    <a:pt x="179" y="366"/>
                    <a:pt x="191" y="366"/>
                    <a:pt x="215" y="354"/>
                  </a:cubicBezTo>
                  <a:lnTo>
                    <a:pt x="418" y="283"/>
                  </a:lnTo>
                  <a:cubicBezTo>
                    <a:pt x="489" y="247"/>
                    <a:pt x="513" y="164"/>
                    <a:pt x="489" y="92"/>
                  </a:cubicBezTo>
                  <a:cubicBezTo>
                    <a:pt x="462" y="29"/>
                    <a:pt x="408" y="0"/>
                    <a:pt x="35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2" name="Google Shape;202;p20"/>
          <p:cNvSpPr txBox="1"/>
          <p:nvPr/>
        </p:nvSpPr>
        <p:spPr>
          <a:xfrm>
            <a:off x="4619550" y="4047000"/>
            <a:ext cx="1329300" cy="463800"/>
          </a:xfrm>
          <a:prstGeom prst="rect">
            <a:avLst/>
          </a:prstGeom>
          <a:noFill/>
          <a:ln>
            <a:noFill/>
          </a:ln>
        </p:spPr>
        <p:txBody>
          <a:bodyPr anchorCtr="0" anchor="t" bIns="91425" lIns="91425" spcFirstLastPara="1" rIns="91425" wrap="square" tIns="91425">
            <a:noAutofit/>
          </a:bodyPr>
          <a:lstStyle/>
          <a:p>
            <a:pPr indent="-146050" lvl="0" marL="457200" rtl="0" algn="l">
              <a:spcBef>
                <a:spcPts val="0"/>
              </a:spcBef>
              <a:spcAft>
                <a:spcPts val="0"/>
              </a:spcAft>
              <a:buClr>
                <a:srgbClr val="F7000B"/>
              </a:buClr>
              <a:buSzPts val="1400"/>
              <a:buFont typeface="Poppins"/>
              <a:buChar char="●"/>
            </a:pPr>
            <a:r>
              <a:rPr b="1" lang="en">
                <a:solidFill>
                  <a:srgbClr val="F7000B"/>
                </a:solidFill>
                <a:latin typeface="Poppins"/>
                <a:ea typeface="Poppins"/>
                <a:cs typeface="Poppins"/>
                <a:sym typeface="Poppins"/>
              </a:rPr>
              <a:t>MONTH</a:t>
            </a:r>
            <a:endParaRPr b="1">
              <a:solidFill>
                <a:srgbClr val="F7000B"/>
              </a:solidFill>
              <a:latin typeface="Poppins"/>
              <a:ea typeface="Poppins"/>
              <a:cs typeface="Poppins"/>
              <a:sym typeface="Poppins"/>
            </a:endParaRPr>
          </a:p>
        </p:txBody>
      </p:sp>
      <p:sp>
        <p:nvSpPr>
          <p:cNvPr id="203" name="Google Shape;203;p20"/>
          <p:cNvSpPr txBox="1"/>
          <p:nvPr/>
        </p:nvSpPr>
        <p:spPr>
          <a:xfrm>
            <a:off x="5901200" y="4047000"/>
            <a:ext cx="1085400" cy="463800"/>
          </a:xfrm>
          <a:prstGeom prst="rect">
            <a:avLst/>
          </a:prstGeom>
          <a:noFill/>
          <a:ln>
            <a:noFill/>
          </a:ln>
        </p:spPr>
        <p:txBody>
          <a:bodyPr anchorCtr="0" anchor="t" bIns="91425" lIns="91425" spcFirstLastPara="1" rIns="91425" wrap="square" tIns="91425">
            <a:noAutofit/>
          </a:bodyPr>
          <a:lstStyle/>
          <a:p>
            <a:pPr indent="-146050" lvl="0" marL="457200" rtl="0" algn="ctr">
              <a:spcBef>
                <a:spcPts val="0"/>
              </a:spcBef>
              <a:spcAft>
                <a:spcPts val="0"/>
              </a:spcAft>
              <a:buClr>
                <a:srgbClr val="F7000B"/>
              </a:buClr>
              <a:buSzPts val="1400"/>
              <a:buFont typeface="Poppins"/>
              <a:buChar char="●"/>
            </a:pPr>
            <a:r>
              <a:rPr b="1" lang="en">
                <a:solidFill>
                  <a:srgbClr val="F7000B"/>
                </a:solidFill>
                <a:latin typeface="Poppins"/>
                <a:ea typeface="Poppins"/>
                <a:cs typeface="Poppins"/>
                <a:sym typeface="Poppins"/>
              </a:rPr>
              <a:t>DAY</a:t>
            </a:r>
            <a:endParaRPr b="1">
              <a:solidFill>
                <a:srgbClr val="F7000B"/>
              </a:solidFill>
              <a:latin typeface="Poppins"/>
              <a:ea typeface="Poppins"/>
              <a:cs typeface="Poppins"/>
              <a:sym typeface="Poppins"/>
            </a:endParaRPr>
          </a:p>
        </p:txBody>
      </p:sp>
      <p:sp>
        <p:nvSpPr>
          <p:cNvPr id="204" name="Google Shape;204;p20"/>
          <p:cNvSpPr txBox="1"/>
          <p:nvPr/>
        </p:nvSpPr>
        <p:spPr>
          <a:xfrm>
            <a:off x="6941800" y="4047000"/>
            <a:ext cx="1127400" cy="463800"/>
          </a:xfrm>
          <a:prstGeom prst="rect">
            <a:avLst/>
          </a:prstGeom>
          <a:noFill/>
          <a:ln>
            <a:noFill/>
          </a:ln>
        </p:spPr>
        <p:txBody>
          <a:bodyPr anchorCtr="0" anchor="t" bIns="91425" lIns="91425" spcFirstLastPara="1" rIns="91425" wrap="square" tIns="91425">
            <a:noAutofit/>
          </a:bodyPr>
          <a:lstStyle/>
          <a:p>
            <a:pPr indent="-146050" lvl="0" marL="457200" rtl="0" algn="l">
              <a:spcBef>
                <a:spcPts val="0"/>
              </a:spcBef>
              <a:spcAft>
                <a:spcPts val="0"/>
              </a:spcAft>
              <a:buClr>
                <a:srgbClr val="F7000B"/>
              </a:buClr>
              <a:buSzPts val="1400"/>
              <a:buFont typeface="Poppins"/>
              <a:buChar char="●"/>
            </a:pPr>
            <a:r>
              <a:rPr b="1" lang="en">
                <a:solidFill>
                  <a:srgbClr val="F7000B"/>
                </a:solidFill>
                <a:latin typeface="Poppins"/>
                <a:ea typeface="Poppins"/>
                <a:cs typeface="Poppins"/>
                <a:sym typeface="Poppins"/>
              </a:rPr>
              <a:t>TIME</a:t>
            </a:r>
            <a:endParaRPr b="1">
              <a:solidFill>
                <a:srgbClr val="F7000B"/>
              </a:solidFill>
              <a:latin typeface="Poppins"/>
              <a:ea typeface="Poppins"/>
              <a:cs typeface="Poppins"/>
              <a:sym typeface="Poppins"/>
            </a:endParaRPr>
          </a:p>
        </p:txBody>
      </p:sp>
      <p:sp>
        <p:nvSpPr>
          <p:cNvPr id="205" name="Google Shape;205;p20"/>
          <p:cNvSpPr txBox="1"/>
          <p:nvPr/>
        </p:nvSpPr>
        <p:spPr>
          <a:xfrm>
            <a:off x="4619550" y="4275600"/>
            <a:ext cx="1329300" cy="463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a:latin typeface="Poppins"/>
                <a:ea typeface="Poppins"/>
                <a:cs typeface="Poppins"/>
                <a:sym typeface="Poppins"/>
              </a:rPr>
              <a:t>SLIDE 6</a:t>
            </a:r>
            <a:r>
              <a:rPr b="1" lang="en">
                <a:latin typeface="Poppins"/>
                <a:ea typeface="Poppins"/>
                <a:cs typeface="Poppins"/>
                <a:sym typeface="Poppins"/>
              </a:rPr>
              <a:t> </a:t>
            </a:r>
            <a:endParaRPr b="1">
              <a:latin typeface="Poppins"/>
              <a:ea typeface="Poppins"/>
              <a:cs typeface="Poppins"/>
              <a:sym typeface="Poppins"/>
            </a:endParaRPr>
          </a:p>
        </p:txBody>
      </p:sp>
      <p:sp>
        <p:nvSpPr>
          <p:cNvPr id="206" name="Google Shape;206;p20"/>
          <p:cNvSpPr txBox="1"/>
          <p:nvPr/>
        </p:nvSpPr>
        <p:spPr>
          <a:xfrm>
            <a:off x="5901200" y="4275600"/>
            <a:ext cx="1500900" cy="463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a:latin typeface="Poppins"/>
                <a:ea typeface="Poppins"/>
                <a:cs typeface="Poppins"/>
                <a:sym typeface="Poppins"/>
              </a:rPr>
              <a:t> </a:t>
            </a:r>
            <a:r>
              <a:rPr lang="en">
                <a:latin typeface="Poppins"/>
                <a:ea typeface="Poppins"/>
                <a:cs typeface="Poppins"/>
                <a:sym typeface="Poppins"/>
              </a:rPr>
              <a:t>SLIDE 7</a:t>
            </a:r>
            <a:endParaRPr>
              <a:latin typeface="Poppins"/>
              <a:ea typeface="Poppins"/>
              <a:cs typeface="Poppins"/>
              <a:sym typeface="Poppins"/>
            </a:endParaRPr>
          </a:p>
        </p:txBody>
      </p:sp>
      <p:sp>
        <p:nvSpPr>
          <p:cNvPr id="207" name="Google Shape;207;p20"/>
          <p:cNvSpPr txBox="1"/>
          <p:nvPr/>
        </p:nvSpPr>
        <p:spPr>
          <a:xfrm>
            <a:off x="6941800" y="4275600"/>
            <a:ext cx="1414500" cy="463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a:latin typeface="Poppins"/>
                <a:ea typeface="Poppins"/>
                <a:cs typeface="Poppins"/>
                <a:sym typeface="Poppins"/>
              </a:rPr>
              <a:t>SLIDE 8</a:t>
            </a:r>
            <a:endParaRPr>
              <a:latin typeface="Poppins"/>
              <a:ea typeface="Poppins"/>
              <a:cs typeface="Poppins"/>
              <a:sym typeface="Poppi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11" name="Shape 211"/>
        <p:cNvGrpSpPr/>
        <p:nvPr/>
      </p:nvGrpSpPr>
      <p:grpSpPr>
        <a:xfrm>
          <a:off x="0" y="0"/>
          <a:ext cx="0" cy="0"/>
          <a:chOff x="0" y="0"/>
          <a:chExt cx="0" cy="0"/>
        </a:xfrm>
      </p:grpSpPr>
      <p:sp>
        <p:nvSpPr>
          <p:cNvPr id="212" name="Google Shape;212;p21"/>
          <p:cNvSpPr txBox="1"/>
          <p:nvPr/>
        </p:nvSpPr>
        <p:spPr>
          <a:xfrm>
            <a:off x="374650" y="1176950"/>
            <a:ext cx="3559200" cy="37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latin typeface="Poppins"/>
                <a:ea typeface="Poppins"/>
                <a:cs typeface="Poppins"/>
                <a:sym typeface="Poppins"/>
              </a:rPr>
              <a:t>Lowest</a:t>
            </a:r>
            <a:r>
              <a:rPr lang="en">
                <a:latin typeface="Poppins Light"/>
                <a:ea typeface="Poppins Light"/>
                <a:cs typeface="Poppins Light"/>
                <a:sym typeface="Poppins Light"/>
              </a:rPr>
              <a:t> number of trending videos are being posted in the months of </a:t>
            </a:r>
            <a:r>
              <a:rPr b="1" lang="en">
                <a:latin typeface="Poppins"/>
                <a:ea typeface="Poppins"/>
                <a:cs typeface="Poppins"/>
                <a:sym typeface="Poppins"/>
              </a:rPr>
              <a:t>June </a:t>
            </a:r>
            <a:r>
              <a:rPr lang="en">
                <a:latin typeface="Poppins"/>
                <a:ea typeface="Poppins"/>
                <a:cs typeface="Poppins"/>
                <a:sym typeface="Poppins"/>
              </a:rPr>
              <a:t>to</a:t>
            </a:r>
            <a:r>
              <a:rPr b="1" lang="en">
                <a:latin typeface="Poppins"/>
                <a:ea typeface="Poppins"/>
                <a:cs typeface="Poppins"/>
                <a:sym typeface="Poppins"/>
              </a:rPr>
              <a:t> October. </a:t>
            </a:r>
            <a:endParaRPr b="1">
              <a:latin typeface="Poppins"/>
              <a:ea typeface="Poppins"/>
              <a:cs typeface="Poppins"/>
              <a:sym typeface="Poppins"/>
            </a:endParaRPr>
          </a:p>
          <a:p>
            <a:pPr indent="0" lvl="0" marL="0" rtl="0" algn="l">
              <a:spcBef>
                <a:spcPts val="0"/>
              </a:spcBef>
              <a:spcAft>
                <a:spcPts val="0"/>
              </a:spcAft>
              <a:buNone/>
            </a:pPr>
            <a:r>
              <a:t/>
            </a:r>
            <a:endParaRPr b="1">
              <a:latin typeface="Poppins"/>
              <a:ea typeface="Poppins"/>
              <a:cs typeface="Poppins"/>
              <a:sym typeface="Poppins"/>
            </a:endParaRPr>
          </a:p>
          <a:p>
            <a:pPr indent="0" lvl="0" marL="0" rtl="0" algn="l">
              <a:spcBef>
                <a:spcPts val="0"/>
              </a:spcBef>
              <a:spcAft>
                <a:spcPts val="0"/>
              </a:spcAft>
              <a:buNone/>
            </a:pPr>
            <a:r>
              <a:rPr lang="en">
                <a:latin typeface="Poppins Light"/>
                <a:ea typeface="Poppins Light"/>
                <a:cs typeface="Poppins Light"/>
                <a:sym typeface="Poppins Light"/>
              </a:rPr>
              <a:t>It also shows that the </a:t>
            </a:r>
            <a:r>
              <a:rPr b="1" lang="en">
                <a:solidFill>
                  <a:srgbClr val="FF0000"/>
                </a:solidFill>
                <a:latin typeface="Poppins"/>
                <a:ea typeface="Poppins"/>
                <a:cs typeface="Poppins"/>
                <a:sym typeface="Poppins"/>
              </a:rPr>
              <a:t>highest </a:t>
            </a:r>
            <a:r>
              <a:rPr lang="en">
                <a:latin typeface="Poppins Light"/>
                <a:ea typeface="Poppins Light"/>
                <a:cs typeface="Poppins Light"/>
                <a:sym typeface="Poppins Light"/>
              </a:rPr>
              <a:t>number of trending videos are posted in the month of </a:t>
            </a:r>
            <a:r>
              <a:rPr b="1" lang="en">
                <a:latin typeface="Poppins"/>
                <a:ea typeface="Poppins"/>
                <a:cs typeface="Poppins"/>
                <a:sym typeface="Poppins"/>
              </a:rPr>
              <a:t>May</a:t>
            </a:r>
            <a:r>
              <a:rPr lang="en">
                <a:latin typeface="Poppins Light"/>
                <a:ea typeface="Poppins Light"/>
                <a:cs typeface="Poppins Light"/>
                <a:sym typeface="Poppins Light"/>
              </a:rPr>
              <a:t> with highest number of </a:t>
            </a:r>
            <a:r>
              <a:rPr b="1" lang="en">
                <a:latin typeface="Poppins"/>
                <a:ea typeface="Poppins"/>
                <a:cs typeface="Poppins"/>
                <a:sym typeface="Poppins"/>
              </a:rPr>
              <a:t>views</a:t>
            </a:r>
            <a:r>
              <a:rPr lang="en">
                <a:latin typeface="Poppins Light"/>
                <a:ea typeface="Poppins Light"/>
                <a:cs typeface="Poppins Light"/>
                <a:sym typeface="Poppins Light"/>
              </a:rPr>
              <a:t>. </a:t>
            </a:r>
            <a:endParaRPr>
              <a:latin typeface="Poppins Light"/>
              <a:ea typeface="Poppins Light"/>
              <a:cs typeface="Poppins Light"/>
              <a:sym typeface="Poppins Light"/>
            </a:endParaRPr>
          </a:p>
          <a:p>
            <a:pPr indent="0" lvl="0" marL="0" rtl="0" algn="l">
              <a:spcBef>
                <a:spcPts val="0"/>
              </a:spcBef>
              <a:spcAft>
                <a:spcPts val="0"/>
              </a:spcAft>
              <a:buNone/>
            </a:pPr>
            <a:r>
              <a:t/>
            </a:r>
            <a:endParaRPr>
              <a:latin typeface="Poppins Light"/>
              <a:ea typeface="Poppins Light"/>
              <a:cs typeface="Poppins Light"/>
              <a:sym typeface="Poppins Light"/>
            </a:endParaRPr>
          </a:p>
          <a:p>
            <a:pPr indent="0" lvl="0" marL="0" rtl="0" algn="l">
              <a:spcBef>
                <a:spcPts val="0"/>
              </a:spcBef>
              <a:spcAft>
                <a:spcPts val="0"/>
              </a:spcAft>
              <a:buNone/>
            </a:pPr>
            <a:r>
              <a:rPr lang="en">
                <a:latin typeface="Poppins Light"/>
                <a:ea typeface="Poppins Light"/>
                <a:cs typeface="Poppins Light"/>
                <a:sym typeface="Poppins Light"/>
              </a:rPr>
              <a:t>The best time to post a video would be </a:t>
            </a:r>
            <a:r>
              <a:rPr b="1" lang="en">
                <a:latin typeface="Poppins"/>
                <a:ea typeface="Poppins"/>
                <a:cs typeface="Poppins"/>
                <a:sym typeface="Poppins"/>
              </a:rPr>
              <a:t>April</a:t>
            </a:r>
            <a:r>
              <a:rPr lang="en">
                <a:latin typeface="Poppins Light"/>
                <a:ea typeface="Poppins Light"/>
                <a:cs typeface="Poppins Light"/>
                <a:sym typeface="Poppins Light"/>
              </a:rPr>
              <a:t> and </a:t>
            </a:r>
            <a:r>
              <a:rPr b="1" lang="en">
                <a:latin typeface="Poppins"/>
                <a:ea typeface="Poppins"/>
                <a:cs typeface="Poppins"/>
                <a:sym typeface="Poppins"/>
              </a:rPr>
              <a:t>May</a:t>
            </a:r>
            <a:r>
              <a:rPr lang="en">
                <a:latin typeface="Poppins Light"/>
                <a:ea typeface="Poppins Light"/>
                <a:cs typeface="Poppins Light"/>
                <a:sym typeface="Poppins Light"/>
              </a:rPr>
              <a:t> as they show the </a:t>
            </a:r>
            <a:r>
              <a:rPr b="1" lang="en">
                <a:solidFill>
                  <a:srgbClr val="FF0000"/>
                </a:solidFill>
                <a:latin typeface="Poppins"/>
                <a:ea typeface="Poppins"/>
                <a:cs typeface="Poppins"/>
                <a:sym typeface="Poppins"/>
              </a:rPr>
              <a:t>highest</a:t>
            </a:r>
            <a:r>
              <a:rPr lang="en">
                <a:latin typeface="Poppins Light"/>
                <a:ea typeface="Poppins Light"/>
                <a:cs typeface="Poppins Light"/>
                <a:sym typeface="Poppins Light"/>
              </a:rPr>
              <a:t> number of views in </a:t>
            </a:r>
            <a:r>
              <a:rPr lang="en">
                <a:latin typeface="Poppins Light"/>
                <a:ea typeface="Poppins Light"/>
                <a:cs typeface="Poppins Light"/>
                <a:sym typeface="Poppins Light"/>
              </a:rPr>
              <a:t>comparison</a:t>
            </a:r>
            <a:r>
              <a:rPr lang="en">
                <a:latin typeface="Poppins Light"/>
                <a:ea typeface="Poppins Light"/>
                <a:cs typeface="Poppins Light"/>
                <a:sym typeface="Poppins Light"/>
              </a:rPr>
              <a:t> to the number of videos posted.  Months December, March and February also see a high number of trending videos being posted but not as many views. </a:t>
            </a:r>
            <a:endParaRPr>
              <a:latin typeface="Poppins Light"/>
              <a:ea typeface="Poppins Light"/>
              <a:cs typeface="Poppins Light"/>
              <a:sym typeface="Poppins Light"/>
            </a:endParaRPr>
          </a:p>
        </p:txBody>
      </p:sp>
      <p:sp>
        <p:nvSpPr>
          <p:cNvPr id="213" name="Google Shape;213;p21"/>
          <p:cNvSpPr txBox="1"/>
          <p:nvPr/>
        </p:nvSpPr>
        <p:spPr>
          <a:xfrm>
            <a:off x="374650" y="635700"/>
            <a:ext cx="8226600" cy="54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Poppins"/>
                <a:ea typeface="Poppins"/>
                <a:cs typeface="Poppins"/>
                <a:sym typeface="Poppins"/>
              </a:rPr>
              <a:t>BEST</a:t>
            </a:r>
            <a:r>
              <a:rPr b="1" lang="en" sz="3000">
                <a:latin typeface="Poppins"/>
                <a:ea typeface="Poppins"/>
                <a:cs typeface="Poppins"/>
                <a:sym typeface="Poppins"/>
              </a:rPr>
              <a:t> </a:t>
            </a:r>
            <a:r>
              <a:rPr b="1" lang="en" sz="3000">
                <a:solidFill>
                  <a:srgbClr val="F7000B"/>
                </a:solidFill>
                <a:latin typeface="Poppins"/>
                <a:ea typeface="Poppins"/>
                <a:cs typeface="Poppins"/>
                <a:sym typeface="Poppins"/>
              </a:rPr>
              <a:t>MONTH</a:t>
            </a:r>
            <a:r>
              <a:rPr b="1" lang="en" sz="3000">
                <a:solidFill>
                  <a:srgbClr val="FF0000"/>
                </a:solidFill>
                <a:latin typeface="Poppins"/>
                <a:ea typeface="Poppins"/>
                <a:cs typeface="Poppins"/>
                <a:sym typeface="Poppins"/>
              </a:rPr>
              <a:t> </a:t>
            </a:r>
            <a:endParaRPr b="1" sz="3000">
              <a:solidFill>
                <a:srgbClr val="FF0000"/>
              </a:solidFill>
              <a:latin typeface="Poppins"/>
              <a:ea typeface="Poppins"/>
              <a:cs typeface="Poppins"/>
              <a:sym typeface="Poppins"/>
            </a:endParaRPr>
          </a:p>
        </p:txBody>
      </p:sp>
      <p:pic>
        <p:nvPicPr>
          <p:cNvPr id="214" name="Google Shape;214;p21"/>
          <p:cNvPicPr preferRelativeResize="0"/>
          <p:nvPr/>
        </p:nvPicPr>
        <p:blipFill rotWithShape="1">
          <a:blip r:embed="rId3">
            <a:alphaModFix/>
          </a:blip>
          <a:srcRect b="0" l="0" r="9633" t="0"/>
          <a:stretch/>
        </p:blipFill>
        <p:spPr>
          <a:xfrm>
            <a:off x="3894700" y="933550"/>
            <a:ext cx="5179575" cy="3894599"/>
          </a:xfrm>
          <a:prstGeom prst="rect">
            <a:avLst/>
          </a:prstGeom>
          <a:noFill/>
          <a:ln>
            <a:noFill/>
          </a:ln>
        </p:spPr>
      </p:pic>
      <p:grpSp>
        <p:nvGrpSpPr>
          <p:cNvPr id="215" name="Google Shape;215;p21"/>
          <p:cNvGrpSpPr/>
          <p:nvPr/>
        </p:nvGrpSpPr>
        <p:grpSpPr>
          <a:xfrm>
            <a:off x="7656950" y="576450"/>
            <a:ext cx="1551775" cy="600475"/>
            <a:chOff x="7984825" y="950100"/>
            <a:chExt cx="1551775" cy="600475"/>
          </a:xfrm>
        </p:grpSpPr>
        <p:sp>
          <p:nvSpPr>
            <p:cNvPr id="216" name="Google Shape;216;p21"/>
            <p:cNvSpPr/>
            <p:nvPr/>
          </p:nvSpPr>
          <p:spPr>
            <a:xfrm>
              <a:off x="7984825" y="1012675"/>
              <a:ext cx="189300" cy="196800"/>
            </a:xfrm>
            <a:prstGeom prst="rect">
              <a:avLst/>
            </a:prstGeom>
            <a:solidFill>
              <a:srgbClr val="F7000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1"/>
            <p:cNvSpPr txBox="1"/>
            <p:nvPr/>
          </p:nvSpPr>
          <p:spPr>
            <a:xfrm>
              <a:off x="8130500" y="950100"/>
              <a:ext cx="1114800" cy="30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Poppins Light"/>
                  <a:ea typeface="Poppins Light"/>
                  <a:cs typeface="Poppins Light"/>
                  <a:sym typeface="Poppins Light"/>
                </a:rPr>
                <a:t>Number of videos</a:t>
              </a:r>
              <a:endParaRPr sz="800">
                <a:latin typeface="Poppins Light"/>
                <a:ea typeface="Poppins Light"/>
                <a:cs typeface="Poppins Light"/>
                <a:sym typeface="Poppins Light"/>
              </a:endParaRPr>
            </a:p>
          </p:txBody>
        </p:sp>
        <p:pic>
          <p:nvPicPr>
            <p:cNvPr id="218" name="Google Shape;218;p21"/>
            <p:cNvPicPr preferRelativeResize="0"/>
            <p:nvPr/>
          </p:nvPicPr>
          <p:blipFill>
            <a:blip r:embed="rId4">
              <a:alphaModFix/>
            </a:blip>
            <a:stretch>
              <a:fillRect/>
            </a:stretch>
          </p:blipFill>
          <p:spPr>
            <a:xfrm>
              <a:off x="7984825" y="1300000"/>
              <a:ext cx="189300" cy="194865"/>
            </a:xfrm>
            <a:prstGeom prst="rect">
              <a:avLst/>
            </a:prstGeom>
            <a:noFill/>
            <a:ln>
              <a:noFill/>
            </a:ln>
            <a:effectLst>
              <a:outerShdw blurRad="57150" rotWithShape="0" algn="bl" dir="5400000" dist="19050">
                <a:srgbClr val="000000">
                  <a:alpha val="50000"/>
                </a:srgbClr>
              </a:outerShdw>
            </a:effectLst>
          </p:spPr>
        </p:pic>
        <p:sp>
          <p:nvSpPr>
            <p:cNvPr id="219" name="Google Shape;219;p21"/>
            <p:cNvSpPr txBox="1"/>
            <p:nvPr/>
          </p:nvSpPr>
          <p:spPr>
            <a:xfrm>
              <a:off x="8130500" y="1244275"/>
              <a:ext cx="1406100" cy="30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Poppins Light"/>
                  <a:ea typeface="Poppins Light"/>
                  <a:cs typeface="Poppins Light"/>
                  <a:sym typeface="Poppins Light"/>
                </a:rPr>
                <a:t>Number of views</a:t>
              </a:r>
              <a:endParaRPr sz="800">
                <a:latin typeface="Poppins Light"/>
                <a:ea typeface="Poppins Light"/>
                <a:cs typeface="Poppins Light"/>
                <a:sym typeface="Poppins Light"/>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23" name="Shape 223"/>
        <p:cNvGrpSpPr/>
        <p:nvPr/>
      </p:nvGrpSpPr>
      <p:grpSpPr>
        <a:xfrm>
          <a:off x="0" y="0"/>
          <a:ext cx="0" cy="0"/>
          <a:chOff x="0" y="0"/>
          <a:chExt cx="0" cy="0"/>
        </a:xfrm>
      </p:grpSpPr>
      <p:sp>
        <p:nvSpPr>
          <p:cNvPr id="224" name="Google Shape;224;p22"/>
          <p:cNvSpPr txBox="1"/>
          <p:nvPr/>
        </p:nvSpPr>
        <p:spPr>
          <a:xfrm>
            <a:off x="374650" y="1291650"/>
            <a:ext cx="3504600" cy="36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oppins Light"/>
                <a:ea typeface="Poppins Light"/>
                <a:cs typeface="Poppins Light"/>
                <a:sym typeface="Poppins Light"/>
              </a:rPr>
              <a:t>Most trending videos are being posted on </a:t>
            </a:r>
            <a:r>
              <a:rPr b="1" lang="en">
                <a:latin typeface="Poppins"/>
                <a:ea typeface="Poppins"/>
                <a:cs typeface="Poppins"/>
                <a:sym typeface="Poppins"/>
              </a:rPr>
              <a:t>Tuesdays </a:t>
            </a:r>
            <a:r>
              <a:rPr lang="en">
                <a:latin typeface="Poppins Light"/>
                <a:ea typeface="Poppins Light"/>
                <a:cs typeface="Poppins Light"/>
                <a:sym typeface="Poppins Light"/>
              </a:rPr>
              <a:t>through</a:t>
            </a:r>
            <a:r>
              <a:rPr b="1" lang="en">
                <a:latin typeface="Poppins"/>
                <a:ea typeface="Poppins"/>
                <a:cs typeface="Poppins"/>
                <a:sym typeface="Poppins"/>
              </a:rPr>
              <a:t> Friday</a:t>
            </a:r>
            <a:r>
              <a:rPr lang="en">
                <a:latin typeface="Poppins Light"/>
                <a:ea typeface="Poppins Light"/>
                <a:cs typeface="Poppins Light"/>
                <a:sym typeface="Poppins Light"/>
              </a:rPr>
              <a:t>. Thursday and Friday see the highest number of trending videos with Friday showing the highest number of views.</a:t>
            </a:r>
            <a:endParaRPr>
              <a:latin typeface="Poppins Light"/>
              <a:ea typeface="Poppins Light"/>
              <a:cs typeface="Poppins Light"/>
              <a:sym typeface="Poppins Light"/>
            </a:endParaRPr>
          </a:p>
          <a:p>
            <a:pPr indent="0" lvl="0" marL="0" rtl="0" algn="l">
              <a:spcBef>
                <a:spcPts val="0"/>
              </a:spcBef>
              <a:spcAft>
                <a:spcPts val="0"/>
              </a:spcAft>
              <a:buNone/>
            </a:pPr>
            <a:r>
              <a:t/>
            </a:r>
            <a:endParaRPr>
              <a:latin typeface="Poppins Light"/>
              <a:ea typeface="Poppins Light"/>
              <a:cs typeface="Poppins Light"/>
              <a:sym typeface="Poppins Light"/>
            </a:endParaRPr>
          </a:p>
          <a:p>
            <a:pPr indent="0" lvl="0" marL="0" rtl="0" algn="l">
              <a:spcBef>
                <a:spcPts val="0"/>
              </a:spcBef>
              <a:spcAft>
                <a:spcPts val="0"/>
              </a:spcAft>
              <a:buNone/>
            </a:pPr>
            <a:r>
              <a:rPr lang="en">
                <a:latin typeface="Poppins Light"/>
                <a:ea typeface="Poppins Light"/>
                <a:cs typeface="Poppins Light"/>
                <a:sym typeface="Poppins Light"/>
              </a:rPr>
              <a:t>Interestingly,  </a:t>
            </a:r>
            <a:r>
              <a:rPr b="1" lang="en">
                <a:solidFill>
                  <a:srgbClr val="FF0000"/>
                </a:solidFill>
                <a:latin typeface="Poppins"/>
                <a:ea typeface="Poppins"/>
                <a:cs typeface="Poppins"/>
                <a:sym typeface="Poppins"/>
              </a:rPr>
              <a:t>Saturday</a:t>
            </a:r>
            <a:r>
              <a:rPr lang="en">
                <a:latin typeface="Poppins Light"/>
                <a:ea typeface="Poppins Light"/>
                <a:cs typeface="Poppins Light"/>
                <a:sym typeface="Poppins Light"/>
              </a:rPr>
              <a:t> and </a:t>
            </a:r>
            <a:r>
              <a:rPr b="1" lang="en">
                <a:solidFill>
                  <a:srgbClr val="FF0000"/>
                </a:solidFill>
                <a:latin typeface="Poppins"/>
                <a:ea typeface="Poppins"/>
                <a:cs typeface="Poppins"/>
                <a:sym typeface="Poppins"/>
              </a:rPr>
              <a:t>Sunday</a:t>
            </a:r>
            <a:r>
              <a:rPr b="1" lang="en">
                <a:latin typeface="Poppins"/>
                <a:ea typeface="Poppins"/>
                <a:cs typeface="Poppins"/>
                <a:sym typeface="Poppins"/>
              </a:rPr>
              <a:t> </a:t>
            </a:r>
            <a:r>
              <a:rPr lang="en">
                <a:latin typeface="Poppins Light"/>
                <a:ea typeface="Poppins Light"/>
                <a:cs typeface="Poppins Light"/>
                <a:sym typeface="Poppins Light"/>
              </a:rPr>
              <a:t>are the worst to post videos as there are fewer videos being posted on these and these days see </a:t>
            </a:r>
            <a:r>
              <a:rPr b="1" lang="en">
                <a:latin typeface="Poppins"/>
                <a:ea typeface="Poppins"/>
                <a:cs typeface="Poppins"/>
                <a:sym typeface="Poppins"/>
              </a:rPr>
              <a:t>lowest number of views </a:t>
            </a:r>
            <a:r>
              <a:rPr lang="en">
                <a:latin typeface="Poppins Light"/>
                <a:ea typeface="Poppins Light"/>
                <a:cs typeface="Poppins Light"/>
                <a:sym typeface="Poppins Light"/>
              </a:rPr>
              <a:t>as compared to other days. </a:t>
            </a:r>
            <a:endParaRPr>
              <a:latin typeface="Poppins Light"/>
              <a:ea typeface="Poppins Light"/>
              <a:cs typeface="Poppins Light"/>
              <a:sym typeface="Poppins Light"/>
            </a:endParaRPr>
          </a:p>
          <a:p>
            <a:pPr indent="0" lvl="0" marL="0" rtl="0" algn="l">
              <a:spcBef>
                <a:spcPts val="0"/>
              </a:spcBef>
              <a:spcAft>
                <a:spcPts val="0"/>
              </a:spcAft>
              <a:buNone/>
            </a:pPr>
            <a:r>
              <a:t/>
            </a:r>
            <a:endParaRPr b="1">
              <a:latin typeface="Poppins"/>
              <a:ea typeface="Poppins"/>
              <a:cs typeface="Poppins"/>
              <a:sym typeface="Poppins"/>
            </a:endParaRPr>
          </a:p>
          <a:p>
            <a:pPr indent="0" lvl="0" marL="0" rtl="0" algn="l">
              <a:spcBef>
                <a:spcPts val="0"/>
              </a:spcBef>
              <a:spcAft>
                <a:spcPts val="0"/>
              </a:spcAft>
              <a:buNone/>
            </a:pPr>
            <a:r>
              <a:rPr lang="en">
                <a:latin typeface="Poppins Light"/>
                <a:ea typeface="Poppins Light"/>
                <a:cs typeface="Poppins Light"/>
                <a:sym typeface="Poppins Light"/>
              </a:rPr>
              <a:t>However, there might be an extremely small chance that a video that you post on Sunday reaches </a:t>
            </a:r>
            <a:r>
              <a:rPr b="1" lang="en">
                <a:latin typeface="Poppins"/>
                <a:ea typeface="Poppins"/>
                <a:cs typeface="Poppins"/>
                <a:sym typeface="Poppins"/>
              </a:rPr>
              <a:t>200 million views!</a:t>
            </a:r>
            <a:endParaRPr b="1">
              <a:latin typeface="Poppins"/>
              <a:ea typeface="Poppins"/>
              <a:cs typeface="Poppins"/>
              <a:sym typeface="Poppins"/>
            </a:endParaRPr>
          </a:p>
        </p:txBody>
      </p:sp>
      <p:sp>
        <p:nvSpPr>
          <p:cNvPr id="225" name="Google Shape;225;p22"/>
          <p:cNvSpPr txBox="1"/>
          <p:nvPr/>
        </p:nvSpPr>
        <p:spPr>
          <a:xfrm>
            <a:off x="374650" y="640050"/>
            <a:ext cx="8226600" cy="8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Poppins"/>
                <a:ea typeface="Poppins"/>
                <a:cs typeface="Poppins"/>
                <a:sym typeface="Poppins"/>
              </a:rPr>
              <a:t>BEST</a:t>
            </a:r>
            <a:r>
              <a:rPr b="1" lang="en" sz="3000">
                <a:solidFill>
                  <a:srgbClr val="FF0000"/>
                </a:solidFill>
                <a:latin typeface="Poppins"/>
                <a:ea typeface="Poppins"/>
                <a:cs typeface="Poppins"/>
                <a:sym typeface="Poppins"/>
              </a:rPr>
              <a:t> DAY</a:t>
            </a:r>
            <a:r>
              <a:rPr b="1" lang="en" sz="3000">
                <a:latin typeface="Poppins"/>
                <a:ea typeface="Poppins"/>
                <a:cs typeface="Poppins"/>
                <a:sym typeface="Poppins"/>
              </a:rPr>
              <a:t> OF THE WEEK </a:t>
            </a:r>
            <a:endParaRPr b="1" sz="3000">
              <a:latin typeface="Poppins"/>
              <a:ea typeface="Poppins"/>
              <a:cs typeface="Poppins"/>
              <a:sym typeface="Poppins"/>
            </a:endParaRPr>
          </a:p>
        </p:txBody>
      </p:sp>
      <p:pic>
        <p:nvPicPr>
          <p:cNvPr id="226" name="Google Shape;226;p22"/>
          <p:cNvPicPr preferRelativeResize="0"/>
          <p:nvPr/>
        </p:nvPicPr>
        <p:blipFill rotWithShape="1">
          <a:blip r:embed="rId3">
            <a:alphaModFix/>
          </a:blip>
          <a:srcRect b="0" l="0" r="6358" t="0"/>
          <a:stretch/>
        </p:blipFill>
        <p:spPr>
          <a:xfrm>
            <a:off x="3879250" y="1241450"/>
            <a:ext cx="5207599" cy="3508899"/>
          </a:xfrm>
          <a:prstGeom prst="rect">
            <a:avLst/>
          </a:prstGeom>
          <a:noFill/>
          <a:ln>
            <a:noFill/>
          </a:ln>
        </p:spPr>
      </p:pic>
      <p:grpSp>
        <p:nvGrpSpPr>
          <p:cNvPr id="227" name="Google Shape;227;p22"/>
          <p:cNvGrpSpPr/>
          <p:nvPr/>
        </p:nvGrpSpPr>
        <p:grpSpPr>
          <a:xfrm>
            <a:off x="7592225" y="576550"/>
            <a:ext cx="1551775" cy="600488"/>
            <a:chOff x="7984825" y="950100"/>
            <a:chExt cx="1551775" cy="600488"/>
          </a:xfrm>
        </p:grpSpPr>
        <p:sp>
          <p:nvSpPr>
            <p:cNvPr id="228" name="Google Shape;228;p22"/>
            <p:cNvSpPr/>
            <p:nvPr/>
          </p:nvSpPr>
          <p:spPr>
            <a:xfrm>
              <a:off x="7984825" y="1012675"/>
              <a:ext cx="189300" cy="196800"/>
            </a:xfrm>
            <a:prstGeom prst="rect">
              <a:avLst/>
            </a:prstGeom>
            <a:solidFill>
              <a:srgbClr val="F7000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2"/>
            <p:cNvSpPr txBox="1"/>
            <p:nvPr/>
          </p:nvSpPr>
          <p:spPr>
            <a:xfrm>
              <a:off x="8130500" y="950100"/>
              <a:ext cx="1114800" cy="30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Poppins Light"/>
                  <a:ea typeface="Poppins Light"/>
                  <a:cs typeface="Poppins Light"/>
                  <a:sym typeface="Poppins Light"/>
                </a:rPr>
                <a:t>Number of videos</a:t>
              </a:r>
              <a:endParaRPr sz="800">
                <a:latin typeface="Poppins Light"/>
                <a:ea typeface="Poppins Light"/>
                <a:cs typeface="Poppins Light"/>
                <a:sym typeface="Poppins Light"/>
              </a:endParaRPr>
            </a:p>
          </p:txBody>
        </p:sp>
        <p:pic>
          <p:nvPicPr>
            <p:cNvPr id="230" name="Google Shape;230;p22"/>
            <p:cNvPicPr preferRelativeResize="0"/>
            <p:nvPr/>
          </p:nvPicPr>
          <p:blipFill>
            <a:blip r:embed="rId4">
              <a:alphaModFix/>
            </a:blip>
            <a:stretch>
              <a:fillRect/>
            </a:stretch>
          </p:blipFill>
          <p:spPr>
            <a:xfrm>
              <a:off x="7984825" y="1300000"/>
              <a:ext cx="189300" cy="194865"/>
            </a:xfrm>
            <a:prstGeom prst="rect">
              <a:avLst/>
            </a:prstGeom>
            <a:noFill/>
            <a:ln>
              <a:noFill/>
            </a:ln>
            <a:effectLst>
              <a:outerShdw blurRad="57150" rotWithShape="0" algn="bl" dir="5400000" dist="19050">
                <a:srgbClr val="000000">
                  <a:alpha val="50000"/>
                </a:srgbClr>
              </a:outerShdw>
            </a:effectLst>
          </p:spPr>
        </p:pic>
        <p:sp>
          <p:nvSpPr>
            <p:cNvPr id="231" name="Google Shape;231;p22"/>
            <p:cNvSpPr txBox="1"/>
            <p:nvPr/>
          </p:nvSpPr>
          <p:spPr>
            <a:xfrm>
              <a:off x="8130500" y="1244288"/>
              <a:ext cx="1406100" cy="30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Poppins Light"/>
                  <a:ea typeface="Poppins Light"/>
                  <a:cs typeface="Poppins Light"/>
                  <a:sym typeface="Poppins Light"/>
                </a:rPr>
                <a:t>Number of views</a:t>
              </a:r>
              <a:endParaRPr sz="800">
                <a:latin typeface="Poppins Light"/>
                <a:ea typeface="Poppins Light"/>
                <a:cs typeface="Poppins Light"/>
                <a:sym typeface="Poppins Light"/>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35" name="Shape 235"/>
        <p:cNvGrpSpPr/>
        <p:nvPr/>
      </p:nvGrpSpPr>
      <p:grpSpPr>
        <a:xfrm>
          <a:off x="0" y="0"/>
          <a:ext cx="0" cy="0"/>
          <a:chOff x="0" y="0"/>
          <a:chExt cx="0" cy="0"/>
        </a:xfrm>
      </p:grpSpPr>
      <p:sp>
        <p:nvSpPr>
          <p:cNvPr id="236" name="Google Shape;236;p23"/>
          <p:cNvSpPr txBox="1"/>
          <p:nvPr/>
        </p:nvSpPr>
        <p:spPr>
          <a:xfrm>
            <a:off x="366275" y="1303500"/>
            <a:ext cx="3847800" cy="35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oppins Light"/>
                <a:ea typeface="Poppins Light"/>
                <a:cs typeface="Poppins Light"/>
                <a:sym typeface="Poppins Light"/>
              </a:rPr>
              <a:t>We see the highest number of trending videos being posted around </a:t>
            </a:r>
            <a:r>
              <a:rPr b="1" lang="en">
                <a:latin typeface="Poppins"/>
                <a:ea typeface="Poppins"/>
                <a:cs typeface="Poppins"/>
                <a:sym typeface="Poppins"/>
              </a:rPr>
              <a:t>8AM to 5PM </a:t>
            </a:r>
            <a:r>
              <a:rPr lang="en">
                <a:latin typeface="Poppins Light"/>
                <a:ea typeface="Poppins Light"/>
                <a:cs typeface="Poppins Light"/>
                <a:sym typeface="Poppins Light"/>
              </a:rPr>
              <a:t>with the peak time from </a:t>
            </a:r>
            <a:r>
              <a:rPr b="1" lang="en">
                <a:latin typeface="Poppins"/>
                <a:ea typeface="Poppins"/>
                <a:cs typeface="Poppins"/>
                <a:sym typeface="Poppins"/>
              </a:rPr>
              <a:t>9AM to 1PM</a:t>
            </a:r>
            <a:r>
              <a:rPr lang="en">
                <a:latin typeface="Poppins Light"/>
                <a:ea typeface="Poppins Light"/>
                <a:cs typeface="Poppins Light"/>
                <a:sym typeface="Poppins Light"/>
              </a:rPr>
              <a:t>. (CST)</a:t>
            </a:r>
            <a:endParaRPr>
              <a:latin typeface="Poppins Light"/>
              <a:ea typeface="Poppins Light"/>
              <a:cs typeface="Poppins Light"/>
              <a:sym typeface="Poppins Light"/>
            </a:endParaRPr>
          </a:p>
          <a:p>
            <a:pPr indent="0" lvl="0" marL="0" rtl="0" algn="l">
              <a:spcBef>
                <a:spcPts val="0"/>
              </a:spcBef>
              <a:spcAft>
                <a:spcPts val="0"/>
              </a:spcAft>
              <a:buNone/>
            </a:pPr>
            <a:r>
              <a:t/>
            </a:r>
            <a:endParaRPr>
              <a:latin typeface="Poppins Light"/>
              <a:ea typeface="Poppins Light"/>
              <a:cs typeface="Poppins Light"/>
              <a:sym typeface="Poppins Light"/>
            </a:endParaRPr>
          </a:p>
          <a:p>
            <a:pPr indent="0" lvl="0" marL="0" rtl="0" algn="l">
              <a:spcBef>
                <a:spcPts val="0"/>
              </a:spcBef>
              <a:spcAft>
                <a:spcPts val="0"/>
              </a:spcAft>
              <a:buNone/>
            </a:pPr>
            <a:r>
              <a:rPr lang="en">
                <a:latin typeface="Poppins Light"/>
                <a:ea typeface="Poppins Light"/>
                <a:cs typeface="Poppins Light"/>
                <a:sym typeface="Poppins Light"/>
              </a:rPr>
              <a:t>Surprisingly, around </a:t>
            </a:r>
            <a:r>
              <a:rPr b="1" lang="en">
                <a:solidFill>
                  <a:srgbClr val="FF0000"/>
                </a:solidFill>
                <a:latin typeface="Poppins"/>
                <a:ea typeface="Poppins"/>
                <a:cs typeface="Poppins"/>
                <a:sym typeface="Poppins"/>
              </a:rPr>
              <a:t>11PM</a:t>
            </a:r>
            <a:r>
              <a:rPr lang="en">
                <a:latin typeface="Poppins Light"/>
                <a:ea typeface="Poppins Light"/>
                <a:cs typeface="Poppins Light"/>
                <a:sym typeface="Poppins Light"/>
              </a:rPr>
              <a:t>, where few of the the lowest amount of videos are being posted, we see the </a:t>
            </a:r>
            <a:r>
              <a:rPr b="1" lang="en">
                <a:latin typeface="Poppins"/>
                <a:ea typeface="Poppins"/>
                <a:cs typeface="Poppins"/>
                <a:sym typeface="Poppins"/>
              </a:rPr>
              <a:t>highest va</a:t>
            </a:r>
            <a:r>
              <a:rPr b="1" lang="en">
                <a:latin typeface="Poppins"/>
                <a:ea typeface="Poppins"/>
                <a:cs typeface="Poppins"/>
                <a:sym typeface="Poppins"/>
              </a:rPr>
              <a:t>riation </a:t>
            </a:r>
            <a:r>
              <a:rPr lang="en">
                <a:latin typeface="Poppins Light"/>
                <a:ea typeface="Poppins Light"/>
                <a:cs typeface="Poppins Light"/>
                <a:sym typeface="Poppins Light"/>
              </a:rPr>
              <a:t>in the number of views!</a:t>
            </a:r>
            <a:endParaRPr>
              <a:latin typeface="Poppins Light"/>
              <a:ea typeface="Poppins Light"/>
              <a:cs typeface="Poppins Light"/>
              <a:sym typeface="Poppins Light"/>
            </a:endParaRPr>
          </a:p>
          <a:p>
            <a:pPr indent="0" lvl="0" marL="0" rtl="0" algn="l">
              <a:spcBef>
                <a:spcPts val="0"/>
              </a:spcBef>
              <a:spcAft>
                <a:spcPts val="0"/>
              </a:spcAft>
              <a:buNone/>
            </a:pPr>
            <a:r>
              <a:t/>
            </a:r>
            <a:endParaRPr>
              <a:latin typeface="Poppins Light"/>
              <a:ea typeface="Poppins Light"/>
              <a:cs typeface="Poppins Light"/>
              <a:sym typeface="Poppins Light"/>
            </a:endParaRPr>
          </a:p>
          <a:p>
            <a:pPr indent="0" lvl="0" marL="0" rtl="0" algn="l">
              <a:spcBef>
                <a:spcPts val="0"/>
              </a:spcBef>
              <a:spcAft>
                <a:spcPts val="0"/>
              </a:spcAft>
              <a:buNone/>
            </a:pPr>
            <a:r>
              <a:rPr lang="en">
                <a:latin typeface="Poppins Light"/>
                <a:ea typeface="Poppins Light"/>
                <a:cs typeface="Poppins Light"/>
                <a:sym typeface="Poppins Light"/>
              </a:rPr>
              <a:t>The best time to post a video would be around </a:t>
            </a:r>
            <a:r>
              <a:rPr b="1" lang="en">
                <a:latin typeface="Poppins"/>
                <a:ea typeface="Poppins"/>
                <a:cs typeface="Poppins"/>
                <a:sym typeface="Poppins"/>
              </a:rPr>
              <a:t>8AM to 11AM. </a:t>
            </a:r>
            <a:r>
              <a:rPr lang="en">
                <a:latin typeface="Poppins Light"/>
                <a:ea typeface="Poppins Light"/>
                <a:cs typeface="Poppins Light"/>
                <a:sym typeface="Poppins Light"/>
              </a:rPr>
              <a:t>However, there is small chance if you post at </a:t>
            </a:r>
            <a:r>
              <a:rPr b="1" lang="en">
                <a:solidFill>
                  <a:srgbClr val="FF0000"/>
                </a:solidFill>
                <a:latin typeface="Poppins"/>
                <a:ea typeface="Poppins"/>
                <a:cs typeface="Poppins"/>
                <a:sym typeface="Poppins"/>
              </a:rPr>
              <a:t>11PM</a:t>
            </a:r>
            <a:r>
              <a:rPr lang="en">
                <a:latin typeface="Poppins Light"/>
                <a:ea typeface="Poppins Light"/>
                <a:cs typeface="Poppins Light"/>
                <a:sym typeface="Poppins Light"/>
              </a:rPr>
              <a:t>, that your video will get the highest number of views, though it might be risky as this is also.</a:t>
            </a:r>
            <a:endParaRPr>
              <a:latin typeface="Poppins Light"/>
              <a:ea typeface="Poppins Light"/>
              <a:cs typeface="Poppins Light"/>
              <a:sym typeface="Poppins Light"/>
            </a:endParaRPr>
          </a:p>
        </p:txBody>
      </p:sp>
      <p:sp>
        <p:nvSpPr>
          <p:cNvPr id="237" name="Google Shape;237;p23"/>
          <p:cNvSpPr txBox="1"/>
          <p:nvPr/>
        </p:nvSpPr>
        <p:spPr>
          <a:xfrm>
            <a:off x="366275" y="640025"/>
            <a:ext cx="8274000" cy="8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Poppins"/>
                <a:ea typeface="Poppins"/>
                <a:cs typeface="Poppins"/>
                <a:sym typeface="Poppins"/>
              </a:rPr>
              <a:t>BEST</a:t>
            </a:r>
            <a:r>
              <a:rPr b="1" lang="en" sz="3000">
                <a:latin typeface="Poppins"/>
                <a:ea typeface="Poppins"/>
                <a:cs typeface="Poppins"/>
                <a:sym typeface="Poppins"/>
              </a:rPr>
              <a:t> </a:t>
            </a:r>
            <a:r>
              <a:rPr b="1" lang="en" sz="3000">
                <a:solidFill>
                  <a:srgbClr val="FF0000"/>
                </a:solidFill>
                <a:latin typeface="Poppins"/>
                <a:ea typeface="Poppins"/>
                <a:cs typeface="Poppins"/>
                <a:sym typeface="Poppins"/>
              </a:rPr>
              <a:t>TIME</a:t>
            </a:r>
            <a:r>
              <a:rPr b="1" lang="en" sz="3000">
                <a:latin typeface="Poppins"/>
                <a:ea typeface="Poppins"/>
                <a:cs typeface="Poppins"/>
                <a:sym typeface="Poppins"/>
              </a:rPr>
              <a:t> OF DAY</a:t>
            </a:r>
            <a:endParaRPr b="1" sz="3000">
              <a:latin typeface="Poppins"/>
              <a:ea typeface="Poppins"/>
              <a:cs typeface="Poppins"/>
              <a:sym typeface="Poppins"/>
            </a:endParaRPr>
          </a:p>
        </p:txBody>
      </p:sp>
      <p:pic>
        <p:nvPicPr>
          <p:cNvPr id="238" name="Google Shape;238;p23"/>
          <p:cNvPicPr preferRelativeResize="0"/>
          <p:nvPr/>
        </p:nvPicPr>
        <p:blipFill>
          <a:blip r:embed="rId3">
            <a:alphaModFix/>
          </a:blip>
          <a:stretch>
            <a:fillRect/>
          </a:stretch>
        </p:blipFill>
        <p:spPr>
          <a:xfrm>
            <a:off x="4997425" y="573477"/>
            <a:ext cx="3689677" cy="2212798"/>
          </a:xfrm>
          <a:prstGeom prst="rect">
            <a:avLst/>
          </a:prstGeom>
          <a:noFill/>
          <a:ln>
            <a:noFill/>
          </a:ln>
        </p:spPr>
      </p:pic>
      <p:pic>
        <p:nvPicPr>
          <p:cNvPr id="239" name="Google Shape;239;p23"/>
          <p:cNvPicPr preferRelativeResize="0"/>
          <p:nvPr/>
        </p:nvPicPr>
        <p:blipFill>
          <a:blip r:embed="rId4">
            <a:alphaModFix/>
          </a:blip>
          <a:stretch>
            <a:fillRect/>
          </a:stretch>
        </p:blipFill>
        <p:spPr>
          <a:xfrm>
            <a:off x="4961375" y="2786275"/>
            <a:ext cx="3728199" cy="2212800"/>
          </a:xfrm>
          <a:prstGeom prst="rect">
            <a:avLst/>
          </a:prstGeom>
          <a:noFill/>
          <a:ln>
            <a:noFill/>
          </a:ln>
        </p:spPr>
      </p:pic>
      <p:sp>
        <p:nvSpPr>
          <p:cNvPr id="240" name="Google Shape;240;p23"/>
          <p:cNvSpPr/>
          <p:nvPr/>
        </p:nvSpPr>
        <p:spPr>
          <a:xfrm>
            <a:off x="7933025" y="628225"/>
            <a:ext cx="189300" cy="196800"/>
          </a:xfrm>
          <a:prstGeom prst="rect">
            <a:avLst/>
          </a:prstGeom>
          <a:solidFill>
            <a:srgbClr val="F7000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3"/>
          <p:cNvSpPr txBox="1"/>
          <p:nvPr/>
        </p:nvSpPr>
        <p:spPr>
          <a:xfrm>
            <a:off x="8099450" y="573475"/>
            <a:ext cx="1114800" cy="30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Poppins Light"/>
                <a:ea typeface="Poppins Light"/>
                <a:cs typeface="Poppins Light"/>
                <a:sym typeface="Poppins Light"/>
              </a:rPr>
              <a:t>Number of videos</a:t>
            </a:r>
            <a:endParaRPr sz="800">
              <a:latin typeface="Poppins Light"/>
              <a:ea typeface="Poppins Light"/>
              <a:cs typeface="Poppins Light"/>
              <a:sym typeface="Poppins Light"/>
            </a:endParaRPr>
          </a:p>
        </p:txBody>
      </p:sp>
      <p:pic>
        <p:nvPicPr>
          <p:cNvPr id="242" name="Google Shape;242;p23"/>
          <p:cNvPicPr preferRelativeResize="0"/>
          <p:nvPr/>
        </p:nvPicPr>
        <p:blipFill>
          <a:blip r:embed="rId5">
            <a:alphaModFix/>
          </a:blip>
          <a:stretch>
            <a:fillRect/>
          </a:stretch>
        </p:blipFill>
        <p:spPr>
          <a:xfrm>
            <a:off x="7933025" y="3033788"/>
            <a:ext cx="189300" cy="194865"/>
          </a:xfrm>
          <a:prstGeom prst="rect">
            <a:avLst/>
          </a:prstGeom>
          <a:noFill/>
          <a:ln>
            <a:noFill/>
          </a:ln>
          <a:effectLst>
            <a:outerShdw blurRad="57150" rotWithShape="0" algn="bl" dir="5400000" dist="19050">
              <a:srgbClr val="000000">
                <a:alpha val="50000"/>
              </a:srgbClr>
            </a:outerShdw>
          </a:effectLst>
        </p:spPr>
      </p:pic>
      <p:sp>
        <p:nvSpPr>
          <p:cNvPr id="243" name="Google Shape;243;p23"/>
          <p:cNvSpPr txBox="1"/>
          <p:nvPr/>
        </p:nvSpPr>
        <p:spPr>
          <a:xfrm>
            <a:off x="8122325" y="2978075"/>
            <a:ext cx="1406100" cy="30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Poppins Light"/>
                <a:ea typeface="Poppins Light"/>
                <a:cs typeface="Poppins Light"/>
                <a:sym typeface="Poppins Light"/>
              </a:rPr>
              <a:t>Number of views</a:t>
            </a:r>
            <a:endParaRPr sz="800">
              <a:latin typeface="Poppins Light"/>
              <a:ea typeface="Poppins Light"/>
              <a:cs typeface="Poppins Light"/>
              <a:sym typeface="Poppins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47" name="Shape 247"/>
        <p:cNvGrpSpPr/>
        <p:nvPr/>
      </p:nvGrpSpPr>
      <p:grpSpPr>
        <a:xfrm>
          <a:off x="0" y="0"/>
          <a:ext cx="0" cy="0"/>
          <a:chOff x="0" y="0"/>
          <a:chExt cx="0" cy="0"/>
        </a:xfrm>
      </p:grpSpPr>
      <p:sp>
        <p:nvSpPr>
          <p:cNvPr id="248" name="Google Shape;248;p24"/>
          <p:cNvSpPr txBox="1"/>
          <p:nvPr/>
        </p:nvSpPr>
        <p:spPr>
          <a:xfrm>
            <a:off x="4646500" y="897675"/>
            <a:ext cx="3498900" cy="166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Poppins"/>
                <a:ea typeface="Poppins"/>
                <a:cs typeface="Poppins"/>
                <a:sym typeface="Poppins"/>
              </a:rPr>
              <a:t> </a:t>
            </a:r>
            <a:r>
              <a:rPr b="1" lang="en" sz="4800">
                <a:latin typeface="Poppins"/>
                <a:ea typeface="Poppins"/>
                <a:cs typeface="Poppins"/>
                <a:sym typeface="Poppins"/>
              </a:rPr>
              <a:t> </a:t>
            </a:r>
            <a:r>
              <a:rPr b="1" lang="en" sz="4800">
                <a:solidFill>
                  <a:srgbClr val="F7000B"/>
                </a:solidFill>
                <a:latin typeface="Poppins"/>
                <a:ea typeface="Poppins"/>
                <a:cs typeface="Poppins"/>
                <a:sym typeface="Poppins"/>
              </a:rPr>
              <a:t>HOW</a:t>
            </a:r>
            <a:r>
              <a:rPr b="1" lang="en" sz="4800">
                <a:latin typeface="Poppins"/>
                <a:ea typeface="Poppins"/>
                <a:cs typeface="Poppins"/>
                <a:sym typeface="Poppins"/>
              </a:rPr>
              <a:t> </a:t>
            </a:r>
            <a:endParaRPr b="1" sz="4800">
              <a:latin typeface="Poppins"/>
              <a:ea typeface="Poppins"/>
              <a:cs typeface="Poppins"/>
              <a:sym typeface="Poppins"/>
            </a:endParaRPr>
          </a:p>
          <a:p>
            <a:pPr indent="0" lvl="0" marL="0" rtl="0" algn="ctr">
              <a:spcBef>
                <a:spcPts val="0"/>
              </a:spcBef>
              <a:spcAft>
                <a:spcPts val="0"/>
              </a:spcAft>
              <a:buNone/>
            </a:pPr>
            <a:r>
              <a:rPr b="1" lang="en" sz="4800">
                <a:latin typeface="Poppins"/>
                <a:ea typeface="Poppins"/>
                <a:cs typeface="Poppins"/>
                <a:sym typeface="Poppins"/>
              </a:rPr>
              <a:t>TO POST A TRENDING VIDEO</a:t>
            </a:r>
            <a:endParaRPr b="1" sz="4800">
              <a:latin typeface="Poppins"/>
              <a:ea typeface="Poppins"/>
              <a:cs typeface="Poppins"/>
              <a:sym typeface="Poppins"/>
            </a:endParaRPr>
          </a:p>
        </p:txBody>
      </p:sp>
      <p:pic>
        <p:nvPicPr>
          <p:cNvPr id="249" name="Google Shape;249;p24"/>
          <p:cNvPicPr preferRelativeResize="0"/>
          <p:nvPr/>
        </p:nvPicPr>
        <p:blipFill>
          <a:blip r:embed="rId3">
            <a:alphaModFix/>
          </a:blip>
          <a:stretch>
            <a:fillRect/>
          </a:stretch>
        </p:blipFill>
        <p:spPr>
          <a:xfrm>
            <a:off x="366850" y="1720975"/>
            <a:ext cx="4341699" cy="2318604"/>
          </a:xfrm>
          <a:prstGeom prst="rect">
            <a:avLst/>
          </a:prstGeom>
          <a:noFill/>
          <a:ln>
            <a:noFill/>
          </a:ln>
        </p:spPr>
      </p:pic>
      <p:grpSp>
        <p:nvGrpSpPr>
          <p:cNvPr id="250" name="Google Shape;250;p24"/>
          <p:cNvGrpSpPr/>
          <p:nvPr/>
        </p:nvGrpSpPr>
        <p:grpSpPr>
          <a:xfrm>
            <a:off x="1950318" y="2252239"/>
            <a:ext cx="1097282" cy="1095492"/>
            <a:chOff x="4126815" y="2760704"/>
            <a:chExt cx="380393" cy="363118"/>
          </a:xfrm>
        </p:grpSpPr>
        <p:sp>
          <p:nvSpPr>
            <p:cNvPr id="251" name="Google Shape;251;p24"/>
            <p:cNvSpPr/>
            <p:nvPr/>
          </p:nvSpPr>
          <p:spPr>
            <a:xfrm>
              <a:off x="4219825" y="2822435"/>
              <a:ext cx="103267" cy="29056"/>
            </a:xfrm>
            <a:custGeom>
              <a:rect b="b" l="l" r="r" t="t"/>
              <a:pathLst>
                <a:path extrusionOk="0" h="915" w="3252">
                  <a:moveTo>
                    <a:pt x="1620" y="0"/>
                  </a:moveTo>
                  <a:cubicBezTo>
                    <a:pt x="1025" y="0"/>
                    <a:pt x="477" y="215"/>
                    <a:pt x="60" y="631"/>
                  </a:cubicBezTo>
                  <a:cubicBezTo>
                    <a:pt x="1" y="691"/>
                    <a:pt x="1" y="810"/>
                    <a:pt x="60" y="869"/>
                  </a:cubicBezTo>
                  <a:cubicBezTo>
                    <a:pt x="90" y="899"/>
                    <a:pt x="132" y="914"/>
                    <a:pt x="175" y="914"/>
                  </a:cubicBezTo>
                  <a:cubicBezTo>
                    <a:pt x="218" y="914"/>
                    <a:pt x="263" y="899"/>
                    <a:pt x="298" y="869"/>
                  </a:cubicBezTo>
                  <a:cubicBezTo>
                    <a:pt x="656" y="512"/>
                    <a:pt x="1120" y="322"/>
                    <a:pt x="1620" y="322"/>
                  </a:cubicBezTo>
                  <a:cubicBezTo>
                    <a:pt x="2132" y="322"/>
                    <a:pt x="2596" y="512"/>
                    <a:pt x="2953" y="869"/>
                  </a:cubicBezTo>
                  <a:cubicBezTo>
                    <a:pt x="2983" y="899"/>
                    <a:pt x="3028" y="914"/>
                    <a:pt x="3073" y="914"/>
                  </a:cubicBezTo>
                  <a:cubicBezTo>
                    <a:pt x="3117" y="914"/>
                    <a:pt x="3162" y="899"/>
                    <a:pt x="3192" y="869"/>
                  </a:cubicBezTo>
                  <a:cubicBezTo>
                    <a:pt x="3251" y="810"/>
                    <a:pt x="3251" y="691"/>
                    <a:pt x="3192" y="631"/>
                  </a:cubicBezTo>
                  <a:cubicBezTo>
                    <a:pt x="2775" y="215"/>
                    <a:pt x="2215" y="0"/>
                    <a:pt x="162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52" name="Google Shape;252;p24"/>
            <p:cNvSpPr/>
            <p:nvPr/>
          </p:nvSpPr>
          <p:spPr>
            <a:xfrm>
              <a:off x="4126815" y="2760704"/>
              <a:ext cx="380393" cy="363118"/>
            </a:xfrm>
            <a:custGeom>
              <a:rect b="b" l="l" r="r" t="t"/>
              <a:pathLst>
                <a:path extrusionOk="0" h="11435" w="11979">
                  <a:moveTo>
                    <a:pt x="7621" y="6921"/>
                  </a:moveTo>
                  <a:lnTo>
                    <a:pt x="8061" y="7373"/>
                  </a:lnTo>
                  <a:lnTo>
                    <a:pt x="7787" y="7659"/>
                  </a:lnTo>
                  <a:lnTo>
                    <a:pt x="7335" y="7207"/>
                  </a:lnTo>
                  <a:cubicBezTo>
                    <a:pt x="7442" y="7123"/>
                    <a:pt x="7526" y="7016"/>
                    <a:pt x="7621" y="6921"/>
                  </a:cubicBezTo>
                  <a:close/>
                  <a:moveTo>
                    <a:pt x="4552" y="328"/>
                  </a:moveTo>
                  <a:cubicBezTo>
                    <a:pt x="5525" y="328"/>
                    <a:pt x="6496" y="700"/>
                    <a:pt x="7228" y="1444"/>
                  </a:cubicBezTo>
                  <a:cubicBezTo>
                    <a:pt x="8645" y="2861"/>
                    <a:pt x="8704" y="5076"/>
                    <a:pt x="7466" y="6564"/>
                  </a:cubicBezTo>
                  <a:cubicBezTo>
                    <a:pt x="7311" y="6766"/>
                    <a:pt x="7156" y="6909"/>
                    <a:pt x="6978" y="7064"/>
                  </a:cubicBezTo>
                  <a:cubicBezTo>
                    <a:pt x="6279" y="7651"/>
                    <a:pt x="5417" y="7944"/>
                    <a:pt x="4554" y="7944"/>
                  </a:cubicBezTo>
                  <a:cubicBezTo>
                    <a:pt x="3579" y="7944"/>
                    <a:pt x="2603" y="7571"/>
                    <a:pt x="1858" y="6826"/>
                  </a:cubicBezTo>
                  <a:cubicBezTo>
                    <a:pt x="370" y="5338"/>
                    <a:pt x="370" y="2921"/>
                    <a:pt x="1858" y="1444"/>
                  </a:cubicBezTo>
                  <a:cubicBezTo>
                    <a:pt x="2602" y="700"/>
                    <a:pt x="3579" y="328"/>
                    <a:pt x="4552" y="328"/>
                  </a:cubicBezTo>
                  <a:close/>
                  <a:moveTo>
                    <a:pt x="8518" y="7440"/>
                  </a:moveTo>
                  <a:cubicBezTo>
                    <a:pt x="8550" y="7440"/>
                    <a:pt x="8580" y="7453"/>
                    <a:pt x="8597" y="7481"/>
                  </a:cubicBezTo>
                  <a:lnTo>
                    <a:pt x="9061" y="7897"/>
                  </a:lnTo>
                  <a:lnTo>
                    <a:pt x="8276" y="8683"/>
                  </a:lnTo>
                  <a:lnTo>
                    <a:pt x="7883" y="8195"/>
                  </a:lnTo>
                  <a:cubicBezTo>
                    <a:pt x="7847" y="8135"/>
                    <a:pt x="7847" y="8052"/>
                    <a:pt x="7883" y="8016"/>
                  </a:cubicBezTo>
                  <a:lnTo>
                    <a:pt x="8418" y="7481"/>
                  </a:lnTo>
                  <a:cubicBezTo>
                    <a:pt x="8444" y="7456"/>
                    <a:pt x="8482" y="7440"/>
                    <a:pt x="8518" y="7440"/>
                  </a:cubicBezTo>
                  <a:close/>
                  <a:moveTo>
                    <a:pt x="9335" y="8100"/>
                  </a:moveTo>
                  <a:lnTo>
                    <a:pt x="11252" y="9779"/>
                  </a:lnTo>
                  <a:cubicBezTo>
                    <a:pt x="11574" y="10064"/>
                    <a:pt x="11597" y="10576"/>
                    <a:pt x="11276" y="10886"/>
                  </a:cubicBezTo>
                  <a:cubicBezTo>
                    <a:pt x="11128" y="11033"/>
                    <a:pt x="10940" y="11105"/>
                    <a:pt x="10752" y="11105"/>
                  </a:cubicBezTo>
                  <a:cubicBezTo>
                    <a:pt x="10544" y="11105"/>
                    <a:pt x="10336" y="11018"/>
                    <a:pt x="10181" y="10850"/>
                  </a:cubicBezTo>
                  <a:lnTo>
                    <a:pt x="8514" y="8921"/>
                  </a:lnTo>
                  <a:lnTo>
                    <a:pt x="9335" y="8100"/>
                  </a:lnTo>
                  <a:close/>
                  <a:moveTo>
                    <a:pt x="4543" y="1"/>
                  </a:moveTo>
                  <a:cubicBezTo>
                    <a:pt x="3483" y="1"/>
                    <a:pt x="2424" y="402"/>
                    <a:pt x="1620" y="1206"/>
                  </a:cubicBezTo>
                  <a:cubicBezTo>
                    <a:pt x="1" y="2837"/>
                    <a:pt x="1" y="5457"/>
                    <a:pt x="1620" y="7064"/>
                  </a:cubicBezTo>
                  <a:cubicBezTo>
                    <a:pt x="2431" y="7875"/>
                    <a:pt x="3489" y="8272"/>
                    <a:pt x="4543" y="8272"/>
                  </a:cubicBezTo>
                  <a:cubicBezTo>
                    <a:pt x="5440" y="8272"/>
                    <a:pt x="6334" y="7985"/>
                    <a:pt x="7073" y="7421"/>
                  </a:cubicBezTo>
                  <a:lnTo>
                    <a:pt x="7561" y="7909"/>
                  </a:lnTo>
                  <a:cubicBezTo>
                    <a:pt x="7490" y="8076"/>
                    <a:pt x="7502" y="8278"/>
                    <a:pt x="7633" y="8409"/>
                  </a:cubicBezTo>
                  <a:lnTo>
                    <a:pt x="9954" y="11064"/>
                  </a:lnTo>
                  <a:cubicBezTo>
                    <a:pt x="10171" y="11312"/>
                    <a:pt x="10471" y="11434"/>
                    <a:pt x="10771" y="11434"/>
                  </a:cubicBezTo>
                  <a:cubicBezTo>
                    <a:pt x="11049" y="11434"/>
                    <a:pt x="11326" y="11330"/>
                    <a:pt x="11538" y="11124"/>
                  </a:cubicBezTo>
                  <a:cubicBezTo>
                    <a:pt x="11978" y="10671"/>
                    <a:pt x="11955" y="9945"/>
                    <a:pt x="11478" y="9540"/>
                  </a:cubicBezTo>
                  <a:lnTo>
                    <a:pt x="8823" y="7219"/>
                  </a:lnTo>
                  <a:cubicBezTo>
                    <a:pt x="8737" y="7139"/>
                    <a:pt x="8629" y="7104"/>
                    <a:pt x="8522" y="7104"/>
                  </a:cubicBezTo>
                  <a:cubicBezTo>
                    <a:pt x="8453" y="7104"/>
                    <a:pt x="8384" y="7119"/>
                    <a:pt x="8323" y="7147"/>
                  </a:cubicBezTo>
                  <a:lnTo>
                    <a:pt x="7823" y="6659"/>
                  </a:lnTo>
                  <a:cubicBezTo>
                    <a:pt x="9073" y="5052"/>
                    <a:pt x="8978" y="2694"/>
                    <a:pt x="7466" y="1206"/>
                  </a:cubicBezTo>
                  <a:cubicBezTo>
                    <a:pt x="6662" y="402"/>
                    <a:pt x="5603" y="1"/>
                    <a:pt x="454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53" name="Google Shape;253;p24"/>
            <p:cNvSpPr/>
            <p:nvPr/>
          </p:nvSpPr>
          <p:spPr>
            <a:xfrm>
              <a:off x="4278826" y="2791379"/>
              <a:ext cx="103998" cy="201962"/>
            </a:xfrm>
            <a:custGeom>
              <a:rect b="b" l="l" r="r" t="t"/>
              <a:pathLst>
                <a:path extrusionOk="0" h="6360" w="3275">
                  <a:moveTo>
                    <a:pt x="191" y="0"/>
                  </a:moveTo>
                  <a:cubicBezTo>
                    <a:pt x="106" y="0"/>
                    <a:pt x="35" y="59"/>
                    <a:pt x="24" y="157"/>
                  </a:cubicBezTo>
                  <a:cubicBezTo>
                    <a:pt x="0" y="264"/>
                    <a:pt x="60" y="335"/>
                    <a:pt x="167" y="347"/>
                  </a:cubicBezTo>
                  <a:cubicBezTo>
                    <a:pt x="798" y="442"/>
                    <a:pt x="1345" y="716"/>
                    <a:pt x="1786" y="1169"/>
                  </a:cubicBezTo>
                  <a:cubicBezTo>
                    <a:pt x="2905" y="2288"/>
                    <a:pt x="2905" y="4110"/>
                    <a:pt x="1786" y="5229"/>
                  </a:cubicBezTo>
                  <a:cubicBezTo>
                    <a:pt x="1345" y="5645"/>
                    <a:pt x="774" y="5931"/>
                    <a:pt x="167" y="6015"/>
                  </a:cubicBezTo>
                  <a:cubicBezTo>
                    <a:pt x="83" y="6038"/>
                    <a:pt x="24" y="6122"/>
                    <a:pt x="24" y="6217"/>
                  </a:cubicBezTo>
                  <a:cubicBezTo>
                    <a:pt x="36" y="6300"/>
                    <a:pt x="107" y="6360"/>
                    <a:pt x="179" y="6360"/>
                  </a:cubicBezTo>
                  <a:lnTo>
                    <a:pt x="214" y="6360"/>
                  </a:lnTo>
                  <a:cubicBezTo>
                    <a:pt x="917" y="6253"/>
                    <a:pt x="1536" y="5943"/>
                    <a:pt x="2024" y="5455"/>
                  </a:cubicBezTo>
                  <a:cubicBezTo>
                    <a:pt x="3274" y="4205"/>
                    <a:pt x="3274" y="2169"/>
                    <a:pt x="2024" y="919"/>
                  </a:cubicBezTo>
                  <a:cubicBezTo>
                    <a:pt x="1536" y="419"/>
                    <a:pt x="917" y="109"/>
                    <a:pt x="214" y="2"/>
                  </a:cubicBezTo>
                  <a:cubicBezTo>
                    <a:pt x="206" y="1"/>
                    <a:pt x="198" y="0"/>
                    <a:pt x="1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54" name="Google Shape;254;p24"/>
            <p:cNvSpPr/>
            <p:nvPr/>
          </p:nvSpPr>
          <p:spPr>
            <a:xfrm>
              <a:off x="4159332" y="2791379"/>
              <a:ext cx="105903" cy="201962"/>
            </a:xfrm>
            <a:custGeom>
              <a:rect b="b" l="l" r="r" t="t"/>
              <a:pathLst>
                <a:path extrusionOk="0" h="6360" w="3335">
                  <a:moveTo>
                    <a:pt x="3162" y="1"/>
                  </a:moveTo>
                  <a:cubicBezTo>
                    <a:pt x="3156" y="1"/>
                    <a:pt x="3150" y="1"/>
                    <a:pt x="3144" y="2"/>
                  </a:cubicBezTo>
                  <a:cubicBezTo>
                    <a:pt x="2430" y="61"/>
                    <a:pt x="1775" y="383"/>
                    <a:pt x="1251" y="895"/>
                  </a:cubicBezTo>
                  <a:cubicBezTo>
                    <a:pt x="1" y="2145"/>
                    <a:pt x="1" y="4193"/>
                    <a:pt x="1251" y="5443"/>
                  </a:cubicBezTo>
                  <a:cubicBezTo>
                    <a:pt x="1775" y="5955"/>
                    <a:pt x="2430" y="6277"/>
                    <a:pt x="3144" y="6360"/>
                  </a:cubicBezTo>
                  <a:lnTo>
                    <a:pt x="3156" y="6360"/>
                  </a:lnTo>
                  <a:cubicBezTo>
                    <a:pt x="3251" y="6360"/>
                    <a:pt x="3311" y="6300"/>
                    <a:pt x="3323" y="6217"/>
                  </a:cubicBezTo>
                  <a:cubicBezTo>
                    <a:pt x="3334" y="6122"/>
                    <a:pt x="3263" y="6038"/>
                    <a:pt x="3168" y="6038"/>
                  </a:cubicBezTo>
                  <a:cubicBezTo>
                    <a:pt x="2537" y="5955"/>
                    <a:pt x="1941" y="5681"/>
                    <a:pt x="1477" y="5217"/>
                  </a:cubicBezTo>
                  <a:cubicBezTo>
                    <a:pt x="358" y="4098"/>
                    <a:pt x="358" y="2264"/>
                    <a:pt x="1477" y="1157"/>
                  </a:cubicBezTo>
                  <a:cubicBezTo>
                    <a:pt x="1941" y="692"/>
                    <a:pt x="2513" y="407"/>
                    <a:pt x="3168" y="335"/>
                  </a:cubicBezTo>
                  <a:cubicBezTo>
                    <a:pt x="3263" y="311"/>
                    <a:pt x="3334" y="240"/>
                    <a:pt x="3323" y="157"/>
                  </a:cubicBezTo>
                  <a:cubicBezTo>
                    <a:pt x="3312" y="68"/>
                    <a:pt x="3239" y="1"/>
                    <a:pt x="316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grpSp>
      <p:sp>
        <p:nvSpPr>
          <p:cNvPr id="255" name="Google Shape;255;p24"/>
          <p:cNvSpPr txBox="1"/>
          <p:nvPr/>
        </p:nvSpPr>
        <p:spPr>
          <a:xfrm>
            <a:off x="4390950" y="4047000"/>
            <a:ext cx="1895700" cy="463800"/>
          </a:xfrm>
          <a:prstGeom prst="rect">
            <a:avLst/>
          </a:prstGeom>
          <a:noFill/>
          <a:ln>
            <a:noFill/>
          </a:ln>
        </p:spPr>
        <p:txBody>
          <a:bodyPr anchorCtr="0" anchor="t" bIns="91425" lIns="91425" spcFirstLastPara="1" rIns="91425" wrap="square" tIns="91425">
            <a:noAutofit/>
          </a:bodyPr>
          <a:lstStyle/>
          <a:p>
            <a:pPr indent="-146050" lvl="0" marL="457200" rtl="0" algn="l">
              <a:spcBef>
                <a:spcPts val="0"/>
              </a:spcBef>
              <a:spcAft>
                <a:spcPts val="0"/>
              </a:spcAft>
              <a:buClr>
                <a:srgbClr val="F7000B"/>
              </a:buClr>
              <a:buSzPts val="1400"/>
              <a:buFont typeface="Poppins"/>
              <a:buChar char="●"/>
            </a:pPr>
            <a:r>
              <a:rPr b="1" lang="en">
                <a:solidFill>
                  <a:srgbClr val="F7000B"/>
                </a:solidFill>
                <a:latin typeface="Poppins"/>
                <a:ea typeface="Poppins"/>
                <a:cs typeface="Poppins"/>
                <a:sym typeface="Poppins"/>
              </a:rPr>
              <a:t>DESCRIPTION</a:t>
            </a:r>
            <a:endParaRPr b="1">
              <a:solidFill>
                <a:srgbClr val="F7000B"/>
              </a:solidFill>
              <a:latin typeface="Poppins"/>
              <a:ea typeface="Poppins"/>
              <a:cs typeface="Poppins"/>
              <a:sym typeface="Poppins"/>
            </a:endParaRPr>
          </a:p>
        </p:txBody>
      </p:sp>
      <p:sp>
        <p:nvSpPr>
          <p:cNvPr id="256" name="Google Shape;256;p24"/>
          <p:cNvSpPr txBox="1"/>
          <p:nvPr/>
        </p:nvSpPr>
        <p:spPr>
          <a:xfrm>
            <a:off x="5977400" y="4047000"/>
            <a:ext cx="1127400" cy="463800"/>
          </a:xfrm>
          <a:prstGeom prst="rect">
            <a:avLst/>
          </a:prstGeom>
          <a:noFill/>
          <a:ln>
            <a:noFill/>
          </a:ln>
        </p:spPr>
        <p:txBody>
          <a:bodyPr anchorCtr="0" anchor="t" bIns="91425" lIns="91425" spcFirstLastPara="1" rIns="91425" wrap="square" tIns="91425">
            <a:noAutofit/>
          </a:bodyPr>
          <a:lstStyle/>
          <a:p>
            <a:pPr indent="-146050" lvl="0" marL="457200" rtl="0" algn="ctr">
              <a:spcBef>
                <a:spcPts val="0"/>
              </a:spcBef>
              <a:spcAft>
                <a:spcPts val="0"/>
              </a:spcAft>
              <a:buClr>
                <a:srgbClr val="F7000B"/>
              </a:buClr>
              <a:buSzPts val="1400"/>
              <a:buFont typeface="Poppins"/>
              <a:buChar char="●"/>
            </a:pPr>
            <a:r>
              <a:rPr b="1" lang="en">
                <a:solidFill>
                  <a:srgbClr val="F7000B"/>
                </a:solidFill>
                <a:latin typeface="Poppins"/>
                <a:ea typeface="Poppins"/>
                <a:cs typeface="Poppins"/>
                <a:sym typeface="Poppins"/>
              </a:rPr>
              <a:t>TAG</a:t>
            </a:r>
            <a:endParaRPr b="1">
              <a:solidFill>
                <a:srgbClr val="F7000B"/>
              </a:solidFill>
              <a:latin typeface="Poppins"/>
              <a:ea typeface="Poppins"/>
              <a:cs typeface="Poppins"/>
              <a:sym typeface="Poppins"/>
            </a:endParaRPr>
          </a:p>
        </p:txBody>
      </p:sp>
      <p:sp>
        <p:nvSpPr>
          <p:cNvPr id="257" name="Google Shape;257;p24"/>
          <p:cNvSpPr txBox="1"/>
          <p:nvPr/>
        </p:nvSpPr>
        <p:spPr>
          <a:xfrm>
            <a:off x="7018000" y="4047000"/>
            <a:ext cx="1127400" cy="463800"/>
          </a:xfrm>
          <a:prstGeom prst="rect">
            <a:avLst/>
          </a:prstGeom>
          <a:noFill/>
          <a:ln>
            <a:noFill/>
          </a:ln>
        </p:spPr>
        <p:txBody>
          <a:bodyPr anchorCtr="0" anchor="t" bIns="91425" lIns="91425" spcFirstLastPara="1" rIns="91425" wrap="square" tIns="91425">
            <a:noAutofit/>
          </a:bodyPr>
          <a:lstStyle/>
          <a:p>
            <a:pPr indent="-146050" lvl="0" marL="457200" rtl="0" algn="l">
              <a:spcBef>
                <a:spcPts val="0"/>
              </a:spcBef>
              <a:spcAft>
                <a:spcPts val="0"/>
              </a:spcAft>
              <a:buClr>
                <a:srgbClr val="F7000B"/>
              </a:buClr>
              <a:buSzPts val="1400"/>
              <a:buFont typeface="Poppins"/>
              <a:buChar char="●"/>
            </a:pPr>
            <a:r>
              <a:rPr b="1" lang="en">
                <a:solidFill>
                  <a:srgbClr val="F7000B"/>
                </a:solidFill>
                <a:latin typeface="Poppins"/>
                <a:ea typeface="Poppins"/>
                <a:cs typeface="Poppins"/>
                <a:sym typeface="Poppins"/>
              </a:rPr>
              <a:t>TITLE</a:t>
            </a:r>
            <a:endParaRPr b="1">
              <a:solidFill>
                <a:srgbClr val="F7000B"/>
              </a:solidFill>
              <a:latin typeface="Poppins"/>
              <a:ea typeface="Poppins"/>
              <a:cs typeface="Poppins"/>
              <a:sym typeface="Poppins"/>
            </a:endParaRPr>
          </a:p>
        </p:txBody>
      </p:sp>
      <p:sp>
        <p:nvSpPr>
          <p:cNvPr id="258" name="Google Shape;258;p24"/>
          <p:cNvSpPr txBox="1"/>
          <p:nvPr/>
        </p:nvSpPr>
        <p:spPr>
          <a:xfrm>
            <a:off x="4390950" y="4275600"/>
            <a:ext cx="1895700" cy="463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a:latin typeface="Poppins"/>
                <a:ea typeface="Poppins"/>
                <a:cs typeface="Poppins"/>
                <a:sym typeface="Poppins"/>
              </a:rPr>
              <a:t>SLIDE 10</a:t>
            </a:r>
            <a:endParaRPr b="1">
              <a:latin typeface="Poppins"/>
              <a:ea typeface="Poppins"/>
              <a:cs typeface="Poppins"/>
              <a:sym typeface="Poppins"/>
            </a:endParaRPr>
          </a:p>
        </p:txBody>
      </p:sp>
      <p:sp>
        <p:nvSpPr>
          <p:cNvPr id="259" name="Google Shape;259;p24"/>
          <p:cNvSpPr txBox="1"/>
          <p:nvPr/>
        </p:nvSpPr>
        <p:spPr>
          <a:xfrm>
            <a:off x="5977400" y="4275600"/>
            <a:ext cx="1355700" cy="463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a:latin typeface="Poppins"/>
                <a:ea typeface="Poppins"/>
                <a:cs typeface="Poppins"/>
                <a:sym typeface="Poppins"/>
              </a:rPr>
              <a:t>  </a:t>
            </a:r>
            <a:r>
              <a:rPr lang="en">
                <a:latin typeface="Poppins"/>
                <a:ea typeface="Poppins"/>
                <a:cs typeface="Poppins"/>
                <a:sym typeface="Poppins"/>
              </a:rPr>
              <a:t>SLIDE 11</a:t>
            </a:r>
            <a:endParaRPr>
              <a:latin typeface="Poppins"/>
              <a:ea typeface="Poppins"/>
              <a:cs typeface="Poppins"/>
              <a:sym typeface="Poppins"/>
            </a:endParaRPr>
          </a:p>
        </p:txBody>
      </p:sp>
      <p:sp>
        <p:nvSpPr>
          <p:cNvPr id="260" name="Google Shape;260;p24"/>
          <p:cNvSpPr txBox="1"/>
          <p:nvPr/>
        </p:nvSpPr>
        <p:spPr>
          <a:xfrm>
            <a:off x="7018000" y="4275600"/>
            <a:ext cx="1608000" cy="463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a:latin typeface="Poppins"/>
                <a:ea typeface="Poppins"/>
                <a:cs typeface="Poppins"/>
                <a:sym typeface="Poppins"/>
              </a:rPr>
              <a:t>SLIDE 12</a:t>
            </a:r>
            <a:endParaRPr>
              <a:latin typeface="Poppins"/>
              <a:ea typeface="Poppins"/>
              <a:cs typeface="Poppins"/>
              <a:sym typeface="Poppi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JOR BREAKTHROUGH">
  <a:themeElements>
    <a:clrScheme name="Simple Light">
      <a:dk1>
        <a:srgbClr val="000000"/>
      </a:dk1>
      <a:lt1>
        <a:srgbClr val="FFFFFF"/>
      </a:lt1>
      <a:dk2>
        <a:srgbClr val="595959"/>
      </a:dk2>
      <a:lt2>
        <a:srgbClr val="EEEEEE"/>
      </a:lt2>
      <a:accent1>
        <a:srgbClr val="D33B3B"/>
      </a:accent1>
      <a:accent2>
        <a:srgbClr val="D16A6A"/>
      </a:accent2>
      <a:accent3>
        <a:srgbClr val="991919"/>
      </a:accent3>
      <a:accent4>
        <a:srgbClr val="C7372F"/>
      </a:accent4>
      <a:accent5>
        <a:srgbClr val="EFEFEF"/>
      </a:accent5>
      <a:accent6>
        <a:srgbClr val="CCCCCC"/>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