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349" r:id="rId3"/>
    <p:sldId id="350" r:id="rId4"/>
    <p:sldId id="351" r:id="rId5"/>
    <p:sldId id="419" r:id="rId6"/>
    <p:sldId id="394" r:id="rId7"/>
    <p:sldId id="395" r:id="rId8"/>
    <p:sldId id="353" r:id="rId9"/>
    <p:sldId id="371" r:id="rId10"/>
    <p:sldId id="374" r:id="rId11"/>
    <p:sldId id="375" r:id="rId12"/>
    <p:sldId id="376" r:id="rId13"/>
    <p:sldId id="352" r:id="rId14"/>
    <p:sldId id="343" r:id="rId15"/>
    <p:sldId id="377" r:id="rId16"/>
    <p:sldId id="446" r:id="rId17"/>
    <p:sldId id="448" r:id="rId18"/>
    <p:sldId id="354" r:id="rId19"/>
    <p:sldId id="337" r:id="rId20"/>
    <p:sldId id="370" r:id="rId21"/>
    <p:sldId id="443" r:id="rId22"/>
    <p:sldId id="340" r:id="rId23"/>
    <p:sldId id="447" r:id="rId24"/>
    <p:sldId id="355" r:id="rId2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clrMru>
    <a:srgbClr val="1D323E"/>
    <a:srgbClr val="C5E0E5"/>
    <a:srgbClr val="606F78"/>
    <a:srgbClr val="57CDAB"/>
    <a:srgbClr val="30A081"/>
    <a:srgbClr val="BEECDF"/>
    <a:srgbClr val="9AE2CD"/>
    <a:srgbClr val="548235"/>
    <a:srgbClr val="E2C9C0"/>
    <a:srgbClr val="955A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884" autoAdjust="0"/>
    <p:restoredTop sz="94660"/>
  </p:normalViewPr>
  <p:slideViewPr>
    <p:cSldViewPr snapToGrid="0">
      <p:cViewPr varScale="1">
        <p:scale>
          <a:sx n="62" d="100"/>
          <a:sy n="62" d="100"/>
        </p:scale>
        <p:origin x="78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-225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notesMaster" Target="notesMasters/notesMaster1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比较">
    <p:bg>
      <p:bgPr>
        <a:solidFill>
          <a:srgbClr val="DFDF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rgbClr val="1D32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7" name="圆角矩形 9"/>
          <p:cNvSpPr/>
          <p:nvPr userDrawn="1"/>
        </p:nvSpPr>
        <p:spPr>
          <a:xfrm>
            <a:off x="349885" y="280670"/>
            <a:ext cx="11492230" cy="62966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919843" y="278607"/>
            <a:ext cx="671513" cy="144000"/>
          </a:xfrm>
          <a:prstGeom prst="rect">
            <a:avLst/>
          </a:prstGeom>
          <a:solidFill>
            <a:srgbClr val="1D32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 flipV="1">
            <a:off x="358118" y="501443"/>
            <a:ext cx="1152000" cy="1150374"/>
          </a:xfrm>
          <a:prstGeom prst="rect">
            <a:avLst/>
          </a:prstGeom>
          <a:solidFill>
            <a:srgbClr val="1D32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 flipV="1">
            <a:off x="10708622" y="5252878"/>
            <a:ext cx="1152000" cy="1150374"/>
          </a:xfrm>
          <a:prstGeom prst="rect">
            <a:avLst/>
          </a:prstGeom>
          <a:solidFill>
            <a:srgbClr val="1D32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平行四边形 2"/>
          <p:cNvSpPr/>
          <p:nvPr/>
        </p:nvSpPr>
        <p:spPr>
          <a:xfrm rot="16200000" flipV="1">
            <a:off x="3833121" y="-2652389"/>
            <a:ext cx="4525759" cy="12192000"/>
          </a:xfrm>
          <a:prstGeom prst="parallelogram">
            <a:avLst/>
          </a:prstGeom>
          <a:solidFill>
            <a:srgbClr val="1D32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9"/>
          <p:cNvSpPr/>
          <p:nvPr/>
        </p:nvSpPr>
        <p:spPr>
          <a:xfrm flipV="1">
            <a:off x="463074" y="619220"/>
            <a:ext cx="11265853" cy="5648781"/>
          </a:xfrm>
          <a:prstGeom prst="rect">
            <a:avLst/>
          </a:prstGeom>
          <a:solidFill>
            <a:schemeClr val="bg1"/>
          </a:solidFill>
          <a:ln>
            <a:solidFill>
              <a:srgbClr val="1D323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" name="wave_166892"/>
          <p:cNvSpPr>
            <a:spLocks noChangeAspect="1"/>
          </p:cNvSpPr>
          <p:nvPr/>
        </p:nvSpPr>
        <p:spPr bwMode="auto">
          <a:xfrm flipV="1">
            <a:off x="703016" y="5674962"/>
            <a:ext cx="609685" cy="354480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  <a:gd name="connsiteX10" fmla="*/ 373273 h 605239"/>
              <a:gd name="connsiteY10" fmla="*/ 373273 h 605239"/>
              <a:gd name="connsiteX11" fmla="*/ 373273 h 605239"/>
              <a:gd name="connsiteY11" fmla="*/ 373273 h 605239"/>
              <a:gd name="connsiteX12" fmla="*/ 373273 h 605239"/>
              <a:gd name="connsiteY12" fmla="*/ 373273 h 605239"/>
              <a:gd name="connsiteX13" fmla="*/ 373273 h 605239"/>
              <a:gd name="connsiteY13" fmla="*/ 373273 h 605239"/>
              <a:gd name="connsiteX14" fmla="*/ 373273 h 605239"/>
              <a:gd name="connsiteY14" fmla="*/ 373273 h 605239"/>
              <a:gd name="connsiteX15" fmla="*/ 373273 h 605239"/>
              <a:gd name="connsiteY15" fmla="*/ 373273 h 605239"/>
              <a:gd name="connsiteX16" fmla="*/ 373273 h 605239"/>
              <a:gd name="connsiteY16" fmla="*/ 373273 h 605239"/>
              <a:gd name="connsiteX17" fmla="*/ 373273 h 605239"/>
              <a:gd name="connsiteY17" fmla="*/ 373273 h 605239"/>
              <a:gd name="connsiteX18" fmla="*/ 373273 h 605239"/>
              <a:gd name="connsiteY18" fmla="*/ 373273 h 605239"/>
              <a:gd name="connsiteX19" fmla="*/ 373273 h 605239"/>
              <a:gd name="connsiteY19" fmla="*/ 373273 h 605239"/>
              <a:gd name="connsiteX20" fmla="*/ 373273 h 605239"/>
              <a:gd name="connsiteY20" fmla="*/ 373273 h 605239"/>
              <a:gd name="connsiteX21" fmla="*/ 373273 h 605239"/>
              <a:gd name="connsiteY21" fmla="*/ 373273 h 605239"/>
              <a:gd name="connsiteX22" fmla="*/ 373273 h 605239"/>
              <a:gd name="connsiteY22" fmla="*/ 373273 h 605239"/>
              <a:gd name="connsiteX23" fmla="*/ 373273 h 605239"/>
              <a:gd name="connsiteY23" fmla="*/ 373273 h 605239"/>
              <a:gd name="connsiteX24" fmla="*/ 373273 h 605239"/>
              <a:gd name="connsiteY24" fmla="*/ 373273 h 605239"/>
              <a:gd name="connsiteX25" fmla="*/ 373273 h 605239"/>
              <a:gd name="connsiteY25" fmla="*/ 373273 h 605239"/>
              <a:gd name="connsiteX26" fmla="*/ 373273 h 605239"/>
              <a:gd name="connsiteY26" fmla="*/ 373273 h 605239"/>
              <a:gd name="connsiteX27" fmla="*/ 373273 h 605239"/>
              <a:gd name="connsiteY27" fmla="*/ 373273 h 605239"/>
              <a:gd name="connsiteX28" fmla="*/ 373273 h 605239"/>
              <a:gd name="connsiteY28" fmla="*/ 373273 h 605239"/>
              <a:gd name="connsiteX29" fmla="*/ 373273 h 605239"/>
              <a:gd name="connsiteY29" fmla="*/ 373273 h 605239"/>
              <a:gd name="connsiteX30" fmla="*/ 373273 h 605239"/>
              <a:gd name="connsiteY30" fmla="*/ 373273 h 605239"/>
              <a:gd name="connsiteX31" fmla="*/ 373273 h 605239"/>
              <a:gd name="connsiteY31" fmla="*/ 373273 h 605239"/>
              <a:gd name="connsiteX32" fmla="*/ 373273 h 605239"/>
              <a:gd name="connsiteY32" fmla="*/ 373273 h 605239"/>
              <a:gd name="connsiteX33" fmla="*/ 373273 h 605239"/>
              <a:gd name="connsiteY33" fmla="*/ 373273 h 605239"/>
              <a:gd name="connsiteX34" fmla="*/ 373273 h 605239"/>
              <a:gd name="connsiteY34" fmla="*/ 373273 h 605239"/>
              <a:gd name="connsiteX35" fmla="*/ 373273 h 605239"/>
              <a:gd name="connsiteY35" fmla="*/ 373273 h 605239"/>
              <a:gd name="connsiteX36" fmla="*/ 373273 h 605239"/>
              <a:gd name="connsiteY36" fmla="*/ 373273 h 605239"/>
              <a:gd name="connsiteX37" fmla="*/ 373273 h 605239"/>
              <a:gd name="connsiteY37" fmla="*/ 373273 h 605239"/>
              <a:gd name="connsiteX38" fmla="*/ 373273 h 605239"/>
              <a:gd name="connsiteY38" fmla="*/ 373273 h 605239"/>
              <a:gd name="connsiteX39" fmla="*/ 373273 h 605239"/>
              <a:gd name="connsiteY39" fmla="*/ 373273 h 605239"/>
              <a:gd name="connsiteX40" fmla="*/ 373273 h 605239"/>
              <a:gd name="connsiteY40" fmla="*/ 373273 h 605239"/>
              <a:gd name="connsiteX41" fmla="*/ 373273 h 605239"/>
              <a:gd name="connsiteY41" fmla="*/ 373273 h 605239"/>
              <a:gd name="connsiteX42" fmla="*/ 373273 h 605239"/>
              <a:gd name="connsiteY42" fmla="*/ 373273 h 605239"/>
              <a:gd name="connsiteX43" fmla="*/ 373273 h 605239"/>
              <a:gd name="connsiteY43" fmla="*/ 373273 h 605239"/>
              <a:gd name="connsiteX44" fmla="*/ 373273 h 605239"/>
              <a:gd name="connsiteY44" fmla="*/ 373273 h 605239"/>
              <a:gd name="connsiteX45" fmla="*/ 373273 h 605239"/>
              <a:gd name="connsiteY45" fmla="*/ 373273 h 605239"/>
              <a:gd name="connsiteX46" fmla="*/ 373273 h 605239"/>
              <a:gd name="connsiteY46" fmla="*/ 373273 h 605239"/>
              <a:gd name="connsiteX47" fmla="*/ 373273 h 605239"/>
              <a:gd name="connsiteY47" fmla="*/ 373273 h 605239"/>
              <a:gd name="connsiteX48" fmla="*/ 373273 h 605239"/>
              <a:gd name="connsiteY48" fmla="*/ 373273 h 605239"/>
              <a:gd name="connsiteX49" fmla="*/ 373273 h 605239"/>
              <a:gd name="connsiteY49" fmla="*/ 373273 h 605239"/>
              <a:gd name="connsiteX50" fmla="*/ 373273 h 605239"/>
              <a:gd name="connsiteY50" fmla="*/ 373273 h 605239"/>
              <a:gd name="connsiteX51" fmla="*/ 373273 h 605239"/>
              <a:gd name="connsiteY51" fmla="*/ 373273 h 605239"/>
              <a:gd name="connsiteX52" fmla="*/ 373273 h 605239"/>
              <a:gd name="connsiteY52" fmla="*/ 373273 h 605239"/>
              <a:gd name="connsiteX53" fmla="*/ 373273 h 605239"/>
              <a:gd name="connsiteY53" fmla="*/ 373273 h 605239"/>
              <a:gd name="connsiteX54" fmla="*/ 373273 h 605239"/>
              <a:gd name="connsiteY54" fmla="*/ 373273 h 605239"/>
              <a:gd name="connsiteX55" fmla="*/ 373273 h 605239"/>
              <a:gd name="connsiteY55" fmla="*/ 373273 h 605239"/>
              <a:gd name="connsiteX56" fmla="*/ 373273 h 605239"/>
              <a:gd name="connsiteY56" fmla="*/ 373273 h 605239"/>
              <a:gd name="connsiteX57" fmla="*/ 373273 h 605239"/>
              <a:gd name="connsiteY57" fmla="*/ 373273 h 605239"/>
              <a:gd name="connsiteX58" fmla="*/ 373273 h 605239"/>
              <a:gd name="connsiteY58" fmla="*/ 373273 h 605239"/>
              <a:gd name="connsiteX59" fmla="*/ 373273 h 605239"/>
              <a:gd name="connsiteY59" fmla="*/ 373273 h 605239"/>
              <a:gd name="connsiteX60" fmla="*/ 373273 h 605239"/>
              <a:gd name="connsiteY60" fmla="*/ 373273 h 605239"/>
              <a:gd name="connsiteX61" fmla="*/ 373273 h 605239"/>
              <a:gd name="connsiteY61" fmla="*/ 373273 h 605239"/>
              <a:gd name="connsiteX62" fmla="*/ 373273 h 605239"/>
              <a:gd name="connsiteY62" fmla="*/ 373273 h 605239"/>
              <a:gd name="connsiteX63" fmla="*/ 373273 h 605239"/>
              <a:gd name="connsiteY63" fmla="*/ 373273 h 605239"/>
              <a:gd name="connsiteX64" fmla="*/ 373273 h 605239"/>
              <a:gd name="connsiteY64" fmla="*/ 373273 h 605239"/>
              <a:gd name="connsiteX65" fmla="*/ 373273 h 605239"/>
              <a:gd name="connsiteY65" fmla="*/ 373273 h 605239"/>
              <a:gd name="connsiteX66" fmla="*/ 373273 h 605239"/>
              <a:gd name="connsiteY66" fmla="*/ 373273 h 605239"/>
              <a:gd name="connsiteX67" fmla="*/ 373273 h 605239"/>
              <a:gd name="connsiteY67" fmla="*/ 373273 h 605239"/>
              <a:gd name="connsiteX68" fmla="*/ 373273 h 605239"/>
              <a:gd name="connsiteY68" fmla="*/ 373273 h 605239"/>
              <a:gd name="connsiteX69" fmla="*/ 373273 h 605239"/>
              <a:gd name="connsiteY69" fmla="*/ 373273 h 605239"/>
              <a:gd name="connsiteX70" fmla="*/ 373273 h 605239"/>
              <a:gd name="connsiteY70" fmla="*/ 373273 h 605239"/>
              <a:gd name="connsiteX71" fmla="*/ 373273 h 605239"/>
              <a:gd name="connsiteY71" fmla="*/ 373273 h 605239"/>
              <a:gd name="connsiteX72" fmla="*/ 373273 h 605239"/>
              <a:gd name="connsiteY72" fmla="*/ 373273 h 605239"/>
              <a:gd name="connsiteX73" fmla="*/ 373273 h 605239"/>
              <a:gd name="connsiteY73" fmla="*/ 373273 h 605239"/>
              <a:gd name="connsiteX74" fmla="*/ 373273 h 605239"/>
              <a:gd name="connsiteY74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606750" h="352774">
                <a:moveTo>
                  <a:pt x="303425" y="267513"/>
                </a:moveTo>
                <a:cubicBezTo>
                  <a:pt x="325394" y="267612"/>
                  <a:pt x="345983" y="276069"/>
                  <a:pt x="361548" y="291607"/>
                </a:cubicBezTo>
                <a:cubicBezTo>
                  <a:pt x="373173" y="303211"/>
                  <a:pt x="391989" y="303211"/>
                  <a:pt x="403614" y="291607"/>
                </a:cubicBezTo>
                <a:cubicBezTo>
                  <a:pt x="419081" y="276069"/>
                  <a:pt x="439769" y="267513"/>
                  <a:pt x="461738" y="267513"/>
                </a:cubicBezTo>
                <a:cubicBezTo>
                  <a:pt x="483706" y="267612"/>
                  <a:pt x="504394" y="276069"/>
                  <a:pt x="519861" y="291607"/>
                </a:cubicBezTo>
                <a:cubicBezTo>
                  <a:pt x="525476" y="297212"/>
                  <a:pt x="532964" y="300260"/>
                  <a:pt x="540943" y="300260"/>
                </a:cubicBezTo>
                <a:cubicBezTo>
                  <a:pt x="548824" y="300260"/>
                  <a:pt x="556311" y="297212"/>
                  <a:pt x="561927" y="291607"/>
                </a:cubicBezTo>
                <a:cubicBezTo>
                  <a:pt x="572172" y="281379"/>
                  <a:pt x="588821" y="281379"/>
                  <a:pt x="599067" y="291607"/>
                </a:cubicBezTo>
                <a:cubicBezTo>
                  <a:pt x="609312" y="301834"/>
                  <a:pt x="609312" y="318453"/>
                  <a:pt x="599067" y="328680"/>
                </a:cubicBezTo>
                <a:cubicBezTo>
                  <a:pt x="583501" y="344218"/>
                  <a:pt x="562912" y="352774"/>
                  <a:pt x="540943" y="352774"/>
                </a:cubicBezTo>
                <a:cubicBezTo>
                  <a:pt x="518975" y="352774"/>
                  <a:pt x="498286" y="344218"/>
                  <a:pt x="482721" y="328680"/>
                </a:cubicBezTo>
                <a:cubicBezTo>
                  <a:pt x="477106" y="323075"/>
                  <a:pt x="469717" y="320027"/>
                  <a:pt x="461738" y="320027"/>
                </a:cubicBezTo>
                <a:cubicBezTo>
                  <a:pt x="453758" y="320027"/>
                  <a:pt x="446369" y="323075"/>
                  <a:pt x="440754" y="328680"/>
                </a:cubicBezTo>
                <a:cubicBezTo>
                  <a:pt x="408638" y="360739"/>
                  <a:pt x="356426" y="360739"/>
                  <a:pt x="324409" y="328680"/>
                </a:cubicBezTo>
                <a:cubicBezTo>
                  <a:pt x="318793" y="323075"/>
                  <a:pt x="311306" y="320027"/>
                  <a:pt x="303425" y="320027"/>
                </a:cubicBezTo>
                <a:cubicBezTo>
                  <a:pt x="295445" y="320027"/>
                  <a:pt x="287958" y="323075"/>
                  <a:pt x="282343" y="328680"/>
                </a:cubicBezTo>
                <a:cubicBezTo>
                  <a:pt x="250326" y="360739"/>
                  <a:pt x="198113" y="360739"/>
                  <a:pt x="166096" y="328680"/>
                </a:cubicBezTo>
                <a:cubicBezTo>
                  <a:pt x="154471" y="317175"/>
                  <a:pt x="135655" y="317175"/>
                  <a:pt x="124030" y="328680"/>
                </a:cubicBezTo>
                <a:cubicBezTo>
                  <a:pt x="91915" y="360739"/>
                  <a:pt x="39800" y="360739"/>
                  <a:pt x="7685" y="328680"/>
                </a:cubicBezTo>
                <a:cubicBezTo>
                  <a:pt x="-2561" y="318453"/>
                  <a:pt x="-2561" y="301834"/>
                  <a:pt x="7685" y="291607"/>
                </a:cubicBezTo>
                <a:cubicBezTo>
                  <a:pt x="17930" y="281379"/>
                  <a:pt x="34579" y="281379"/>
                  <a:pt x="44825" y="291607"/>
                </a:cubicBezTo>
                <a:cubicBezTo>
                  <a:pt x="56449" y="303211"/>
                  <a:pt x="75266" y="303211"/>
                  <a:pt x="86890" y="291607"/>
                </a:cubicBezTo>
                <a:cubicBezTo>
                  <a:pt x="118908" y="259548"/>
                  <a:pt x="171120" y="259548"/>
                  <a:pt x="203236" y="291607"/>
                </a:cubicBezTo>
                <a:cubicBezTo>
                  <a:pt x="214762" y="303211"/>
                  <a:pt x="233677" y="303211"/>
                  <a:pt x="245203" y="291607"/>
                </a:cubicBezTo>
                <a:cubicBezTo>
                  <a:pt x="260768" y="276069"/>
                  <a:pt x="281456" y="267513"/>
                  <a:pt x="303425" y="267513"/>
                </a:cubicBezTo>
                <a:close/>
                <a:moveTo>
                  <a:pt x="303425" y="133727"/>
                </a:moveTo>
                <a:cubicBezTo>
                  <a:pt x="325394" y="133825"/>
                  <a:pt x="345983" y="142288"/>
                  <a:pt x="361548" y="157837"/>
                </a:cubicBezTo>
                <a:cubicBezTo>
                  <a:pt x="373173" y="169449"/>
                  <a:pt x="391989" y="169449"/>
                  <a:pt x="403614" y="157837"/>
                </a:cubicBezTo>
                <a:cubicBezTo>
                  <a:pt x="419081" y="142288"/>
                  <a:pt x="439769" y="133727"/>
                  <a:pt x="461738" y="133727"/>
                </a:cubicBezTo>
                <a:cubicBezTo>
                  <a:pt x="483706" y="133825"/>
                  <a:pt x="504394" y="142288"/>
                  <a:pt x="519861" y="157837"/>
                </a:cubicBezTo>
                <a:cubicBezTo>
                  <a:pt x="525476" y="163446"/>
                  <a:pt x="532964" y="166497"/>
                  <a:pt x="540943" y="166497"/>
                </a:cubicBezTo>
                <a:cubicBezTo>
                  <a:pt x="548824" y="166497"/>
                  <a:pt x="556311" y="163446"/>
                  <a:pt x="561927" y="157837"/>
                </a:cubicBezTo>
                <a:cubicBezTo>
                  <a:pt x="572172" y="147602"/>
                  <a:pt x="588821" y="147602"/>
                  <a:pt x="599067" y="157837"/>
                </a:cubicBezTo>
                <a:cubicBezTo>
                  <a:pt x="609312" y="168071"/>
                  <a:pt x="609312" y="184702"/>
                  <a:pt x="599067" y="194936"/>
                </a:cubicBezTo>
                <a:cubicBezTo>
                  <a:pt x="583501" y="210485"/>
                  <a:pt x="562912" y="219046"/>
                  <a:pt x="540943" y="219046"/>
                </a:cubicBezTo>
                <a:cubicBezTo>
                  <a:pt x="518975" y="219046"/>
                  <a:pt x="498286" y="210485"/>
                  <a:pt x="482721" y="194936"/>
                </a:cubicBezTo>
                <a:cubicBezTo>
                  <a:pt x="477106" y="189327"/>
                  <a:pt x="469717" y="186276"/>
                  <a:pt x="461738" y="186276"/>
                </a:cubicBezTo>
                <a:cubicBezTo>
                  <a:pt x="453758" y="186276"/>
                  <a:pt x="446369" y="189327"/>
                  <a:pt x="440754" y="194936"/>
                </a:cubicBezTo>
                <a:cubicBezTo>
                  <a:pt x="408638" y="227017"/>
                  <a:pt x="356426" y="227017"/>
                  <a:pt x="324409" y="194936"/>
                </a:cubicBezTo>
                <a:cubicBezTo>
                  <a:pt x="318793" y="189327"/>
                  <a:pt x="311306" y="186276"/>
                  <a:pt x="303425" y="186276"/>
                </a:cubicBezTo>
                <a:cubicBezTo>
                  <a:pt x="295445" y="186276"/>
                  <a:pt x="287958" y="189327"/>
                  <a:pt x="282343" y="194936"/>
                </a:cubicBezTo>
                <a:cubicBezTo>
                  <a:pt x="250326" y="227017"/>
                  <a:pt x="198113" y="227017"/>
                  <a:pt x="166096" y="194936"/>
                </a:cubicBezTo>
                <a:cubicBezTo>
                  <a:pt x="154471" y="183423"/>
                  <a:pt x="135655" y="183423"/>
                  <a:pt x="124030" y="194936"/>
                </a:cubicBezTo>
                <a:cubicBezTo>
                  <a:pt x="91915" y="227017"/>
                  <a:pt x="39800" y="227017"/>
                  <a:pt x="7685" y="194936"/>
                </a:cubicBezTo>
                <a:cubicBezTo>
                  <a:pt x="-2561" y="184702"/>
                  <a:pt x="-2561" y="168071"/>
                  <a:pt x="7685" y="157837"/>
                </a:cubicBezTo>
                <a:cubicBezTo>
                  <a:pt x="17930" y="147602"/>
                  <a:pt x="34579" y="147602"/>
                  <a:pt x="44825" y="157837"/>
                </a:cubicBezTo>
                <a:cubicBezTo>
                  <a:pt x="56449" y="169449"/>
                  <a:pt x="75266" y="169449"/>
                  <a:pt x="86890" y="157837"/>
                </a:cubicBezTo>
                <a:cubicBezTo>
                  <a:pt x="118908" y="125756"/>
                  <a:pt x="171120" y="125756"/>
                  <a:pt x="203236" y="157837"/>
                </a:cubicBezTo>
                <a:cubicBezTo>
                  <a:pt x="214762" y="169449"/>
                  <a:pt x="233677" y="169449"/>
                  <a:pt x="245203" y="157837"/>
                </a:cubicBezTo>
                <a:cubicBezTo>
                  <a:pt x="260768" y="142288"/>
                  <a:pt x="281456" y="133727"/>
                  <a:pt x="303425" y="133727"/>
                </a:cubicBezTo>
                <a:close/>
                <a:moveTo>
                  <a:pt x="303425" y="0"/>
                </a:moveTo>
                <a:cubicBezTo>
                  <a:pt x="325394" y="99"/>
                  <a:pt x="345983" y="8556"/>
                  <a:pt x="361548" y="24094"/>
                </a:cubicBezTo>
                <a:cubicBezTo>
                  <a:pt x="373173" y="35698"/>
                  <a:pt x="391989" y="35698"/>
                  <a:pt x="403614" y="24094"/>
                </a:cubicBezTo>
                <a:cubicBezTo>
                  <a:pt x="419081" y="8556"/>
                  <a:pt x="439769" y="0"/>
                  <a:pt x="461738" y="0"/>
                </a:cubicBezTo>
                <a:cubicBezTo>
                  <a:pt x="483706" y="99"/>
                  <a:pt x="504394" y="8556"/>
                  <a:pt x="519861" y="24094"/>
                </a:cubicBezTo>
                <a:cubicBezTo>
                  <a:pt x="525476" y="29699"/>
                  <a:pt x="532964" y="32747"/>
                  <a:pt x="540943" y="32747"/>
                </a:cubicBezTo>
                <a:cubicBezTo>
                  <a:pt x="548824" y="32747"/>
                  <a:pt x="556311" y="29699"/>
                  <a:pt x="561927" y="24094"/>
                </a:cubicBezTo>
                <a:cubicBezTo>
                  <a:pt x="572172" y="13866"/>
                  <a:pt x="588821" y="13866"/>
                  <a:pt x="599067" y="24094"/>
                </a:cubicBezTo>
                <a:cubicBezTo>
                  <a:pt x="609312" y="34321"/>
                  <a:pt x="609312" y="50940"/>
                  <a:pt x="599067" y="61167"/>
                </a:cubicBezTo>
                <a:cubicBezTo>
                  <a:pt x="583501" y="76705"/>
                  <a:pt x="562912" y="85261"/>
                  <a:pt x="540943" y="85261"/>
                </a:cubicBezTo>
                <a:cubicBezTo>
                  <a:pt x="518975" y="85261"/>
                  <a:pt x="498286" y="76705"/>
                  <a:pt x="482721" y="61167"/>
                </a:cubicBezTo>
                <a:cubicBezTo>
                  <a:pt x="477106" y="55562"/>
                  <a:pt x="469717" y="52514"/>
                  <a:pt x="461738" y="52514"/>
                </a:cubicBezTo>
                <a:cubicBezTo>
                  <a:pt x="453758" y="52514"/>
                  <a:pt x="446369" y="55562"/>
                  <a:pt x="440754" y="61167"/>
                </a:cubicBezTo>
                <a:cubicBezTo>
                  <a:pt x="408638" y="93226"/>
                  <a:pt x="356426" y="93226"/>
                  <a:pt x="324409" y="61167"/>
                </a:cubicBezTo>
                <a:cubicBezTo>
                  <a:pt x="318793" y="55562"/>
                  <a:pt x="311306" y="52514"/>
                  <a:pt x="303425" y="52514"/>
                </a:cubicBezTo>
                <a:cubicBezTo>
                  <a:pt x="295445" y="52514"/>
                  <a:pt x="287958" y="55562"/>
                  <a:pt x="282343" y="61167"/>
                </a:cubicBezTo>
                <a:cubicBezTo>
                  <a:pt x="250326" y="93226"/>
                  <a:pt x="198113" y="93226"/>
                  <a:pt x="165997" y="61167"/>
                </a:cubicBezTo>
                <a:cubicBezTo>
                  <a:pt x="154471" y="49662"/>
                  <a:pt x="135655" y="49662"/>
                  <a:pt x="124030" y="61167"/>
                </a:cubicBezTo>
                <a:cubicBezTo>
                  <a:pt x="91915" y="93226"/>
                  <a:pt x="39800" y="93226"/>
                  <a:pt x="7685" y="61167"/>
                </a:cubicBezTo>
                <a:cubicBezTo>
                  <a:pt x="-2561" y="50940"/>
                  <a:pt x="-2561" y="34321"/>
                  <a:pt x="7685" y="24094"/>
                </a:cubicBezTo>
                <a:cubicBezTo>
                  <a:pt x="17930" y="13866"/>
                  <a:pt x="34579" y="13866"/>
                  <a:pt x="44825" y="24094"/>
                </a:cubicBezTo>
                <a:cubicBezTo>
                  <a:pt x="56449" y="35698"/>
                  <a:pt x="75266" y="35698"/>
                  <a:pt x="86890" y="24094"/>
                </a:cubicBezTo>
                <a:cubicBezTo>
                  <a:pt x="118908" y="-7965"/>
                  <a:pt x="171120" y="-7965"/>
                  <a:pt x="203236" y="24094"/>
                </a:cubicBezTo>
                <a:cubicBezTo>
                  <a:pt x="214762" y="35698"/>
                  <a:pt x="233677" y="35698"/>
                  <a:pt x="245203" y="24094"/>
                </a:cubicBezTo>
                <a:cubicBezTo>
                  <a:pt x="260768" y="8556"/>
                  <a:pt x="281456" y="0"/>
                  <a:pt x="303425" y="0"/>
                </a:cubicBezTo>
                <a:close/>
              </a:path>
            </a:pathLst>
          </a:custGeom>
          <a:solidFill>
            <a:srgbClr val="1D323E"/>
          </a:solidFill>
          <a:ln>
            <a:noFill/>
          </a:ln>
        </p:spPr>
      </p:sp>
      <p:sp>
        <p:nvSpPr>
          <p:cNvPr id="37" name="wave_166892"/>
          <p:cNvSpPr>
            <a:spLocks noChangeAspect="1"/>
          </p:cNvSpPr>
          <p:nvPr/>
        </p:nvSpPr>
        <p:spPr bwMode="auto">
          <a:xfrm flipV="1">
            <a:off x="10879300" y="916774"/>
            <a:ext cx="609685" cy="354480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  <a:gd name="connsiteX10" fmla="*/ 373273 h 605239"/>
              <a:gd name="connsiteY10" fmla="*/ 373273 h 605239"/>
              <a:gd name="connsiteX11" fmla="*/ 373273 h 605239"/>
              <a:gd name="connsiteY11" fmla="*/ 373273 h 605239"/>
              <a:gd name="connsiteX12" fmla="*/ 373273 h 605239"/>
              <a:gd name="connsiteY12" fmla="*/ 373273 h 605239"/>
              <a:gd name="connsiteX13" fmla="*/ 373273 h 605239"/>
              <a:gd name="connsiteY13" fmla="*/ 373273 h 605239"/>
              <a:gd name="connsiteX14" fmla="*/ 373273 h 605239"/>
              <a:gd name="connsiteY14" fmla="*/ 373273 h 605239"/>
              <a:gd name="connsiteX15" fmla="*/ 373273 h 605239"/>
              <a:gd name="connsiteY15" fmla="*/ 373273 h 605239"/>
              <a:gd name="connsiteX16" fmla="*/ 373273 h 605239"/>
              <a:gd name="connsiteY16" fmla="*/ 373273 h 605239"/>
              <a:gd name="connsiteX17" fmla="*/ 373273 h 605239"/>
              <a:gd name="connsiteY17" fmla="*/ 373273 h 605239"/>
              <a:gd name="connsiteX18" fmla="*/ 373273 h 605239"/>
              <a:gd name="connsiteY18" fmla="*/ 373273 h 605239"/>
              <a:gd name="connsiteX19" fmla="*/ 373273 h 605239"/>
              <a:gd name="connsiteY19" fmla="*/ 373273 h 605239"/>
              <a:gd name="connsiteX20" fmla="*/ 373273 h 605239"/>
              <a:gd name="connsiteY20" fmla="*/ 373273 h 605239"/>
              <a:gd name="connsiteX21" fmla="*/ 373273 h 605239"/>
              <a:gd name="connsiteY21" fmla="*/ 373273 h 605239"/>
              <a:gd name="connsiteX22" fmla="*/ 373273 h 605239"/>
              <a:gd name="connsiteY22" fmla="*/ 373273 h 605239"/>
              <a:gd name="connsiteX23" fmla="*/ 373273 h 605239"/>
              <a:gd name="connsiteY23" fmla="*/ 373273 h 605239"/>
              <a:gd name="connsiteX24" fmla="*/ 373273 h 605239"/>
              <a:gd name="connsiteY24" fmla="*/ 373273 h 605239"/>
              <a:gd name="connsiteX25" fmla="*/ 373273 h 605239"/>
              <a:gd name="connsiteY25" fmla="*/ 373273 h 605239"/>
              <a:gd name="connsiteX26" fmla="*/ 373273 h 605239"/>
              <a:gd name="connsiteY26" fmla="*/ 373273 h 605239"/>
              <a:gd name="connsiteX27" fmla="*/ 373273 h 605239"/>
              <a:gd name="connsiteY27" fmla="*/ 373273 h 605239"/>
              <a:gd name="connsiteX28" fmla="*/ 373273 h 605239"/>
              <a:gd name="connsiteY28" fmla="*/ 373273 h 605239"/>
              <a:gd name="connsiteX29" fmla="*/ 373273 h 605239"/>
              <a:gd name="connsiteY29" fmla="*/ 373273 h 605239"/>
              <a:gd name="connsiteX30" fmla="*/ 373273 h 605239"/>
              <a:gd name="connsiteY30" fmla="*/ 373273 h 605239"/>
              <a:gd name="connsiteX31" fmla="*/ 373273 h 605239"/>
              <a:gd name="connsiteY31" fmla="*/ 373273 h 605239"/>
              <a:gd name="connsiteX32" fmla="*/ 373273 h 605239"/>
              <a:gd name="connsiteY32" fmla="*/ 373273 h 605239"/>
              <a:gd name="connsiteX33" fmla="*/ 373273 h 605239"/>
              <a:gd name="connsiteY33" fmla="*/ 373273 h 605239"/>
              <a:gd name="connsiteX34" fmla="*/ 373273 h 605239"/>
              <a:gd name="connsiteY34" fmla="*/ 373273 h 605239"/>
              <a:gd name="connsiteX35" fmla="*/ 373273 h 605239"/>
              <a:gd name="connsiteY35" fmla="*/ 373273 h 605239"/>
              <a:gd name="connsiteX36" fmla="*/ 373273 h 605239"/>
              <a:gd name="connsiteY36" fmla="*/ 373273 h 605239"/>
              <a:gd name="connsiteX37" fmla="*/ 373273 h 605239"/>
              <a:gd name="connsiteY37" fmla="*/ 373273 h 605239"/>
              <a:gd name="connsiteX38" fmla="*/ 373273 h 605239"/>
              <a:gd name="connsiteY38" fmla="*/ 373273 h 605239"/>
              <a:gd name="connsiteX39" fmla="*/ 373273 h 605239"/>
              <a:gd name="connsiteY39" fmla="*/ 373273 h 605239"/>
              <a:gd name="connsiteX40" fmla="*/ 373273 h 605239"/>
              <a:gd name="connsiteY40" fmla="*/ 373273 h 605239"/>
              <a:gd name="connsiteX41" fmla="*/ 373273 h 605239"/>
              <a:gd name="connsiteY41" fmla="*/ 373273 h 605239"/>
              <a:gd name="connsiteX42" fmla="*/ 373273 h 605239"/>
              <a:gd name="connsiteY42" fmla="*/ 373273 h 605239"/>
              <a:gd name="connsiteX43" fmla="*/ 373273 h 605239"/>
              <a:gd name="connsiteY43" fmla="*/ 373273 h 605239"/>
              <a:gd name="connsiteX44" fmla="*/ 373273 h 605239"/>
              <a:gd name="connsiteY44" fmla="*/ 373273 h 605239"/>
              <a:gd name="connsiteX45" fmla="*/ 373273 h 605239"/>
              <a:gd name="connsiteY45" fmla="*/ 373273 h 605239"/>
              <a:gd name="connsiteX46" fmla="*/ 373273 h 605239"/>
              <a:gd name="connsiteY46" fmla="*/ 373273 h 605239"/>
              <a:gd name="connsiteX47" fmla="*/ 373273 h 605239"/>
              <a:gd name="connsiteY47" fmla="*/ 373273 h 605239"/>
              <a:gd name="connsiteX48" fmla="*/ 373273 h 605239"/>
              <a:gd name="connsiteY48" fmla="*/ 373273 h 605239"/>
              <a:gd name="connsiteX49" fmla="*/ 373273 h 605239"/>
              <a:gd name="connsiteY49" fmla="*/ 373273 h 605239"/>
              <a:gd name="connsiteX50" fmla="*/ 373273 h 605239"/>
              <a:gd name="connsiteY50" fmla="*/ 373273 h 605239"/>
              <a:gd name="connsiteX51" fmla="*/ 373273 h 605239"/>
              <a:gd name="connsiteY51" fmla="*/ 373273 h 605239"/>
              <a:gd name="connsiteX52" fmla="*/ 373273 h 605239"/>
              <a:gd name="connsiteY52" fmla="*/ 373273 h 605239"/>
              <a:gd name="connsiteX53" fmla="*/ 373273 h 605239"/>
              <a:gd name="connsiteY53" fmla="*/ 373273 h 605239"/>
              <a:gd name="connsiteX54" fmla="*/ 373273 h 605239"/>
              <a:gd name="connsiteY54" fmla="*/ 373273 h 605239"/>
              <a:gd name="connsiteX55" fmla="*/ 373273 h 605239"/>
              <a:gd name="connsiteY55" fmla="*/ 373273 h 605239"/>
              <a:gd name="connsiteX56" fmla="*/ 373273 h 605239"/>
              <a:gd name="connsiteY56" fmla="*/ 373273 h 605239"/>
              <a:gd name="connsiteX57" fmla="*/ 373273 h 605239"/>
              <a:gd name="connsiteY57" fmla="*/ 373273 h 605239"/>
              <a:gd name="connsiteX58" fmla="*/ 373273 h 605239"/>
              <a:gd name="connsiteY58" fmla="*/ 373273 h 605239"/>
              <a:gd name="connsiteX59" fmla="*/ 373273 h 605239"/>
              <a:gd name="connsiteY59" fmla="*/ 373273 h 605239"/>
              <a:gd name="connsiteX60" fmla="*/ 373273 h 605239"/>
              <a:gd name="connsiteY60" fmla="*/ 373273 h 605239"/>
              <a:gd name="connsiteX61" fmla="*/ 373273 h 605239"/>
              <a:gd name="connsiteY61" fmla="*/ 373273 h 605239"/>
              <a:gd name="connsiteX62" fmla="*/ 373273 h 605239"/>
              <a:gd name="connsiteY62" fmla="*/ 373273 h 605239"/>
              <a:gd name="connsiteX63" fmla="*/ 373273 h 605239"/>
              <a:gd name="connsiteY63" fmla="*/ 373273 h 605239"/>
              <a:gd name="connsiteX64" fmla="*/ 373273 h 605239"/>
              <a:gd name="connsiteY64" fmla="*/ 373273 h 605239"/>
              <a:gd name="connsiteX65" fmla="*/ 373273 h 605239"/>
              <a:gd name="connsiteY65" fmla="*/ 373273 h 605239"/>
              <a:gd name="connsiteX66" fmla="*/ 373273 h 605239"/>
              <a:gd name="connsiteY66" fmla="*/ 373273 h 605239"/>
              <a:gd name="connsiteX67" fmla="*/ 373273 h 605239"/>
              <a:gd name="connsiteY67" fmla="*/ 373273 h 605239"/>
              <a:gd name="connsiteX68" fmla="*/ 373273 h 605239"/>
              <a:gd name="connsiteY68" fmla="*/ 373273 h 605239"/>
              <a:gd name="connsiteX69" fmla="*/ 373273 h 605239"/>
              <a:gd name="connsiteY69" fmla="*/ 373273 h 605239"/>
              <a:gd name="connsiteX70" fmla="*/ 373273 h 605239"/>
              <a:gd name="connsiteY70" fmla="*/ 373273 h 605239"/>
              <a:gd name="connsiteX71" fmla="*/ 373273 h 605239"/>
              <a:gd name="connsiteY71" fmla="*/ 373273 h 605239"/>
              <a:gd name="connsiteX72" fmla="*/ 373273 h 605239"/>
              <a:gd name="connsiteY72" fmla="*/ 373273 h 605239"/>
              <a:gd name="connsiteX73" fmla="*/ 373273 h 605239"/>
              <a:gd name="connsiteY73" fmla="*/ 373273 h 605239"/>
              <a:gd name="connsiteX74" fmla="*/ 373273 h 605239"/>
              <a:gd name="connsiteY74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606750" h="352774">
                <a:moveTo>
                  <a:pt x="303425" y="267513"/>
                </a:moveTo>
                <a:cubicBezTo>
                  <a:pt x="325394" y="267612"/>
                  <a:pt x="345983" y="276069"/>
                  <a:pt x="361548" y="291607"/>
                </a:cubicBezTo>
                <a:cubicBezTo>
                  <a:pt x="373173" y="303211"/>
                  <a:pt x="391989" y="303211"/>
                  <a:pt x="403614" y="291607"/>
                </a:cubicBezTo>
                <a:cubicBezTo>
                  <a:pt x="419081" y="276069"/>
                  <a:pt x="439769" y="267513"/>
                  <a:pt x="461738" y="267513"/>
                </a:cubicBezTo>
                <a:cubicBezTo>
                  <a:pt x="483706" y="267612"/>
                  <a:pt x="504394" y="276069"/>
                  <a:pt x="519861" y="291607"/>
                </a:cubicBezTo>
                <a:cubicBezTo>
                  <a:pt x="525476" y="297212"/>
                  <a:pt x="532964" y="300260"/>
                  <a:pt x="540943" y="300260"/>
                </a:cubicBezTo>
                <a:cubicBezTo>
                  <a:pt x="548824" y="300260"/>
                  <a:pt x="556311" y="297212"/>
                  <a:pt x="561927" y="291607"/>
                </a:cubicBezTo>
                <a:cubicBezTo>
                  <a:pt x="572172" y="281379"/>
                  <a:pt x="588821" y="281379"/>
                  <a:pt x="599067" y="291607"/>
                </a:cubicBezTo>
                <a:cubicBezTo>
                  <a:pt x="609312" y="301834"/>
                  <a:pt x="609312" y="318453"/>
                  <a:pt x="599067" y="328680"/>
                </a:cubicBezTo>
                <a:cubicBezTo>
                  <a:pt x="583501" y="344218"/>
                  <a:pt x="562912" y="352774"/>
                  <a:pt x="540943" y="352774"/>
                </a:cubicBezTo>
                <a:cubicBezTo>
                  <a:pt x="518975" y="352774"/>
                  <a:pt x="498286" y="344218"/>
                  <a:pt x="482721" y="328680"/>
                </a:cubicBezTo>
                <a:cubicBezTo>
                  <a:pt x="477106" y="323075"/>
                  <a:pt x="469717" y="320027"/>
                  <a:pt x="461738" y="320027"/>
                </a:cubicBezTo>
                <a:cubicBezTo>
                  <a:pt x="453758" y="320027"/>
                  <a:pt x="446369" y="323075"/>
                  <a:pt x="440754" y="328680"/>
                </a:cubicBezTo>
                <a:cubicBezTo>
                  <a:pt x="408638" y="360739"/>
                  <a:pt x="356426" y="360739"/>
                  <a:pt x="324409" y="328680"/>
                </a:cubicBezTo>
                <a:cubicBezTo>
                  <a:pt x="318793" y="323075"/>
                  <a:pt x="311306" y="320027"/>
                  <a:pt x="303425" y="320027"/>
                </a:cubicBezTo>
                <a:cubicBezTo>
                  <a:pt x="295445" y="320027"/>
                  <a:pt x="287958" y="323075"/>
                  <a:pt x="282343" y="328680"/>
                </a:cubicBezTo>
                <a:cubicBezTo>
                  <a:pt x="250326" y="360739"/>
                  <a:pt x="198113" y="360739"/>
                  <a:pt x="166096" y="328680"/>
                </a:cubicBezTo>
                <a:cubicBezTo>
                  <a:pt x="154471" y="317175"/>
                  <a:pt x="135655" y="317175"/>
                  <a:pt x="124030" y="328680"/>
                </a:cubicBezTo>
                <a:cubicBezTo>
                  <a:pt x="91915" y="360739"/>
                  <a:pt x="39800" y="360739"/>
                  <a:pt x="7685" y="328680"/>
                </a:cubicBezTo>
                <a:cubicBezTo>
                  <a:pt x="-2561" y="318453"/>
                  <a:pt x="-2561" y="301834"/>
                  <a:pt x="7685" y="291607"/>
                </a:cubicBezTo>
                <a:cubicBezTo>
                  <a:pt x="17930" y="281379"/>
                  <a:pt x="34579" y="281379"/>
                  <a:pt x="44825" y="291607"/>
                </a:cubicBezTo>
                <a:cubicBezTo>
                  <a:pt x="56449" y="303211"/>
                  <a:pt x="75266" y="303211"/>
                  <a:pt x="86890" y="291607"/>
                </a:cubicBezTo>
                <a:cubicBezTo>
                  <a:pt x="118908" y="259548"/>
                  <a:pt x="171120" y="259548"/>
                  <a:pt x="203236" y="291607"/>
                </a:cubicBezTo>
                <a:cubicBezTo>
                  <a:pt x="214762" y="303211"/>
                  <a:pt x="233677" y="303211"/>
                  <a:pt x="245203" y="291607"/>
                </a:cubicBezTo>
                <a:cubicBezTo>
                  <a:pt x="260768" y="276069"/>
                  <a:pt x="281456" y="267513"/>
                  <a:pt x="303425" y="267513"/>
                </a:cubicBezTo>
                <a:close/>
                <a:moveTo>
                  <a:pt x="303425" y="133727"/>
                </a:moveTo>
                <a:cubicBezTo>
                  <a:pt x="325394" y="133825"/>
                  <a:pt x="345983" y="142288"/>
                  <a:pt x="361548" y="157837"/>
                </a:cubicBezTo>
                <a:cubicBezTo>
                  <a:pt x="373173" y="169449"/>
                  <a:pt x="391989" y="169449"/>
                  <a:pt x="403614" y="157837"/>
                </a:cubicBezTo>
                <a:cubicBezTo>
                  <a:pt x="419081" y="142288"/>
                  <a:pt x="439769" y="133727"/>
                  <a:pt x="461738" y="133727"/>
                </a:cubicBezTo>
                <a:cubicBezTo>
                  <a:pt x="483706" y="133825"/>
                  <a:pt x="504394" y="142288"/>
                  <a:pt x="519861" y="157837"/>
                </a:cubicBezTo>
                <a:cubicBezTo>
                  <a:pt x="525476" y="163446"/>
                  <a:pt x="532964" y="166497"/>
                  <a:pt x="540943" y="166497"/>
                </a:cubicBezTo>
                <a:cubicBezTo>
                  <a:pt x="548824" y="166497"/>
                  <a:pt x="556311" y="163446"/>
                  <a:pt x="561927" y="157837"/>
                </a:cubicBezTo>
                <a:cubicBezTo>
                  <a:pt x="572172" y="147602"/>
                  <a:pt x="588821" y="147602"/>
                  <a:pt x="599067" y="157837"/>
                </a:cubicBezTo>
                <a:cubicBezTo>
                  <a:pt x="609312" y="168071"/>
                  <a:pt x="609312" y="184702"/>
                  <a:pt x="599067" y="194936"/>
                </a:cubicBezTo>
                <a:cubicBezTo>
                  <a:pt x="583501" y="210485"/>
                  <a:pt x="562912" y="219046"/>
                  <a:pt x="540943" y="219046"/>
                </a:cubicBezTo>
                <a:cubicBezTo>
                  <a:pt x="518975" y="219046"/>
                  <a:pt x="498286" y="210485"/>
                  <a:pt x="482721" y="194936"/>
                </a:cubicBezTo>
                <a:cubicBezTo>
                  <a:pt x="477106" y="189327"/>
                  <a:pt x="469717" y="186276"/>
                  <a:pt x="461738" y="186276"/>
                </a:cubicBezTo>
                <a:cubicBezTo>
                  <a:pt x="453758" y="186276"/>
                  <a:pt x="446369" y="189327"/>
                  <a:pt x="440754" y="194936"/>
                </a:cubicBezTo>
                <a:cubicBezTo>
                  <a:pt x="408638" y="227017"/>
                  <a:pt x="356426" y="227017"/>
                  <a:pt x="324409" y="194936"/>
                </a:cubicBezTo>
                <a:cubicBezTo>
                  <a:pt x="318793" y="189327"/>
                  <a:pt x="311306" y="186276"/>
                  <a:pt x="303425" y="186276"/>
                </a:cubicBezTo>
                <a:cubicBezTo>
                  <a:pt x="295445" y="186276"/>
                  <a:pt x="287958" y="189327"/>
                  <a:pt x="282343" y="194936"/>
                </a:cubicBezTo>
                <a:cubicBezTo>
                  <a:pt x="250326" y="227017"/>
                  <a:pt x="198113" y="227017"/>
                  <a:pt x="166096" y="194936"/>
                </a:cubicBezTo>
                <a:cubicBezTo>
                  <a:pt x="154471" y="183423"/>
                  <a:pt x="135655" y="183423"/>
                  <a:pt x="124030" y="194936"/>
                </a:cubicBezTo>
                <a:cubicBezTo>
                  <a:pt x="91915" y="227017"/>
                  <a:pt x="39800" y="227017"/>
                  <a:pt x="7685" y="194936"/>
                </a:cubicBezTo>
                <a:cubicBezTo>
                  <a:pt x="-2561" y="184702"/>
                  <a:pt x="-2561" y="168071"/>
                  <a:pt x="7685" y="157837"/>
                </a:cubicBezTo>
                <a:cubicBezTo>
                  <a:pt x="17930" y="147602"/>
                  <a:pt x="34579" y="147602"/>
                  <a:pt x="44825" y="157837"/>
                </a:cubicBezTo>
                <a:cubicBezTo>
                  <a:pt x="56449" y="169449"/>
                  <a:pt x="75266" y="169449"/>
                  <a:pt x="86890" y="157837"/>
                </a:cubicBezTo>
                <a:cubicBezTo>
                  <a:pt x="118908" y="125756"/>
                  <a:pt x="171120" y="125756"/>
                  <a:pt x="203236" y="157837"/>
                </a:cubicBezTo>
                <a:cubicBezTo>
                  <a:pt x="214762" y="169449"/>
                  <a:pt x="233677" y="169449"/>
                  <a:pt x="245203" y="157837"/>
                </a:cubicBezTo>
                <a:cubicBezTo>
                  <a:pt x="260768" y="142288"/>
                  <a:pt x="281456" y="133727"/>
                  <a:pt x="303425" y="133727"/>
                </a:cubicBezTo>
                <a:close/>
                <a:moveTo>
                  <a:pt x="303425" y="0"/>
                </a:moveTo>
                <a:cubicBezTo>
                  <a:pt x="325394" y="99"/>
                  <a:pt x="345983" y="8556"/>
                  <a:pt x="361548" y="24094"/>
                </a:cubicBezTo>
                <a:cubicBezTo>
                  <a:pt x="373173" y="35698"/>
                  <a:pt x="391989" y="35698"/>
                  <a:pt x="403614" y="24094"/>
                </a:cubicBezTo>
                <a:cubicBezTo>
                  <a:pt x="419081" y="8556"/>
                  <a:pt x="439769" y="0"/>
                  <a:pt x="461738" y="0"/>
                </a:cubicBezTo>
                <a:cubicBezTo>
                  <a:pt x="483706" y="99"/>
                  <a:pt x="504394" y="8556"/>
                  <a:pt x="519861" y="24094"/>
                </a:cubicBezTo>
                <a:cubicBezTo>
                  <a:pt x="525476" y="29699"/>
                  <a:pt x="532964" y="32747"/>
                  <a:pt x="540943" y="32747"/>
                </a:cubicBezTo>
                <a:cubicBezTo>
                  <a:pt x="548824" y="32747"/>
                  <a:pt x="556311" y="29699"/>
                  <a:pt x="561927" y="24094"/>
                </a:cubicBezTo>
                <a:cubicBezTo>
                  <a:pt x="572172" y="13866"/>
                  <a:pt x="588821" y="13866"/>
                  <a:pt x="599067" y="24094"/>
                </a:cubicBezTo>
                <a:cubicBezTo>
                  <a:pt x="609312" y="34321"/>
                  <a:pt x="609312" y="50940"/>
                  <a:pt x="599067" y="61167"/>
                </a:cubicBezTo>
                <a:cubicBezTo>
                  <a:pt x="583501" y="76705"/>
                  <a:pt x="562912" y="85261"/>
                  <a:pt x="540943" y="85261"/>
                </a:cubicBezTo>
                <a:cubicBezTo>
                  <a:pt x="518975" y="85261"/>
                  <a:pt x="498286" y="76705"/>
                  <a:pt x="482721" y="61167"/>
                </a:cubicBezTo>
                <a:cubicBezTo>
                  <a:pt x="477106" y="55562"/>
                  <a:pt x="469717" y="52514"/>
                  <a:pt x="461738" y="52514"/>
                </a:cubicBezTo>
                <a:cubicBezTo>
                  <a:pt x="453758" y="52514"/>
                  <a:pt x="446369" y="55562"/>
                  <a:pt x="440754" y="61167"/>
                </a:cubicBezTo>
                <a:cubicBezTo>
                  <a:pt x="408638" y="93226"/>
                  <a:pt x="356426" y="93226"/>
                  <a:pt x="324409" y="61167"/>
                </a:cubicBezTo>
                <a:cubicBezTo>
                  <a:pt x="318793" y="55562"/>
                  <a:pt x="311306" y="52514"/>
                  <a:pt x="303425" y="52514"/>
                </a:cubicBezTo>
                <a:cubicBezTo>
                  <a:pt x="295445" y="52514"/>
                  <a:pt x="287958" y="55562"/>
                  <a:pt x="282343" y="61167"/>
                </a:cubicBezTo>
                <a:cubicBezTo>
                  <a:pt x="250326" y="93226"/>
                  <a:pt x="198113" y="93226"/>
                  <a:pt x="165997" y="61167"/>
                </a:cubicBezTo>
                <a:cubicBezTo>
                  <a:pt x="154471" y="49662"/>
                  <a:pt x="135655" y="49662"/>
                  <a:pt x="124030" y="61167"/>
                </a:cubicBezTo>
                <a:cubicBezTo>
                  <a:pt x="91915" y="93226"/>
                  <a:pt x="39800" y="93226"/>
                  <a:pt x="7685" y="61167"/>
                </a:cubicBezTo>
                <a:cubicBezTo>
                  <a:pt x="-2561" y="50940"/>
                  <a:pt x="-2561" y="34321"/>
                  <a:pt x="7685" y="24094"/>
                </a:cubicBezTo>
                <a:cubicBezTo>
                  <a:pt x="17930" y="13866"/>
                  <a:pt x="34579" y="13866"/>
                  <a:pt x="44825" y="24094"/>
                </a:cubicBezTo>
                <a:cubicBezTo>
                  <a:pt x="56449" y="35698"/>
                  <a:pt x="75266" y="35698"/>
                  <a:pt x="86890" y="24094"/>
                </a:cubicBezTo>
                <a:cubicBezTo>
                  <a:pt x="118908" y="-7965"/>
                  <a:pt x="171120" y="-7965"/>
                  <a:pt x="203236" y="24094"/>
                </a:cubicBezTo>
                <a:cubicBezTo>
                  <a:pt x="214762" y="35698"/>
                  <a:pt x="233677" y="35698"/>
                  <a:pt x="245203" y="24094"/>
                </a:cubicBezTo>
                <a:cubicBezTo>
                  <a:pt x="260768" y="8556"/>
                  <a:pt x="281456" y="0"/>
                  <a:pt x="303425" y="0"/>
                </a:cubicBezTo>
                <a:close/>
              </a:path>
            </a:pathLst>
          </a:custGeom>
          <a:solidFill>
            <a:srgbClr val="1D323E"/>
          </a:solidFill>
          <a:ln>
            <a:noFill/>
          </a:ln>
        </p:spPr>
      </p:sp>
      <p:grpSp>
        <p:nvGrpSpPr>
          <p:cNvPr id="24" name="组合 23"/>
          <p:cNvGrpSpPr/>
          <p:nvPr/>
        </p:nvGrpSpPr>
        <p:grpSpPr>
          <a:xfrm>
            <a:off x="1524000" y="1916837"/>
            <a:ext cx="9144000" cy="2043129"/>
            <a:chOff x="1524000" y="1916837"/>
            <a:chExt cx="9144000" cy="2043129"/>
          </a:xfrm>
        </p:grpSpPr>
        <p:cxnSp>
          <p:nvCxnSpPr>
            <p:cNvPr id="29" name="直接连接符 28"/>
            <p:cNvCxnSpPr/>
            <p:nvPr/>
          </p:nvCxnSpPr>
          <p:spPr>
            <a:xfrm>
              <a:off x="1524000" y="1916837"/>
              <a:ext cx="9144000" cy="0"/>
            </a:xfrm>
            <a:prstGeom prst="line">
              <a:avLst/>
            </a:prstGeom>
            <a:ln w="19050">
              <a:solidFill>
                <a:srgbClr val="1D323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1524000" y="3959966"/>
              <a:ext cx="9144000" cy="0"/>
            </a:xfrm>
            <a:prstGeom prst="line">
              <a:avLst/>
            </a:prstGeom>
            <a:ln w="19050">
              <a:solidFill>
                <a:srgbClr val="1D323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文本框 30"/>
          <p:cNvSpPr txBox="1"/>
          <p:nvPr/>
        </p:nvSpPr>
        <p:spPr>
          <a:xfrm>
            <a:off x="1380385" y="2213365"/>
            <a:ext cx="9364059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000">
                <a:solidFill>
                  <a:srgbClr val="1D32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薄膜压力传感器</a:t>
            </a:r>
            <a:endParaRPr lang="zh-CN" altLang="en-US" sz="6000">
              <a:solidFill>
                <a:srgbClr val="1D32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081133" y="3206176"/>
            <a:ext cx="8029734" cy="398780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algn="dist"/>
            <a:r>
              <a:rPr lang="en-US" altLang="zh-CN" sz="2000">
                <a:solidFill>
                  <a:srgbClr val="1D32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Thin-film pressure sensor</a:t>
            </a:r>
            <a:endParaRPr lang="en-US" altLang="zh-CN" sz="2000">
              <a:solidFill>
                <a:srgbClr val="1D32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447280" y="4573905"/>
            <a:ext cx="3717290" cy="403225"/>
          </a:xfrm>
          <a:prstGeom prst="rect">
            <a:avLst/>
          </a:prstGeom>
          <a:solidFill>
            <a:srgbClr val="1D32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7867015" y="4573905"/>
            <a:ext cx="2877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介绍人：蔡奕宜 徐瑞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等腰三角形 40"/>
          <p:cNvSpPr/>
          <p:nvPr/>
        </p:nvSpPr>
        <p:spPr>
          <a:xfrm rot="16200000" flipH="1">
            <a:off x="6949427" y="4654990"/>
            <a:ext cx="409603" cy="248054"/>
          </a:xfrm>
          <a:prstGeom prst="triangle">
            <a:avLst/>
          </a:prstGeom>
          <a:solidFill>
            <a:srgbClr val="1D32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04882" y="1125536"/>
            <a:ext cx="4213631" cy="5835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三维单点压力传感器</a:t>
            </a: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6095999" y="984862"/>
            <a:ext cx="0" cy="5436000"/>
          </a:xfrm>
          <a:prstGeom prst="line">
            <a:avLst/>
          </a:prstGeom>
          <a:ln>
            <a:solidFill>
              <a:srgbClr val="1D323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604520" y="3106420"/>
            <a:ext cx="54914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三维单点压力传感器，能感受在X轴和Y轴方向的位置和Z轴方向的力。类似于带压力的单点触摸屏。</a:t>
            </a:r>
            <a:endParaRPr lang="zh-CN" altLang="en-US" sz="2400"/>
          </a:p>
        </p:txBody>
      </p:sp>
      <p:pic>
        <p:nvPicPr>
          <p:cNvPr id="5" name="图片 4" descr="IMG_2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16065" y="1125220"/>
            <a:ext cx="4606925" cy="46069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04882" y="1125536"/>
            <a:ext cx="4213631" cy="5835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三维多点压力传感器</a:t>
            </a: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6095999" y="984862"/>
            <a:ext cx="0" cy="5436000"/>
          </a:xfrm>
          <a:prstGeom prst="line">
            <a:avLst/>
          </a:prstGeom>
          <a:ln>
            <a:solidFill>
              <a:srgbClr val="1D323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604520" y="3106420"/>
            <a:ext cx="54914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三维多点压力传感器，能感受多点在X轴和Y轴方向的位置和Z轴方向的力。类似于带压力的多点触摸屏。</a:t>
            </a:r>
            <a:endParaRPr lang="zh-CN" altLang="en-US" sz="2400"/>
          </a:p>
        </p:txBody>
      </p:sp>
      <p:pic>
        <p:nvPicPr>
          <p:cNvPr id="6" name="图片 5" descr="IMG_2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V="1">
            <a:off x="6726555" y="1125220"/>
            <a:ext cx="4606290" cy="46062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 flipV="1">
            <a:off x="358118" y="501443"/>
            <a:ext cx="1152000" cy="1150374"/>
          </a:xfrm>
          <a:prstGeom prst="rect">
            <a:avLst/>
          </a:prstGeom>
          <a:solidFill>
            <a:srgbClr val="1D32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 flipV="1">
            <a:off x="10708622" y="5252878"/>
            <a:ext cx="1152000" cy="1150374"/>
          </a:xfrm>
          <a:prstGeom prst="rect">
            <a:avLst/>
          </a:prstGeom>
          <a:solidFill>
            <a:srgbClr val="1D32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平行四边形 2"/>
          <p:cNvSpPr/>
          <p:nvPr/>
        </p:nvSpPr>
        <p:spPr>
          <a:xfrm rot="16200000" flipV="1">
            <a:off x="3833121" y="-2652389"/>
            <a:ext cx="4525759" cy="12192000"/>
          </a:xfrm>
          <a:prstGeom prst="parallelogram">
            <a:avLst/>
          </a:prstGeom>
          <a:solidFill>
            <a:srgbClr val="1D32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9"/>
          <p:cNvSpPr/>
          <p:nvPr/>
        </p:nvSpPr>
        <p:spPr>
          <a:xfrm flipV="1">
            <a:off x="463074" y="619220"/>
            <a:ext cx="11265853" cy="5648781"/>
          </a:xfrm>
          <a:prstGeom prst="rect">
            <a:avLst/>
          </a:prstGeom>
          <a:solidFill>
            <a:schemeClr val="bg1"/>
          </a:solidFill>
          <a:ln>
            <a:solidFill>
              <a:srgbClr val="1D323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" name="wave_166892"/>
          <p:cNvSpPr>
            <a:spLocks noChangeAspect="1"/>
          </p:cNvSpPr>
          <p:nvPr/>
        </p:nvSpPr>
        <p:spPr bwMode="auto">
          <a:xfrm flipV="1">
            <a:off x="703016" y="5674962"/>
            <a:ext cx="609685" cy="354480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  <a:gd name="connsiteX10" fmla="*/ 373273 h 605239"/>
              <a:gd name="connsiteY10" fmla="*/ 373273 h 605239"/>
              <a:gd name="connsiteX11" fmla="*/ 373273 h 605239"/>
              <a:gd name="connsiteY11" fmla="*/ 373273 h 605239"/>
              <a:gd name="connsiteX12" fmla="*/ 373273 h 605239"/>
              <a:gd name="connsiteY12" fmla="*/ 373273 h 605239"/>
              <a:gd name="connsiteX13" fmla="*/ 373273 h 605239"/>
              <a:gd name="connsiteY13" fmla="*/ 373273 h 605239"/>
              <a:gd name="connsiteX14" fmla="*/ 373273 h 605239"/>
              <a:gd name="connsiteY14" fmla="*/ 373273 h 605239"/>
              <a:gd name="connsiteX15" fmla="*/ 373273 h 605239"/>
              <a:gd name="connsiteY15" fmla="*/ 373273 h 605239"/>
              <a:gd name="connsiteX16" fmla="*/ 373273 h 605239"/>
              <a:gd name="connsiteY16" fmla="*/ 373273 h 605239"/>
              <a:gd name="connsiteX17" fmla="*/ 373273 h 605239"/>
              <a:gd name="connsiteY17" fmla="*/ 373273 h 605239"/>
              <a:gd name="connsiteX18" fmla="*/ 373273 h 605239"/>
              <a:gd name="connsiteY18" fmla="*/ 373273 h 605239"/>
              <a:gd name="connsiteX19" fmla="*/ 373273 h 605239"/>
              <a:gd name="connsiteY19" fmla="*/ 373273 h 605239"/>
              <a:gd name="connsiteX20" fmla="*/ 373273 h 605239"/>
              <a:gd name="connsiteY20" fmla="*/ 373273 h 605239"/>
              <a:gd name="connsiteX21" fmla="*/ 373273 h 605239"/>
              <a:gd name="connsiteY21" fmla="*/ 373273 h 605239"/>
              <a:gd name="connsiteX22" fmla="*/ 373273 h 605239"/>
              <a:gd name="connsiteY22" fmla="*/ 373273 h 605239"/>
              <a:gd name="connsiteX23" fmla="*/ 373273 h 605239"/>
              <a:gd name="connsiteY23" fmla="*/ 373273 h 605239"/>
              <a:gd name="connsiteX24" fmla="*/ 373273 h 605239"/>
              <a:gd name="connsiteY24" fmla="*/ 373273 h 605239"/>
              <a:gd name="connsiteX25" fmla="*/ 373273 h 605239"/>
              <a:gd name="connsiteY25" fmla="*/ 373273 h 605239"/>
              <a:gd name="connsiteX26" fmla="*/ 373273 h 605239"/>
              <a:gd name="connsiteY26" fmla="*/ 373273 h 605239"/>
              <a:gd name="connsiteX27" fmla="*/ 373273 h 605239"/>
              <a:gd name="connsiteY27" fmla="*/ 373273 h 605239"/>
              <a:gd name="connsiteX28" fmla="*/ 373273 h 605239"/>
              <a:gd name="connsiteY28" fmla="*/ 373273 h 605239"/>
              <a:gd name="connsiteX29" fmla="*/ 373273 h 605239"/>
              <a:gd name="connsiteY29" fmla="*/ 373273 h 605239"/>
              <a:gd name="connsiteX30" fmla="*/ 373273 h 605239"/>
              <a:gd name="connsiteY30" fmla="*/ 373273 h 605239"/>
              <a:gd name="connsiteX31" fmla="*/ 373273 h 605239"/>
              <a:gd name="connsiteY31" fmla="*/ 373273 h 605239"/>
              <a:gd name="connsiteX32" fmla="*/ 373273 h 605239"/>
              <a:gd name="connsiteY32" fmla="*/ 373273 h 605239"/>
              <a:gd name="connsiteX33" fmla="*/ 373273 h 605239"/>
              <a:gd name="connsiteY33" fmla="*/ 373273 h 605239"/>
              <a:gd name="connsiteX34" fmla="*/ 373273 h 605239"/>
              <a:gd name="connsiteY34" fmla="*/ 373273 h 605239"/>
              <a:gd name="connsiteX35" fmla="*/ 373273 h 605239"/>
              <a:gd name="connsiteY35" fmla="*/ 373273 h 605239"/>
              <a:gd name="connsiteX36" fmla="*/ 373273 h 605239"/>
              <a:gd name="connsiteY36" fmla="*/ 373273 h 605239"/>
              <a:gd name="connsiteX37" fmla="*/ 373273 h 605239"/>
              <a:gd name="connsiteY37" fmla="*/ 373273 h 605239"/>
              <a:gd name="connsiteX38" fmla="*/ 373273 h 605239"/>
              <a:gd name="connsiteY38" fmla="*/ 373273 h 605239"/>
              <a:gd name="connsiteX39" fmla="*/ 373273 h 605239"/>
              <a:gd name="connsiteY39" fmla="*/ 373273 h 605239"/>
              <a:gd name="connsiteX40" fmla="*/ 373273 h 605239"/>
              <a:gd name="connsiteY40" fmla="*/ 373273 h 605239"/>
              <a:gd name="connsiteX41" fmla="*/ 373273 h 605239"/>
              <a:gd name="connsiteY41" fmla="*/ 373273 h 605239"/>
              <a:gd name="connsiteX42" fmla="*/ 373273 h 605239"/>
              <a:gd name="connsiteY42" fmla="*/ 373273 h 605239"/>
              <a:gd name="connsiteX43" fmla="*/ 373273 h 605239"/>
              <a:gd name="connsiteY43" fmla="*/ 373273 h 605239"/>
              <a:gd name="connsiteX44" fmla="*/ 373273 h 605239"/>
              <a:gd name="connsiteY44" fmla="*/ 373273 h 605239"/>
              <a:gd name="connsiteX45" fmla="*/ 373273 h 605239"/>
              <a:gd name="connsiteY45" fmla="*/ 373273 h 605239"/>
              <a:gd name="connsiteX46" fmla="*/ 373273 h 605239"/>
              <a:gd name="connsiteY46" fmla="*/ 373273 h 605239"/>
              <a:gd name="connsiteX47" fmla="*/ 373273 h 605239"/>
              <a:gd name="connsiteY47" fmla="*/ 373273 h 605239"/>
              <a:gd name="connsiteX48" fmla="*/ 373273 h 605239"/>
              <a:gd name="connsiteY48" fmla="*/ 373273 h 605239"/>
              <a:gd name="connsiteX49" fmla="*/ 373273 h 605239"/>
              <a:gd name="connsiteY49" fmla="*/ 373273 h 605239"/>
              <a:gd name="connsiteX50" fmla="*/ 373273 h 605239"/>
              <a:gd name="connsiteY50" fmla="*/ 373273 h 605239"/>
              <a:gd name="connsiteX51" fmla="*/ 373273 h 605239"/>
              <a:gd name="connsiteY51" fmla="*/ 373273 h 605239"/>
              <a:gd name="connsiteX52" fmla="*/ 373273 h 605239"/>
              <a:gd name="connsiteY52" fmla="*/ 373273 h 605239"/>
              <a:gd name="connsiteX53" fmla="*/ 373273 h 605239"/>
              <a:gd name="connsiteY53" fmla="*/ 373273 h 605239"/>
              <a:gd name="connsiteX54" fmla="*/ 373273 h 605239"/>
              <a:gd name="connsiteY54" fmla="*/ 373273 h 605239"/>
              <a:gd name="connsiteX55" fmla="*/ 373273 h 605239"/>
              <a:gd name="connsiteY55" fmla="*/ 373273 h 605239"/>
              <a:gd name="connsiteX56" fmla="*/ 373273 h 605239"/>
              <a:gd name="connsiteY56" fmla="*/ 373273 h 605239"/>
              <a:gd name="connsiteX57" fmla="*/ 373273 h 605239"/>
              <a:gd name="connsiteY57" fmla="*/ 373273 h 605239"/>
              <a:gd name="connsiteX58" fmla="*/ 373273 h 605239"/>
              <a:gd name="connsiteY58" fmla="*/ 373273 h 605239"/>
              <a:gd name="connsiteX59" fmla="*/ 373273 h 605239"/>
              <a:gd name="connsiteY59" fmla="*/ 373273 h 605239"/>
              <a:gd name="connsiteX60" fmla="*/ 373273 h 605239"/>
              <a:gd name="connsiteY60" fmla="*/ 373273 h 605239"/>
              <a:gd name="connsiteX61" fmla="*/ 373273 h 605239"/>
              <a:gd name="connsiteY61" fmla="*/ 373273 h 605239"/>
              <a:gd name="connsiteX62" fmla="*/ 373273 h 605239"/>
              <a:gd name="connsiteY62" fmla="*/ 373273 h 605239"/>
              <a:gd name="connsiteX63" fmla="*/ 373273 h 605239"/>
              <a:gd name="connsiteY63" fmla="*/ 373273 h 605239"/>
              <a:gd name="connsiteX64" fmla="*/ 373273 h 605239"/>
              <a:gd name="connsiteY64" fmla="*/ 373273 h 605239"/>
              <a:gd name="connsiteX65" fmla="*/ 373273 h 605239"/>
              <a:gd name="connsiteY65" fmla="*/ 373273 h 605239"/>
              <a:gd name="connsiteX66" fmla="*/ 373273 h 605239"/>
              <a:gd name="connsiteY66" fmla="*/ 373273 h 605239"/>
              <a:gd name="connsiteX67" fmla="*/ 373273 h 605239"/>
              <a:gd name="connsiteY67" fmla="*/ 373273 h 605239"/>
              <a:gd name="connsiteX68" fmla="*/ 373273 h 605239"/>
              <a:gd name="connsiteY68" fmla="*/ 373273 h 605239"/>
              <a:gd name="connsiteX69" fmla="*/ 373273 h 605239"/>
              <a:gd name="connsiteY69" fmla="*/ 373273 h 605239"/>
              <a:gd name="connsiteX70" fmla="*/ 373273 h 605239"/>
              <a:gd name="connsiteY70" fmla="*/ 373273 h 605239"/>
              <a:gd name="connsiteX71" fmla="*/ 373273 h 605239"/>
              <a:gd name="connsiteY71" fmla="*/ 373273 h 605239"/>
              <a:gd name="connsiteX72" fmla="*/ 373273 h 605239"/>
              <a:gd name="connsiteY72" fmla="*/ 373273 h 605239"/>
              <a:gd name="connsiteX73" fmla="*/ 373273 h 605239"/>
              <a:gd name="connsiteY73" fmla="*/ 373273 h 605239"/>
              <a:gd name="connsiteX74" fmla="*/ 373273 h 605239"/>
              <a:gd name="connsiteY74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606750" h="352774">
                <a:moveTo>
                  <a:pt x="303425" y="267513"/>
                </a:moveTo>
                <a:cubicBezTo>
                  <a:pt x="325394" y="267612"/>
                  <a:pt x="345983" y="276069"/>
                  <a:pt x="361548" y="291607"/>
                </a:cubicBezTo>
                <a:cubicBezTo>
                  <a:pt x="373173" y="303211"/>
                  <a:pt x="391989" y="303211"/>
                  <a:pt x="403614" y="291607"/>
                </a:cubicBezTo>
                <a:cubicBezTo>
                  <a:pt x="419081" y="276069"/>
                  <a:pt x="439769" y="267513"/>
                  <a:pt x="461738" y="267513"/>
                </a:cubicBezTo>
                <a:cubicBezTo>
                  <a:pt x="483706" y="267612"/>
                  <a:pt x="504394" y="276069"/>
                  <a:pt x="519861" y="291607"/>
                </a:cubicBezTo>
                <a:cubicBezTo>
                  <a:pt x="525476" y="297212"/>
                  <a:pt x="532964" y="300260"/>
                  <a:pt x="540943" y="300260"/>
                </a:cubicBezTo>
                <a:cubicBezTo>
                  <a:pt x="548824" y="300260"/>
                  <a:pt x="556311" y="297212"/>
                  <a:pt x="561927" y="291607"/>
                </a:cubicBezTo>
                <a:cubicBezTo>
                  <a:pt x="572172" y="281379"/>
                  <a:pt x="588821" y="281379"/>
                  <a:pt x="599067" y="291607"/>
                </a:cubicBezTo>
                <a:cubicBezTo>
                  <a:pt x="609312" y="301834"/>
                  <a:pt x="609312" y="318453"/>
                  <a:pt x="599067" y="328680"/>
                </a:cubicBezTo>
                <a:cubicBezTo>
                  <a:pt x="583501" y="344218"/>
                  <a:pt x="562912" y="352774"/>
                  <a:pt x="540943" y="352774"/>
                </a:cubicBezTo>
                <a:cubicBezTo>
                  <a:pt x="518975" y="352774"/>
                  <a:pt x="498286" y="344218"/>
                  <a:pt x="482721" y="328680"/>
                </a:cubicBezTo>
                <a:cubicBezTo>
                  <a:pt x="477106" y="323075"/>
                  <a:pt x="469717" y="320027"/>
                  <a:pt x="461738" y="320027"/>
                </a:cubicBezTo>
                <a:cubicBezTo>
                  <a:pt x="453758" y="320027"/>
                  <a:pt x="446369" y="323075"/>
                  <a:pt x="440754" y="328680"/>
                </a:cubicBezTo>
                <a:cubicBezTo>
                  <a:pt x="408638" y="360739"/>
                  <a:pt x="356426" y="360739"/>
                  <a:pt x="324409" y="328680"/>
                </a:cubicBezTo>
                <a:cubicBezTo>
                  <a:pt x="318793" y="323075"/>
                  <a:pt x="311306" y="320027"/>
                  <a:pt x="303425" y="320027"/>
                </a:cubicBezTo>
                <a:cubicBezTo>
                  <a:pt x="295445" y="320027"/>
                  <a:pt x="287958" y="323075"/>
                  <a:pt x="282343" y="328680"/>
                </a:cubicBezTo>
                <a:cubicBezTo>
                  <a:pt x="250326" y="360739"/>
                  <a:pt x="198113" y="360739"/>
                  <a:pt x="166096" y="328680"/>
                </a:cubicBezTo>
                <a:cubicBezTo>
                  <a:pt x="154471" y="317175"/>
                  <a:pt x="135655" y="317175"/>
                  <a:pt x="124030" y="328680"/>
                </a:cubicBezTo>
                <a:cubicBezTo>
                  <a:pt x="91915" y="360739"/>
                  <a:pt x="39800" y="360739"/>
                  <a:pt x="7685" y="328680"/>
                </a:cubicBezTo>
                <a:cubicBezTo>
                  <a:pt x="-2561" y="318453"/>
                  <a:pt x="-2561" y="301834"/>
                  <a:pt x="7685" y="291607"/>
                </a:cubicBezTo>
                <a:cubicBezTo>
                  <a:pt x="17930" y="281379"/>
                  <a:pt x="34579" y="281379"/>
                  <a:pt x="44825" y="291607"/>
                </a:cubicBezTo>
                <a:cubicBezTo>
                  <a:pt x="56449" y="303211"/>
                  <a:pt x="75266" y="303211"/>
                  <a:pt x="86890" y="291607"/>
                </a:cubicBezTo>
                <a:cubicBezTo>
                  <a:pt x="118908" y="259548"/>
                  <a:pt x="171120" y="259548"/>
                  <a:pt x="203236" y="291607"/>
                </a:cubicBezTo>
                <a:cubicBezTo>
                  <a:pt x="214762" y="303211"/>
                  <a:pt x="233677" y="303211"/>
                  <a:pt x="245203" y="291607"/>
                </a:cubicBezTo>
                <a:cubicBezTo>
                  <a:pt x="260768" y="276069"/>
                  <a:pt x="281456" y="267513"/>
                  <a:pt x="303425" y="267513"/>
                </a:cubicBezTo>
                <a:close/>
                <a:moveTo>
                  <a:pt x="303425" y="133727"/>
                </a:moveTo>
                <a:cubicBezTo>
                  <a:pt x="325394" y="133825"/>
                  <a:pt x="345983" y="142288"/>
                  <a:pt x="361548" y="157837"/>
                </a:cubicBezTo>
                <a:cubicBezTo>
                  <a:pt x="373173" y="169449"/>
                  <a:pt x="391989" y="169449"/>
                  <a:pt x="403614" y="157837"/>
                </a:cubicBezTo>
                <a:cubicBezTo>
                  <a:pt x="419081" y="142288"/>
                  <a:pt x="439769" y="133727"/>
                  <a:pt x="461738" y="133727"/>
                </a:cubicBezTo>
                <a:cubicBezTo>
                  <a:pt x="483706" y="133825"/>
                  <a:pt x="504394" y="142288"/>
                  <a:pt x="519861" y="157837"/>
                </a:cubicBezTo>
                <a:cubicBezTo>
                  <a:pt x="525476" y="163446"/>
                  <a:pt x="532964" y="166497"/>
                  <a:pt x="540943" y="166497"/>
                </a:cubicBezTo>
                <a:cubicBezTo>
                  <a:pt x="548824" y="166497"/>
                  <a:pt x="556311" y="163446"/>
                  <a:pt x="561927" y="157837"/>
                </a:cubicBezTo>
                <a:cubicBezTo>
                  <a:pt x="572172" y="147602"/>
                  <a:pt x="588821" y="147602"/>
                  <a:pt x="599067" y="157837"/>
                </a:cubicBezTo>
                <a:cubicBezTo>
                  <a:pt x="609312" y="168071"/>
                  <a:pt x="609312" y="184702"/>
                  <a:pt x="599067" y="194936"/>
                </a:cubicBezTo>
                <a:cubicBezTo>
                  <a:pt x="583501" y="210485"/>
                  <a:pt x="562912" y="219046"/>
                  <a:pt x="540943" y="219046"/>
                </a:cubicBezTo>
                <a:cubicBezTo>
                  <a:pt x="518975" y="219046"/>
                  <a:pt x="498286" y="210485"/>
                  <a:pt x="482721" y="194936"/>
                </a:cubicBezTo>
                <a:cubicBezTo>
                  <a:pt x="477106" y="189327"/>
                  <a:pt x="469717" y="186276"/>
                  <a:pt x="461738" y="186276"/>
                </a:cubicBezTo>
                <a:cubicBezTo>
                  <a:pt x="453758" y="186276"/>
                  <a:pt x="446369" y="189327"/>
                  <a:pt x="440754" y="194936"/>
                </a:cubicBezTo>
                <a:cubicBezTo>
                  <a:pt x="408638" y="227017"/>
                  <a:pt x="356426" y="227017"/>
                  <a:pt x="324409" y="194936"/>
                </a:cubicBezTo>
                <a:cubicBezTo>
                  <a:pt x="318793" y="189327"/>
                  <a:pt x="311306" y="186276"/>
                  <a:pt x="303425" y="186276"/>
                </a:cubicBezTo>
                <a:cubicBezTo>
                  <a:pt x="295445" y="186276"/>
                  <a:pt x="287958" y="189327"/>
                  <a:pt x="282343" y="194936"/>
                </a:cubicBezTo>
                <a:cubicBezTo>
                  <a:pt x="250326" y="227017"/>
                  <a:pt x="198113" y="227017"/>
                  <a:pt x="166096" y="194936"/>
                </a:cubicBezTo>
                <a:cubicBezTo>
                  <a:pt x="154471" y="183423"/>
                  <a:pt x="135655" y="183423"/>
                  <a:pt x="124030" y="194936"/>
                </a:cubicBezTo>
                <a:cubicBezTo>
                  <a:pt x="91915" y="227017"/>
                  <a:pt x="39800" y="227017"/>
                  <a:pt x="7685" y="194936"/>
                </a:cubicBezTo>
                <a:cubicBezTo>
                  <a:pt x="-2561" y="184702"/>
                  <a:pt x="-2561" y="168071"/>
                  <a:pt x="7685" y="157837"/>
                </a:cubicBezTo>
                <a:cubicBezTo>
                  <a:pt x="17930" y="147602"/>
                  <a:pt x="34579" y="147602"/>
                  <a:pt x="44825" y="157837"/>
                </a:cubicBezTo>
                <a:cubicBezTo>
                  <a:pt x="56449" y="169449"/>
                  <a:pt x="75266" y="169449"/>
                  <a:pt x="86890" y="157837"/>
                </a:cubicBezTo>
                <a:cubicBezTo>
                  <a:pt x="118908" y="125756"/>
                  <a:pt x="171120" y="125756"/>
                  <a:pt x="203236" y="157837"/>
                </a:cubicBezTo>
                <a:cubicBezTo>
                  <a:pt x="214762" y="169449"/>
                  <a:pt x="233677" y="169449"/>
                  <a:pt x="245203" y="157837"/>
                </a:cubicBezTo>
                <a:cubicBezTo>
                  <a:pt x="260768" y="142288"/>
                  <a:pt x="281456" y="133727"/>
                  <a:pt x="303425" y="133727"/>
                </a:cubicBezTo>
                <a:close/>
                <a:moveTo>
                  <a:pt x="303425" y="0"/>
                </a:moveTo>
                <a:cubicBezTo>
                  <a:pt x="325394" y="99"/>
                  <a:pt x="345983" y="8556"/>
                  <a:pt x="361548" y="24094"/>
                </a:cubicBezTo>
                <a:cubicBezTo>
                  <a:pt x="373173" y="35698"/>
                  <a:pt x="391989" y="35698"/>
                  <a:pt x="403614" y="24094"/>
                </a:cubicBezTo>
                <a:cubicBezTo>
                  <a:pt x="419081" y="8556"/>
                  <a:pt x="439769" y="0"/>
                  <a:pt x="461738" y="0"/>
                </a:cubicBezTo>
                <a:cubicBezTo>
                  <a:pt x="483706" y="99"/>
                  <a:pt x="504394" y="8556"/>
                  <a:pt x="519861" y="24094"/>
                </a:cubicBezTo>
                <a:cubicBezTo>
                  <a:pt x="525476" y="29699"/>
                  <a:pt x="532964" y="32747"/>
                  <a:pt x="540943" y="32747"/>
                </a:cubicBezTo>
                <a:cubicBezTo>
                  <a:pt x="548824" y="32747"/>
                  <a:pt x="556311" y="29699"/>
                  <a:pt x="561927" y="24094"/>
                </a:cubicBezTo>
                <a:cubicBezTo>
                  <a:pt x="572172" y="13866"/>
                  <a:pt x="588821" y="13866"/>
                  <a:pt x="599067" y="24094"/>
                </a:cubicBezTo>
                <a:cubicBezTo>
                  <a:pt x="609312" y="34321"/>
                  <a:pt x="609312" y="50940"/>
                  <a:pt x="599067" y="61167"/>
                </a:cubicBezTo>
                <a:cubicBezTo>
                  <a:pt x="583501" y="76705"/>
                  <a:pt x="562912" y="85261"/>
                  <a:pt x="540943" y="85261"/>
                </a:cubicBezTo>
                <a:cubicBezTo>
                  <a:pt x="518975" y="85261"/>
                  <a:pt x="498286" y="76705"/>
                  <a:pt x="482721" y="61167"/>
                </a:cubicBezTo>
                <a:cubicBezTo>
                  <a:pt x="477106" y="55562"/>
                  <a:pt x="469717" y="52514"/>
                  <a:pt x="461738" y="52514"/>
                </a:cubicBezTo>
                <a:cubicBezTo>
                  <a:pt x="453758" y="52514"/>
                  <a:pt x="446369" y="55562"/>
                  <a:pt x="440754" y="61167"/>
                </a:cubicBezTo>
                <a:cubicBezTo>
                  <a:pt x="408638" y="93226"/>
                  <a:pt x="356426" y="93226"/>
                  <a:pt x="324409" y="61167"/>
                </a:cubicBezTo>
                <a:cubicBezTo>
                  <a:pt x="318793" y="55562"/>
                  <a:pt x="311306" y="52514"/>
                  <a:pt x="303425" y="52514"/>
                </a:cubicBezTo>
                <a:cubicBezTo>
                  <a:pt x="295445" y="52514"/>
                  <a:pt x="287958" y="55562"/>
                  <a:pt x="282343" y="61167"/>
                </a:cubicBezTo>
                <a:cubicBezTo>
                  <a:pt x="250326" y="93226"/>
                  <a:pt x="198113" y="93226"/>
                  <a:pt x="165997" y="61167"/>
                </a:cubicBezTo>
                <a:cubicBezTo>
                  <a:pt x="154471" y="49662"/>
                  <a:pt x="135655" y="49662"/>
                  <a:pt x="124030" y="61167"/>
                </a:cubicBezTo>
                <a:cubicBezTo>
                  <a:pt x="91915" y="93226"/>
                  <a:pt x="39800" y="93226"/>
                  <a:pt x="7685" y="61167"/>
                </a:cubicBezTo>
                <a:cubicBezTo>
                  <a:pt x="-2561" y="50940"/>
                  <a:pt x="-2561" y="34321"/>
                  <a:pt x="7685" y="24094"/>
                </a:cubicBezTo>
                <a:cubicBezTo>
                  <a:pt x="17930" y="13866"/>
                  <a:pt x="34579" y="13866"/>
                  <a:pt x="44825" y="24094"/>
                </a:cubicBezTo>
                <a:cubicBezTo>
                  <a:pt x="56449" y="35698"/>
                  <a:pt x="75266" y="35698"/>
                  <a:pt x="86890" y="24094"/>
                </a:cubicBezTo>
                <a:cubicBezTo>
                  <a:pt x="118908" y="-7965"/>
                  <a:pt x="171120" y="-7965"/>
                  <a:pt x="203236" y="24094"/>
                </a:cubicBezTo>
                <a:cubicBezTo>
                  <a:pt x="214762" y="35698"/>
                  <a:pt x="233677" y="35698"/>
                  <a:pt x="245203" y="24094"/>
                </a:cubicBezTo>
                <a:cubicBezTo>
                  <a:pt x="260768" y="8556"/>
                  <a:pt x="281456" y="0"/>
                  <a:pt x="303425" y="0"/>
                </a:cubicBezTo>
                <a:close/>
              </a:path>
            </a:pathLst>
          </a:custGeom>
          <a:solidFill>
            <a:srgbClr val="1D323E"/>
          </a:solidFill>
          <a:ln>
            <a:noFill/>
          </a:ln>
        </p:spPr>
      </p:sp>
      <p:sp>
        <p:nvSpPr>
          <p:cNvPr id="37" name="wave_166892"/>
          <p:cNvSpPr>
            <a:spLocks noChangeAspect="1"/>
          </p:cNvSpPr>
          <p:nvPr/>
        </p:nvSpPr>
        <p:spPr bwMode="auto">
          <a:xfrm flipV="1">
            <a:off x="10879300" y="916774"/>
            <a:ext cx="609685" cy="354480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  <a:gd name="connsiteX10" fmla="*/ 373273 h 605239"/>
              <a:gd name="connsiteY10" fmla="*/ 373273 h 605239"/>
              <a:gd name="connsiteX11" fmla="*/ 373273 h 605239"/>
              <a:gd name="connsiteY11" fmla="*/ 373273 h 605239"/>
              <a:gd name="connsiteX12" fmla="*/ 373273 h 605239"/>
              <a:gd name="connsiteY12" fmla="*/ 373273 h 605239"/>
              <a:gd name="connsiteX13" fmla="*/ 373273 h 605239"/>
              <a:gd name="connsiteY13" fmla="*/ 373273 h 605239"/>
              <a:gd name="connsiteX14" fmla="*/ 373273 h 605239"/>
              <a:gd name="connsiteY14" fmla="*/ 373273 h 605239"/>
              <a:gd name="connsiteX15" fmla="*/ 373273 h 605239"/>
              <a:gd name="connsiteY15" fmla="*/ 373273 h 605239"/>
              <a:gd name="connsiteX16" fmla="*/ 373273 h 605239"/>
              <a:gd name="connsiteY16" fmla="*/ 373273 h 605239"/>
              <a:gd name="connsiteX17" fmla="*/ 373273 h 605239"/>
              <a:gd name="connsiteY17" fmla="*/ 373273 h 605239"/>
              <a:gd name="connsiteX18" fmla="*/ 373273 h 605239"/>
              <a:gd name="connsiteY18" fmla="*/ 373273 h 605239"/>
              <a:gd name="connsiteX19" fmla="*/ 373273 h 605239"/>
              <a:gd name="connsiteY19" fmla="*/ 373273 h 605239"/>
              <a:gd name="connsiteX20" fmla="*/ 373273 h 605239"/>
              <a:gd name="connsiteY20" fmla="*/ 373273 h 605239"/>
              <a:gd name="connsiteX21" fmla="*/ 373273 h 605239"/>
              <a:gd name="connsiteY21" fmla="*/ 373273 h 605239"/>
              <a:gd name="connsiteX22" fmla="*/ 373273 h 605239"/>
              <a:gd name="connsiteY22" fmla="*/ 373273 h 605239"/>
              <a:gd name="connsiteX23" fmla="*/ 373273 h 605239"/>
              <a:gd name="connsiteY23" fmla="*/ 373273 h 605239"/>
              <a:gd name="connsiteX24" fmla="*/ 373273 h 605239"/>
              <a:gd name="connsiteY24" fmla="*/ 373273 h 605239"/>
              <a:gd name="connsiteX25" fmla="*/ 373273 h 605239"/>
              <a:gd name="connsiteY25" fmla="*/ 373273 h 605239"/>
              <a:gd name="connsiteX26" fmla="*/ 373273 h 605239"/>
              <a:gd name="connsiteY26" fmla="*/ 373273 h 605239"/>
              <a:gd name="connsiteX27" fmla="*/ 373273 h 605239"/>
              <a:gd name="connsiteY27" fmla="*/ 373273 h 605239"/>
              <a:gd name="connsiteX28" fmla="*/ 373273 h 605239"/>
              <a:gd name="connsiteY28" fmla="*/ 373273 h 605239"/>
              <a:gd name="connsiteX29" fmla="*/ 373273 h 605239"/>
              <a:gd name="connsiteY29" fmla="*/ 373273 h 605239"/>
              <a:gd name="connsiteX30" fmla="*/ 373273 h 605239"/>
              <a:gd name="connsiteY30" fmla="*/ 373273 h 605239"/>
              <a:gd name="connsiteX31" fmla="*/ 373273 h 605239"/>
              <a:gd name="connsiteY31" fmla="*/ 373273 h 605239"/>
              <a:gd name="connsiteX32" fmla="*/ 373273 h 605239"/>
              <a:gd name="connsiteY32" fmla="*/ 373273 h 605239"/>
              <a:gd name="connsiteX33" fmla="*/ 373273 h 605239"/>
              <a:gd name="connsiteY33" fmla="*/ 373273 h 605239"/>
              <a:gd name="connsiteX34" fmla="*/ 373273 h 605239"/>
              <a:gd name="connsiteY34" fmla="*/ 373273 h 605239"/>
              <a:gd name="connsiteX35" fmla="*/ 373273 h 605239"/>
              <a:gd name="connsiteY35" fmla="*/ 373273 h 605239"/>
              <a:gd name="connsiteX36" fmla="*/ 373273 h 605239"/>
              <a:gd name="connsiteY36" fmla="*/ 373273 h 605239"/>
              <a:gd name="connsiteX37" fmla="*/ 373273 h 605239"/>
              <a:gd name="connsiteY37" fmla="*/ 373273 h 605239"/>
              <a:gd name="connsiteX38" fmla="*/ 373273 h 605239"/>
              <a:gd name="connsiteY38" fmla="*/ 373273 h 605239"/>
              <a:gd name="connsiteX39" fmla="*/ 373273 h 605239"/>
              <a:gd name="connsiteY39" fmla="*/ 373273 h 605239"/>
              <a:gd name="connsiteX40" fmla="*/ 373273 h 605239"/>
              <a:gd name="connsiteY40" fmla="*/ 373273 h 605239"/>
              <a:gd name="connsiteX41" fmla="*/ 373273 h 605239"/>
              <a:gd name="connsiteY41" fmla="*/ 373273 h 605239"/>
              <a:gd name="connsiteX42" fmla="*/ 373273 h 605239"/>
              <a:gd name="connsiteY42" fmla="*/ 373273 h 605239"/>
              <a:gd name="connsiteX43" fmla="*/ 373273 h 605239"/>
              <a:gd name="connsiteY43" fmla="*/ 373273 h 605239"/>
              <a:gd name="connsiteX44" fmla="*/ 373273 h 605239"/>
              <a:gd name="connsiteY44" fmla="*/ 373273 h 605239"/>
              <a:gd name="connsiteX45" fmla="*/ 373273 h 605239"/>
              <a:gd name="connsiteY45" fmla="*/ 373273 h 605239"/>
              <a:gd name="connsiteX46" fmla="*/ 373273 h 605239"/>
              <a:gd name="connsiteY46" fmla="*/ 373273 h 605239"/>
              <a:gd name="connsiteX47" fmla="*/ 373273 h 605239"/>
              <a:gd name="connsiteY47" fmla="*/ 373273 h 605239"/>
              <a:gd name="connsiteX48" fmla="*/ 373273 h 605239"/>
              <a:gd name="connsiteY48" fmla="*/ 373273 h 605239"/>
              <a:gd name="connsiteX49" fmla="*/ 373273 h 605239"/>
              <a:gd name="connsiteY49" fmla="*/ 373273 h 605239"/>
              <a:gd name="connsiteX50" fmla="*/ 373273 h 605239"/>
              <a:gd name="connsiteY50" fmla="*/ 373273 h 605239"/>
              <a:gd name="connsiteX51" fmla="*/ 373273 h 605239"/>
              <a:gd name="connsiteY51" fmla="*/ 373273 h 605239"/>
              <a:gd name="connsiteX52" fmla="*/ 373273 h 605239"/>
              <a:gd name="connsiteY52" fmla="*/ 373273 h 605239"/>
              <a:gd name="connsiteX53" fmla="*/ 373273 h 605239"/>
              <a:gd name="connsiteY53" fmla="*/ 373273 h 605239"/>
              <a:gd name="connsiteX54" fmla="*/ 373273 h 605239"/>
              <a:gd name="connsiteY54" fmla="*/ 373273 h 605239"/>
              <a:gd name="connsiteX55" fmla="*/ 373273 h 605239"/>
              <a:gd name="connsiteY55" fmla="*/ 373273 h 605239"/>
              <a:gd name="connsiteX56" fmla="*/ 373273 h 605239"/>
              <a:gd name="connsiteY56" fmla="*/ 373273 h 605239"/>
              <a:gd name="connsiteX57" fmla="*/ 373273 h 605239"/>
              <a:gd name="connsiteY57" fmla="*/ 373273 h 605239"/>
              <a:gd name="connsiteX58" fmla="*/ 373273 h 605239"/>
              <a:gd name="connsiteY58" fmla="*/ 373273 h 605239"/>
              <a:gd name="connsiteX59" fmla="*/ 373273 h 605239"/>
              <a:gd name="connsiteY59" fmla="*/ 373273 h 605239"/>
              <a:gd name="connsiteX60" fmla="*/ 373273 h 605239"/>
              <a:gd name="connsiteY60" fmla="*/ 373273 h 605239"/>
              <a:gd name="connsiteX61" fmla="*/ 373273 h 605239"/>
              <a:gd name="connsiteY61" fmla="*/ 373273 h 605239"/>
              <a:gd name="connsiteX62" fmla="*/ 373273 h 605239"/>
              <a:gd name="connsiteY62" fmla="*/ 373273 h 605239"/>
              <a:gd name="connsiteX63" fmla="*/ 373273 h 605239"/>
              <a:gd name="connsiteY63" fmla="*/ 373273 h 605239"/>
              <a:gd name="connsiteX64" fmla="*/ 373273 h 605239"/>
              <a:gd name="connsiteY64" fmla="*/ 373273 h 605239"/>
              <a:gd name="connsiteX65" fmla="*/ 373273 h 605239"/>
              <a:gd name="connsiteY65" fmla="*/ 373273 h 605239"/>
              <a:gd name="connsiteX66" fmla="*/ 373273 h 605239"/>
              <a:gd name="connsiteY66" fmla="*/ 373273 h 605239"/>
              <a:gd name="connsiteX67" fmla="*/ 373273 h 605239"/>
              <a:gd name="connsiteY67" fmla="*/ 373273 h 605239"/>
              <a:gd name="connsiteX68" fmla="*/ 373273 h 605239"/>
              <a:gd name="connsiteY68" fmla="*/ 373273 h 605239"/>
              <a:gd name="connsiteX69" fmla="*/ 373273 h 605239"/>
              <a:gd name="connsiteY69" fmla="*/ 373273 h 605239"/>
              <a:gd name="connsiteX70" fmla="*/ 373273 h 605239"/>
              <a:gd name="connsiteY70" fmla="*/ 373273 h 605239"/>
              <a:gd name="connsiteX71" fmla="*/ 373273 h 605239"/>
              <a:gd name="connsiteY71" fmla="*/ 373273 h 605239"/>
              <a:gd name="connsiteX72" fmla="*/ 373273 h 605239"/>
              <a:gd name="connsiteY72" fmla="*/ 373273 h 605239"/>
              <a:gd name="connsiteX73" fmla="*/ 373273 h 605239"/>
              <a:gd name="connsiteY73" fmla="*/ 373273 h 605239"/>
              <a:gd name="connsiteX74" fmla="*/ 373273 h 605239"/>
              <a:gd name="connsiteY74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606750" h="352774">
                <a:moveTo>
                  <a:pt x="303425" y="267513"/>
                </a:moveTo>
                <a:cubicBezTo>
                  <a:pt x="325394" y="267612"/>
                  <a:pt x="345983" y="276069"/>
                  <a:pt x="361548" y="291607"/>
                </a:cubicBezTo>
                <a:cubicBezTo>
                  <a:pt x="373173" y="303211"/>
                  <a:pt x="391989" y="303211"/>
                  <a:pt x="403614" y="291607"/>
                </a:cubicBezTo>
                <a:cubicBezTo>
                  <a:pt x="419081" y="276069"/>
                  <a:pt x="439769" y="267513"/>
                  <a:pt x="461738" y="267513"/>
                </a:cubicBezTo>
                <a:cubicBezTo>
                  <a:pt x="483706" y="267612"/>
                  <a:pt x="504394" y="276069"/>
                  <a:pt x="519861" y="291607"/>
                </a:cubicBezTo>
                <a:cubicBezTo>
                  <a:pt x="525476" y="297212"/>
                  <a:pt x="532964" y="300260"/>
                  <a:pt x="540943" y="300260"/>
                </a:cubicBezTo>
                <a:cubicBezTo>
                  <a:pt x="548824" y="300260"/>
                  <a:pt x="556311" y="297212"/>
                  <a:pt x="561927" y="291607"/>
                </a:cubicBezTo>
                <a:cubicBezTo>
                  <a:pt x="572172" y="281379"/>
                  <a:pt x="588821" y="281379"/>
                  <a:pt x="599067" y="291607"/>
                </a:cubicBezTo>
                <a:cubicBezTo>
                  <a:pt x="609312" y="301834"/>
                  <a:pt x="609312" y="318453"/>
                  <a:pt x="599067" y="328680"/>
                </a:cubicBezTo>
                <a:cubicBezTo>
                  <a:pt x="583501" y="344218"/>
                  <a:pt x="562912" y="352774"/>
                  <a:pt x="540943" y="352774"/>
                </a:cubicBezTo>
                <a:cubicBezTo>
                  <a:pt x="518975" y="352774"/>
                  <a:pt x="498286" y="344218"/>
                  <a:pt x="482721" y="328680"/>
                </a:cubicBezTo>
                <a:cubicBezTo>
                  <a:pt x="477106" y="323075"/>
                  <a:pt x="469717" y="320027"/>
                  <a:pt x="461738" y="320027"/>
                </a:cubicBezTo>
                <a:cubicBezTo>
                  <a:pt x="453758" y="320027"/>
                  <a:pt x="446369" y="323075"/>
                  <a:pt x="440754" y="328680"/>
                </a:cubicBezTo>
                <a:cubicBezTo>
                  <a:pt x="408638" y="360739"/>
                  <a:pt x="356426" y="360739"/>
                  <a:pt x="324409" y="328680"/>
                </a:cubicBezTo>
                <a:cubicBezTo>
                  <a:pt x="318793" y="323075"/>
                  <a:pt x="311306" y="320027"/>
                  <a:pt x="303425" y="320027"/>
                </a:cubicBezTo>
                <a:cubicBezTo>
                  <a:pt x="295445" y="320027"/>
                  <a:pt x="287958" y="323075"/>
                  <a:pt x="282343" y="328680"/>
                </a:cubicBezTo>
                <a:cubicBezTo>
                  <a:pt x="250326" y="360739"/>
                  <a:pt x="198113" y="360739"/>
                  <a:pt x="166096" y="328680"/>
                </a:cubicBezTo>
                <a:cubicBezTo>
                  <a:pt x="154471" y="317175"/>
                  <a:pt x="135655" y="317175"/>
                  <a:pt x="124030" y="328680"/>
                </a:cubicBezTo>
                <a:cubicBezTo>
                  <a:pt x="91915" y="360739"/>
                  <a:pt x="39800" y="360739"/>
                  <a:pt x="7685" y="328680"/>
                </a:cubicBezTo>
                <a:cubicBezTo>
                  <a:pt x="-2561" y="318453"/>
                  <a:pt x="-2561" y="301834"/>
                  <a:pt x="7685" y="291607"/>
                </a:cubicBezTo>
                <a:cubicBezTo>
                  <a:pt x="17930" y="281379"/>
                  <a:pt x="34579" y="281379"/>
                  <a:pt x="44825" y="291607"/>
                </a:cubicBezTo>
                <a:cubicBezTo>
                  <a:pt x="56449" y="303211"/>
                  <a:pt x="75266" y="303211"/>
                  <a:pt x="86890" y="291607"/>
                </a:cubicBezTo>
                <a:cubicBezTo>
                  <a:pt x="118908" y="259548"/>
                  <a:pt x="171120" y="259548"/>
                  <a:pt x="203236" y="291607"/>
                </a:cubicBezTo>
                <a:cubicBezTo>
                  <a:pt x="214762" y="303211"/>
                  <a:pt x="233677" y="303211"/>
                  <a:pt x="245203" y="291607"/>
                </a:cubicBezTo>
                <a:cubicBezTo>
                  <a:pt x="260768" y="276069"/>
                  <a:pt x="281456" y="267513"/>
                  <a:pt x="303425" y="267513"/>
                </a:cubicBezTo>
                <a:close/>
                <a:moveTo>
                  <a:pt x="303425" y="133727"/>
                </a:moveTo>
                <a:cubicBezTo>
                  <a:pt x="325394" y="133825"/>
                  <a:pt x="345983" y="142288"/>
                  <a:pt x="361548" y="157837"/>
                </a:cubicBezTo>
                <a:cubicBezTo>
                  <a:pt x="373173" y="169449"/>
                  <a:pt x="391989" y="169449"/>
                  <a:pt x="403614" y="157837"/>
                </a:cubicBezTo>
                <a:cubicBezTo>
                  <a:pt x="419081" y="142288"/>
                  <a:pt x="439769" y="133727"/>
                  <a:pt x="461738" y="133727"/>
                </a:cubicBezTo>
                <a:cubicBezTo>
                  <a:pt x="483706" y="133825"/>
                  <a:pt x="504394" y="142288"/>
                  <a:pt x="519861" y="157837"/>
                </a:cubicBezTo>
                <a:cubicBezTo>
                  <a:pt x="525476" y="163446"/>
                  <a:pt x="532964" y="166497"/>
                  <a:pt x="540943" y="166497"/>
                </a:cubicBezTo>
                <a:cubicBezTo>
                  <a:pt x="548824" y="166497"/>
                  <a:pt x="556311" y="163446"/>
                  <a:pt x="561927" y="157837"/>
                </a:cubicBezTo>
                <a:cubicBezTo>
                  <a:pt x="572172" y="147602"/>
                  <a:pt x="588821" y="147602"/>
                  <a:pt x="599067" y="157837"/>
                </a:cubicBezTo>
                <a:cubicBezTo>
                  <a:pt x="609312" y="168071"/>
                  <a:pt x="609312" y="184702"/>
                  <a:pt x="599067" y="194936"/>
                </a:cubicBezTo>
                <a:cubicBezTo>
                  <a:pt x="583501" y="210485"/>
                  <a:pt x="562912" y="219046"/>
                  <a:pt x="540943" y="219046"/>
                </a:cubicBezTo>
                <a:cubicBezTo>
                  <a:pt x="518975" y="219046"/>
                  <a:pt x="498286" y="210485"/>
                  <a:pt x="482721" y="194936"/>
                </a:cubicBezTo>
                <a:cubicBezTo>
                  <a:pt x="477106" y="189327"/>
                  <a:pt x="469717" y="186276"/>
                  <a:pt x="461738" y="186276"/>
                </a:cubicBezTo>
                <a:cubicBezTo>
                  <a:pt x="453758" y="186276"/>
                  <a:pt x="446369" y="189327"/>
                  <a:pt x="440754" y="194936"/>
                </a:cubicBezTo>
                <a:cubicBezTo>
                  <a:pt x="408638" y="227017"/>
                  <a:pt x="356426" y="227017"/>
                  <a:pt x="324409" y="194936"/>
                </a:cubicBezTo>
                <a:cubicBezTo>
                  <a:pt x="318793" y="189327"/>
                  <a:pt x="311306" y="186276"/>
                  <a:pt x="303425" y="186276"/>
                </a:cubicBezTo>
                <a:cubicBezTo>
                  <a:pt x="295445" y="186276"/>
                  <a:pt x="287958" y="189327"/>
                  <a:pt x="282343" y="194936"/>
                </a:cubicBezTo>
                <a:cubicBezTo>
                  <a:pt x="250326" y="227017"/>
                  <a:pt x="198113" y="227017"/>
                  <a:pt x="166096" y="194936"/>
                </a:cubicBezTo>
                <a:cubicBezTo>
                  <a:pt x="154471" y="183423"/>
                  <a:pt x="135655" y="183423"/>
                  <a:pt x="124030" y="194936"/>
                </a:cubicBezTo>
                <a:cubicBezTo>
                  <a:pt x="91915" y="227017"/>
                  <a:pt x="39800" y="227017"/>
                  <a:pt x="7685" y="194936"/>
                </a:cubicBezTo>
                <a:cubicBezTo>
                  <a:pt x="-2561" y="184702"/>
                  <a:pt x="-2561" y="168071"/>
                  <a:pt x="7685" y="157837"/>
                </a:cubicBezTo>
                <a:cubicBezTo>
                  <a:pt x="17930" y="147602"/>
                  <a:pt x="34579" y="147602"/>
                  <a:pt x="44825" y="157837"/>
                </a:cubicBezTo>
                <a:cubicBezTo>
                  <a:pt x="56449" y="169449"/>
                  <a:pt x="75266" y="169449"/>
                  <a:pt x="86890" y="157837"/>
                </a:cubicBezTo>
                <a:cubicBezTo>
                  <a:pt x="118908" y="125756"/>
                  <a:pt x="171120" y="125756"/>
                  <a:pt x="203236" y="157837"/>
                </a:cubicBezTo>
                <a:cubicBezTo>
                  <a:pt x="214762" y="169449"/>
                  <a:pt x="233677" y="169449"/>
                  <a:pt x="245203" y="157837"/>
                </a:cubicBezTo>
                <a:cubicBezTo>
                  <a:pt x="260768" y="142288"/>
                  <a:pt x="281456" y="133727"/>
                  <a:pt x="303425" y="133727"/>
                </a:cubicBezTo>
                <a:close/>
                <a:moveTo>
                  <a:pt x="303425" y="0"/>
                </a:moveTo>
                <a:cubicBezTo>
                  <a:pt x="325394" y="99"/>
                  <a:pt x="345983" y="8556"/>
                  <a:pt x="361548" y="24094"/>
                </a:cubicBezTo>
                <a:cubicBezTo>
                  <a:pt x="373173" y="35698"/>
                  <a:pt x="391989" y="35698"/>
                  <a:pt x="403614" y="24094"/>
                </a:cubicBezTo>
                <a:cubicBezTo>
                  <a:pt x="419081" y="8556"/>
                  <a:pt x="439769" y="0"/>
                  <a:pt x="461738" y="0"/>
                </a:cubicBezTo>
                <a:cubicBezTo>
                  <a:pt x="483706" y="99"/>
                  <a:pt x="504394" y="8556"/>
                  <a:pt x="519861" y="24094"/>
                </a:cubicBezTo>
                <a:cubicBezTo>
                  <a:pt x="525476" y="29699"/>
                  <a:pt x="532964" y="32747"/>
                  <a:pt x="540943" y="32747"/>
                </a:cubicBezTo>
                <a:cubicBezTo>
                  <a:pt x="548824" y="32747"/>
                  <a:pt x="556311" y="29699"/>
                  <a:pt x="561927" y="24094"/>
                </a:cubicBezTo>
                <a:cubicBezTo>
                  <a:pt x="572172" y="13866"/>
                  <a:pt x="588821" y="13866"/>
                  <a:pt x="599067" y="24094"/>
                </a:cubicBezTo>
                <a:cubicBezTo>
                  <a:pt x="609312" y="34321"/>
                  <a:pt x="609312" y="50940"/>
                  <a:pt x="599067" y="61167"/>
                </a:cubicBezTo>
                <a:cubicBezTo>
                  <a:pt x="583501" y="76705"/>
                  <a:pt x="562912" y="85261"/>
                  <a:pt x="540943" y="85261"/>
                </a:cubicBezTo>
                <a:cubicBezTo>
                  <a:pt x="518975" y="85261"/>
                  <a:pt x="498286" y="76705"/>
                  <a:pt x="482721" y="61167"/>
                </a:cubicBezTo>
                <a:cubicBezTo>
                  <a:pt x="477106" y="55562"/>
                  <a:pt x="469717" y="52514"/>
                  <a:pt x="461738" y="52514"/>
                </a:cubicBezTo>
                <a:cubicBezTo>
                  <a:pt x="453758" y="52514"/>
                  <a:pt x="446369" y="55562"/>
                  <a:pt x="440754" y="61167"/>
                </a:cubicBezTo>
                <a:cubicBezTo>
                  <a:pt x="408638" y="93226"/>
                  <a:pt x="356426" y="93226"/>
                  <a:pt x="324409" y="61167"/>
                </a:cubicBezTo>
                <a:cubicBezTo>
                  <a:pt x="318793" y="55562"/>
                  <a:pt x="311306" y="52514"/>
                  <a:pt x="303425" y="52514"/>
                </a:cubicBezTo>
                <a:cubicBezTo>
                  <a:pt x="295445" y="52514"/>
                  <a:pt x="287958" y="55562"/>
                  <a:pt x="282343" y="61167"/>
                </a:cubicBezTo>
                <a:cubicBezTo>
                  <a:pt x="250326" y="93226"/>
                  <a:pt x="198113" y="93226"/>
                  <a:pt x="165997" y="61167"/>
                </a:cubicBezTo>
                <a:cubicBezTo>
                  <a:pt x="154471" y="49662"/>
                  <a:pt x="135655" y="49662"/>
                  <a:pt x="124030" y="61167"/>
                </a:cubicBezTo>
                <a:cubicBezTo>
                  <a:pt x="91915" y="93226"/>
                  <a:pt x="39800" y="93226"/>
                  <a:pt x="7685" y="61167"/>
                </a:cubicBezTo>
                <a:cubicBezTo>
                  <a:pt x="-2561" y="50940"/>
                  <a:pt x="-2561" y="34321"/>
                  <a:pt x="7685" y="24094"/>
                </a:cubicBezTo>
                <a:cubicBezTo>
                  <a:pt x="17930" y="13866"/>
                  <a:pt x="34579" y="13866"/>
                  <a:pt x="44825" y="24094"/>
                </a:cubicBezTo>
                <a:cubicBezTo>
                  <a:pt x="56449" y="35698"/>
                  <a:pt x="75266" y="35698"/>
                  <a:pt x="86890" y="24094"/>
                </a:cubicBezTo>
                <a:cubicBezTo>
                  <a:pt x="118908" y="-7965"/>
                  <a:pt x="171120" y="-7965"/>
                  <a:pt x="203236" y="24094"/>
                </a:cubicBezTo>
                <a:cubicBezTo>
                  <a:pt x="214762" y="35698"/>
                  <a:pt x="233677" y="35698"/>
                  <a:pt x="245203" y="24094"/>
                </a:cubicBezTo>
                <a:cubicBezTo>
                  <a:pt x="260768" y="8556"/>
                  <a:pt x="281456" y="0"/>
                  <a:pt x="303425" y="0"/>
                </a:cubicBezTo>
                <a:close/>
              </a:path>
            </a:pathLst>
          </a:custGeom>
          <a:solidFill>
            <a:srgbClr val="1D323E"/>
          </a:solidFill>
          <a:ln>
            <a:noFill/>
          </a:ln>
        </p:spPr>
      </p:sp>
      <p:sp>
        <p:nvSpPr>
          <p:cNvPr id="11" name="文本框 10"/>
          <p:cNvSpPr txBox="1"/>
          <p:nvPr/>
        </p:nvSpPr>
        <p:spPr>
          <a:xfrm>
            <a:off x="1319138" y="1771435"/>
            <a:ext cx="4154905" cy="3153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9900" b="0" i="0" u="none" strike="noStrike" kern="1200" cap="none" spc="0" normalizeH="0" baseline="0" noProof="0">
                <a:ln>
                  <a:noFill/>
                </a:ln>
                <a:solidFill>
                  <a:srgbClr val="1D323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03</a:t>
            </a:r>
            <a:endParaRPr kumimoji="0" lang="zh-CN" altLang="en-US" sz="19900" b="0" i="0" u="none" strike="noStrike" kern="1200" cap="none" spc="0" normalizeH="0" baseline="0" noProof="0">
              <a:ln>
                <a:noFill/>
              </a:ln>
              <a:solidFill>
                <a:srgbClr val="1D323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975860" y="2867025"/>
            <a:ext cx="57238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薄膜压力传感器的特性</a:t>
            </a:r>
            <a:endParaRPr kumimoji="0" lang="zh-CN" altLang="en-US" sz="40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984750" y="3695700"/>
            <a:ext cx="6503670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dist">
              <a:defRPr/>
            </a:pP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characteristics of the thin film pressure sensor</a:t>
            </a:r>
            <a:endParaRPr lang="en-US" altLang="zh-CN" sz="20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15246" y="425396"/>
            <a:ext cx="3789890" cy="1121498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薄膜压力传感器特性</a:t>
            </a: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63074" y="3832468"/>
            <a:ext cx="11265853" cy="0"/>
          </a:xfrm>
          <a:prstGeom prst="line">
            <a:avLst/>
          </a:prstGeom>
          <a:ln>
            <a:solidFill>
              <a:srgbClr val="1D32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2533363" y="3592733"/>
            <a:ext cx="478201" cy="478201"/>
          </a:xfrm>
          <a:prstGeom prst="ellipse">
            <a:avLst/>
          </a:prstGeom>
          <a:solidFill>
            <a:srgbClr val="1D32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1D323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4456773" y="3592733"/>
            <a:ext cx="478201" cy="478201"/>
          </a:xfrm>
          <a:prstGeom prst="ellipse">
            <a:avLst/>
          </a:prstGeom>
          <a:solidFill>
            <a:srgbClr val="1D32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1D323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6571855" y="3593368"/>
            <a:ext cx="478201" cy="478201"/>
          </a:xfrm>
          <a:prstGeom prst="ellipse">
            <a:avLst/>
          </a:prstGeom>
          <a:solidFill>
            <a:srgbClr val="1D32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1D323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8693337" y="3593368"/>
            <a:ext cx="478201" cy="478201"/>
          </a:xfrm>
          <a:prstGeom prst="ellipse">
            <a:avLst/>
          </a:prstGeom>
          <a:solidFill>
            <a:srgbClr val="1D32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1D323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607461" y="3593368"/>
            <a:ext cx="478201" cy="478201"/>
          </a:xfrm>
          <a:prstGeom prst="ellipse">
            <a:avLst/>
          </a:prstGeom>
          <a:solidFill>
            <a:srgbClr val="1D32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1D323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" name="直角三角形 9"/>
          <p:cNvSpPr/>
          <p:nvPr/>
        </p:nvSpPr>
        <p:spPr>
          <a:xfrm rot="8100000">
            <a:off x="727011" y="3388938"/>
            <a:ext cx="239101" cy="239100"/>
          </a:xfrm>
          <a:prstGeom prst="rtTriangle">
            <a:avLst/>
          </a:prstGeom>
          <a:solidFill>
            <a:srgbClr val="1D32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1D323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" name="直角三角形 10"/>
          <p:cNvSpPr/>
          <p:nvPr/>
        </p:nvSpPr>
        <p:spPr>
          <a:xfrm rot="8100000">
            <a:off x="4576323" y="3388843"/>
            <a:ext cx="239101" cy="239100"/>
          </a:xfrm>
          <a:prstGeom prst="rtTriangle">
            <a:avLst/>
          </a:prstGeom>
          <a:solidFill>
            <a:srgbClr val="1D32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1D323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2" name="直角三角形 11"/>
          <p:cNvSpPr/>
          <p:nvPr/>
        </p:nvSpPr>
        <p:spPr>
          <a:xfrm rot="8100000">
            <a:off x="8812252" y="3388843"/>
            <a:ext cx="239101" cy="239100"/>
          </a:xfrm>
          <a:prstGeom prst="rtTriangle">
            <a:avLst/>
          </a:prstGeom>
          <a:solidFill>
            <a:srgbClr val="1D32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1D323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3" name="直角三角形 12"/>
          <p:cNvSpPr/>
          <p:nvPr/>
        </p:nvSpPr>
        <p:spPr>
          <a:xfrm rot="13500000" flipV="1">
            <a:off x="2653008" y="4028789"/>
            <a:ext cx="239101" cy="239100"/>
          </a:xfrm>
          <a:prstGeom prst="rtTriangle">
            <a:avLst/>
          </a:prstGeom>
          <a:solidFill>
            <a:srgbClr val="1D32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1D323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4" name="直角三角形 13"/>
          <p:cNvSpPr/>
          <p:nvPr/>
        </p:nvSpPr>
        <p:spPr>
          <a:xfrm rot="13500000" flipV="1">
            <a:off x="6690771" y="4028789"/>
            <a:ext cx="239101" cy="239100"/>
          </a:xfrm>
          <a:prstGeom prst="rtTriangle">
            <a:avLst/>
          </a:prstGeom>
          <a:solidFill>
            <a:srgbClr val="1D32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1D323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5" name="文本框 18"/>
          <p:cNvSpPr txBox="1"/>
          <p:nvPr/>
        </p:nvSpPr>
        <p:spPr>
          <a:xfrm>
            <a:off x="370840" y="1760855"/>
            <a:ext cx="280606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lnSpc>
                <a:spcPct val="120000"/>
              </a:lnSpc>
            </a:pPr>
            <a:r>
              <a:rPr lang="zh-CN" altLang="en-US" sz="2000" dirty="0">
                <a:solidFill>
                  <a:srgbClr val="1D323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对于同样多次施加的力，传感器能保持显示数据的一致性。</a:t>
            </a:r>
            <a:endParaRPr lang="zh-CN" altLang="en-US" sz="2000" dirty="0">
              <a:solidFill>
                <a:srgbClr val="1D323E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16" name="文本框 19"/>
          <p:cNvSpPr txBox="1"/>
          <p:nvPr/>
        </p:nvSpPr>
        <p:spPr>
          <a:xfrm>
            <a:off x="463110" y="1362298"/>
            <a:ext cx="207103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sz="2400" b="1">
                <a:solidFill>
                  <a:srgbClr val="1D323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重复性</a:t>
            </a:r>
            <a:endParaRPr sz="2400" b="1">
              <a:solidFill>
                <a:srgbClr val="1D323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7" name="文本框 20"/>
          <p:cNvSpPr txBox="1"/>
          <p:nvPr/>
        </p:nvSpPr>
        <p:spPr>
          <a:xfrm>
            <a:off x="3369310" y="1760855"/>
            <a:ext cx="265493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lnSpc>
                <a:spcPct val="120000"/>
              </a:lnSpc>
            </a:pPr>
            <a:r>
              <a:rPr lang="zh-CN" altLang="en-US" sz="2000" dirty="0">
                <a:solidFill>
                  <a:srgbClr val="1D323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在加负载和移除负载时，传感器的实际输出值的差异。</a:t>
            </a:r>
            <a:endParaRPr lang="zh-CN" altLang="en-US" sz="2000" dirty="0">
              <a:solidFill>
                <a:srgbClr val="1D323E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18" name="文本框 21"/>
          <p:cNvSpPr txBox="1"/>
          <p:nvPr/>
        </p:nvSpPr>
        <p:spPr>
          <a:xfrm>
            <a:off x="3639038" y="1362298"/>
            <a:ext cx="211439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sz="2400" b="1">
                <a:solidFill>
                  <a:srgbClr val="1D323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迟滞</a:t>
            </a:r>
            <a:r>
              <a:rPr lang="zh-CN" altLang="en-US" sz="2400" b="1">
                <a:solidFill>
                  <a:srgbClr val="1D323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性</a:t>
            </a:r>
            <a:endParaRPr sz="2400" b="1">
              <a:solidFill>
                <a:srgbClr val="1D323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9" name="文本框 22"/>
          <p:cNvSpPr txBox="1"/>
          <p:nvPr/>
        </p:nvSpPr>
        <p:spPr>
          <a:xfrm>
            <a:off x="7374255" y="1760855"/>
            <a:ext cx="3117215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lnSpc>
                <a:spcPct val="120000"/>
              </a:lnSpc>
            </a:pPr>
            <a:r>
              <a:rPr lang="zh-CN" altLang="en-US" sz="2000" dirty="0">
                <a:solidFill>
                  <a:srgbClr val="1D323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输出在大负载情况下会随温度升高而变化。若长时间在高温下负载会损伤传感器</a:t>
            </a:r>
            <a:endParaRPr lang="zh-CN" altLang="en-US" sz="2000" dirty="0">
              <a:solidFill>
                <a:srgbClr val="1D323E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20" name="文本框 23"/>
          <p:cNvSpPr txBox="1"/>
          <p:nvPr/>
        </p:nvSpPr>
        <p:spPr>
          <a:xfrm>
            <a:off x="7874967" y="1375189"/>
            <a:ext cx="211439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sz="2400" b="1">
                <a:solidFill>
                  <a:srgbClr val="1D323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温度灵敏度</a:t>
            </a:r>
            <a:r>
              <a:rPr lang="zh-CN" altLang="en-US" sz="2400" b="1">
                <a:solidFill>
                  <a:srgbClr val="1D323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性</a:t>
            </a:r>
            <a:endParaRPr sz="2400" b="1">
              <a:solidFill>
                <a:srgbClr val="1D323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1" name="文本框 24"/>
          <p:cNvSpPr txBox="1"/>
          <p:nvPr/>
        </p:nvSpPr>
        <p:spPr>
          <a:xfrm>
            <a:off x="1254125" y="4836348"/>
            <a:ext cx="3036570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lnSpc>
                <a:spcPct val="120000"/>
              </a:lnSpc>
            </a:pPr>
            <a:r>
              <a:rPr lang="zh-CN" altLang="en-US" sz="2000" dirty="0">
                <a:solidFill>
                  <a:srgbClr val="1D323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传感器针对负载的响应偏移超过了传感器的实际量程。校准可以尽量使输出保持线性。</a:t>
            </a:r>
            <a:endParaRPr lang="zh-CN" altLang="en-US" sz="2000" dirty="0">
              <a:solidFill>
                <a:srgbClr val="1D323E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22" name="文本框 25"/>
          <p:cNvSpPr txBox="1"/>
          <p:nvPr/>
        </p:nvSpPr>
        <p:spPr>
          <a:xfrm>
            <a:off x="1716261" y="4373091"/>
            <a:ext cx="21126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sz="2400" b="1">
                <a:solidFill>
                  <a:srgbClr val="1D323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线性</a:t>
            </a:r>
            <a:endParaRPr sz="2400" b="1">
              <a:solidFill>
                <a:srgbClr val="1D323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3" name="文本框 26"/>
          <p:cNvSpPr txBox="1"/>
          <p:nvPr/>
        </p:nvSpPr>
        <p:spPr>
          <a:xfrm>
            <a:off x="4935855" y="4823460"/>
            <a:ext cx="3626485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lnSpc>
                <a:spcPct val="120000"/>
              </a:lnSpc>
            </a:pPr>
            <a:r>
              <a:rPr lang="zh-CN" altLang="en-US" sz="2000" dirty="0">
                <a:solidFill>
                  <a:srgbClr val="1D323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寿命是根据你的使用情况而定。一般传感器可以反复使用，除了在一些极端情况下：如承受硬边或冲击力。</a:t>
            </a:r>
            <a:endParaRPr lang="zh-CN" altLang="en-US" sz="2000" dirty="0">
              <a:solidFill>
                <a:srgbClr val="1D323E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24" name="文本框 27"/>
          <p:cNvSpPr txBox="1"/>
          <p:nvPr/>
        </p:nvSpPr>
        <p:spPr>
          <a:xfrm>
            <a:off x="5754070" y="4360200"/>
            <a:ext cx="21126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sz="2400" b="1">
                <a:solidFill>
                  <a:srgbClr val="1D323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寿命</a:t>
            </a:r>
            <a:endParaRPr sz="2400" b="1">
              <a:solidFill>
                <a:srgbClr val="1D323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10812385" y="3592733"/>
            <a:ext cx="478201" cy="478201"/>
          </a:xfrm>
          <a:prstGeom prst="ellipse">
            <a:avLst/>
          </a:prstGeom>
          <a:solidFill>
            <a:srgbClr val="1D32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1D323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5" name="直角三角形 24"/>
          <p:cNvSpPr/>
          <p:nvPr/>
        </p:nvSpPr>
        <p:spPr>
          <a:xfrm rot="13500000" flipV="1">
            <a:off x="10931301" y="4028789"/>
            <a:ext cx="239101" cy="239100"/>
          </a:xfrm>
          <a:prstGeom prst="rtTriangle">
            <a:avLst/>
          </a:prstGeom>
          <a:solidFill>
            <a:srgbClr val="1D32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1D323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6" name="文本框 21"/>
          <p:cNvSpPr txBox="1"/>
          <p:nvPr/>
        </p:nvSpPr>
        <p:spPr>
          <a:xfrm>
            <a:off x="9994118" y="4360449"/>
            <a:ext cx="211439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sz="2400" b="1">
                <a:solidFill>
                  <a:srgbClr val="1D323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飘移</a:t>
            </a:r>
            <a:r>
              <a:rPr lang="zh-CN" altLang="en-US" sz="2400" b="1">
                <a:solidFill>
                  <a:srgbClr val="1D323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性</a:t>
            </a:r>
            <a:endParaRPr sz="2400" b="1">
              <a:solidFill>
                <a:srgbClr val="1D323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7" name="文本框 20"/>
          <p:cNvSpPr txBox="1"/>
          <p:nvPr/>
        </p:nvSpPr>
        <p:spPr>
          <a:xfrm>
            <a:off x="8907531" y="4834044"/>
            <a:ext cx="2823082" cy="23074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lnSpc>
                <a:spcPct val="120000"/>
              </a:lnSpc>
            </a:pPr>
            <a:r>
              <a:rPr lang="zh-CN" altLang="en-US" sz="2000" dirty="0">
                <a:solidFill>
                  <a:srgbClr val="1D323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施加力后一段时间，输出会有相应的变化。</a:t>
            </a:r>
            <a:endParaRPr lang="zh-CN" altLang="en-US" sz="2000" dirty="0">
              <a:solidFill>
                <a:srgbClr val="1D323E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  <a:p>
            <a:pPr algn="ctr" fontAlgn="auto">
              <a:lnSpc>
                <a:spcPct val="120000"/>
              </a:lnSpc>
            </a:pPr>
            <a:r>
              <a:rPr lang="zh-CN" altLang="en-US" sz="1400" dirty="0">
                <a:solidFill>
                  <a:srgbClr val="1D323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。</a:t>
            </a:r>
            <a:endParaRPr lang="zh-CN" altLang="en-US" sz="1400" dirty="0">
              <a:solidFill>
                <a:srgbClr val="1D323E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32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18758" y="2913317"/>
            <a:ext cx="4279740" cy="1237515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薄膜压力传感器的选型</a:t>
            </a: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" name="图片 1" descr="IMG_2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39030" y="535305"/>
            <a:ext cx="6692265" cy="565658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70321" y="631648"/>
            <a:ext cx="4305522" cy="528522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3200" b="1" u="none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薄膜压力传感器的应用</a:t>
            </a: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6095999" y="984862"/>
            <a:ext cx="0" cy="5436000"/>
          </a:xfrm>
          <a:prstGeom prst="line">
            <a:avLst/>
          </a:prstGeom>
          <a:ln>
            <a:solidFill>
              <a:srgbClr val="1D323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825010" y="1856273"/>
            <a:ext cx="5220767" cy="4099269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u="none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1</a:t>
            </a:r>
            <a:r>
              <a:rPr lang="zh-CN" altLang="en-US" sz="2400" u="none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、</a:t>
            </a:r>
            <a:r>
              <a:rPr lang="zh-CN" sz="2400" u="none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适合各种复杂表面</a:t>
            </a:r>
            <a:endParaRPr lang="zh-CN" sz="2400" u="none">
              <a:solidFill>
                <a:srgbClr val="40404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2400" u="none">
              <a:solidFill>
                <a:srgbClr val="40404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u="none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2</a:t>
            </a:r>
            <a:r>
              <a:rPr lang="zh-CN" altLang="en-US" sz="2400" u="none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、</a:t>
            </a:r>
            <a:r>
              <a:rPr lang="zh-CN" sz="2400" u="none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柔性材料，可以弯曲、可以折叠</a:t>
            </a:r>
            <a:r>
              <a:rPr lang="zh-CN" sz="2000" u="none">
                <a:solidFill>
                  <a:srgbClr val="4472C4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（传感器使柔韧的但传感器传感区域不能折叠，导电部分可以弯折但一般不要超过90度，否则导电银层会有断裂风险。</a:t>
            </a:r>
            <a:r>
              <a:rPr lang="zh-CN" altLang="en-US" sz="2000" u="none">
                <a:solidFill>
                  <a:srgbClr val="4472C4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）</a:t>
            </a:r>
            <a:endParaRPr lang="zh-CN" sz="2000" u="none">
              <a:solidFill>
                <a:srgbClr val="4472C4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2400" u="none">
              <a:solidFill>
                <a:srgbClr val="40404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u="none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3</a:t>
            </a:r>
            <a:r>
              <a:rPr lang="zh-CN" altLang="en-US" sz="2400" u="none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、</a:t>
            </a:r>
            <a:r>
              <a:rPr lang="zh-CN" sz="2400" u="none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传感器形状、尺寸、精度可以调节</a:t>
            </a:r>
            <a:endParaRPr lang="zh-CN" sz="2400" u="none">
              <a:solidFill>
                <a:srgbClr val="40404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2400" u="none">
              <a:solidFill>
                <a:srgbClr val="40404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u="none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4</a:t>
            </a:r>
            <a:r>
              <a:rPr lang="zh-CN" altLang="en-US" sz="2400" u="none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、</a:t>
            </a:r>
            <a:r>
              <a:rPr lang="zh-CN" sz="2400" u="none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传感器可以检测位置信息、压力分布信息、压力大小信息</a:t>
            </a:r>
            <a:endParaRPr kumimoji="0" lang="zh-CN" altLang="en-US" sz="240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pic>
        <p:nvPicPr>
          <p:cNvPr id="5" name="图片 4" descr="upload_post_object_v2_57102882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74685" y="979700"/>
            <a:ext cx="5646163" cy="44731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upload_post_object_v2_93449716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87921" y="322270"/>
            <a:ext cx="7051259" cy="621335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 flipV="1">
            <a:off x="358118" y="501443"/>
            <a:ext cx="1152000" cy="1150374"/>
          </a:xfrm>
          <a:prstGeom prst="rect">
            <a:avLst/>
          </a:prstGeom>
          <a:solidFill>
            <a:srgbClr val="1D32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 flipV="1">
            <a:off x="10708622" y="5252878"/>
            <a:ext cx="1152000" cy="1150374"/>
          </a:xfrm>
          <a:prstGeom prst="rect">
            <a:avLst/>
          </a:prstGeom>
          <a:solidFill>
            <a:srgbClr val="1D32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平行四边形 2"/>
          <p:cNvSpPr/>
          <p:nvPr/>
        </p:nvSpPr>
        <p:spPr>
          <a:xfrm rot="16200000" flipV="1">
            <a:off x="3833121" y="-2652389"/>
            <a:ext cx="4525759" cy="12192000"/>
          </a:xfrm>
          <a:prstGeom prst="parallelogram">
            <a:avLst/>
          </a:prstGeom>
          <a:solidFill>
            <a:srgbClr val="1D32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9"/>
          <p:cNvSpPr/>
          <p:nvPr/>
        </p:nvSpPr>
        <p:spPr>
          <a:xfrm flipV="1">
            <a:off x="463074" y="619220"/>
            <a:ext cx="11265853" cy="5648781"/>
          </a:xfrm>
          <a:prstGeom prst="rect">
            <a:avLst/>
          </a:prstGeom>
          <a:solidFill>
            <a:schemeClr val="bg1"/>
          </a:solidFill>
          <a:ln>
            <a:solidFill>
              <a:srgbClr val="1D323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" name="wave_166892"/>
          <p:cNvSpPr>
            <a:spLocks noChangeAspect="1"/>
          </p:cNvSpPr>
          <p:nvPr/>
        </p:nvSpPr>
        <p:spPr bwMode="auto">
          <a:xfrm flipV="1">
            <a:off x="703016" y="5674962"/>
            <a:ext cx="609685" cy="354480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  <a:gd name="connsiteX10" fmla="*/ 373273 h 605239"/>
              <a:gd name="connsiteY10" fmla="*/ 373273 h 605239"/>
              <a:gd name="connsiteX11" fmla="*/ 373273 h 605239"/>
              <a:gd name="connsiteY11" fmla="*/ 373273 h 605239"/>
              <a:gd name="connsiteX12" fmla="*/ 373273 h 605239"/>
              <a:gd name="connsiteY12" fmla="*/ 373273 h 605239"/>
              <a:gd name="connsiteX13" fmla="*/ 373273 h 605239"/>
              <a:gd name="connsiteY13" fmla="*/ 373273 h 605239"/>
              <a:gd name="connsiteX14" fmla="*/ 373273 h 605239"/>
              <a:gd name="connsiteY14" fmla="*/ 373273 h 605239"/>
              <a:gd name="connsiteX15" fmla="*/ 373273 h 605239"/>
              <a:gd name="connsiteY15" fmla="*/ 373273 h 605239"/>
              <a:gd name="connsiteX16" fmla="*/ 373273 h 605239"/>
              <a:gd name="connsiteY16" fmla="*/ 373273 h 605239"/>
              <a:gd name="connsiteX17" fmla="*/ 373273 h 605239"/>
              <a:gd name="connsiteY17" fmla="*/ 373273 h 605239"/>
              <a:gd name="connsiteX18" fmla="*/ 373273 h 605239"/>
              <a:gd name="connsiteY18" fmla="*/ 373273 h 605239"/>
              <a:gd name="connsiteX19" fmla="*/ 373273 h 605239"/>
              <a:gd name="connsiteY19" fmla="*/ 373273 h 605239"/>
              <a:gd name="connsiteX20" fmla="*/ 373273 h 605239"/>
              <a:gd name="connsiteY20" fmla="*/ 373273 h 605239"/>
              <a:gd name="connsiteX21" fmla="*/ 373273 h 605239"/>
              <a:gd name="connsiteY21" fmla="*/ 373273 h 605239"/>
              <a:gd name="connsiteX22" fmla="*/ 373273 h 605239"/>
              <a:gd name="connsiteY22" fmla="*/ 373273 h 605239"/>
              <a:gd name="connsiteX23" fmla="*/ 373273 h 605239"/>
              <a:gd name="connsiteY23" fmla="*/ 373273 h 605239"/>
              <a:gd name="connsiteX24" fmla="*/ 373273 h 605239"/>
              <a:gd name="connsiteY24" fmla="*/ 373273 h 605239"/>
              <a:gd name="connsiteX25" fmla="*/ 373273 h 605239"/>
              <a:gd name="connsiteY25" fmla="*/ 373273 h 605239"/>
              <a:gd name="connsiteX26" fmla="*/ 373273 h 605239"/>
              <a:gd name="connsiteY26" fmla="*/ 373273 h 605239"/>
              <a:gd name="connsiteX27" fmla="*/ 373273 h 605239"/>
              <a:gd name="connsiteY27" fmla="*/ 373273 h 605239"/>
              <a:gd name="connsiteX28" fmla="*/ 373273 h 605239"/>
              <a:gd name="connsiteY28" fmla="*/ 373273 h 605239"/>
              <a:gd name="connsiteX29" fmla="*/ 373273 h 605239"/>
              <a:gd name="connsiteY29" fmla="*/ 373273 h 605239"/>
              <a:gd name="connsiteX30" fmla="*/ 373273 h 605239"/>
              <a:gd name="connsiteY30" fmla="*/ 373273 h 605239"/>
              <a:gd name="connsiteX31" fmla="*/ 373273 h 605239"/>
              <a:gd name="connsiteY31" fmla="*/ 373273 h 605239"/>
              <a:gd name="connsiteX32" fmla="*/ 373273 h 605239"/>
              <a:gd name="connsiteY32" fmla="*/ 373273 h 605239"/>
              <a:gd name="connsiteX33" fmla="*/ 373273 h 605239"/>
              <a:gd name="connsiteY33" fmla="*/ 373273 h 605239"/>
              <a:gd name="connsiteX34" fmla="*/ 373273 h 605239"/>
              <a:gd name="connsiteY34" fmla="*/ 373273 h 605239"/>
              <a:gd name="connsiteX35" fmla="*/ 373273 h 605239"/>
              <a:gd name="connsiteY35" fmla="*/ 373273 h 605239"/>
              <a:gd name="connsiteX36" fmla="*/ 373273 h 605239"/>
              <a:gd name="connsiteY36" fmla="*/ 373273 h 605239"/>
              <a:gd name="connsiteX37" fmla="*/ 373273 h 605239"/>
              <a:gd name="connsiteY37" fmla="*/ 373273 h 605239"/>
              <a:gd name="connsiteX38" fmla="*/ 373273 h 605239"/>
              <a:gd name="connsiteY38" fmla="*/ 373273 h 605239"/>
              <a:gd name="connsiteX39" fmla="*/ 373273 h 605239"/>
              <a:gd name="connsiteY39" fmla="*/ 373273 h 605239"/>
              <a:gd name="connsiteX40" fmla="*/ 373273 h 605239"/>
              <a:gd name="connsiteY40" fmla="*/ 373273 h 605239"/>
              <a:gd name="connsiteX41" fmla="*/ 373273 h 605239"/>
              <a:gd name="connsiteY41" fmla="*/ 373273 h 605239"/>
              <a:gd name="connsiteX42" fmla="*/ 373273 h 605239"/>
              <a:gd name="connsiteY42" fmla="*/ 373273 h 605239"/>
              <a:gd name="connsiteX43" fmla="*/ 373273 h 605239"/>
              <a:gd name="connsiteY43" fmla="*/ 373273 h 605239"/>
              <a:gd name="connsiteX44" fmla="*/ 373273 h 605239"/>
              <a:gd name="connsiteY44" fmla="*/ 373273 h 605239"/>
              <a:gd name="connsiteX45" fmla="*/ 373273 h 605239"/>
              <a:gd name="connsiteY45" fmla="*/ 373273 h 605239"/>
              <a:gd name="connsiteX46" fmla="*/ 373273 h 605239"/>
              <a:gd name="connsiteY46" fmla="*/ 373273 h 605239"/>
              <a:gd name="connsiteX47" fmla="*/ 373273 h 605239"/>
              <a:gd name="connsiteY47" fmla="*/ 373273 h 605239"/>
              <a:gd name="connsiteX48" fmla="*/ 373273 h 605239"/>
              <a:gd name="connsiteY48" fmla="*/ 373273 h 605239"/>
              <a:gd name="connsiteX49" fmla="*/ 373273 h 605239"/>
              <a:gd name="connsiteY49" fmla="*/ 373273 h 605239"/>
              <a:gd name="connsiteX50" fmla="*/ 373273 h 605239"/>
              <a:gd name="connsiteY50" fmla="*/ 373273 h 605239"/>
              <a:gd name="connsiteX51" fmla="*/ 373273 h 605239"/>
              <a:gd name="connsiteY51" fmla="*/ 373273 h 605239"/>
              <a:gd name="connsiteX52" fmla="*/ 373273 h 605239"/>
              <a:gd name="connsiteY52" fmla="*/ 373273 h 605239"/>
              <a:gd name="connsiteX53" fmla="*/ 373273 h 605239"/>
              <a:gd name="connsiteY53" fmla="*/ 373273 h 605239"/>
              <a:gd name="connsiteX54" fmla="*/ 373273 h 605239"/>
              <a:gd name="connsiteY54" fmla="*/ 373273 h 605239"/>
              <a:gd name="connsiteX55" fmla="*/ 373273 h 605239"/>
              <a:gd name="connsiteY55" fmla="*/ 373273 h 605239"/>
              <a:gd name="connsiteX56" fmla="*/ 373273 h 605239"/>
              <a:gd name="connsiteY56" fmla="*/ 373273 h 605239"/>
              <a:gd name="connsiteX57" fmla="*/ 373273 h 605239"/>
              <a:gd name="connsiteY57" fmla="*/ 373273 h 605239"/>
              <a:gd name="connsiteX58" fmla="*/ 373273 h 605239"/>
              <a:gd name="connsiteY58" fmla="*/ 373273 h 605239"/>
              <a:gd name="connsiteX59" fmla="*/ 373273 h 605239"/>
              <a:gd name="connsiteY59" fmla="*/ 373273 h 605239"/>
              <a:gd name="connsiteX60" fmla="*/ 373273 h 605239"/>
              <a:gd name="connsiteY60" fmla="*/ 373273 h 605239"/>
              <a:gd name="connsiteX61" fmla="*/ 373273 h 605239"/>
              <a:gd name="connsiteY61" fmla="*/ 373273 h 605239"/>
              <a:gd name="connsiteX62" fmla="*/ 373273 h 605239"/>
              <a:gd name="connsiteY62" fmla="*/ 373273 h 605239"/>
              <a:gd name="connsiteX63" fmla="*/ 373273 h 605239"/>
              <a:gd name="connsiteY63" fmla="*/ 373273 h 605239"/>
              <a:gd name="connsiteX64" fmla="*/ 373273 h 605239"/>
              <a:gd name="connsiteY64" fmla="*/ 373273 h 605239"/>
              <a:gd name="connsiteX65" fmla="*/ 373273 h 605239"/>
              <a:gd name="connsiteY65" fmla="*/ 373273 h 605239"/>
              <a:gd name="connsiteX66" fmla="*/ 373273 h 605239"/>
              <a:gd name="connsiteY66" fmla="*/ 373273 h 605239"/>
              <a:gd name="connsiteX67" fmla="*/ 373273 h 605239"/>
              <a:gd name="connsiteY67" fmla="*/ 373273 h 605239"/>
              <a:gd name="connsiteX68" fmla="*/ 373273 h 605239"/>
              <a:gd name="connsiteY68" fmla="*/ 373273 h 605239"/>
              <a:gd name="connsiteX69" fmla="*/ 373273 h 605239"/>
              <a:gd name="connsiteY69" fmla="*/ 373273 h 605239"/>
              <a:gd name="connsiteX70" fmla="*/ 373273 h 605239"/>
              <a:gd name="connsiteY70" fmla="*/ 373273 h 605239"/>
              <a:gd name="connsiteX71" fmla="*/ 373273 h 605239"/>
              <a:gd name="connsiteY71" fmla="*/ 373273 h 605239"/>
              <a:gd name="connsiteX72" fmla="*/ 373273 h 605239"/>
              <a:gd name="connsiteY72" fmla="*/ 373273 h 605239"/>
              <a:gd name="connsiteX73" fmla="*/ 373273 h 605239"/>
              <a:gd name="connsiteY73" fmla="*/ 373273 h 605239"/>
              <a:gd name="connsiteX74" fmla="*/ 373273 h 605239"/>
              <a:gd name="connsiteY74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606750" h="352774">
                <a:moveTo>
                  <a:pt x="303425" y="267513"/>
                </a:moveTo>
                <a:cubicBezTo>
                  <a:pt x="325394" y="267612"/>
                  <a:pt x="345983" y="276069"/>
                  <a:pt x="361548" y="291607"/>
                </a:cubicBezTo>
                <a:cubicBezTo>
                  <a:pt x="373173" y="303211"/>
                  <a:pt x="391989" y="303211"/>
                  <a:pt x="403614" y="291607"/>
                </a:cubicBezTo>
                <a:cubicBezTo>
                  <a:pt x="419081" y="276069"/>
                  <a:pt x="439769" y="267513"/>
                  <a:pt x="461738" y="267513"/>
                </a:cubicBezTo>
                <a:cubicBezTo>
                  <a:pt x="483706" y="267612"/>
                  <a:pt x="504394" y="276069"/>
                  <a:pt x="519861" y="291607"/>
                </a:cubicBezTo>
                <a:cubicBezTo>
                  <a:pt x="525476" y="297212"/>
                  <a:pt x="532964" y="300260"/>
                  <a:pt x="540943" y="300260"/>
                </a:cubicBezTo>
                <a:cubicBezTo>
                  <a:pt x="548824" y="300260"/>
                  <a:pt x="556311" y="297212"/>
                  <a:pt x="561927" y="291607"/>
                </a:cubicBezTo>
                <a:cubicBezTo>
                  <a:pt x="572172" y="281379"/>
                  <a:pt x="588821" y="281379"/>
                  <a:pt x="599067" y="291607"/>
                </a:cubicBezTo>
                <a:cubicBezTo>
                  <a:pt x="609312" y="301834"/>
                  <a:pt x="609312" y="318453"/>
                  <a:pt x="599067" y="328680"/>
                </a:cubicBezTo>
                <a:cubicBezTo>
                  <a:pt x="583501" y="344218"/>
                  <a:pt x="562912" y="352774"/>
                  <a:pt x="540943" y="352774"/>
                </a:cubicBezTo>
                <a:cubicBezTo>
                  <a:pt x="518975" y="352774"/>
                  <a:pt x="498286" y="344218"/>
                  <a:pt x="482721" y="328680"/>
                </a:cubicBezTo>
                <a:cubicBezTo>
                  <a:pt x="477106" y="323075"/>
                  <a:pt x="469717" y="320027"/>
                  <a:pt x="461738" y="320027"/>
                </a:cubicBezTo>
                <a:cubicBezTo>
                  <a:pt x="453758" y="320027"/>
                  <a:pt x="446369" y="323075"/>
                  <a:pt x="440754" y="328680"/>
                </a:cubicBezTo>
                <a:cubicBezTo>
                  <a:pt x="408638" y="360739"/>
                  <a:pt x="356426" y="360739"/>
                  <a:pt x="324409" y="328680"/>
                </a:cubicBezTo>
                <a:cubicBezTo>
                  <a:pt x="318793" y="323075"/>
                  <a:pt x="311306" y="320027"/>
                  <a:pt x="303425" y="320027"/>
                </a:cubicBezTo>
                <a:cubicBezTo>
                  <a:pt x="295445" y="320027"/>
                  <a:pt x="287958" y="323075"/>
                  <a:pt x="282343" y="328680"/>
                </a:cubicBezTo>
                <a:cubicBezTo>
                  <a:pt x="250326" y="360739"/>
                  <a:pt x="198113" y="360739"/>
                  <a:pt x="166096" y="328680"/>
                </a:cubicBezTo>
                <a:cubicBezTo>
                  <a:pt x="154471" y="317175"/>
                  <a:pt x="135655" y="317175"/>
                  <a:pt x="124030" y="328680"/>
                </a:cubicBezTo>
                <a:cubicBezTo>
                  <a:pt x="91915" y="360739"/>
                  <a:pt x="39800" y="360739"/>
                  <a:pt x="7685" y="328680"/>
                </a:cubicBezTo>
                <a:cubicBezTo>
                  <a:pt x="-2561" y="318453"/>
                  <a:pt x="-2561" y="301834"/>
                  <a:pt x="7685" y="291607"/>
                </a:cubicBezTo>
                <a:cubicBezTo>
                  <a:pt x="17930" y="281379"/>
                  <a:pt x="34579" y="281379"/>
                  <a:pt x="44825" y="291607"/>
                </a:cubicBezTo>
                <a:cubicBezTo>
                  <a:pt x="56449" y="303211"/>
                  <a:pt x="75266" y="303211"/>
                  <a:pt x="86890" y="291607"/>
                </a:cubicBezTo>
                <a:cubicBezTo>
                  <a:pt x="118908" y="259548"/>
                  <a:pt x="171120" y="259548"/>
                  <a:pt x="203236" y="291607"/>
                </a:cubicBezTo>
                <a:cubicBezTo>
                  <a:pt x="214762" y="303211"/>
                  <a:pt x="233677" y="303211"/>
                  <a:pt x="245203" y="291607"/>
                </a:cubicBezTo>
                <a:cubicBezTo>
                  <a:pt x="260768" y="276069"/>
                  <a:pt x="281456" y="267513"/>
                  <a:pt x="303425" y="267513"/>
                </a:cubicBezTo>
                <a:close/>
                <a:moveTo>
                  <a:pt x="303425" y="133727"/>
                </a:moveTo>
                <a:cubicBezTo>
                  <a:pt x="325394" y="133825"/>
                  <a:pt x="345983" y="142288"/>
                  <a:pt x="361548" y="157837"/>
                </a:cubicBezTo>
                <a:cubicBezTo>
                  <a:pt x="373173" y="169449"/>
                  <a:pt x="391989" y="169449"/>
                  <a:pt x="403614" y="157837"/>
                </a:cubicBezTo>
                <a:cubicBezTo>
                  <a:pt x="419081" y="142288"/>
                  <a:pt x="439769" y="133727"/>
                  <a:pt x="461738" y="133727"/>
                </a:cubicBezTo>
                <a:cubicBezTo>
                  <a:pt x="483706" y="133825"/>
                  <a:pt x="504394" y="142288"/>
                  <a:pt x="519861" y="157837"/>
                </a:cubicBezTo>
                <a:cubicBezTo>
                  <a:pt x="525476" y="163446"/>
                  <a:pt x="532964" y="166497"/>
                  <a:pt x="540943" y="166497"/>
                </a:cubicBezTo>
                <a:cubicBezTo>
                  <a:pt x="548824" y="166497"/>
                  <a:pt x="556311" y="163446"/>
                  <a:pt x="561927" y="157837"/>
                </a:cubicBezTo>
                <a:cubicBezTo>
                  <a:pt x="572172" y="147602"/>
                  <a:pt x="588821" y="147602"/>
                  <a:pt x="599067" y="157837"/>
                </a:cubicBezTo>
                <a:cubicBezTo>
                  <a:pt x="609312" y="168071"/>
                  <a:pt x="609312" y="184702"/>
                  <a:pt x="599067" y="194936"/>
                </a:cubicBezTo>
                <a:cubicBezTo>
                  <a:pt x="583501" y="210485"/>
                  <a:pt x="562912" y="219046"/>
                  <a:pt x="540943" y="219046"/>
                </a:cubicBezTo>
                <a:cubicBezTo>
                  <a:pt x="518975" y="219046"/>
                  <a:pt x="498286" y="210485"/>
                  <a:pt x="482721" y="194936"/>
                </a:cubicBezTo>
                <a:cubicBezTo>
                  <a:pt x="477106" y="189327"/>
                  <a:pt x="469717" y="186276"/>
                  <a:pt x="461738" y="186276"/>
                </a:cubicBezTo>
                <a:cubicBezTo>
                  <a:pt x="453758" y="186276"/>
                  <a:pt x="446369" y="189327"/>
                  <a:pt x="440754" y="194936"/>
                </a:cubicBezTo>
                <a:cubicBezTo>
                  <a:pt x="408638" y="227017"/>
                  <a:pt x="356426" y="227017"/>
                  <a:pt x="324409" y="194936"/>
                </a:cubicBezTo>
                <a:cubicBezTo>
                  <a:pt x="318793" y="189327"/>
                  <a:pt x="311306" y="186276"/>
                  <a:pt x="303425" y="186276"/>
                </a:cubicBezTo>
                <a:cubicBezTo>
                  <a:pt x="295445" y="186276"/>
                  <a:pt x="287958" y="189327"/>
                  <a:pt x="282343" y="194936"/>
                </a:cubicBezTo>
                <a:cubicBezTo>
                  <a:pt x="250326" y="227017"/>
                  <a:pt x="198113" y="227017"/>
                  <a:pt x="166096" y="194936"/>
                </a:cubicBezTo>
                <a:cubicBezTo>
                  <a:pt x="154471" y="183423"/>
                  <a:pt x="135655" y="183423"/>
                  <a:pt x="124030" y="194936"/>
                </a:cubicBezTo>
                <a:cubicBezTo>
                  <a:pt x="91915" y="227017"/>
                  <a:pt x="39800" y="227017"/>
                  <a:pt x="7685" y="194936"/>
                </a:cubicBezTo>
                <a:cubicBezTo>
                  <a:pt x="-2561" y="184702"/>
                  <a:pt x="-2561" y="168071"/>
                  <a:pt x="7685" y="157837"/>
                </a:cubicBezTo>
                <a:cubicBezTo>
                  <a:pt x="17930" y="147602"/>
                  <a:pt x="34579" y="147602"/>
                  <a:pt x="44825" y="157837"/>
                </a:cubicBezTo>
                <a:cubicBezTo>
                  <a:pt x="56449" y="169449"/>
                  <a:pt x="75266" y="169449"/>
                  <a:pt x="86890" y="157837"/>
                </a:cubicBezTo>
                <a:cubicBezTo>
                  <a:pt x="118908" y="125756"/>
                  <a:pt x="171120" y="125756"/>
                  <a:pt x="203236" y="157837"/>
                </a:cubicBezTo>
                <a:cubicBezTo>
                  <a:pt x="214762" y="169449"/>
                  <a:pt x="233677" y="169449"/>
                  <a:pt x="245203" y="157837"/>
                </a:cubicBezTo>
                <a:cubicBezTo>
                  <a:pt x="260768" y="142288"/>
                  <a:pt x="281456" y="133727"/>
                  <a:pt x="303425" y="133727"/>
                </a:cubicBezTo>
                <a:close/>
                <a:moveTo>
                  <a:pt x="303425" y="0"/>
                </a:moveTo>
                <a:cubicBezTo>
                  <a:pt x="325394" y="99"/>
                  <a:pt x="345983" y="8556"/>
                  <a:pt x="361548" y="24094"/>
                </a:cubicBezTo>
                <a:cubicBezTo>
                  <a:pt x="373173" y="35698"/>
                  <a:pt x="391989" y="35698"/>
                  <a:pt x="403614" y="24094"/>
                </a:cubicBezTo>
                <a:cubicBezTo>
                  <a:pt x="419081" y="8556"/>
                  <a:pt x="439769" y="0"/>
                  <a:pt x="461738" y="0"/>
                </a:cubicBezTo>
                <a:cubicBezTo>
                  <a:pt x="483706" y="99"/>
                  <a:pt x="504394" y="8556"/>
                  <a:pt x="519861" y="24094"/>
                </a:cubicBezTo>
                <a:cubicBezTo>
                  <a:pt x="525476" y="29699"/>
                  <a:pt x="532964" y="32747"/>
                  <a:pt x="540943" y="32747"/>
                </a:cubicBezTo>
                <a:cubicBezTo>
                  <a:pt x="548824" y="32747"/>
                  <a:pt x="556311" y="29699"/>
                  <a:pt x="561927" y="24094"/>
                </a:cubicBezTo>
                <a:cubicBezTo>
                  <a:pt x="572172" y="13866"/>
                  <a:pt x="588821" y="13866"/>
                  <a:pt x="599067" y="24094"/>
                </a:cubicBezTo>
                <a:cubicBezTo>
                  <a:pt x="609312" y="34321"/>
                  <a:pt x="609312" y="50940"/>
                  <a:pt x="599067" y="61167"/>
                </a:cubicBezTo>
                <a:cubicBezTo>
                  <a:pt x="583501" y="76705"/>
                  <a:pt x="562912" y="85261"/>
                  <a:pt x="540943" y="85261"/>
                </a:cubicBezTo>
                <a:cubicBezTo>
                  <a:pt x="518975" y="85261"/>
                  <a:pt x="498286" y="76705"/>
                  <a:pt x="482721" y="61167"/>
                </a:cubicBezTo>
                <a:cubicBezTo>
                  <a:pt x="477106" y="55562"/>
                  <a:pt x="469717" y="52514"/>
                  <a:pt x="461738" y="52514"/>
                </a:cubicBezTo>
                <a:cubicBezTo>
                  <a:pt x="453758" y="52514"/>
                  <a:pt x="446369" y="55562"/>
                  <a:pt x="440754" y="61167"/>
                </a:cubicBezTo>
                <a:cubicBezTo>
                  <a:pt x="408638" y="93226"/>
                  <a:pt x="356426" y="93226"/>
                  <a:pt x="324409" y="61167"/>
                </a:cubicBezTo>
                <a:cubicBezTo>
                  <a:pt x="318793" y="55562"/>
                  <a:pt x="311306" y="52514"/>
                  <a:pt x="303425" y="52514"/>
                </a:cubicBezTo>
                <a:cubicBezTo>
                  <a:pt x="295445" y="52514"/>
                  <a:pt x="287958" y="55562"/>
                  <a:pt x="282343" y="61167"/>
                </a:cubicBezTo>
                <a:cubicBezTo>
                  <a:pt x="250326" y="93226"/>
                  <a:pt x="198113" y="93226"/>
                  <a:pt x="165997" y="61167"/>
                </a:cubicBezTo>
                <a:cubicBezTo>
                  <a:pt x="154471" y="49662"/>
                  <a:pt x="135655" y="49662"/>
                  <a:pt x="124030" y="61167"/>
                </a:cubicBezTo>
                <a:cubicBezTo>
                  <a:pt x="91915" y="93226"/>
                  <a:pt x="39800" y="93226"/>
                  <a:pt x="7685" y="61167"/>
                </a:cubicBezTo>
                <a:cubicBezTo>
                  <a:pt x="-2561" y="50940"/>
                  <a:pt x="-2561" y="34321"/>
                  <a:pt x="7685" y="24094"/>
                </a:cubicBezTo>
                <a:cubicBezTo>
                  <a:pt x="17930" y="13866"/>
                  <a:pt x="34579" y="13866"/>
                  <a:pt x="44825" y="24094"/>
                </a:cubicBezTo>
                <a:cubicBezTo>
                  <a:pt x="56449" y="35698"/>
                  <a:pt x="75266" y="35698"/>
                  <a:pt x="86890" y="24094"/>
                </a:cubicBezTo>
                <a:cubicBezTo>
                  <a:pt x="118908" y="-7965"/>
                  <a:pt x="171120" y="-7965"/>
                  <a:pt x="203236" y="24094"/>
                </a:cubicBezTo>
                <a:cubicBezTo>
                  <a:pt x="214762" y="35698"/>
                  <a:pt x="233677" y="35698"/>
                  <a:pt x="245203" y="24094"/>
                </a:cubicBezTo>
                <a:cubicBezTo>
                  <a:pt x="260768" y="8556"/>
                  <a:pt x="281456" y="0"/>
                  <a:pt x="303425" y="0"/>
                </a:cubicBezTo>
                <a:close/>
              </a:path>
            </a:pathLst>
          </a:custGeom>
          <a:solidFill>
            <a:srgbClr val="1D323E"/>
          </a:solidFill>
          <a:ln>
            <a:noFill/>
          </a:ln>
        </p:spPr>
      </p:sp>
      <p:sp>
        <p:nvSpPr>
          <p:cNvPr id="37" name="wave_166892"/>
          <p:cNvSpPr>
            <a:spLocks noChangeAspect="1"/>
          </p:cNvSpPr>
          <p:nvPr/>
        </p:nvSpPr>
        <p:spPr bwMode="auto">
          <a:xfrm flipV="1">
            <a:off x="10879300" y="916774"/>
            <a:ext cx="609685" cy="354480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  <a:gd name="connsiteX10" fmla="*/ 373273 h 605239"/>
              <a:gd name="connsiteY10" fmla="*/ 373273 h 605239"/>
              <a:gd name="connsiteX11" fmla="*/ 373273 h 605239"/>
              <a:gd name="connsiteY11" fmla="*/ 373273 h 605239"/>
              <a:gd name="connsiteX12" fmla="*/ 373273 h 605239"/>
              <a:gd name="connsiteY12" fmla="*/ 373273 h 605239"/>
              <a:gd name="connsiteX13" fmla="*/ 373273 h 605239"/>
              <a:gd name="connsiteY13" fmla="*/ 373273 h 605239"/>
              <a:gd name="connsiteX14" fmla="*/ 373273 h 605239"/>
              <a:gd name="connsiteY14" fmla="*/ 373273 h 605239"/>
              <a:gd name="connsiteX15" fmla="*/ 373273 h 605239"/>
              <a:gd name="connsiteY15" fmla="*/ 373273 h 605239"/>
              <a:gd name="connsiteX16" fmla="*/ 373273 h 605239"/>
              <a:gd name="connsiteY16" fmla="*/ 373273 h 605239"/>
              <a:gd name="connsiteX17" fmla="*/ 373273 h 605239"/>
              <a:gd name="connsiteY17" fmla="*/ 373273 h 605239"/>
              <a:gd name="connsiteX18" fmla="*/ 373273 h 605239"/>
              <a:gd name="connsiteY18" fmla="*/ 373273 h 605239"/>
              <a:gd name="connsiteX19" fmla="*/ 373273 h 605239"/>
              <a:gd name="connsiteY19" fmla="*/ 373273 h 605239"/>
              <a:gd name="connsiteX20" fmla="*/ 373273 h 605239"/>
              <a:gd name="connsiteY20" fmla="*/ 373273 h 605239"/>
              <a:gd name="connsiteX21" fmla="*/ 373273 h 605239"/>
              <a:gd name="connsiteY21" fmla="*/ 373273 h 605239"/>
              <a:gd name="connsiteX22" fmla="*/ 373273 h 605239"/>
              <a:gd name="connsiteY22" fmla="*/ 373273 h 605239"/>
              <a:gd name="connsiteX23" fmla="*/ 373273 h 605239"/>
              <a:gd name="connsiteY23" fmla="*/ 373273 h 605239"/>
              <a:gd name="connsiteX24" fmla="*/ 373273 h 605239"/>
              <a:gd name="connsiteY24" fmla="*/ 373273 h 605239"/>
              <a:gd name="connsiteX25" fmla="*/ 373273 h 605239"/>
              <a:gd name="connsiteY25" fmla="*/ 373273 h 605239"/>
              <a:gd name="connsiteX26" fmla="*/ 373273 h 605239"/>
              <a:gd name="connsiteY26" fmla="*/ 373273 h 605239"/>
              <a:gd name="connsiteX27" fmla="*/ 373273 h 605239"/>
              <a:gd name="connsiteY27" fmla="*/ 373273 h 605239"/>
              <a:gd name="connsiteX28" fmla="*/ 373273 h 605239"/>
              <a:gd name="connsiteY28" fmla="*/ 373273 h 605239"/>
              <a:gd name="connsiteX29" fmla="*/ 373273 h 605239"/>
              <a:gd name="connsiteY29" fmla="*/ 373273 h 605239"/>
              <a:gd name="connsiteX30" fmla="*/ 373273 h 605239"/>
              <a:gd name="connsiteY30" fmla="*/ 373273 h 605239"/>
              <a:gd name="connsiteX31" fmla="*/ 373273 h 605239"/>
              <a:gd name="connsiteY31" fmla="*/ 373273 h 605239"/>
              <a:gd name="connsiteX32" fmla="*/ 373273 h 605239"/>
              <a:gd name="connsiteY32" fmla="*/ 373273 h 605239"/>
              <a:gd name="connsiteX33" fmla="*/ 373273 h 605239"/>
              <a:gd name="connsiteY33" fmla="*/ 373273 h 605239"/>
              <a:gd name="connsiteX34" fmla="*/ 373273 h 605239"/>
              <a:gd name="connsiteY34" fmla="*/ 373273 h 605239"/>
              <a:gd name="connsiteX35" fmla="*/ 373273 h 605239"/>
              <a:gd name="connsiteY35" fmla="*/ 373273 h 605239"/>
              <a:gd name="connsiteX36" fmla="*/ 373273 h 605239"/>
              <a:gd name="connsiteY36" fmla="*/ 373273 h 605239"/>
              <a:gd name="connsiteX37" fmla="*/ 373273 h 605239"/>
              <a:gd name="connsiteY37" fmla="*/ 373273 h 605239"/>
              <a:gd name="connsiteX38" fmla="*/ 373273 h 605239"/>
              <a:gd name="connsiteY38" fmla="*/ 373273 h 605239"/>
              <a:gd name="connsiteX39" fmla="*/ 373273 h 605239"/>
              <a:gd name="connsiteY39" fmla="*/ 373273 h 605239"/>
              <a:gd name="connsiteX40" fmla="*/ 373273 h 605239"/>
              <a:gd name="connsiteY40" fmla="*/ 373273 h 605239"/>
              <a:gd name="connsiteX41" fmla="*/ 373273 h 605239"/>
              <a:gd name="connsiteY41" fmla="*/ 373273 h 605239"/>
              <a:gd name="connsiteX42" fmla="*/ 373273 h 605239"/>
              <a:gd name="connsiteY42" fmla="*/ 373273 h 605239"/>
              <a:gd name="connsiteX43" fmla="*/ 373273 h 605239"/>
              <a:gd name="connsiteY43" fmla="*/ 373273 h 605239"/>
              <a:gd name="connsiteX44" fmla="*/ 373273 h 605239"/>
              <a:gd name="connsiteY44" fmla="*/ 373273 h 605239"/>
              <a:gd name="connsiteX45" fmla="*/ 373273 h 605239"/>
              <a:gd name="connsiteY45" fmla="*/ 373273 h 605239"/>
              <a:gd name="connsiteX46" fmla="*/ 373273 h 605239"/>
              <a:gd name="connsiteY46" fmla="*/ 373273 h 605239"/>
              <a:gd name="connsiteX47" fmla="*/ 373273 h 605239"/>
              <a:gd name="connsiteY47" fmla="*/ 373273 h 605239"/>
              <a:gd name="connsiteX48" fmla="*/ 373273 h 605239"/>
              <a:gd name="connsiteY48" fmla="*/ 373273 h 605239"/>
              <a:gd name="connsiteX49" fmla="*/ 373273 h 605239"/>
              <a:gd name="connsiteY49" fmla="*/ 373273 h 605239"/>
              <a:gd name="connsiteX50" fmla="*/ 373273 h 605239"/>
              <a:gd name="connsiteY50" fmla="*/ 373273 h 605239"/>
              <a:gd name="connsiteX51" fmla="*/ 373273 h 605239"/>
              <a:gd name="connsiteY51" fmla="*/ 373273 h 605239"/>
              <a:gd name="connsiteX52" fmla="*/ 373273 h 605239"/>
              <a:gd name="connsiteY52" fmla="*/ 373273 h 605239"/>
              <a:gd name="connsiteX53" fmla="*/ 373273 h 605239"/>
              <a:gd name="connsiteY53" fmla="*/ 373273 h 605239"/>
              <a:gd name="connsiteX54" fmla="*/ 373273 h 605239"/>
              <a:gd name="connsiteY54" fmla="*/ 373273 h 605239"/>
              <a:gd name="connsiteX55" fmla="*/ 373273 h 605239"/>
              <a:gd name="connsiteY55" fmla="*/ 373273 h 605239"/>
              <a:gd name="connsiteX56" fmla="*/ 373273 h 605239"/>
              <a:gd name="connsiteY56" fmla="*/ 373273 h 605239"/>
              <a:gd name="connsiteX57" fmla="*/ 373273 h 605239"/>
              <a:gd name="connsiteY57" fmla="*/ 373273 h 605239"/>
              <a:gd name="connsiteX58" fmla="*/ 373273 h 605239"/>
              <a:gd name="connsiteY58" fmla="*/ 373273 h 605239"/>
              <a:gd name="connsiteX59" fmla="*/ 373273 h 605239"/>
              <a:gd name="connsiteY59" fmla="*/ 373273 h 605239"/>
              <a:gd name="connsiteX60" fmla="*/ 373273 h 605239"/>
              <a:gd name="connsiteY60" fmla="*/ 373273 h 605239"/>
              <a:gd name="connsiteX61" fmla="*/ 373273 h 605239"/>
              <a:gd name="connsiteY61" fmla="*/ 373273 h 605239"/>
              <a:gd name="connsiteX62" fmla="*/ 373273 h 605239"/>
              <a:gd name="connsiteY62" fmla="*/ 373273 h 605239"/>
              <a:gd name="connsiteX63" fmla="*/ 373273 h 605239"/>
              <a:gd name="connsiteY63" fmla="*/ 373273 h 605239"/>
              <a:gd name="connsiteX64" fmla="*/ 373273 h 605239"/>
              <a:gd name="connsiteY64" fmla="*/ 373273 h 605239"/>
              <a:gd name="connsiteX65" fmla="*/ 373273 h 605239"/>
              <a:gd name="connsiteY65" fmla="*/ 373273 h 605239"/>
              <a:gd name="connsiteX66" fmla="*/ 373273 h 605239"/>
              <a:gd name="connsiteY66" fmla="*/ 373273 h 605239"/>
              <a:gd name="connsiteX67" fmla="*/ 373273 h 605239"/>
              <a:gd name="connsiteY67" fmla="*/ 373273 h 605239"/>
              <a:gd name="connsiteX68" fmla="*/ 373273 h 605239"/>
              <a:gd name="connsiteY68" fmla="*/ 373273 h 605239"/>
              <a:gd name="connsiteX69" fmla="*/ 373273 h 605239"/>
              <a:gd name="connsiteY69" fmla="*/ 373273 h 605239"/>
              <a:gd name="connsiteX70" fmla="*/ 373273 h 605239"/>
              <a:gd name="connsiteY70" fmla="*/ 373273 h 605239"/>
              <a:gd name="connsiteX71" fmla="*/ 373273 h 605239"/>
              <a:gd name="connsiteY71" fmla="*/ 373273 h 605239"/>
              <a:gd name="connsiteX72" fmla="*/ 373273 h 605239"/>
              <a:gd name="connsiteY72" fmla="*/ 373273 h 605239"/>
              <a:gd name="connsiteX73" fmla="*/ 373273 h 605239"/>
              <a:gd name="connsiteY73" fmla="*/ 373273 h 605239"/>
              <a:gd name="connsiteX74" fmla="*/ 373273 h 605239"/>
              <a:gd name="connsiteY74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606750" h="352774">
                <a:moveTo>
                  <a:pt x="303425" y="267513"/>
                </a:moveTo>
                <a:cubicBezTo>
                  <a:pt x="325394" y="267612"/>
                  <a:pt x="345983" y="276069"/>
                  <a:pt x="361548" y="291607"/>
                </a:cubicBezTo>
                <a:cubicBezTo>
                  <a:pt x="373173" y="303211"/>
                  <a:pt x="391989" y="303211"/>
                  <a:pt x="403614" y="291607"/>
                </a:cubicBezTo>
                <a:cubicBezTo>
                  <a:pt x="419081" y="276069"/>
                  <a:pt x="439769" y="267513"/>
                  <a:pt x="461738" y="267513"/>
                </a:cubicBezTo>
                <a:cubicBezTo>
                  <a:pt x="483706" y="267612"/>
                  <a:pt x="504394" y="276069"/>
                  <a:pt x="519861" y="291607"/>
                </a:cubicBezTo>
                <a:cubicBezTo>
                  <a:pt x="525476" y="297212"/>
                  <a:pt x="532964" y="300260"/>
                  <a:pt x="540943" y="300260"/>
                </a:cubicBezTo>
                <a:cubicBezTo>
                  <a:pt x="548824" y="300260"/>
                  <a:pt x="556311" y="297212"/>
                  <a:pt x="561927" y="291607"/>
                </a:cubicBezTo>
                <a:cubicBezTo>
                  <a:pt x="572172" y="281379"/>
                  <a:pt x="588821" y="281379"/>
                  <a:pt x="599067" y="291607"/>
                </a:cubicBezTo>
                <a:cubicBezTo>
                  <a:pt x="609312" y="301834"/>
                  <a:pt x="609312" y="318453"/>
                  <a:pt x="599067" y="328680"/>
                </a:cubicBezTo>
                <a:cubicBezTo>
                  <a:pt x="583501" y="344218"/>
                  <a:pt x="562912" y="352774"/>
                  <a:pt x="540943" y="352774"/>
                </a:cubicBezTo>
                <a:cubicBezTo>
                  <a:pt x="518975" y="352774"/>
                  <a:pt x="498286" y="344218"/>
                  <a:pt x="482721" y="328680"/>
                </a:cubicBezTo>
                <a:cubicBezTo>
                  <a:pt x="477106" y="323075"/>
                  <a:pt x="469717" y="320027"/>
                  <a:pt x="461738" y="320027"/>
                </a:cubicBezTo>
                <a:cubicBezTo>
                  <a:pt x="453758" y="320027"/>
                  <a:pt x="446369" y="323075"/>
                  <a:pt x="440754" y="328680"/>
                </a:cubicBezTo>
                <a:cubicBezTo>
                  <a:pt x="408638" y="360739"/>
                  <a:pt x="356426" y="360739"/>
                  <a:pt x="324409" y="328680"/>
                </a:cubicBezTo>
                <a:cubicBezTo>
                  <a:pt x="318793" y="323075"/>
                  <a:pt x="311306" y="320027"/>
                  <a:pt x="303425" y="320027"/>
                </a:cubicBezTo>
                <a:cubicBezTo>
                  <a:pt x="295445" y="320027"/>
                  <a:pt x="287958" y="323075"/>
                  <a:pt x="282343" y="328680"/>
                </a:cubicBezTo>
                <a:cubicBezTo>
                  <a:pt x="250326" y="360739"/>
                  <a:pt x="198113" y="360739"/>
                  <a:pt x="166096" y="328680"/>
                </a:cubicBezTo>
                <a:cubicBezTo>
                  <a:pt x="154471" y="317175"/>
                  <a:pt x="135655" y="317175"/>
                  <a:pt x="124030" y="328680"/>
                </a:cubicBezTo>
                <a:cubicBezTo>
                  <a:pt x="91915" y="360739"/>
                  <a:pt x="39800" y="360739"/>
                  <a:pt x="7685" y="328680"/>
                </a:cubicBezTo>
                <a:cubicBezTo>
                  <a:pt x="-2561" y="318453"/>
                  <a:pt x="-2561" y="301834"/>
                  <a:pt x="7685" y="291607"/>
                </a:cubicBezTo>
                <a:cubicBezTo>
                  <a:pt x="17930" y="281379"/>
                  <a:pt x="34579" y="281379"/>
                  <a:pt x="44825" y="291607"/>
                </a:cubicBezTo>
                <a:cubicBezTo>
                  <a:pt x="56449" y="303211"/>
                  <a:pt x="75266" y="303211"/>
                  <a:pt x="86890" y="291607"/>
                </a:cubicBezTo>
                <a:cubicBezTo>
                  <a:pt x="118908" y="259548"/>
                  <a:pt x="171120" y="259548"/>
                  <a:pt x="203236" y="291607"/>
                </a:cubicBezTo>
                <a:cubicBezTo>
                  <a:pt x="214762" y="303211"/>
                  <a:pt x="233677" y="303211"/>
                  <a:pt x="245203" y="291607"/>
                </a:cubicBezTo>
                <a:cubicBezTo>
                  <a:pt x="260768" y="276069"/>
                  <a:pt x="281456" y="267513"/>
                  <a:pt x="303425" y="267513"/>
                </a:cubicBezTo>
                <a:close/>
                <a:moveTo>
                  <a:pt x="303425" y="133727"/>
                </a:moveTo>
                <a:cubicBezTo>
                  <a:pt x="325394" y="133825"/>
                  <a:pt x="345983" y="142288"/>
                  <a:pt x="361548" y="157837"/>
                </a:cubicBezTo>
                <a:cubicBezTo>
                  <a:pt x="373173" y="169449"/>
                  <a:pt x="391989" y="169449"/>
                  <a:pt x="403614" y="157837"/>
                </a:cubicBezTo>
                <a:cubicBezTo>
                  <a:pt x="419081" y="142288"/>
                  <a:pt x="439769" y="133727"/>
                  <a:pt x="461738" y="133727"/>
                </a:cubicBezTo>
                <a:cubicBezTo>
                  <a:pt x="483706" y="133825"/>
                  <a:pt x="504394" y="142288"/>
                  <a:pt x="519861" y="157837"/>
                </a:cubicBezTo>
                <a:cubicBezTo>
                  <a:pt x="525476" y="163446"/>
                  <a:pt x="532964" y="166497"/>
                  <a:pt x="540943" y="166497"/>
                </a:cubicBezTo>
                <a:cubicBezTo>
                  <a:pt x="548824" y="166497"/>
                  <a:pt x="556311" y="163446"/>
                  <a:pt x="561927" y="157837"/>
                </a:cubicBezTo>
                <a:cubicBezTo>
                  <a:pt x="572172" y="147602"/>
                  <a:pt x="588821" y="147602"/>
                  <a:pt x="599067" y="157837"/>
                </a:cubicBezTo>
                <a:cubicBezTo>
                  <a:pt x="609312" y="168071"/>
                  <a:pt x="609312" y="184702"/>
                  <a:pt x="599067" y="194936"/>
                </a:cubicBezTo>
                <a:cubicBezTo>
                  <a:pt x="583501" y="210485"/>
                  <a:pt x="562912" y="219046"/>
                  <a:pt x="540943" y="219046"/>
                </a:cubicBezTo>
                <a:cubicBezTo>
                  <a:pt x="518975" y="219046"/>
                  <a:pt x="498286" y="210485"/>
                  <a:pt x="482721" y="194936"/>
                </a:cubicBezTo>
                <a:cubicBezTo>
                  <a:pt x="477106" y="189327"/>
                  <a:pt x="469717" y="186276"/>
                  <a:pt x="461738" y="186276"/>
                </a:cubicBezTo>
                <a:cubicBezTo>
                  <a:pt x="453758" y="186276"/>
                  <a:pt x="446369" y="189327"/>
                  <a:pt x="440754" y="194936"/>
                </a:cubicBezTo>
                <a:cubicBezTo>
                  <a:pt x="408638" y="227017"/>
                  <a:pt x="356426" y="227017"/>
                  <a:pt x="324409" y="194936"/>
                </a:cubicBezTo>
                <a:cubicBezTo>
                  <a:pt x="318793" y="189327"/>
                  <a:pt x="311306" y="186276"/>
                  <a:pt x="303425" y="186276"/>
                </a:cubicBezTo>
                <a:cubicBezTo>
                  <a:pt x="295445" y="186276"/>
                  <a:pt x="287958" y="189327"/>
                  <a:pt x="282343" y="194936"/>
                </a:cubicBezTo>
                <a:cubicBezTo>
                  <a:pt x="250326" y="227017"/>
                  <a:pt x="198113" y="227017"/>
                  <a:pt x="166096" y="194936"/>
                </a:cubicBezTo>
                <a:cubicBezTo>
                  <a:pt x="154471" y="183423"/>
                  <a:pt x="135655" y="183423"/>
                  <a:pt x="124030" y="194936"/>
                </a:cubicBezTo>
                <a:cubicBezTo>
                  <a:pt x="91915" y="227017"/>
                  <a:pt x="39800" y="227017"/>
                  <a:pt x="7685" y="194936"/>
                </a:cubicBezTo>
                <a:cubicBezTo>
                  <a:pt x="-2561" y="184702"/>
                  <a:pt x="-2561" y="168071"/>
                  <a:pt x="7685" y="157837"/>
                </a:cubicBezTo>
                <a:cubicBezTo>
                  <a:pt x="17930" y="147602"/>
                  <a:pt x="34579" y="147602"/>
                  <a:pt x="44825" y="157837"/>
                </a:cubicBezTo>
                <a:cubicBezTo>
                  <a:pt x="56449" y="169449"/>
                  <a:pt x="75266" y="169449"/>
                  <a:pt x="86890" y="157837"/>
                </a:cubicBezTo>
                <a:cubicBezTo>
                  <a:pt x="118908" y="125756"/>
                  <a:pt x="171120" y="125756"/>
                  <a:pt x="203236" y="157837"/>
                </a:cubicBezTo>
                <a:cubicBezTo>
                  <a:pt x="214762" y="169449"/>
                  <a:pt x="233677" y="169449"/>
                  <a:pt x="245203" y="157837"/>
                </a:cubicBezTo>
                <a:cubicBezTo>
                  <a:pt x="260768" y="142288"/>
                  <a:pt x="281456" y="133727"/>
                  <a:pt x="303425" y="133727"/>
                </a:cubicBezTo>
                <a:close/>
                <a:moveTo>
                  <a:pt x="303425" y="0"/>
                </a:moveTo>
                <a:cubicBezTo>
                  <a:pt x="325394" y="99"/>
                  <a:pt x="345983" y="8556"/>
                  <a:pt x="361548" y="24094"/>
                </a:cubicBezTo>
                <a:cubicBezTo>
                  <a:pt x="373173" y="35698"/>
                  <a:pt x="391989" y="35698"/>
                  <a:pt x="403614" y="24094"/>
                </a:cubicBezTo>
                <a:cubicBezTo>
                  <a:pt x="419081" y="8556"/>
                  <a:pt x="439769" y="0"/>
                  <a:pt x="461738" y="0"/>
                </a:cubicBezTo>
                <a:cubicBezTo>
                  <a:pt x="483706" y="99"/>
                  <a:pt x="504394" y="8556"/>
                  <a:pt x="519861" y="24094"/>
                </a:cubicBezTo>
                <a:cubicBezTo>
                  <a:pt x="525476" y="29699"/>
                  <a:pt x="532964" y="32747"/>
                  <a:pt x="540943" y="32747"/>
                </a:cubicBezTo>
                <a:cubicBezTo>
                  <a:pt x="548824" y="32747"/>
                  <a:pt x="556311" y="29699"/>
                  <a:pt x="561927" y="24094"/>
                </a:cubicBezTo>
                <a:cubicBezTo>
                  <a:pt x="572172" y="13866"/>
                  <a:pt x="588821" y="13866"/>
                  <a:pt x="599067" y="24094"/>
                </a:cubicBezTo>
                <a:cubicBezTo>
                  <a:pt x="609312" y="34321"/>
                  <a:pt x="609312" y="50940"/>
                  <a:pt x="599067" y="61167"/>
                </a:cubicBezTo>
                <a:cubicBezTo>
                  <a:pt x="583501" y="76705"/>
                  <a:pt x="562912" y="85261"/>
                  <a:pt x="540943" y="85261"/>
                </a:cubicBezTo>
                <a:cubicBezTo>
                  <a:pt x="518975" y="85261"/>
                  <a:pt x="498286" y="76705"/>
                  <a:pt x="482721" y="61167"/>
                </a:cubicBezTo>
                <a:cubicBezTo>
                  <a:pt x="477106" y="55562"/>
                  <a:pt x="469717" y="52514"/>
                  <a:pt x="461738" y="52514"/>
                </a:cubicBezTo>
                <a:cubicBezTo>
                  <a:pt x="453758" y="52514"/>
                  <a:pt x="446369" y="55562"/>
                  <a:pt x="440754" y="61167"/>
                </a:cubicBezTo>
                <a:cubicBezTo>
                  <a:pt x="408638" y="93226"/>
                  <a:pt x="356426" y="93226"/>
                  <a:pt x="324409" y="61167"/>
                </a:cubicBezTo>
                <a:cubicBezTo>
                  <a:pt x="318793" y="55562"/>
                  <a:pt x="311306" y="52514"/>
                  <a:pt x="303425" y="52514"/>
                </a:cubicBezTo>
                <a:cubicBezTo>
                  <a:pt x="295445" y="52514"/>
                  <a:pt x="287958" y="55562"/>
                  <a:pt x="282343" y="61167"/>
                </a:cubicBezTo>
                <a:cubicBezTo>
                  <a:pt x="250326" y="93226"/>
                  <a:pt x="198113" y="93226"/>
                  <a:pt x="165997" y="61167"/>
                </a:cubicBezTo>
                <a:cubicBezTo>
                  <a:pt x="154471" y="49662"/>
                  <a:pt x="135655" y="49662"/>
                  <a:pt x="124030" y="61167"/>
                </a:cubicBezTo>
                <a:cubicBezTo>
                  <a:pt x="91915" y="93226"/>
                  <a:pt x="39800" y="93226"/>
                  <a:pt x="7685" y="61167"/>
                </a:cubicBezTo>
                <a:cubicBezTo>
                  <a:pt x="-2561" y="50940"/>
                  <a:pt x="-2561" y="34321"/>
                  <a:pt x="7685" y="24094"/>
                </a:cubicBezTo>
                <a:cubicBezTo>
                  <a:pt x="17930" y="13866"/>
                  <a:pt x="34579" y="13866"/>
                  <a:pt x="44825" y="24094"/>
                </a:cubicBezTo>
                <a:cubicBezTo>
                  <a:pt x="56449" y="35698"/>
                  <a:pt x="75266" y="35698"/>
                  <a:pt x="86890" y="24094"/>
                </a:cubicBezTo>
                <a:cubicBezTo>
                  <a:pt x="118908" y="-7965"/>
                  <a:pt x="171120" y="-7965"/>
                  <a:pt x="203236" y="24094"/>
                </a:cubicBezTo>
                <a:cubicBezTo>
                  <a:pt x="214762" y="35698"/>
                  <a:pt x="233677" y="35698"/>
                  <a:pt x="245203" y="24094"/>
                </a:cubicBezTo>
                <a:cubicBezTo>
                  <a:pt x="260768" y="8556"/>
                  <a:pt x="281456" y="0"/>
                  <a:pt x="303425" y="0"/>
                </a:cubicBezTo>
                <a:close/>
              </a:path>
            </a:pathLst>
          </a:custGeom>
          <a:solidFill>
            <a:srgbClr val="1D323E"/>
          </a:solidFill>
          <a:ln>
            <a:noFill/>
          </a:ln>
        </p:spPr>
      </p:sp>
      <p:sp>
        <p:nvSpPr>
          <p:cNvPr id="8" name="文本框 7"/>
          <p:cNvSpPr txBox="1"/>
          <p:nvPr/>
        </p:nvSpPr>
        <p:spPr>
          <a:xfrm>
            <a:off x="1319138" y="1771435"/>
            <a:ext cx="4154905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9900" b="0" i="0" u="none" strike="noStrike" kern="1200" cap="none" spc="0" normalizeH="0" baseline="0" noProof="0">
                <a:ln>
                  <a:noFill/>
                </a:ln>
                <a:solidFill>
                  <a:srgbClr val="1D323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04</a:t>
            </a:r>
            <a:endParaRPr kumimoji="0" lang="zh-CN" altLang="en-US" sz="19900" b="0" i="0" u="none" strike="noStrike" kern="1200" cap="none" spc="0" normalizeH="0" baseline="0" noProof="0">
              <a:ln>
                <a:noFill/>
              </a:ln>
              <a:solidFill>
                <a:srgbClr val="1D323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293895" y="2994847"/>
            <a:ext cx="460803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4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发展历程及趋势</a:t>
            </a:r>
            <a:endParaRPr kumimoji="0" lang="zh-CN" altLang="en-US" sz="40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298112" y="3764109"/>
            <a:ext cx="5903979" cy="74766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 algn="dist">
              <a:defRPr/>
            </a:pPr>
            <a:r>
              <a:rPr lang="en-US" altLang="zh-CN" sz="20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Development history and development trends</a:t>
            </a:r>
            <a:endParaRPr lang="zh-CN" altLang="en-US" sz="2000" dirty="0">
              <a:solidFill>
                <a:prstClr val="black">
                  <a:lumMod val="95000"/>
                  <a:lumOff val="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33705" y="426085"/>
            <a:ext cx="10948670" cy="46037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现代压力传感器以半导体传感器的发明为标志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417320" y="2598430"/>
            <a:ext cx="1691640" cy="1691640"/>
          </a:xfrm>
          <a:prstGeom prst="ellipse">
            <a:avLst/>
          </a:prstGeom>
          <a:noFill/>
          <a:ln w="25400">
            <a:solidFill>
              <a:srgbClr val="1D32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1D323E"/>
              </a:solidFill>
            </a:endParaRPr>
          </a:p>
        </p:txBody>
      </p:sp>
      <p:cxnSp>
        <p:nvCxnSpPr>
          <p:cNvPr id="6" name="直接连接符 5"/>
          <p:cNvCxnSpPr>
            <a:stCxn id="5" idx="7"/>
            <a:endCxn id="15" idx="3"/>
          </p:cNvCxnSpPr>
          <p:nvPr/>
        </p:nvCxnSpPr>
        <p:spPr>
          <a:xfrm flipV="1">
            <a:off x="2861225" y="2134823"/>
            <a:ext cx="1163293" cy="711342"/>
          </a:xfrm>
          <a:prstGeom prst="line">
            <a:avLst/>
          </a:prstGeom>
          <a:ln>
            <a:solidFill>
              <a:srgbClr val="1D32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stCxn id="5" idx="5"/>
          </p:cNvCxnSpPr>
          <p:nvPr/>
        </p:nvCxnSpPr>
        <p:spPr>
          <a:xfrm>
            <a:off x="2861225" y="4042335"/>
            <a:ext cx="1060535" cy="590202"/>
          </a:xfrm>
          <a:prstGeom prst="line">
            <a:avLst/>
          </a:prstGeom>
          <a:ln>
            <a:solidFill>
              <a:srgbClr val="1D32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endCxn id="18" idx="2"/>
          </p:cNvCxnSpPr>
          <p:nvPr/>
        </p:nvCxnSpPr>
        <p:spPr>
          <a:xfrm flipV="1">
            <a:off x="3071813" y="2954614"/>
            <a:ext cx="2251392" cy="482908"/>
          </a:xfrm>
          <a:prstGeom prst="line">
            <a:avLst/>
          </a:prstGeom>
          <a:ln>
            <a:solidFill>
              <a:srgbClr val="1D32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endCxn id="22" idx="1"/>
          </p:cNvCxnSpPr>
          <p:nvPr/>
        </p:nvCxnSpPr>
        <p:spPr>
          <a:xfrm>
            <a:off x="3027045" y="3689778"/>
            <a:ext cx="3013075" cy="533401"/>
          </a:xfrm>
          <a:prstGeom prst="line">
            <a:avLst/>
          </a:prstGeom>
          <a:ln>
            <a:solidFill>
              <a:srgbClr val="1D32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605658" y="997603"/>
            <a:ext cx="5972810" cy="1146180"/>
            <a:chOff x="2004" y="3403"/>
            <a:chExt cx="6168" cy="1700"/>
          </a:xfrm>
        </p:grpSpPr>
        <p:sp>
          <p:nvSpPr>
            <p:cNvPr id="11" name="文本框 20"/>
            <p:cNvSpPr txBox="1"/>
            <p:nvPr/>
          </p:nvSpPr>
          <p:spPr>
            <a:xfrm flipH="1">
              <a:off x="2164" y="3403"/>
              <a:ext cx="5289" cy="792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l" fontAlgn="auto">
                <a:lnSpc>
                  <a:spcPct val="120000"/>
                </a:lnSpc>
              </a:pPr>
              <a:r>
                <a:rPr lang="zh-CN" altLang="en-US" sz="2400" b="1">
                  <a:solidFill>
                    <a:srgbClr val="1D323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Arial" panose="020B0604020202020204" pitchFamily="34" charset="0"/>
                </a:rPr>
                <a:t>发明阶段(1945 - 1960 年)</a:t>
              </a:r>
              <a:endParaRPr lang="zh-CN" altLang="en-US" sz="2400" b="1">
                <a:solidFill>
                  <a:srgbClr val="1D323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2" name="文本框 22"/>
            <p:cNvSpPr txBox="1"/>
            <p:nvPr/>
          </p:nvSpPr>
          <p:spPr>
            <a:xfrm flipH="1">
              <a:off x="2004" y="3982"/>
              <a:ext cx="6168" cy="1121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fontAlgn="auto">
                <a:lnSpc>
                  <a:spcPct val="120000"/>
                </a:lnSpc>
              </a:pPr>
              <a:r>
                <a:rPr lang="zh-CN" altLang="en-US">
                  <a:solidFill>
                    <a:srgbClr val="1D323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宋体" panose="02010600030101010101" pitchFamily="2" charset="-122"/>
                </a:rPr>
                <a:t>制成的压力传感器是把应变电阻片粘在金属薄膜上,即将力信号转化为电信号进行测量。此阶段最小尺寸大约为1cm。</a:t>
              </a:r>
              <a:endParaRPr lang="zh-CN" altLang="en-US">
                <a:solidFill>
                  <a:srgbClr val="1D323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13" name="文本框 17"/>
          <p:cNvSpPr txBox="1"/>
          <p:nvPr/>
        </p:nvSpPr>
        <p:spPr>
          <a:xfrm>
            <a:off x="1618297" y="2890391"/>
            <a:ext cx="128968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3200" dirty="0">
                <a:solidFill>
                  <a:srgbClr val="1D32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发展历程</a:t>
            </a:r>
            <a:endParaRPr lang="zh-CN" altLang="en-US" sz="3200" dirty="0">
              <a:solidFill>
                <a:srgbClr val="1D32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3921760" y="1535906"/>
            <a:ext cx="701675" cy="701675"/>
            <a:chOff x="3921760" y="1247150"/>
            <a:chExt cx="701675" cy="701675"/>
          </a:xfrm>
        </p:grpSpPr>
        <p:sp>
          <p:nvSpPr>
            <p:cNvPr id="15" name="椭圆 14"/>
            <p:cNvSpPr/>
            <p:nvPr/>
          </p:nvSpPr>
          <p:spPr>
            <a:xfrm>
              <a:off x="3921760" y="1247150"/>
              <a:ext cx="701675" cy="701675"/>
            </a:xfrm>
            <a:prstGeom prst="ellipse">
              <a:avLst/>
            </a:prstGeom>
            <a:noFill/>
            <a:ln w="19050">
              <a:solidFill>
                <a:srgbClr val="1D32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1D323E"/>
                </a:solidFill>
              </a:endParaRPr>
            </a:p>
          </p:txBody>
        </p:sp>
        <p:sp>
          <p:nvSpPr>
            <p:cNvPr id="16" name="文本框 18"/>
            <p:cNvSpPr txBox="1"/>
            <p:nvPr/>
          </p:nvSpPr>
          <p:spPr>
            <a:xfrm>
              <a:off x="3937000" y="1306205"/>
              <a:ext cx="670560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3200" dirty="0">
                  <a:solidFill>
                    <a:srgbClr val="1D323E"/>
                  </a:solidFill>
                  <a:latin typeface="Impact" panose="020B0806030902050204" pitchFamily="34" charset="0"/>
                </a:rPr>
                <a:t>01</a:t>
              </a:r>
              <a:endParaRPr lang="en-US" altLang="zh-CN" sz="3200" dirty="0">
                <a:solidFill>
                  <a:srgbClr val="1D323E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5323205" y="2603776"/>
            <a:ext cx="701675" cy="701675"/>
            <a:chOff x="5323205" y="2395230"/>
            <a:chExt cx="701675" cy="701675"/>
          </a:xfrm>
        </p:grpSpPr>
        <p:sp>
          <p:nvSpPr>
            <p:cNvPr id="18" name="椭圆 17"/>
            <p:cNvSpPr/>
            <p:nvPr/>
          </p:nvSpPr>
          <p:spPr>
            <a:xfrm>
              <a:off x="5323205" y="2395230"/>
              <a:ext cx="701675" cy="701675"/>
            </a:xfrm>
            <a:prstGeom prst="ellipse">
              <a:avLst/>
            </a:prstGeom>
            <a:noFill/>
            <a:ln w="19050">
              <a:solidFill>
                <a:srgbClr val="1D32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1D323E"/>
                </a:solidFill>
              </a:endParaRPr>
            </a:p>
          </p:txBody>
        </p:sp>
        <p:sp>
          <p:nvSpPr>
            <p:cNvPr id="19" name="文本框 19"/>
            <p:cNvSpPr txBox="1"/>
            <p:nvPr/>
          </p:nvSpPr>
          <p:spPr>
            <a:xfrm>
              <a:off x="5339080" y="2454285"/>
              <a:ext cx="670560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3200">
                  <a:solidFill>
                    <a:srgbClr val="1D323E"/>
                  </a:solidFill>
                  <a:latin typeface="Impact" panose="020B0806030902050204" pitchFamily="34" charset="0"/>
                </a:rPr>
                <a:t>02</a:t>
              </a:r>
              <a:endParaRPr lang="en-US" altLang="zh-CN" sz="3200">
                <a:solidFill>
                  <a:srgbClr val="1D323E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024880" y="3872341"/>
            <a:ext cx="701675" cy="701675"/>
            <a:chOff x="6024880" y="3984635"/>
            <a:chExt cx="701675" cy="701675"/>
          </a:xfrm>
        </p:grpSpPr>
        <p:sp>
          <p:nvSpPr>
            <p:cNvPr id="21" name="椭圆 20"/>
            <p:cNvSpPr/>
            <p:nvPr/>
          </p:nvSpPr>
          <p:spPr>
            <a:xfrm>
              <a:off x="6024880" y="3984635"/>
              <a:ext cx="701675" cy="701675"/>
            </a:xfrm>
            <a:prstGeom prst="ellipse">
              <a:avLst/>
            </a:prstGeom>
            <a:noFill/>
            <a:ln w="19050">
              <a:solidFill>
                <a:srgbClr val="1D32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1D323E"/>
                </a:solidFill>
              </a:endParaRPr>
            </a:p>
          </p:txBody>
        </p:sp>
        <p:sp>
          <p:nvSpPr>
            <p:cNvPr id="22" name="文本框 20"/>
            <p:cNvSpPr txBox="1"/>
            <p:nvPr/>
          </p:nvSpPr>
          <p:spPr>
            <a:xfrm>
              <a:off x="6040120" y="4043690"/>
              <a:ext cx="670560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3200">
                  <a:solidFill>
                    <a:srgbClr val="1D323E"/>
                  </a:solidFill>
                  <a:latin typeface="Impact" panose="020B0806030902050204" pitchFamily="34" charset="0"/>
                </a:rPr>
                <a:t>03</a:t>
              </a:r>
              <a:endParaRPr lang="en-US" altLang="zh-CN" sz="3200">
                <a:solidFill>
                  <a:srgbClr val="1D323E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3815080" y="4573482"/>
            <a:ext cx="701675" cy="701675"/>
            <a:chOff x="3815080" y="4798070"/>
            <a:chExt cx="701675" cy="701675"/>
          </a:xfrm>
        </p:grpSpPr>
        <p:sp>
          <p:nvSpPr>
            <p:cNvPr id="24" name="椭圆 23"/>
            <p:cNvSpPr/>
            <p:nvPr/>
          </p:nvSpPr>
          <p:spPr>
            <a:xfrm>
              <a:off x="3815080" y="4798070"/>
              <a:ext cx="701675" cy="701675"/>
            </a:xfrm>
            <a:prstGeom prst="ellipse">
              <a:avLst/>
            </a:prstGeom>
            <a:noFill/>
            <a:ln w="19050">
              <a:solidFill>
                <a:srgbClr val="1D32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1D323E"/>
                </a:solidFill>
              </a:endParaRPr>
            </a:p>
          </p:txBody>
        </p:sp>
        <p:sp>
          <p:nvSpPr>
            <p:cNvPr id="25" name="文本框 21"/>
            <p:cNvSpPr txBox="1"/>
            <p:nvPr/>
          </p:nvSpPr>
          <p:spPr>
            <a:xfrm>
              <a:off x="3830320" y="4857125"/>
              <a:ext cx="670560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3200">
                  <a:solidFill>
                    <a:srgbClr val="1D323E"/>
                  </a:solidFill>
                  <a:latin typeface="Impact" panose="020B0806030902050204" pitchFamily="34" charset="0"/>
                </a:rPr>
                <a:t>04</a:t>
              </a:r>
              <a:endParaRPr lang="en-US" altLang="zh-CN" sz="3200">
                <a:solidFill>
                  <a:srgbClr val="1D323E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6002460" y="2157357"/>
            <a:ext cx="5715593" cy="1532092"/>
            <a:chOff x="1995" y="2901"/>
            <a:chExt cx="6252" cy="3099"/>
          </a:xfrm>
        </p:grpSpPr>
        <p:sp>
          <p:nvSpPr>
            <p:cNvPr id="27" name="文本框 20"/>
            <p:cNvSpPr txBox="1"/>
            <p:nvPr/>
          </p:nvSpPr>
          <p:spPr>
            <a:xfrm flipH="1">
              <a:off x="1995" y="2901"/>
              <a:ext cx="5492" cy="1080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lnSpc>
                  <a:spcPct val="120000"/>
                </a:lnSpc>
              </a:pPr>
              <a:r>
                <a:rPr lang="zh-CN" altLang="en-US" sz="2400" b="1">
                  <a:solidFill>
                    <a:srgbClr val="1D323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Arial" panose="020B0604020202020204" pitchFamily="34" charset="0"/>
                </a:rPr>
                <a:t>技术发展阶段(1960 - 1970 年)</a:t>
              </a:r>
              <a:endParaRPr lang="zh-CN" altLang="en-US" sz="2400" b="1">
                <a:solidFill>
                  <a:srgbClr val="1D323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8" name="文本框 22"/>
            <p:cNvSpPr txBox="1"/>
            <p:nvPr/>
          </p:nvSpPr>
          <p:spPr>
            <a:xfrm flipH="1">
              <a:off x="2079" y="3800"/>
              <a:ext cx="6168" cy="2200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fontAlgn="auto">
                <a:lnSpc>
                  <a:spcPct val="120000"/>
                </a:lnSpc>
              </a:pPr>
              <a:r>
                <a:rPr lang="zh-CN" altLang="en-US">
                  <a:solidFill>
                    <a:srgbClr val="1D323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宋体" panose="02010600030101010101" pitchFamily="2" charset="-122"/>
                </a:rPr>
                <a:t>硅杯传感器具有体积小、重量轻、灵敏度高、稳定性好、成本低。</a:t>
              </a:r>
              <a:r>
                <a:rPr lang="zh-CN" b="0" u="none">
                  <a:solidFill>
                    <a:srgbClr val="3D464D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微软雅黑 Light" panose="020B0502040204020203" pitchFamily="34" charset="-122"/>
                </a:rPr>
                <a:t>便于集成化的优点,实现了金属- 硅共晶体,为商业化发展提供了可能。</a:t>
              </a:r>
              <a:endParaRPr lang="zh-CN" altLang="en-US">
                <a:solidFill>
                  <a:srgbClr val="1D323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6754895" y="3686965"/>
            <a:ext cx="5040321" cy="1520820"/>
            <a:chOff x="2033" y="3363"/>
            <a:chExt cx="6404" cy="2397"/>
          </a:xfrm>
        </p:grpSpPr>
        <p:sp>
          <p:nvSpPr>
            <p:cNvPr id="30" name="文本框 20"/>
            <p:cNvSpPr txBox="1"/>
            <p:nvPr/>
          </p:nvSpPr>
          <p:spPr>
            <a:xfrm flipH="1">
              <a:off x="2033" y="3363"/>
              <a:ext cx="6404" cy="1645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lnSpc>
                  <a:spcPct val="120000"/>
                </a:lnSpc>
              </a:pPr>
              <a:r>
                <a:rPr lang="zh-CN" altLang="en-US" sz="2400" b="1">
                  <a:solidFill>
                    <a:srgbClr val="1D323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Arial" panose="020B0604020202020204" pitchFamily="34" charset="0"/>
                </a:rPr>
                <a:t>商业化集成加工阶段(1970 - 1980 年)</a:t>
              </a:r>
              <a:endParaRPr lang="zh-CN" altLang="en-US" sz="2400" b="1">
                <a:solidFill>
                  <a:srgbClr val="1D323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1" name="文本框 22"/>
            <p:cNvSpPr txBox="1"/>
            <p:nvPr/>
          </p:nvSpPr>
          <p:spPr>
            <a:xfrm flipH="1">
              <a:off x="2033" y="4046"/>
              <a:ext cx="6168" cy="1714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fontAlgn="auto">
                <a:lnSpc>
                  <a:spcPct val="120000"/>
                </a:lnSpc>
              </a:pPr>
              <a:r>
                <a:rPr lang="zh-CN" altLang="en-US">
                  <a:solidFill>
                    <a:srgbClr val="1D323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微软雅黑 Light" panose="020B0502040204020203" pitchFamily="34" charset="-122"/>
                  <a:sym typeface="宋体" panose="02010600030101010101" pitchFamily="2" charset="-122"/>
                </a:rPr>
                <a:t>在硅杯扩散理论的基础上应用了硅的各向异性的腐蚀技术,</a:t>
              </a:r>
              <a:r>
                <a:rPr lang="zh-CN" b="0" u="none">
                  <a:solidFill>
                    <a:srgbClr val="3D464D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微软雅黑 Light" panose="020B0502040204020203" pitchFamily="34" charset="-122"/>
                </a:rPr>
                <a:t>实现了集成化的工厂加工模式,成本进一步降低。</a:t>
              </a:r>
              <a:endParaRPr lang="zh-CN" altLang="en-US">
                <a:solidFill>
                  <a:srgbClr val="1D323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4215756" y="5140325"/>
            <a:ext cx="7643534" cy="1717429"/>
            <a:chOff x="1755" y="3699"/>
            <a:chExt cx="7979" cy="3075"/>
          </a:xfrm>
        </p:grpSpPr>
        <p:sp>
          <p:nvSpPr>
            <p:cNvPr id="33" name="文本框 20"/>
            <p:cNvSpPr txBox="1"/>
            <p:nvPr/>
          </p:nvSpPr>
          <p:spPr>
            <a:xfrm flipH="1">
              <a:off x="2164" y="3699"/>
              <a:ext cx="6167" cy="956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lnSpc>
                  <a:spcPct val="120000"/>
                </a:lnSpc>
              </a:pPr>
              <a:r>
                <a:rPr lang="zh-CN" altLang="en-US" sz="2400" b="1">
                  <a:solidFill>
                    <a:srgbClr val="1D323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Arial" panose="020B0604020202020204" pitchFamily="34" charset="0"/>
                </a:rPr>
                <a:t>微机械加工阶段(1980 年- 今)</a:t>
              </a:r>
              <a:endParaRPr lang="zh-CN" altLang="en-US" sz="2400" b="1">
                <a:solidFill>
                  <a:srgbClr val="1D323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4" name="文本框 22"/>
            <p:cNvSpPr txBox="1"/>
            <p:nvPr/>
          </p:nvSpPr>
          <p:spPr>
            <a:xfrm flipH="1">
              <a:off x="1755" y="4651"/>
              <a:ext cx="7979" cy="2123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fontAlgn="auto">
                <a:lnSpc>
                  <a:spcPct val="120000"/>
                </a:lnSpc>
              </a:pPr>
              <a:r>
                <a:rPr lang="zh-CN" altLang="en-US">
                  <a:solidFill>
                    <a:srgbClr val="1D323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微软雅黑 Light" panose="020B0502040204020203" pitchFamily="34" charset="-122"/>
                  <a:sym typeface="宋体" panose="02010600030101010101" pitchFamily="2" charset="-122"/>
                </a:rPr>
                <a:t>上世纪末出现的纳米技术，</a:t>
              </a:r>
              <a:r>
                <a:rPr lang="zh-CN" b="0" u="none">
                  <a:solidFill>
                    <a:srgbClr val="3D464D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微软雅黑 Light" panose="020B0502040204020203" pitchFamily="34" charset="-122"/>
                </a:rPr>
                <a:t>使得微机械加工工艺成为可能。</a:t>
              </a:r>
              <a:r>
                <a:rPr lang="zh-CN" altLang="en-US">
                  <a:solidFill>
                    <a:srgbClr val="1D323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微软雅黑 Light" panose="020B0502040204020203" pitchFamily="34" charset="-122"/>
                  <a:sym typeface="宋体" panose="02010600030101010101" pitchFamily="2" charset="-122"/>
                </a:rPr>
                <a:t>利用这一技术可以加工、蚀刻微米级的沟、条、膜,使得压力传感器进入了微米阶段。</a:t>
              </a:r>
              <a:endParaRPr lang="zh-CN" altLang="en-US">
                <a:solidFill>
                  <a:srgbClr val="1D323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宋体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86651" y="4699663"/>
            <a:ext cx="4213631" cy="46037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>
                <a:solidFill>
                  <a:srgbClr val="1D323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双极性晶体管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6095999" y="984862"/>
            <a:ext cx="0" cy="5436000"/>
          </a:xfrm>
          <a:prstGeom prst="line">
            <a:avLst/>
          </a:prstGeom>
          <a:ln>
            <a:solidFill>
              <a:srgbClr val="1D323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 descr="upload_post_object_v2_71691373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0556" y="451177"/>
            <a:ext cx="4047706" cy="4047706"/>
          </a:xfrm>
          <a:prstGeom prst="rect">
            <a:avLst/>
          </a:prstGeom>
        </p:spPr>
      </p:pic>
      <p:pic>
        <p:nvPicPr>
          <p:cNvPr id="13" name="图片 12" descr="upload_post_object_v2_17842439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7812" y="1160171"/>
            <a:ext cx="5478583" cy="3338713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7983991" y="4712554"/>
            <a:ext cx="4213631" cy="46037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扩散硅压力传感器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 flipV="1">
            <a:off x="358118" y="501443"/>
            <a:ext cx="1152000" cy="1150374"/>
          </a:xfrm>
          <a:prstGeom prst="rect">
            <a:avLst/>
          </a:prstGeom>
          <a:solidFill>
            <a:srgbClr val="1D32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 flipV="1">
            <a:off x="10708622" y="5252878"/>
            <a:ext cx="1152000" cy="1150374"/>
          </a:xfrm>
          <a:prstGeom prst="rect">
            <a:avLst/>
          </a:prstGeom>
          <a:solidFill>
            <a:srgbClr val="1D32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平行四边形 2"/>
          <p:cNvSpPr/>
          <p:nvPr/>
        </p:nvSpPr>
        <p:spPr>
          <a:xfrm rot="16200000" flipV="1">
            <a:off x="3833121" y="-2652389"/>
            <a:ext cx="4525759" cy="12192000"/>
          </a:xfrm>
          <a:prstGeom prst="parallelogram">
            <a:avLst/>
          </a:prstGeom>
          <a:solidFill>
            <a:srgbClr val="1D32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9"/>
          <p:cNvSpPr/>
          <p:nvPr/>
        </p:nvSpPr>
        <p:spPr>
          <a:xfrm flipV="1">
            <a:off x="463074" y="619220"/>
            <a:ext cx="11265853" cy="5648781"/>
          </a:xfrm>
          <a:prstGeom prst="rect">
            <a:avLst/>
          </a:prstGeom>
          <a:solidFill>
            <a:schemeClr val="bg1"/>
          </a:solidFill>
          <a:ln>
            <a:solidFill>
              <a:srgbClr val="1D323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" name="wave_166892"/>
          <p:cNvSpPr>
            <a:spLocks noChangeAspect="1"/>
          </p:cNvSpPr>
          <p:nvPr/>
        </p:nvSpPr>
        <p:spPr bwMode="auto">
          <a:xfrm flipV="1">
            <a:off x="703016" y="5674962"/>
            <a:ext cx="609685" cy="354480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  <a:gd name="connsiteX10" fmla="*/ 373273 h 605239"/>
              <a:gd name="connsiteY10" fmla="*/ 373273 h 605239"/>
              <a:gd name="connsiteX11" fmla="*/ 373273 h 605239"/>
              <a:gd name="connsiteY11" fmla="*/ 373273 h 605239"/>
              <a:gd name="connsiteX12" fmla="*/ 373273 h 605239"/>
              <a:gd name="connsiteY12" fmla="*/ 373273 h 605239"/>
              <a:gd name="connsiteX13" fmla="*/ 373273 h 605239"/>
              <a:gd name="connsiteY13" fmla="*/ 373273 h 605239"/>
              <a:gd name="connsiteX14" fmla="*/ 373273 h 605239"/>
              <a:gd name="connsiteY14" fmla="*/ 373273 h 605239"/>
              <a:gd name="connsiteX15" fmla="*/ 373273 h 605239"/>
              <a:gd name="connsiteY15" fmla="*/ 373273 h 605239"/>
              <a:gd name="connsiteX16" fmla="*/ 373273 h 605239"/>
              <a:gd name="connsiteY16" fmla="*/ 373273 h 605239"/>
              <a:gd name="connsiteX17" fmla="*/ 373273 h 605239"/>
              <a:gd name="connsiteY17" fmla="*/ 373273 h 605239"/>
              <a:gd name="connsiteX18" fmla="*/ 373273 h 605239"/>
              <a:gd name="connsiteY18" fmla="*/ 373273 h 605239"/>
              <a:gd name="connsiteX19" fmla="*/ 373273 h 605239"/>
              <a:gd name="connsiteY19" fmla="*/ 373273 h 605239"/>
              <a:gd name="connsiteX20" fmla="*/ 373273 h 605239"/>
              <a:gd name="connsiteY20" fmla="*/ 373273 h 605239"/>
              <a:gd name="connsiteX21" fmla="*/ 373273 h 605239"/>
              <a:gd name="connsiteY21" fmla="*/ 373273 h 605239"/>
              <a:gd name="connsiteX22" fmla="*/ 373273 h 605239"/>
              <a:gd name="connsiteY22" fmla="*/ 373273 h 605239"/>
              <a:gd name="connsiteX23" fmla="*/ 373273 h 605239"/>
              <a:gd name="connsiteY23" fmla="*/ 373273 h 605239"/>
              <a:gd name="connsiteX24" fmla="*/ 373273 h 605239"/>
              <a:gd name="connsiteY24" fmla="*/ 373273 h 605239"/>
              <a:gd name="connsiteX25" fmla="*/ 373273 h 605239"/>
              <a:gd name="connsiteY25" fmla="*/ 373273 h 605239"/>
              <a:gd name="connsiteX26" fmla="*/ 373273 h 605239"/>
              <a:gd name="connsiteY26" fmla="*/ 373273 h 605239"/>
              <a:gd name="connsiteX27" fmla="*/ 373273 h 605239"/>
              <a:gd name="connsiteY27" fmla="*/ 373273 h 605239"/>
              <a:gd name="connsiteX28" fmla="*/ 373273 h 605239"/>
              <a:gd name="connsiteY28" fmla="*/ 373273 h 605239"/>
              <a:gd name="connsiteX29" fmla="*/ 373273 h 605239"/>
              <a:gd name="connsiteY29" fmla="*/ 373273 h 605239"/>
              <a:gd name="connsiteX30" fmla="*/ 373273 h 605239"/>
              <a:gd name="connsiteY30" fmla="*/ 373273 h 605239"/>
              <a:gd name="connsiteX31" fmla="*/ 373273 h 605239"/>
              <a:gd name="connsiteY31" fmla="*/ 373273 h 605239"/>
              <a:gd name="connsiteX32" fmla="*/ 373273 h 605239"/>
              <a:gd name="connsiteY32" fmla="*/ 373273 h 605239"/>
              <a:gd name="connsiteX33" fmla="*/ 373273 h 605239"/>
              <a:gd name="connsiteY33" fmla="*/ 373273 h 605239"/>
              <a:gd name="connsiteX34" fmla="*/ 373273 h 605239"/>
              <a:gd name="connsiteY34" fmla="*/ 373273 h 605239"/>
              <a:gd name="connsiteX35" fmla="*/ 373273 h 605239"/>
              <a:gd name="connsiteY35" fmla="*/ 373273 h 605239"/>
              <a:gd name="connsiteX36" fmla="*/ 373273 h 605239"/>
              <a:gd name="connsiteY36" fmla="*/ 373273 h 605239"/>
              <a:gd name="connsiteX37" fmla="*/ 373273 h 605239"/>
              <a:gd name="connsiteY37" fmla="*/ 373273 h 605239"/>
              <a:gd name="connsiteX38" fmla="*/ 373273 h 605239"/>
              <a:gd name="connsiteY38" fmla="*/ 373273 h 605239"/>
              <a:gd name="connsiteX39" fmla="*/ 373273 h 605239"/>
              <a:gd name="connsiteY39" fmla="*/ 373273 h 605239"/>
              <a:gd name="connsiteX40" fmla="*/ 373273 h 605239"/>
              <a:gd name="connsiteY40" fmla="*/ 373273 h 605239"/>
              <a:gd name="connsiteX41" fmla="*/ 373273 h 605239"/>
              <a:gd name="connsiteY41" fmla="*/ 373273 h 605239"/>
              <a:gd name="connsiteX42" fmla="*/ 373273 h 605239"/>
              <a:gd name="connsiteY42" fmla="*/ 373273 h 605239"/>
              <a:gd name="connsiteX43" fmla="*/ 373273 h 605239"/>
              <a:gd name="connsiteY43" fmla="*/ 373273 h 605239"/>
              <a:gd name="connsiteX44" fmla="*/ 373273 h 605239"/>
              <a:gd name="connsiteY44" fmla="*/ 373273 h 605239"/>
              <a:gd name="connsiteX45" fmla="*/ 373273 h 605239"/>
              <a:gd name="connsiteY45" fmla="*/ 373273 h 605239"/>
              <a:gd name="connsiteX46" fmla="*/ 373273 h 605239"/>
              <a:gd name="connsiteY46" fmla="*/ 373273 h 605239"/>
              <a:gd name="connsiteX47" fmla="*/ 373273 h 605239"/>
              <a:gd name="connsiteY47" fmla="*/ 373273 h 605239"/>
              <a:gd name="connsiteX48" fmla="*/ 373273 h 605239"/>
              <a:gd name="connsiteY48" fmla="*/ 373273 h 605239"/>
              <a:gd name="connsiteX49" fmla="*/ 373273 h 605239"/>
              <a:gd name="connsiteY49" fmla="*/ 373273 h 605239"/>
              <a:gd name="connsiteX50" fmla="*/ 373273 h 605239"/>
              <a:gd name="connsiteY50" fmla="*/ 373273 h 605239"/>
              <a:gd name="connsiteX51" fmla="*/ 373273 h 605239"/>
              <a:gd name="connsiteY51" fmla="*/ 373273 h 605239"/>
              <a:gd name="connsiteX52" fmla="*/ 373273 h 605239"/>
              <a:gd name="connsiteY52" fmla="*/ 373273 h 605239"/>
              <a:gd name="connsiteX53" fmla="*/ 373273 h 605239"/>
              <a:gd name="connsiteY53" fmla="*/ 373273 h 605239"/>
              <a:gd name="connsiteX54" fmla="*/ 373273 h 605239"/>
              <a:gd name="connsiteY54" fmla="*/ 373273 h 605239"/>
              <a:gd name="connsiteX55" fmla="*/ 373273 h 605239"/>
              <a:gd name="connsiteY55" fmla="*/ 373273 h 605239"/>
              <a:gd name="connsiteX56" fmla="*/ 373273 h 605239"/>
              <a:gd name="connsiteY56" fmla="*/ 373273 h 605239"/>
              <a:gd name="connsiteX57" fmla="*/ 373273 h 605239"/>
              <a:gd name="connsiteY57" fmla="*/ 373273 h 605239"/>
              <a:gd name="connsiteX58" fmla="*/ 373273 h 605239"/>
              <a:gd name="connsiteY58" fmla="*/ 373273 h 605239"/>
              <a:gd name="connsiteX59" fmla="*/ 373273 h 605239"/>
              <a:gd name="connsiteY59" fmla="*/ 373273 h 605239"/>
              <a:gd name="connsiteX60" fmla="*/ 373273 h 605239"/>
              <a:gd name="connsiteY60" fmla="*/ 373273 h 605239"/>
              <a:gd name="connsiteX61" fmla="*/ 373273 h 605239"/>
              <a:gd name="connsiteY61" fmla="*/ 373273 h 605239"/>
              <a:gd name="connsiteX62" fmla="*/ 373273 h 605239"/>
              <a:gd name="connsiteY62" fmla="*/ 373273 h 605239"/>
              <a:gd name="connsiteX63" fmla="*/ 373273 h 605239"/>
              <a:gd name="connsiteY63" fmla="*/ 373273 h 605239"/>
              <a:gd name="connsiteX64" fmla="*/ 373273 h 605239"/>
              <a:gd name="connsiteY64" fmla="*/ 373273 h 605239"/>
              <a:gd name="connsiteX65" fmla="*/ 373273 h 605239"/>
              <a:gd name="connsiteY65" fmla="*/ 373273 h 605239"/>
              <a:gd name="connsiteX66" fmla="*/ 373273 h 605239"/>
              <a:gd name="connsiteY66" fmla="*/ 373273 h 605239"/>
              <a:gd name="connsiteX67" fmla="*/ 373273 h 605239"/>
              <a:gd name="connsiteY67" fmla="*/ 373273 h 605239"/>
              <a:gd name="connsiteX68" fmla="*/ 373273 h 605239"/>
              <a:gd name="connsiteY68" fmla="*/ 373273 h 605239"/>
              <a:gd name="connsiteX69" fmla="*/ 373273 h 605239"/>
              <a:gd name="connsiteY69" fmla="*/ 373273 h 605239"/>
              <a:gd name="connsiteX70" fmla="*/ 373273 h 605239"/>
              <a:gd name="connsiteY70" fmla="*/ 373273 h 605239"/>
              <a:gd name="connsiteX71" fmla="*/ 373273 h 605239"/>
              <a:gd name="connsiteY71" fmla="*/ 373273 h 605239"/>
              <a:gd name="connsiteX72" fmla="*/ 373273 h 605239"/>
              <a:gd name="connsiteY72" fmla="*/ 373273 h 605239"/>
              <a:gd name="connsiteX73" fmla="*/ 373273 h 605239"/>
              <a:gd name="connsiteY73" fmla="*/ 373273 h 605239"/>
              <a:gd name="connsiteX74" fmla="*/ 373273 h 605239"/>
              <a:gd name="connsiteY74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606750" h="352774">
                <a:moveTo>
                  <a:pt x="303425" y="267513"/>
                </a:moveTo>
                <a:cubicBezTo>
                  <a:pt x="325394" y="267612"/>
                  <a:pt x="345983" y="276069"/>
                  <a:pt x="361548" y="291607"/>
                </a:cubicBezTo>
                <a:cubicBezTo>
                  <a:pt x="373173" y="303211"/>
                  <a:pt x="391989" y="303211"/>
                  <a:pt x="403614" y="291607"/>
                </a:cubicBezTo>
                <a:cubicBezTo>
                  <a:pt x="419081" y="276069"/>
                  <a:pt x="439769" y="267513"/>
                  <a:pt x="461738" y="267513"/>
                </a:cubicBezTo>
                <a:cubicBezTo>
                  <a:pt x="483706" y="267612"/>
                  <a:pt x="504394" y="276069"/>
                  <a:pt x="519861" y="291607"/>
                </a:cubicBezTo>
                <a:cubicBezTo>
                  <a:pt x="525476" y="297212"/>
                  <a:pt x="532964" y="300260"/>
                  <a:pt x="540943" y="300260"/>
                </a:cubicBezTo>
                <a:cubicBezTo>
                  <a:pt x="548824" y="300260"/>
                  <a:pt x="556311" y="297212"/>
                  <a:pt x="561927" y="291607"/>
                </a:cubicBezTo>
                <a:cubicBezTo>
                  <a:pt x="572172" y="281379"/>
                  <a:pt x="588821" y="281379"/>
                  <a:pt x="599067" y="291607"/>
                </a:cubicBezTo>
                <a:cubicBezTo>
                  <a:pt x="609312" y="301834"/>
                  <a:pt x="609312" y="318453"/>
                  <a:pt x="599067" y="328680"/>
                </a:cubicBezTo>
                <a:cubicBezTo>
                  <a:pt x="583501" y="344218"/>
                  <a:pt x="562912" y="352774"/>
                  <a:pt x="540943" y="352774"/>
                </a:cubicBezTo>
                <a:cubicBezTo>
                  <a:pt x="518975" y="352774"/>
                  <a:pt x="498286" y="344218"/>
                  <a:pt x="482721" y="328680"/>
                </a:cubicBezTo>
                <a:cubicBezTo>
                  <a:pt x="477106" y="323075"/>
                  <a:pt x="469717" y="320027"/>
                  <a:pt x="461738" y="320027"/>
                </a:cubicBezTo>
                <a:cubicBezTo>
                  <a:pt x="453758" y="320027"/>
                  <a:pt x="446369" y="323075"/>
                  <a:pt x="440754" y="328680"/>
                </a:cubicBezTo>
                <a:cubicBezTo>
                  <a:pt x="408638" y="360739"/>
                  <a:pt x="356426" y="360739"/>
                  <a:pt x="324409" y="328680"/>
                </a:cubicBezTo>
                <a:cubicBezTo>
                  <a:pt x="318793" y="323075"/>
                  <a:pt x="311306" y="320027"/>
                  <a:pt x="303425" y="320027"/>
                </a:cubicBezTo>
                <a:cubicBezTo>
                  <a:pt x="295445" y="320027"/>
                  <a:pt x="287958" y="323075"/>
                  <a:pt x="282343" y="328680"/>
                </a:cubicBezTo>
                <a:cubicBezTo>
                  <a:pt x="250326" y="360739"/>
                  <a:pt x="198113" y="360739"/>
                  <a:pt x="166096" y="328680"/>
                </a:cubicBezTo>
                <a:cubicBezTo>
                  <a:pt x="154471" y="317175"/>
                  <a:pt x="135655" y="317175"/>
                  <a:pt x="124030" y="328680"/>
                </a:cubicBezTo>
                <a:cubicBezTo>
                  <a:pt x="91915" y="360739"/>
                  <a:pt x="39800" y="360739"/>
                  <a:pt x="7685" y="328680"/>
                </a:cubicBezTo>
                <a:cubicBezTo>
                  <a:pt x="-2561" y="318453"/>
                  <a:pt x="-2561" y="301834"/>
                  <a:pt x="7685" y="291607"/>
                </a:cubicBezTo>
                <a:cubicBezTo>
                  <a:pt x="17930" y="281379"/>
                  <a:pt x="34579" y="281379"/>
                  <a:pt x="44825" y="291607"/>
                </a:cubicBezTo>
                <a:cubicBezTo>
                  <a:pt x="56449" y="303211"/>
                  <a:pt x="75266" y="303211"/>
                  <a:pt x="86890" y="291607"/>
                </a:cubicBezTo>
                <a:cubicBezTo>
                  <a:pt x="118908" y="259548"/>
                  <a:pt x="171120" y="259548"/>
                  <a:pt x="203236" y="291607"/>
                </a:cubicBezTo>
                <a:cubicBezTo>
                  <a:pt x="214762" y="303211"/>
                  <a:pt x="233677" y="303211"/>
                  <a:pt x="245203" y="291607"/>
                </a:cubicBezTo>
                <a:cubicBezTo>
                  <a:pt x="260768" y="276069"/>
                  <a:pt x="281456" y="267513"/>
                  <a:pt x="303425" y="267513"/>
                </a:cubicBezTo>
                <a:close/>
                <a:moveTo>
                  <a:pt x="303425" y="133727"/>
                </a:moveTo>
                <a:cubicBezTo>
                  <a:pt x="325394" y="133825"/>
                  <a:pt x="345983" y="142288"/>
                  <a:pt x="361548" y="157837"/>
                </a:cubicBezTo>
                <a:cubicBezTo>
                  <a:pt x="373173" y="169449"/>
                  <a:pt x="391989" y="169449"/>
                  <a:pt x="403614" y="157837"/>
                </a:cubicBezTo>
                <a:cubicBezTo>
                  <a:pt x="419081" y="142288"/>
                  <a:pt x="439769" y="133727"/>
                  <a:pt x="461738" y="133727"/>
                </a:cubicBezTo>
                <a:cubicBezTo>
                  <a:pt x="483706" y="133825"/>
                  <a:pt x="504394" y="142288"/>
                  <a:pt x="519861" y="157837"/>
                </a:cubicBezTo>
                <a:cubicBezTo>
                  <a:pt x="525476" y="163446"/>
                  <a:pt x="532964" y="166497"/>
                  <a:pt x="540943" y="166497"/>
                </a:cubicBezTo>
                <a:cubicBezTo>
                  <a:pt x="548824" y="166497"/>
                  <a:pt x="556311" y="163446"/>
                  <a:pt x="561927" y="157837"/>
                </a:cubicBezTo>
                <a:cubicBezTo>
                  <a:pt x="572172" y="147602"/>
                  <a:pt x="588821" y="147602"/>
                  <a:pt x="599067" y="157837"/>
                </a:cubicBezTo>
                <a:cubicBezTo>
                  <a:pt x="609312" y="168071"/>
                  <a:pt x="609312" y="184702"/>
                  <a:pt x="599067" y="194936"/>
                </a:cubicBezTo>
                <a:cubicBezTo>
                  <a:pt x="583501" y="210485"/>
                  <a:pt x="562912" y="219046"/>
                  <a:pt x="540943" y="219046"/>
                </a:cubicBezTo>
                <a:cubicBezTo>
                  <a:pt x="518975" y="219046"/>
                  <a:pt x="498286" y="210485"/>
                  <a:pt x="482721" y="194936"/>
                </a:cubicBezTo>
                <a:cubicBezTo>
                  <a:pt x="477106" y="189327"/>
                  <a:pt x="469717" y="186276"/>
                  <a:pt x="461738" y="186276"/>
                </a:cubicBezTo>
                <a:cubicBezTo>
                  <a:pt x="453758" y="186276"/>
                  <a:pt x="446369" y="189327"/>
                  <a:pt x="440754" y="194936"/>
                </a:cubicBezTo>
                <a:cubicBezTo>
                  <a:pt x="408638" y="227017"/>
                  <a:pt x="356426" y="227017"/>
                  <a:pt x="324409" y="194936"/>
                </a:cubicBezTo>
                <a:cubicBezTo>
                  <a:pt x="318793" y="189327"/>
                  <a:pt x="311306" y="186276"/>
                  <a:pt x="303425" y="186276"/>
                </a:cubicBezTo>
                <a:cubicBezTo>
                  <a:pt x="295445" y="186276"/>
                  <a:pt x="287958" y="189327"/>
                  <a:pt x="282343" y="194936"/>
                </a:cubicBezTo>
                <a:cubicBezTo>
                  <a:pt x="250326" y="227017"/>
                  <a:pt x="198113" y="227017"/>
                  <a:pt x="166096" y="194936"/>
                </a:cubicBezTo>
                <a:cubicBezTo>
                  <a:pt x="154471" y="183423"/>
                  <a:pt x="135655" y="183423"/>
                  <a:pt x="124030" y="194936"/>
                </a:cubicBezTo>
                <a:cubicBezTo>
                  <a:pt x="91915" y="227017"/>
                  <a:pt x="39800" y="227017"/>
                  <a:pt x="7685" y="194936"/>
                </a:cubicBezTo>
                <a:cubicBezTo>
                  <a:pt x="-2561" y="184702"/>
                  <a:pt x="-2561" y="168071"/>
                  <a:pt x="7685" y="157837"/>
                </a:cubicBezTo>
                <a:cubicBezTo>
                  <a:pt x="17930" y="147602"/>
                  <a:pt x="34579" y="147602"/>
                  <a:pt x="44825" y="157837"/>
                </a:cubicBezTo>
                <a:cubicBezTo>
                  <a:pt x="56449" y="169449"/>
                  <a:pt x="75266" y="169449"/>
                  <a:pt x="86890" y="157837"/>
                </a:cubicBezTo>
                <a:cubicBezTo>
                  <a:pt x="118908" y="125756"/>
                  <a:pt x="171120" y="125756"/>
                  <a:pt x="203236" y="157837"/>
                </a:cubicBezTo>
                <a:cubicBezTo>
                  <a:pt x="214762" y="169449"/>
                  <a:pt x="233677" y="169449"/>
                  <a:pt x="245203" y="157837"/>
                </a:cubicBezTo>
                <a:cubicBezTo>
                  <a:pt x="260768" y="142288"/>
                  <a:pt x="281456" y="133727"/>
                  <a:pt x="303425" y="133727"/>
                </a:cubicBezTo>
                <a:close/>
                <a:moveTo>
                  <a:pt x="303425" y="0"/>
                </a:moveTo>
                <a:cubicBezTo>
                  <a:pt x="325394" y="99"/>
                  <a:pt x="345983" y="8556"/>
                  <a:pt x="361548" y="24094"/>
                </a:cubicBezTo>
                <a:cubicBezTo>
                  <a:pt x="373173" y="35698"/>
                  <a:pt x="391989" y="35698"/>
                  <a:pt x="403614" y="24094"/>
                </a:cubicBezTo>
                <a:cubicBezTo>
                  <a:pt x="419081" y="8556"/>
                  <a:pt x="439769" y="0"/>
                  <a:pt x="461738" y="0"/>
                </a:cubicBezTo>
                <a:cubicBezTo>
                  <a:pt x="483706" y="99"/>
                  <a:pt x="504394" y="8556"/>
                  <a:pt x="519861" y="24094"/>
                </a:cubicBezTo>
                <a:cubicBezTo>
                  <a:pt x="525476" y="29699"/>
                  <a:pt x="532964" y="32747"/>
                  <a:pt x="540943" y="32747"/>
                </a:cubicBezTo>
                <a:cubicBezTo>
                  <a:pt x="548824" y="32747"/>
                  <a:pt x="556311" y="29699"/>
                  <a:pt x="561927" y="24094"/>
                </a:cubicBezTo>
                <a:cubicBezTo>
                  <a:pt x="572172" y="13866"/>
                  <a:pt x="588821" y="13866"/>
                  <a:pt x="599067" y="24094"/>
                </a:cubicBezTo>
                <a:cubicBezTo>
                  <a:pt x="609312" y="34321"/>
                  <a:pt x="609312" y="50940"/>
                  <a:pt x="599067" y="61167"/>
                </a:cubicBezTo>
                <a:cubicBezTo>
                  <a:pt x="583501" y="76705"/>
                  <a:pt x="562912" y="85261"/>
                  <a:pt x="540943" y="85261"/>
                </a:cubicBezTo>
                <a:cubicBezTo>
                  <a:pt x="518975" y="85261"/>
                  <a:pt x="498286" y="76705"/>
                  <a:pt x="482721" y="61167"/>
                </a:cubicBezTo>
                <a:cubicBezTo>
                  <a:pt x="477106" y="55562"/>
                  <a:pt x="469717" y="52514"/>
                  <a:pt x="461738" y="52514"/>
                </a:cubicBezTo>
                <a:cubicBezTo>
                  <a:pt x="453758" y="52514"/>
                  <a:pt x="446369" y="55562"/>
                  <a:pt x="440754" y="61167"/>
                </a:cubicBezTo>
                <a:cubicBezTo>
                  <a:pt x="408638" y="93226"/>
                  <a:pt x="356426" y="93226"/>
                  <a:pt x="324409" y="61167"/>
                </a:cubicBezTo>
                <a:cubicBezTo>
                  <a:pt x="318793" y="55562"/>
                  <a:pt x="311306" y="52514"/>
                  <a:pt x="303425" y="52514"/>
                </a:cubicBezTo>
                <a:cubicBezTo>
                  <a:pt x="295445" y="52514"/>
                  <a:pt x="287958" y="55562"/>
                  <a:pt x="282343" y="61167"/>
                </a:cubicBezTo>
                <a:cubicBezTo>
                  <a:pt x="250326" y="93226"/>
                  <a:pt x="198113" y="93226"/>
                  <a:pt x="165997" y="61167"/>
                </a:cubicBezTo>
                <a:cubicBezTo>
                  <a:pt x="154471" y="49662"/>
                  <a:pt x="135655" y="49662"/>
                  <a:pt x="124030" y="61167"/>
                </a:cubicBezTo>
                <a:cubicBezTo>
                  <a:pt x="91915" y="93226"/>
                  <a:pt x="39800" y="93226"/>
                  <a:pt x="7685" y="61167"/>
                </a:cubicBezTo>
                <a:cubicBezTo>
                  <a:pt x="-2561" y="50940"/>
                  <a:pt x="-2561" y="34321"/>
                  <a:pt x="7685" y="24094"/>
                </a:cubicBezTo>
                <a:cubicBezTo>
                  <a:pt x="17930" y="13866"/>
                  <a:pt x="34579" y="13866"/>
                  <a:pt x="44825" y="24094"/>
                </a:cubicBezTo>
                <a:cubicBezTo>
                  <a:pt x="56449" y="35698"/>
                  <a:pt x="75266" y="35698"/>
                  <a:pt x="86890" y="24094"/>
                </a:cubicBezTo>
                <a:cubicBezTo>
                  <a:pt x="118908" y="-7965"/>
                  <a:pt x="171120" y="-7965"/>
                  <a:pt x="203236" y="24094"/>
                </a:cubicBezTo>
                <a:cubicBezTo>
                  <a:pt x="214762" y="35698"/>
                  <a:pt x="233677" y="35698"/>
                  <a:pt x="245203" y="24094"/>
                </a:cubicBezTo>
                <a:cubicBezTo>
                  <a:pt x="260768" y="8556"/>
                  <a:pt x="281456" y="0"/>
                  <a:pt x="303425" y="0"/>
                </a:cubicBezTo>
                <a:close/>
              </a:path>
            </a:pathLst>
          </a:custGeom>
          <a:solidFill>
            <a:srgbClr val="1D323E"/>
          </a:solidFill>
          <a:ln>
            <a:noFill/>
          </a:ln>
        </p:spPr>
      </p:sp>
      <p:sp>
        <p:nvSpPr>
          <p:cNvPr id="37" name="wave_166892"/>
          <p:cNvSpPr>
            <a:spLocks noChangeAspect="1"/>
          </p:cNvSpPr>
          <p:nvPr/>
        </p:nvSpPr>
        <p:spPr bwMode="auto">
          <a:xfrm flipV="1">
            <a:off x="10879300" y="916774"/>
            <a:ext cx="609685" cy="354480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  <a:gd name="connsiteX10" fmla="*/ 373273 h 605239"/>
              <a:gd name="connsiteY10" fmla="*/ 373273 h 605239"/>
              <a:gd name="connsiteX11" fmla="*/ 373273 h 605239"/>
              <a:gd name="connsiteY11" fmla="*/ 373273 h 605239"/>
              <a:gd name="connsiteX12" fmla="*/ 373273 h 605239"/>
              <a:gd name="connsiteY12" fmla="*/ 373273 h 605239"/>
              <a:gd name="connsiteX13" fmla="*/ 373273 h 605239"/>
              <a:gd name="connsiteY13" fmla="*/ 373273 h 605239"/>
              <a:gd name="connsiteX14" fmla="*/ 373273 h 605239"/>
              <a:gd name="connsiteY14" fmla="*/ 373273 h 605239"/>
              <a:gd name="connsiteX15" fmla="*/ 373273 h 605239"/>
              <a:gd name="connsiteY15" fmla="*/ 373273 h 605239"/>
              <a:gd name="connsiteX16" fmla="*/ 373273 h 605239"/>
              <a:gd name="connsiteY16" fmla="*/ 373273 h 605239"/>
              <a:gd name="connsiteX17" fmla="*/ 373273 h 605239"/>
              <a:gd name="connsiteY17" fmla="*/ 373273 h 605239"/>
              <a:gd name="connsiteX18" fmla="*/ 373273 h 605239"/>
              <a:gd name="connsiteY18" fmla="*/ 373273 h 605239"/>
              <a:gd name="connsiteX19" fmla="*/ 373273 h 605239"/>
              <a:gd name="connsiteY19" fmla="*/ 373273 h 605239"/>
              <a:gd name="connsiteX20" fmla="*/ 373273 h 605239"/>
              <a:gd name="connsiteY20" fmla="*/ 373273 h 605239"/>
              <a:gd name="connsiteX21" fmla="*/ 373273 h 605239"/>
              <a:gd name="connsiteY21" fmla="*/ 373273 h 605239"/>
              <a:gd name="connsiteX22" fmla="*/ 373273 h 605239"/>
              <a:gd name="connsiteY22" fmla="*/ 373273 h 605239"/>
              <a:gd name="connsiteX23" fmla="*/ 373273 h 605239"/>
              <a:gd name="connsiteY23" fmla="*/ 373273 h 605239"/>
              <a:gd name="connsiteX24" fmla="*/ 373273 h 605239"/>
              <a:gd name="connsiteY24" fmla="*/ 373273 h 605239"/>
              <a:gd name="connsiteX25" fmla="*/ 373273 h 605239"/>
              <a:gd name="connsiteY25" fmla="*/ 373273 h 605239"/>
              <a:gd name="connsiteX26" fmla="*/ 373273 h 605239"/>
              <a:gd name="connsiteY26" fmla="*/ 373273 h 605239"/>
              <a:gd name="connsiteX27" fmla="*/ 373273 h 605239"/>
              <a:gd name="connsiteY27" fmla="*/ 373273 h 605239"/>
              <a:gd name="connsiteX28" fmla="*/ 373273 h 605239"/>
              <a:gd name="connsiteY28" fmla="*/ 373273 h 605239"/>
              <a:gd name="connsiteX29" fmla="*/ 373273 h 605239"/>
              <a:gd name="connsiteY29" fmla="*/ 373273 h 605239"/>
              <a:gd name="connsiteX30" fmla="*/ 373273 h 605239"/>
              <a:gd name="connsiteY30" fmla="*/ 373273 h 605239"/>
              <a:gd name="connsiteX31" fmla="*/ 373273 h 605239"/>
              <a:gd name="connsiteY31" fmla="*/ 373273 h 605239"/>
              <a:gd name="connsiteX32" fmla="*/ 373273 h 605239"/>
              <a:gd name="connsiteY32" fmla="*/ 373273 h 605239"/>
              <a:gd name="connsiteX33" fmla="*/ 373273 h 605239"/>
              <a:gd name="connsiteY33" fmla="*/ 373273 h 605239"/>
              <a:gd name="connsiteX34" fmla="*/ 373273 h 605239"/>
              <a:gd name="connsiteY34" fmla="*/ 373273 h 605239"/>
              <a:gd name="connsiteX35" fmla="*/ 373273 h 605239"/>
              <a:gd name="connsiteY35" fmla="*/ 373273 h 605239"/>
              <a:gd name="connsiteX36" fmla="*/ 373273 h 605239"/>
              <a:gd name="connsiteY36" fmla="*/ 373273 h 605239"/>
              <a:gd name="connsiteX37" fmla="*/ 373273 h 605239"/>
              <a:gd name="connsiteY37" fmla="*/ 373273 h 605239"/>
              <a:gd name="connsiteX38" fmla="*/ 373273 h 605239"/>
              <a:gd name="connsiteY38" fmla="*/ 373273 h 605239"/>
              <a:gd name="connsiteX39" fmla="*/ 373273 h 605239"/>
              <a:gd name="connsiteY39" fmla="*/ 373273 h 605239"/>
              <a:gd name="connsiteX40" fmla="*/ 373273 h 605239"/>
              <a:gd name="connsiteY40" fmla="*/ 373273 h 605239"/>
              <a:gd name="connsiteX41" fmla="*/ 373273 h 605239"/>
              <a:gd name="connsiteY41" fmla="*/ 373273 h 605239"/>
              <a:gd name="connsiteX42" fmla="*/ 373273 h 605239"/>
              <a:gd name="connsiteY42" fmla="*/ 373273 h 605239"/>
              <a:gd name="connsiteX43" fmla="*/ 373273 h 605239"/>
              <a:gd name="connsiteY43" fmla="*/ 373273 h 605239"/>
              <a:gd name="connsiteX44" fmla="*/ 373273 h 605239"/>
              <a:gd name="connsiteY44" fmla="*/ 373273 h 605239"/>
              <a:gd name="connsiteX45" fmla="*/ 373273 h 605239"/>
              <a:gd name="connsiteY45" fmla="*/ 373273 h 605239"/>
              <a:gd name="connsiteX46" fmla="*/ 373273 h 605239"/>
              <a:gd name="connsiteY46" fmla="*/ 373273 h 605239"/>
              <a:gd name="connsiteX47" fmla="*/ 373273 h 605239"/>
              <a:gd name="connsiteY47" fmla="*/ 373273 h 605239"/>
              <a:gd name="connsiteX48" fmla="*/ 373273 h 605239"/>
              <a:gd name="connsiteY48" fmla="*/ 373273 h 605239"/>
              <a:gd name="connsiteX49" fmla="*/ 373273 h 605239"/>
              <a:gd name="connsiteY49" fmla="*/ 373273 h 605239"/>
              <a:gd name="connsiteX50" fmla="*/ 373273 h 605239"/>
              <a:gd name="connsiteY50" fmla="*/ 373273 h 605239"/>
              <a:gd name="connsiteX51" fmla="*/ 373273 h 605239"/>
              <a:gd name="connsiteY51" fmla="*/ 373273 h 605239"/>
              <a:gd name="connsiteX52" fmla="*/ 373273 h 605239"/>
              <a:gd name="connsiteY52" fmla="*/ 373273 h 605239"/>
              <a:gd name="connsiteX53" fmla="*/ 373273 h 605239"/>
              <a:gd name="connsiteY53" fmla="*/ 373273 h 605239"/>
              <a:gd name="connsiteX54" fmla="*/ 373273 h 605239"/>
              <a:gd name="connsiteY54" fmla="*/ 373273 h 605239"/>
              <a:gd name="connsiteX55" fmla="*/ 373273 h 605239"/>
              <a:gd name="connsiteY55" fmla="*/ 373273 h 605239"/>
              <a:gd name="connsiteX56" fmla="*/ 373273 h 605239"/>
              <a:gd name="connsiteY56" fmla="*/ 373273 h 605239"/>
              <a:gd name="connsiteX57" fmla="*/ 373273 h 605239"/>
              <a:gd name="connsiteY57" fmla="*/ 373273 h 605239"/>
              <a:gd name="connsiteX58" fmla="*/ 373273 h 605239"/>
              <a:gd name="connsiteY58" fmla="*/ 373273 h 605239"/>
              <a:gd name="connsiteX59" fmla="*/ 373273 h 605239"/>
              <a:gd name="connsiteY59" fmla="*/ 373273 h 605239"/>
              <a:gd name="connsiteX60" fmla="*/ 373273 h 605239"/>
              <a:gd name="connsiteY60" fmla="*/ 373273 h 605239"/>
              <a:gd name="connsiteX61" fmla="*/ 373273 h 605239"/>
              <a:gd name="connsiteY61" fmla="*/ 373273 h 605239"/>
              <a:gd name="connsiteX62" fmla="*/ 373273 h 605239"/>
              <a:gd name="connsiteY62" fmla="*/ 373273 h 605239"/>
              <a:gd name="connsiteX63" fmla="*/ 373273 h 605239"/>
              <a:gd name="connsiteY63" fmla="*/ 373273 h 605239"/>
              <a:gd name="connsiteX64" fmla="*/ 373273 h 605239"/>
              <a:gd name="connsiteY64" fmla="*/ 373273 h 605239"/>
              <a:gd name="connsiteX65" fmla="*/ 373273 h 605239"/>
              <a:gd name="connsiteY65" fmla="*/ 373273 h 605239"/>
              <a:gd name="connsiteX66" fmla="*/ 373273 h 605239"/>
              <a:gd name="connsiteY66" fmla="*/ 373273 h 605239"/>
              <a:gd name="connsiteX67" fmla="*/ 373273 h 605239"/>
              <a:gd name="connsiteY67" fmla="*/ 373273 h 605239"/>
              <a:gd name="connsiteX68" fmla="*/ 373273 h 605239"/>
              <a:gd name="connsiteY68" fmla="*/ 373273 h 605239"/>
              <a:gd name="connsiteX69" fmla="*/ 373273 h 605239"/>
              <a:gd name="connsiteY69" fmla="*/ 373273 h 605239"/>
              <a:gd name="connsiteX70" fmla="*/ 373273 h 605239"/>
              <a:gd name="connsiteY70" fmla="*/ 373273 h 605239"/>
              <a:gd name="connsiteX71" fmla="*/ 373273 h 605239"/>
              <a:gd name="connsiteY71" fmla="*/ 373273 h 605239"/>
              <a:gd name="connsiteX72" fmla="*/ 373273 h 605239"/>
              <a:gd name="connsiteY72" fmla="*/ 373273 h 605239"/>
              <a:gd name="connsiteX73" fmla="*/ 373273 h 605239"/>
              <a:gd name="connsiteY73" fmla="*/ 373273 h 605239"/>
              <a:gd name="connsiteX74" fmla="*/ 373273 h 605239"/>
              <a:gd name="connsiteY74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606750" h="352774">
                <a:moveTo>
                  <a:pt x="303425" y="267513"/>
                </a:moveTo>
                <a:cubicBezTo>
                  <a:pt x="325394" y="267612"/>
                  <a:pt x="345983" y="276069"/>
                  <a:pt x="361548" y="291607"/>
                </a:cubicBezTo>
                <a:cubicBezTo>
                  <a:pt x="373173" y="303211"/>
                  <a:pt x="391989" y="303211"/>
                  <a:pt x="403614" y="291607"/>
                </a:cubicBezTo>
                <a:cubicBezTo>
                  <a:pt x="419081" y="276069"/>
                  <a:pt x="439769" y="267513"/>
                  <a:pt x="461738" y="267513"/>
                </a:cubicBezTo>
                <a:cubicBezTo>
                  <a:pt x="483706" y="267612"/>
                  <a:pt x="504394" y="276069"/>
                  <a:pt x="519861" y="291607"/>
                </a:cubicBezTo>
                <a:cubicBezTo>
                  <a:pt x="525476" y="297212"/>
                  <a:pt x="532964" y="300260"/>
                  <a:pt x="540943" y="300260"/>
                </a:cubicBezTo>
                <a:cubicBezTo>
                  <a:pt x="548824" y="300260"/>
                  <a:pt x="556311" y="297212"/>
                  <a:pt x="561927" y="291607"/>
                </a:cubicBezTo>
                <a:cubicBezTo>
                  <a:pt x="572172" y="281379"/>
                  <a:pt x="588821" y="281379"/>
                  <a:pt x="599067" y="291607"/>
                </a:cubicBezTo>
                <a:cubicBezTo>
                  <a:pt x="609312" y="301834"/>
                  <a:pt x="609312" y="318453"/>
                  <a:pt x="599067" y="328680"/>
                </a:cubicBezTo>
                <a:cubicBezTo>
                  <a:pt x="583501" y="344218"/>
                  <a:pt x="562912" y="352774"/>
                  <a:pt x="540943" y="352774"/>
                </a:cubicBezTo>
                <a:cubicBezTo>
                  <a:pt x="518975" y="352774"/>
                  <a:pt x="498286" y="344218"/>
                  <a:pt x="482721" y="328680"/>
                </a:cubicBezTo>
                <a:cubicBezTo>
                  <a:pt x="477106" y="323075"/>
                  <a:pt x="469717" y="320027"/>
                  <a:pt x="461738" y="320027"/>
                </a:cubicBezTo>
                <a:cubicBezTo>
                  <a:pt x="453758" y="320027"/>
                  <a:pt x="446369" y="323075"/>
                  <a:pt x="440754" y="328680"/>
                </a:cubicBezTo>
                <a:cubicBezTo>
                  <a:pt x="408638" y="360739"/>
                  <a:pt x="356426" y="360739"/>
                  <a:pt x="324409" y="328680"/>
                </a:cubicBezTo>
                <a:cubicBezTo>
                  <a:pt x="318793" y="323075"/>
                  <a:pt x="311306" y="320027"/>
                  <a:pt x="303425" y="320027"/>
                </a:cubicBezTo>
                <a:cubicBezTo>
                  <a:pt x="295445" y="320027"/>
                  <a:pt x="287958" y="323075"/>
                  <a:pt x="282343" y="328680"/>
                </a:cubicBezTo>
                <a:cubicBezTo>
                  <a:pt x="250326" y="360739"/>
                  <a:pt x="198113" y="360739"/>
                  <a:pt x="166096" y="328680"/>
                </a:cubicBezTo>
                <a:cubicBezTo>
                  <a:pt x="154471" y="317175"/>
                  <a:pt x="135655" y="317175"/>
                  <a:pt x="124030" y="328680"/>
                </a:cubicBezTo>
                <a:cubicBezTo>
                  <a:pt x="91915" y="360739"/>
                  <a:pt x="39800" y="360739"/>
                  <a:pt x="7685" y="328680"/>
                </a:cubicBezTo>
                <a:cubicBezTo>
                  <a:pt x="-2561" y="318453"/>
                  <a:pt x="-2561" y="301834"/>
                  <a:pt x="7685" y="291607"/>
                </a:cubicBezTo>
                <a:cubicBezTo>
                  <a:pt x="17930" y="281379"/>
                  <a:pt x="34579" y="281379"/>
                  <a:pt x="44825" y="291607"/>
                </a:cubicBezTo>
                <a:cubicBezTo>
                  <a:pt x="56449" y="303211"/>
                  <a:pt x="75266" y="303211"/>
                  <a:pt x="86890" y="291607"/>
                </a:cubicBezTo>
                <a:cubicBezTo>
                  <a:pt x="118908" y="259548"/>
                  <a:pt x="171120" y="259548"/>
                  <a:pt x="203236" y="291607"/>
                </a:cubicBezTo>
                <a:cubicBezTo>
                  <a:pt x="214762" y="303211"/>
                  <a:pt x="233677" y="303211"/>
                  <a:pt x="245203" y="291607"/>
                </a:cubicBezTo>
                <a:cubicBezTo>
                  <a:pt x="260768" y="276069"/>
                  <a:pt x="281456" y="267513"/>
                  <a:pt x="303425" y="267513"/>
                </a:cubicBezTo>
                <a:close/>
                <a:moveTo>
                  <a:pt x="303425" y="133727"/>
                </a:moveTo>
                <a:cubicBezTo>
                  <a:pt x="325394" y="133825"/>
                  <a:pt x="345983" y="142288"/>
                  <a:pt x="361548" y="157837"/>
                </a:cubicBezTo>
                <a:cubicBezTo>
                  <a:pt x="373173" y="169449"/>
                  <a:pt x="391989" y="169449"/>
                  <a:pt x="403614" y="157837"/>
                </a:cubicBezTo>
                <a:cubicBezTo>
                  <a:pt x="419081" y="142288"/>
                  <a:pt x="439769" y="133727"/>
                  <a:pt x="461738" y="133727"/>
                </a:cubicBezTo>
                <a:cubicBezTo>
                  <a:pt x="483706" y="133825"/>
                  <a:pt x="504394" y="142288"/>
                  <a:pt x="519861" y="157837"/>
                </a:cubicBezTo>
                <a:cubicBezTo>
                  <a:pt x="525476" y="163446"/>
                  <a:pt x="532964" y="166497"/>
                  <a:pt x="540943" y="166497"/>
                </a:cubicBezTo>
                <a:cubicBezTo>
                  <a:pt x="548824" y="166497"/>
                  <a:pt x="556311" y="163446"/>
                  <a:pt x="561927" y="157837"/>
                </a:cubicBezTo>
                <a:cubicBezTo>
                  <a:pt x="572172" y="147602"/>
                  <a:pt x="588821" y="147602"/>
                  <a:pt x="599067" y="157837"/>
                </a:cubicBezTo>
                <a:cubicBezTo>
                  <a:pt x="609312" y="168071"/>
                  <a:pt x="609312" y="184702"/>
                  <a:pt x="599067" y="194936"/>
                </a:cubicBezTo>
                <a:cubicBezTo>
                  <a:pt x="583501" y="210485"/>
                  <a:pt x="562912" y="219046"/>
                  <a:pt x="540943" y="219046"/>
                </a:cubicBezTo>
                <a:cubicBezTo>
                  <a:pt x="518975" y="219046"/>
                  <a:pt x="498286" y="210485"/>
                  <a:pt x="482721" y="194936"/>
                </a:cubicBezTo>
                <a:cubicBezTo>
                  <a:pt x="477106" y="189327"/>
                  <a:pt x="469717" y="186276"/>
                  <a:pt x="461738" y="186276"/>
                </a:cubicBezTo>
                <a:cubicBezTo>
                  <a:pt x="453758" y="186276"/>
                  <a:pt x="446369" y="189327"/>
                  <a:pt x="440754" y="194936"/>
                </a:cubicBezTo>
                <a:cubicBezTo>
                  <a:pt x="408638" y="227017"/>
                  <a:pt x="356426" y="227017"/>
                  <a:pt x="324409" y="194936"/>
                </a:cubicBezTo>
                <a:cubicBezTo>
                  <a:pt x="318793" y="189327"/>
                  <a:pt x="311306" y="186276"/>
                  <a:pt x="303425" y="186276"/>
                </a:cubicBezTo>
                <a:cubicBezTo>
                  <a:pt x="295445" y="186276"/>
                  <a:pt x="287958" y="189327"/>
                  <a:pt x="282343" y="194936"/>
                </a:cubicBezTo>
                <a:cubicBezTo>
                  <a:pt x="250326" y="227017"/>
                  <a:pt x="198113" y="227017"/>
                  <a:pt x="166096" y="194936"/>
                </a:cubicBezTo>
                <a:cubicBezTo>
                  <a:pt x="154471" y="183423"/>
                  <a:pt x="135655" y="183423"/>
                  <a:pt x="124030" y="194936"/>
                </a:cubicBezTo>
                <a:cubicBezTo>
                  <a:pt x="91915" y="227017"/>
                  <a:pt x="39800" y="227017"/>
                  <a:pt x="7685" y="194936"/>
                </a:cubicBezTo>
                <a:cubicBezTo>
                  <a:pt x="-2561" y="184702"/>
                  <a:pt x="-2561" y="168071"/>
                  <a:pt x="7685" y="157837"/>
                </a:cubicBezTo>
                <a:cubicBezTo>
                  <a:pt x="17930" y="147602"/>
                  <a:pt x="34579" y="147602"/>
                  <a:pt x="44825" y="157837"/>
                </a:cubicBezTo>
                <a:cubicBezTo>
                  <a:pt x="56449" y="169449"/>
                  <a:pt x="75266" y="169449"/>
                  <a:pt x="86890" y="157837"/>
                </a:cubicBezTo>
                <a:cubicBezTo>
                  <a:pt x="118908" y="125756"/>
                  <a:pt x="171120" y="125756"/>
                  <a:pt x="203236" y="157837"/>
                </a:cubicBezTo>
                <a:cubicBezTo>
                  <a:pt x="214762" y="169449"/>
                  <a:pt x="233677" y="169449"/>
                  <a:pt x="245203" y="157837"/>
                </a:cubicBezTo>
                <a:cubicBezTo>
                  <a:pt x="260768" y="142288"/>
                  <a:pt x="281456" y="133727"/>
                  <a:pt x="303425" y="133727"/>
                </a:cubicBezTo>
                <a:close/>
                <a:moveTo>
                  <a:pt x="303425" y="0"/>
                </a:moveTo>
                <a:cubicBezTo>
                  <a:pt x="325394" y="99"/>
                  <a:pt x="345983" y="8556"/>
                  <a:pt x="361548" y="24094"/>
                </a:cubicBezTo>
                <a:cubicBezTo>
                  <a:pt x="373173" y="35698"/>
                  <a:pt x="391989" y="35698"/>
                  <a:pt x="403614" y="24094"/>
                </a:cubicBezTo>
                <a:cubicBezTo>
                  <a:pt x="419081" y="8556"/>
                  <a:pt x="439769" y="0"/>
                  <a:pt x="461738" y="0"/>
                </a:cubicBezTo>
                <a:cubicBezTo>
                  <a:pt x="483706" y="99"/>
                  <a:pt x="504394" y="8556"/>
                  <a:pt x="519861" y="24094"/>
                </a:cubicBezTo>
                <a:cubicBezTo>
                  <a:pt x="525476" y="29699"/>
                  <a:pt x="532964" y="32747"/>
                  <a:pt x="540943" y="32747"/>
                </a:cubicBezTo>
                <a:cubicBezTo>
                  <a:pt x="548824" y="32747"/>
                  <a:pt x="556311" y="29699"/>
                  <a:pt x="561927" y="24094"/>
                </a:cubicBezTo>
                <a:cubicBezTo>
                  <a:pt x="572172" y="13866"/>
                  <a:pt x="588821" y="13866"/>
                  <a:pt x="599067" y="24094"/>
                </a:cubicBezTo>
                <a:cubicBezTo>
                  <a:pt x="609312" y="34321"/>
                  <a:pt x="609312" y="50940"/>
                  <a:pt x="599067" y="61167"/>
                </a:cubicBezTo>
                <a:cubicBezTo>
                  <a:pt x="583501" y="76705"/>
                  <a:pt x="562912" y="85261"/>
                  <a:pt x="540943" y="85261"/>
                </a:cubicBezTo>
                <a:cubicBezTo>
                  <a:pt x="518975" y="85261"/>
                  <a:pt x="498286" y="76705"/>
                  <a:pt x="482721" y="61167"/>
                </a:cubicBezTo>
                <a:cubicBezTo>
                  <a:pt x="477106" y="55562"/>
                  <a:pt x="469717" y="52514"/>
                  <a:pt x="461738" y="52514"/>
                </a:cubicBezTo>
                <a:cubicBezTo>
                  <a:pt x="453758" y="52514"/>
                  <a:pt x="446369" y="55562"/>
                  <a:pt x="440754" y="61167"/>
                </a:cubicBezTo>
                <a:cubicBezTo>
                  <a:pt x="408638" y="93226"/>
                  <a:pt x="356426" y="93226"/>
                  <a:pt x="324409" y="61167"/>
                </a:cubicBezTo>
                <a:cubicBezTo>
                  <a:pt x="318793" y="55562"/>
                  <a:pt x="311306" y="52514"/>
                  <a:pt x="303425" y="52514"/>
                </a:cubicBezTo>
                <a:cubicBezTo>
                  <a:pt x="295445" y="52514"/>
                  <a:pt x="287958" y="55562"/>
                  <a:pt x="282343" y="61167"/>
                </a:cubicBezTo>
                <a:cubicBezTo>
                  <a:pt x="250326" y="93226"/>
                  <a:pt x="198113" y="93226"/>
                  <a:pt x="165997" y="61167"/>
                </a:cubicBezTo>
                <a:cubicBezTo>
                  <a:pt x="154471" y="49662"/>
                  <a:pt x="135655" y="49662"/>
                  <a:pt x="124030" y="61167"/>
                </a:cubicBezTo>
                <a:cubicBezTo>
                  <a:pt x="91915" y="93226"/>
                  <a:pt x="39800" y="93226"/>
                  <a:pt x="7685" y="61167"/>
                </a:cubicBezTo>
                <a:cubicBezTo>
                  <a:pt x="-2561" y="50940"/>
                  <a:pt x="-2561" y="34321"/>
                  <a:pt x="7685" y="24094"/>
                </a:cubicBezTo>
                <a:cubicBezTo>
                  <a:pt x="17930" y="13866"/>
                  <a:pt x="34579" y="13866"/>
                  <a:pt x="44825" y="24094"/>
                </a:cubicBezTo>
                <a:cubicBezTo>
                  <a:pt x="56449" y="35698"/>
                  <a:pt x="75266" y="35698"/>
                  <a:pt x="86890" y="24094"/>
                </a:cubicBezTo>
                <a:cubicBezTo>
                  <a:pt x="118908" y="-7965"/>
                  <a:pt x="171120" y="-7965"/>
                  <a:pt x="203236" y="24094"/>
                </a:cubicBezTo>
                <a:cubicBezTo>
                  <a:pt x="214762" y="35698"/>
                  <a:pt x="233677" y="35698"/>
                  <a:pt x="245203" y="24094"/>
                </a:cubicBezTo>
                <a:cubicBezTo>
                  <a:pt x="260768" y="8556"/>
                  <a:pt x="281456" y="0"/>
                  <a:pt x="303425" y="0"/>
                </a:cubicBezTo>
                <a:close/>
              </a:path>
            </a:pathLst>
          </a:custGeom>
          <a:solidFill>
            <a:srgbClr val="1D323E"/>
          </a:solidFill>
          <a:ln>
            <a:noFill/>
          </a:ln>
        </p:spPr>
      </p:sp>
      <p:sp>
        <p:nvSpPr>
          <p:cNvPr id="19" name="文本框 18"/>
          <p:cNvSpPr txBox="1"/>
          <p:nvPr/>
        </p:nvSpPr>
        <p:spPr>
          <a:xfrm>
            <a:off x="271168" y="760940"/>
            <a:ext cx="332288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8800" b="1" i="0" u="none" strike="noStrike" kern="1200" cap="none" spc="0" normalizeH="0" baseline="0" noProof="0">
                <a:ln>
                  <a:noFill/>
                </a:ln>
                <a:solidFill>
                  <a:srgbClr val="1D323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1D323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ONTENTS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1D323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563653" y="872581"/>
            <a:ext cx="15400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>
                <a:solidFill>
                  <a:srgbClr val="1D32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4000">
              <a:solidFill>
                <a:srgbClr val="1D32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724063" y="3294151"/>
            <a:ext cx="864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u="sng">
                <a:solidFill>
                  <a:srgbClr val="1D32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2800" u="sng">
              <a:solidFill>
                <a:srgbClr val="1D32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350173" y="3294151"/>
            <a:ext cx="313607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原理及种类</a:t>
            </a:r>
            <a:endParaRPr lang="zh-CN" altLang="en-US" sz="28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705751" y="3294151"/>
            <a:ext cx="864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u="sng">
                <a:solidFill>
                  <a:srgbClr val="1D32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2800" u="sng">
              <a:solidFill>
                <a:srgbClr val="1D32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331861" y="3294151"/>
            <a:ext cx="313607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传感器分类</a:t>
            </a:r>
            <a:endParaRPr lang="zh-CN" altLang="en-US" sz="28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724063" y="4348493"/>
            <a:ext cx="864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u="sng">
                <a:solidFill>
                  <a:srgbClr val="1D32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2800" u="sng">
              <a:solidFill>
                <a:srgbClr val="1D32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350173" y="4348493"/>
            <a:ext cx="313607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传感器特性</a:t>
            </a:r>
            <a:endParaRPr lang="zh-CN" altLang="en-US" sz="28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702826" y="4347779"/>
            <a:ext cx="3299654" cy="60817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2800" u="sng">
                <a:solidFill>
                  <a:srgbClr val="1D323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04 </a:t>
            </a:r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发展历程及趋势</a:t>
            </a:r>
            <a:endParaRPr lang="zh-CN" altLang="en-US" sz="2800" u="sng">
              <a:solidFill>
                <a:srgbClr val="1D32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6095999" y="984862"/>
            <a:ext cx="0" cy="5436000"/>
          </a:xfrm>
          <a:prstGeom prst="line">
            <a:avLst/>
          </a:prstGeom>
          <a:ln>
            <a:solidFill>
              <a:srgbClr val="1D323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 descr="upload_post_object_v2_69716393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39139" y="915246"/>
            <a:ext cx="5543037" cy="3751218"/>
          </a:xfrm>
          <a:prstGeom prst="rect">
            <a:avLst/>
          </a:prstGeom>
        </p:spPr>
      </p:pic>
      <p:pic>
        <p:nvPicPr>
          <p:cNvPr id="6" name="图片 5" descr="upload_post_object_v2_12783470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321" y="979700"/>
            <a:ext cx="5156313" cy="5156313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7378124" y="5112168"/>
            <a:ext cx="4213631" cy="46037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柔性薄膜压力传感器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20115" y="471170"/>
            <a:ext cx="3184525" cy="46037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压力传感器的发展趋势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空心弧 2"/>
          <p:cNvSpPr/>
          <p:nvPr/>
        </p:nvSpPr>
        <p:spPr>
          <a:xfrm>
            <a:off x="3852545" y="1565580"/>
            <a:ext cx="4486275" cy="4486275"/>
          </a:xfrm>
          <a:prstGeom prst="blockArc">
            <a:avLst>
              <a:gd name="adj1" fmla="val 7051124"/>
              <a:gd name="adj2" fmla="val 3719541"/>
              <a:gd name="adj3" fmla="val 341"/>
            </a:avLst>
          </a:prstGeom>
          <a:solidFill>
            <a:srgbClr val="1D32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94948C"/>
              </a:solidFill>
            </a:endParaRPr>
          </a:p>
        </p:txBody>
      </p:sp>
      <p:sp>
        <p:nvSpPr>
          <p:cNvPr id="5" name="灯泡"/>
          <p:cNvSpPr/>
          <p:nvPr/>
        </p:nvSpPr>
        <p:spPr bwMode="auto">
          <a:xfrm>
            <a:off x="5321935" y="2584755"/>
            <a:ext cx="1548130" cy="2448560"/>
          </a:xfrm>
          <a:custGeom>
            <a:avLst/>
            <a:gdLst>
              <a:gd name="T0" fmla="*/ 2147483646 w 3864"/>
              <a:gd name="T1" fmla="*/ 1817606605 h 6111"/>
              <a:gd name="T2" fmla="*/ 2147483646 w 3864"/>
              <a:gd name="T3" fmla="*/ 2147483646 h 6111"/>
              <a:gd name="T4" fmla="*/ 2147483646 w 3864"/>
              <a:gd name="T5" fmla="*/ 2147483646 h 6111"/>
              <a:gd name="T6" fmla="*/ 2147483646 w 3864"/>
              <a:gd name="T7" fmla="*/ 2147483646 h 6111"/>
              <a:gd name="T8" fmla="*/ 2147483646 w 3864"/>
              <a:gd name="T9" fmla="*/ 2147483646 h 6111"/>
              <a:gd name="T10" fmla="*/ 2147483646 w 3864"/>
              <a:gd name="T11" fmla="*/ 2147483646 h 6111"/>
              <a:gd name="T12" fmla="*/ 2147483646 w 3864"/>
              <a:gd name="T13" fmla="*/ 2147483646 h 6111"/>
              <a:gd name="T14" fmla="*/ 2147483646 w 3864"/>
              <a:gd name="T15" fmla="*/ 2147483646 h 6111"/>
              <a:gd name="T16" fmla="*/ 2147483646 w 3864"/>
              <a:gd name="T17" fmla="*/ 2147483646 h 6111"/>
              <a:gd name="T18" fmla="*/ 2147483646 w 3864"/>
              <a:gd name="T19" fmla="*/ 2147483646 h 6111"/>
              <a:gd name="T20" fmla="*/ 2147483646 w 3864"/>
              <a:gd name="T21" fmla="*/ 2147483646 h 6111"/>
              <a:gd name="T22" fmla="*/ 2147483646 w 3864"/>
              <a:gd name="T23" fmla="*/ 2147483646 h 6111"/>
              <a:gd name="T24" fmla="*/ 2147483646 w 3864"/>
              <a:gd name="T25" fmla="*/ 2147483646 h 6111"/>
              <a:gd name="T26" fmla="*/ 2147483646 w 3864"/>
              <a:gd name="T27" fmla="*/ 2147483646 h 6111"/>
              <a:gd name="T28" fmla="*/ 2147483646 w 3864"/>
              <a:gd name="T29" fmla="*/ 2147483646 h 6111"/>
              <a:gd name="T30" fmla="*/ 2147483646 w 3864"/>
              <a:gd name="T31" fmla="*/ 2147483646 h 6111"/>
              <a:gd name="T32" fmla="*/ 2147483646 w 3864"/>
              <a:gd name="T33" fmla="*/ 2147483646 h 6111"/>
              <a:gd name="T34" fmla="*/ 2147483646 w 3864"/>
              <a:gd name="T35" fmla="*/ 2147483646 h 6111"/>
              <a:gd name="T36" fmla="*/ 574134261 w 3864"/>
              <a:gd name="T37" fmla="*/ 2147483646 h 6111"/>
              <a:gd name="T38" fmla="*/ 906491754 w 3864"/>
              <a:gd name="T39" fmla="*/ 2147483646 h 6111"/>
              <a:gd name="T40" fmla="*/ 2147483646 w 3864"/>
              <a:gd name="T41" fmla="*/ 2147483646 h 6111"/>
              <a:gd name="T42" fmla="*/ 2147483646 w 3864"/>
              <a:gd name="T43" fmla="*/ 2147483646 h 6111"/>
              <a:gd name="T44" fmla="*/ 2147483646 w 3864"/>
              <a:gd name="T45" fmla="*/ 2147483646 h 6111"/>
              <a:gd name="T46" fmla="*/ 2147483646 w 3864"/>
              <a:gd name="T47" fmla="*/ 1817606605 h 6111"/>
              <a:gd name="T48" fmla="*/ 2147483646 w 3864"/>
              <a:gd name="T49" fmla="*/ 2147483646 h 6111"/>
              <a:gd name="T50" fmla="*/ 2147483646 w 3864"/>
              <a:gd name="T51" fmla="*/ 2147483646 h 6111"/>
              <a:gd name="T52" fmla="*/ 2147483646 w 3864"/>
              <a:gd name="T53" fmla="*/ 2147483646 h 6111"/>
              <a:gd name="T54" fmla="*/ 2147483646 w 3864"/>
              <a:gd name="T55" fmla="*/ 2147483646 h 6111"/>
              <a:gd name="T56" fmla="*/ 2147483646 w 3864"/>
              <a:gd name="T57" fmla="*/ 2147483646 h 6111"/>
              <a:gd name="T58" fmla="*/ 2147483646 w 3864"/>
              <a:gd name="T59" fmla="*/ 2147483646 h 6111"/>
              <a:gd name="T60" fmla="*/ 2147483646 w 3864"/>
              <a:gd name="T61" fmla="*/ 2147483646 h 6111"/>
              <a:gd name="T62" fmla="*/ 2147483646 w 3864"/>
              <a:gd name="T63" fmla="*/ 2147483646 h 6111"/>
              <a:gd name="T64" fmla="*/ 2147483646 w 3864"/>
              <a:gd name="T65" fmla="*/ 2147483646 h 6111"/>
              <a:gd name="T66" fmla="*/ 2147483646 w 3864"/>
              <a:gd name="T67" fmla="*/ 2147483646 h 6111"/>
              <a:gd name="T68" fmla="*/ 2147483646 w 3864"/>
              <a:gd name="T69" fmla="*/ 2147483646 h 6111"/>
              <a:gd name="T70" fmla="*/ 2147483646 w 3864"/>
              <a:gd name="T71" fmla="*/ 2147483646 h 6111"/>
              <a:gd name="T72" fmla="*/ 2147483646 w 3864"/>
              <a:gd name="T73" fmla="*/ 2147483646 h 6111"/>
              <a:gd name="T74" fmla="*/ 2147483646 w 3864"/>
              <a:gd name="T75" fmla="*/ 2147483646 h 6111"/>
              <a:gd name="T76" fmla="*/ 2147483646 w 3864"/>
              <a:gd name="T77" fmla="*/ 2147483646 h 6111"/>
              <a:gd name="T78" fmla="*/ 2147483646 w 3864"/>
              <a:gd name="T79" fmla="*/ 2147483646 h 6111"/>
              <a:gd name="T80" fmla="*/ 2147483646 w 3864"/>
              <a:gd name="T81" fmla="*/ 2147483646 h 6111"/>
              <a:gd name="T82" fmla="*/ 2147483646 w 3864"/>
              <a:gd name="T83" fmla="*/ 2147483646 h 6111"/>
              <a:gd name="T84" fmla="*/ 2147483646 w 3864"/>
              <a:gd name="T85" fmla="*/ 2147483646 h 6111"/>
              <a:gd name="T86" fmla="*/ 2147483646 w 3864"/>
              <a:gd name="T87" fmla="*/ 2147483646 h 6111"/>
              <a:gd name="T88" fmla="*/ 2147483646 w 3864"/>
              <a:gd name="T89" fmla="*/ 2147483646 h 6111"/>
              <a:gd name="T90" fmla="*/ 2147483646 w 3864"/>
              <a:gd name="T91" fmla="*/ 2147483646 h 6111"/>
              <a:gd name="T92" fmla="*/ 2147483646 w 3864"/>
              <a:gd name="T93" fmla="*/ 2147483646 h 6111"/>
              <a:gd name="T94" fmla="*/ 2147483646 w 3864"/>
              <a:gd name="T95" fmla="*/ 2147483646 h 6111"/>
              <a:gd name="T96" fmla="*/ 2147483646 w 3864"/>
              <a:gd name="T97" fmla="*/ 2147483646 h 6111"/>
              <a:gd name="T98" fmla="*/ 2147483646 w 3864"/>
              <a:gd name="T99" fmla="*/ 2147483646 h 6111"/>
              <a:gd name="T100" fmla="*/ 2147483646 w 3864"/>
              <a:gd name="T101" fmla="*/ 2147483646 h 6111"/>
              <a:gd name="T102" fmla="*/ 2147483646 w 3864"/>
              <a:gd name="T103" fmla="*/ 2147483646 h 6111"/>
              <a:gd name="T104" fmla="*/ 2147483646 w 3864"/>
              <a:gd name="T105" fmla="*/ 2147483646 h 6111"/>
              <a:gd name="T106" fmla="*/ 2147483646 w 3864"/>
              <a:gd name="T107" fmla="*/ 2147483646 h 6111"/>
              <a:gd name="T108" fmla="*/ 2147483646 w 3864"/>
              <a:gd name="T109" fmla="*/ 2147483646 h 6111"/>
              <a:gd name="T110" fmla="*/ 2147483646 w 3864"/>
              <a:gd name="T111" fmla="*/ 2147483646 h 6111"/>
              <a:gd name="T112" fmla="*/ 2147483646 w 3864"/>
              <a:gd name="T113" fmla="*/ 2147483646 h 6111"/>
              <a:gd name="T114" fmla="*/ 2147483646 w 3864"/>
              <a:gd name="T115" fmla="*/ 2147483646 h 6111"/>
              <a:gd name="T116" fmla="*/ 2147483646 w 3864"/>
              <a:gd name="T117" fmla="*/ 2147483646 h 6111"/>
              <a:gd name="T118" fmla="*/ 2147483646 w 3864"/>
              <a:gd name="T119" fmla="*/ 2147483646 h 6111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3864" h="6111">
                <a:moveTo>
                  <a:pt x="1932" y="0"/>
                </a:moveTo>
                <a:lnTo>
                  <a:pt x="1932" y="0"/>
                </a:lnTo>
                <a:lnTo>
                  <a:pt x="1982" y="0"/>
                </a:lnTo>
                <a:lnTo>
                  <a:pt x="2031" y="2"/>
                </a:lnTo>
                <a:lnTo>
                  <a:pt x="2081" y="5"/>
                </a:lnTo>
                <a:lnTo>
                  <a:pt x="2129" y="9"/>
                </a:lnTo>
                <a:lnTo>
                  <a:pt x="2178" y="15"/>
                </a:lnTo>
                <a:lnTo>
                  <a:pt x="2226" y="22"/>
                </a:lnTo>
                <a:lnTo>
                  <a:pt x="2273" y="30"/>
                </a:lnTo>
                <a:lnTo>
                  <a:pt x="2321" y="39"/>
                </a:lnTo>
                <a:lnTo>
                  <a:pt x="2367" y="48"/>
                </a:lnTo>
                <a:lnTo>
                  <a:pt x="2415" y="60"/>
                </a:lnTo>
                <a:lnTo>
                  <a:pt x="2460" y="73"/>
                </a:lnTo>
                <a:lnTo>
                  <a:pt x="2507" y="87"/>
                </a:lnTo>
                <a:lnTo>
                  <a:pt x="2551" y="101"/>
                </a:lnTo>
                <a:lnTo>
                  <a:pt x="2596" y="117"/>
                </a:lnTo>
                <a:lnTo>
                  <a:pt x="2640" y="133"/>
                </a:lnTo>
                <a:lnTo>
                  <a:pt x="2683" y="152"/>
                </a:lnTo>
                <a:lnTo>
                  <a:pt x="2727" y="170"/>
                </a:lnTo>
                <a:lnTo>
                  <a:pt x="2769" y="190"/>
                </a:lnTo>
                <a:lnTo>
                  <a:pt x="2811" y="211"/>
                </a:lnTo>
                <a:lnTo>
                  <a:pt x="2853" y="233"/>
                </a:lnTo>
                <a:lnTo>
                  <a:pt x="2893" y="255"/>
                </a:lnTo>
                <a:lnTo>
                  <a:pt x="2934" y="279"/>
                </a:lnTo>
                <a:lnTo>
                  <a:pt x="2973" y="304"/>
                </a:lnTo>
                <a:lnTo>
                  <a:pt x="3012" y="329"/>
                </a:lnTo>
                <a:lnTo>
                  <a:pt x="3050" y="356"/>
                </a:lnTo>
                <a:lnTo>
                  <a:pt x="3087" y="383"/>
                </a:lnTo>
                <a:lnTo>
                  <a:pt x="3124" y="412"/>
                </a:lnTo>
                <a:lnTo>
                  <a:pt x="3160" y="441"/>
                </a:lnTo>
                <a:lnTo>
                  <a:pt x="3196" y="471"/>
                </a:lnTo>
                <a:lnTo>
                  <a:pt x="3231" y="501"/>
                </a:lnTo>
                <a:lnTo>
                  <a:pt x="3265" y="532"/>
                </a:lnTo>
                <a:lnTo>
                  <a:pt x="3297" y="565"/>
                </a:lnTo>
                <a:lnTo>
                  <a:pt x="3330" y="599"/>
                </a:lnTo>
                <a:lnTo>
                  <a:pt x="3362" y="632"/>
                </a:lnTo>
                <a:lnTo>
                  <a:pt x="3393" y="667"/>
                </a:lnTo>
                <a:lnTo>
                  <a:pt x="3423" y="702"/>
                </a:lnTo>
                <a:lnTo>
                  <a:pt x="3452" y="739"/>
                </a:lnTo>
                <a:lnTo>
                  <a:pt x="3480" y="775"/>
                </a:lnTo>
                <a:lnTo>
                  <a:pt x="3507" y="813"/>
                </a:lnTo>
                <a:lnTo>
                  <a:pt x="3534" y="852"/>
                </a:lnTo>
                <a:lnTo>
                  <a:pt x="3560" y="890"/>
                </a:lnTo>
                <a:lnTo>
                  <a:pt x="3584" y="930"/>
                </a:lnTo>
                <a:lnTo>
                  <a:pt x="3607" y="970"/>
                </a:lnTo>
                <a:lnTo>
                  <a:pt x="3631" y="1011"/>
                </a:lnTo>
                <a:lnTo>
                  <a:pt x="3653" y="1051"/>
                </a:lnTo>
                <a:lnTo>
                  <a:pt x="3674" y="1094"/>
                </a:lnTo>
                <a:lnTo>
                  <a:pt x="3693" y="1136"/>
                </a:lnTo>
                <a:lnTo>
                  <a:pt x="3712" y="1179"/>
                </a:lnTo>
                <a:lnTo>
                  <a:pt x="3729" y="1223"/>
                </a:lnTo>
                <a:lnTo>
                  <a:pt x="3747" y="1267"/>
                </a:lnTo>
                <a:lnTo>
                  <a:pt x="3762" y="1312"/>
                </a:lnTo>
                <a:lnTo>
                  <a:pt x="3777" y="1357"/>
                </a:lnTo>
                <a:lnTo>
                  <a:pt x="3791" y="1402"/>
                </a:lnTo>
                <a:lnTo>
                  <a:pt x="3802" y="1449"/>
                </a:lnTo>
                <a:lnTo>
                  <a:pt x="3814" y="1495"/>
                </a:lnTo>
                <a:lnTo>
                  <a:pt x="3824" y="1543"/>
                </a:lnTo>
                <a:lnTo>
                  <a:pt x="3834" y="1589"/>
                </a:lnTo>
                <a:lnTo>
                  <a:pt x="3842" y="1638"/>
                </a:lnTo>
                <a:lnTo>
                  <a:pt x="3848" y="1685"/>
                </a:lnTo>
                <a:lnTo>
                  <a:pt x="3853" y="1734"/>
                </a:lnTo>
                <a:lnTo>
                  <a:pt x="3858" y="1783"/>
                </a:lnTo>
                <a:lnTo>
                  <a:pt x="3862" y="1832"/>
                </a:lnTo>
                <a:lnTo>
                  <a:pt x="3863" y="1882"/>
                </a:lnTo>
                <a:lnTo>
                  <a:pt x="3864" y="1932"/>
                </a:lnTo>
                <a:lnTo>
                  <a:pt x="3863" y="1999"/>
                </a:lnTo>
                <a:lnTo>
                  <a:pt x="3859" y="2065"/>
                </a:lnTo>
                <a:lnTo>
                  <a:pt x="3853" y="2130"/>
                </a:lnTo>
                <a:lnTo>
                  <a:pt x="3845" y="2195"/>
                </a:lnTo>
                <a:lnTo>
                  <a:pt x="3836" y="2260"/>
                </a:lnTo>
                <a:lnTo>
                  <a:pt x="3823" y="2324"/>
                </a:lnTo>
                <a:lnTo>
                  <a:pt x="3809" y="2387"/>
                </a:lnTo>
                <a:lnTo>
                  <a:pt x="3793" y="2449"/>
                </a:lnTo>
                <a:lnTo>
                  <a:pt x="3776" y="2511"/>
                </a:lnTo>
                <a:lnTo>
                  <a:pt x="3755" y="2571"/>
                </a:lnTo>
                <a:lnTo>
                  <a:pt x="3733" y="2631"/>
                </a:lnTo>
                <a:lnTo>
                  <a:pt x="3709" y="2690"/>
                </a:lnTo>
                <a:lnTo>
                  <a:pt x="3683" y="2747"/>
                </a:lnTo>
                <a:lnTo>
                  <a:pt x="3656" y="2804"/>
                </a:lnTo>
                <a:lnTo>
                  <a:pt x="3626" y="2859"/>
                </a:lnTo>
                <a:lnTo>
                  <a:pt x="3596" y="2914"/>
                </a:lnTo>
                <a:lnTo>
                  <a:pt x="3566" y="2963"/>
                </a:lnTo>
                <a:lnTo>
                  <a:pt x="3534" y="3011"/>
                </a:lnTo>
                <a:lnTo>
                  <a:pt x="3502" y="3058"/>
                </a:lnTo>
                <a:lnTo>
                  <a:pt x="3467" y="3103"/>
                </a:lnTo>
                <a:lnTo>
                  <a:pt x="3432" y="3148"/>
                </a:lnTo>
                <a:lnTo>
                  <a:pt x="3395" y="3193"/>
                </a:lnTo>
                <a:lnTo>
                  <a:pt x="3358" y="3234"/>
                </a:lnTo>
                <a:lnTo>
                  <a:pt x="3318" y="3276"/>
                </a:lnTo>
                <a:lnTo>
                  <a:pt x="3278" y="3317"/>
                </a:lnTo>
                <a:lnTo>
                  <a:pt x="3237" y="3356"/>
                </a:lnTo>
                <a:lnTo>
                  <a:pt x="3194" y="3393"/>
                </a:lnTo>
                <a:lnTo>
                  <a:pt x="3150" y="3431"/>
                </a:lnTo>
                <a:lnTo>
                  <a:pt x="3106" y="3465"/>
                </a:lnTo>
                <a:lnTo>
                  <a:pt x="3059" y="3500"/>
                </a:lnTo>
                <a:lnTo>
                  <a:pt x="3013" y="3533"/>
                </a:lnTo>
                <a:lnTo>
                  <a:pt x="2965" y="3564"/>
                </a:lnTo>
                <a:lnTo>
                  <a:pt x="2965" y="3763"/>
                </a:lnTo>
                <a:lnTo>
                  <a:pt x="3040" y="3756"/>
                </a:lnTo>
                <a:lnTo>
                  <a:pt x="3184" y="3744"/>
                </a:lnTo>
                <a:lnTo>
                  <a:pt x="3240" y="3879"/>
                </a:lnTo>
                <a:lnTo>
                  <a:pt x="3257" y="3921"/>
                </a:lnTo>
                <a:lnTo>
                  <a:pt x="3272" y="3961"/>
                </a:lnTo>
                <a:lnTo>
                  <a:pt x="3283" y="4003"/>
                </a:lnTo>
                <a:lnTo>
                  <a:pt x="3293" y="4044"/>
                </a:lnTo>
                <a:lnTo>
                  <a:pt x="3301" y="4084"/>
                </a:lnTo>
                <a:lnTo>
                  <a:pt x="3305" y="4125"/>
                </a:lnTo>
                <a:lnTo>
                  <a:pt x="3309" y="4166"/>
                </a:lnTo>
                <a:lnTo>
                  <a:pt x="3310" y="4206"/>
                </a:lnTo>
                <a:lnTo>
                  <a:pt x="3309" y="4248"/>
                </a:lnTo>
                <a:lnTo>
                  <a:pt x="3305" y="4289"/>
                </a:lnTo>
                <a:lnTo>
                  <a:pt x="3300" y="4329"/>
                </a:lnTo>
                <a:lnTo>
                  <a:pt x="3292" y="4370"/>
                </a:lnTo>
                <a:lnTo>
                  <a:pt x="3282" y="4409"/>
                </a:lnTo>
                <a:lnTo>
                  <a:pt x="3269" y="4449"/>
                </a:lnTo>
                <a:lnTo>
                  <a:pt x="3256" y="4487"/>
                </a:lnTo>
                <a:lnTo>
                  <a:pt x="3239" y="4527"/>
                </a:lnTo>
                <a:lnTo>
                  <a:pt x="3224" y="4560"/>
                </a:lnTo>
                <a:lnTo>
                  <a:pt x="3240" y="4600"/>
                </a:lnTo>
                <a:lnTo>
                  <a:pt x="3257" y="4642"/>
                </a:lnTo>
                <a:lnTo>
                  <a:pt x="3272" y="4682"/>
                </a:lnTo>
                <a:lnTo>
                  <a:pt x="3283" y="4724"/>
                </a:lnTo>
                <a:lnTo>
                  <a:pt x="3293" y="4765"/>
                </a:lnTo>
                <a:lnTo>
                  <a:pt x="3301" y="4805"/>
                </a:lnTo>
                <a:lnTo>
                  <a:pt x="3305" y="4846"/>
                </a:lnTo>
                <a:lnTo>
                  <a:pt x="3309" y="4888"/>
                </a:lnTo>
                <a:lnTo>
                  <a:pt x="3310" y="4927"/>
                </a:lnTo>
                <a:lnTo>
                  <a:pt x="3309" y="4969"/>
                </a:lnTo>
                <a:lnTo>
                  <a:pt x="3305" y="5010"/>
                </a:lnTo>
                <a:lnTo>
                  <a:pt x="3300" y="5050"/>
                </a:lnTo>
                <a:lnTo>
                  <a:pt x="3292" y="5091"/>
                </a:lnTo>
                <a:lnTo>
                  <a:pt x="3282" y="5130"/>
                </a:lnTo>
                <a:lnTo>
                  <a:pt x="3269" y="5170"/>
                </a:lnTo>
                <a:lnTo>
                  <a:pt x="3256" y="5209"/>
                </a:lnTo>
                <a:lnTo>
                  <a:pt x="3239" y="5248"/>
                </a:lnTo>
                <a:lnTo>
                  <a:pt x="3191" y="5356"/>
                </a:lnTo>
                <a:lnTo>
                  <a:pt x="3073" y="5366"/>
                </a:lnTo>
                <a:lnTo>
                  <a:pt x="886" y="5559"/>
                </a:lnTo>
                <a:lnTo>
                  <a:pt x="735" y="5573"/>
                </a:lnTo>
                <a:lnTo>
                  <a:pt x="681" y="5430"/>
                </a:lnTo>
                <a:lnTo>
                  <a:pt x="668" y="5395"/>
                </a:lnTo>
                <a:lnTo>
                  <a:pt x="656" y="5359"/>
                </a:lnTo>
                <a:lnTo>
                  <a:pt x="646" y="5323"/>
                </a:lnTo>
                <a:lnTo>
                  <a:pt x="636" y="5286"/>
                </a:lnTo>
                <a:lnTo>
                  <a:pt x="628" y="5249"/>
                </a:lnTo>
                <a:lnTo>
                  <a:pt x="623" y="5210"/>
                </a:lnTo>
                <a:lnTo>
                  <a:pt x="618" y="5172"/>
                </a:lnTo>
                <a:lnTo>
                  <a:pt x="616" y="5133"/>
                </a:lnTo>
                <a:lnTo>
                  <a:pt x="614" y="5091"/>
                </a:lnTo>
                <a:lnTo>
                  <a:pt x="617" y="5049"/>
                </a:lnTo>
                <a:lnTo>
                  <a:pt x="621" y="5006"/>
                </a:lnTo>
                <a:lnTo>
                  <a:pt x="628" y="4963"/>
                </a:lnTo>
                <a:lnTo>
                  <a:pt x="633" y="4941"/>
                </a:lnTo>
                <a:lnTo>
                  <a:pt x="638" y="4919"/>
                </a:lnTo>
                <a:lnTo>
                  <a:pt x="645" y="4897"/>
                </a:lnTo>
                <a:lnTo>
                  <a:pt x="652" y="4875"/>
                </a:lnTo>
                <a:lnTo>
                  <a:pt x="659" y="4853"/>
                </a:lnTo>
                <a:lnTo>
                  <a:pt x="668" y="4831"/>
                </a:lnTo>
                <a:lnTo>
                  <a:pt x="677" y="4808"/>
                </a:lnTo>
                <a:lnTo>
                  <a:pt x="688" y="4786"/>
                </a:lnTo>
                <a:lnTo>
                  <a:pt x="700" y="4759"/>
                </a:lnTo>
                <a:lnTo>
                  <a:pt x="681" y="4709"/>
                </a:lnTo>
                <a:lnTo>
                  <a:pt x="668" y="4674"/>
                </a:lnTo>
                <a:lnTo>
                  <a:pt x="656" y="4638"/>
                </a:lnTo>
                <a:lnTo>
                  <a:pt x="646" y="4602"/>
                </a:lnTo>
                <a:lnTo>
                  <a:pt x="636" y="4565"/>
                </a:lnTo>
                <a:lnTo>
                  <a:pt x="628" y="4528"/>
                </a:lnTo>
                <a:lnTo>
                  <a:pt x="623" y="4489"/>
                </a:lnTo>
                <a:lnTo>
                  <a:pt x="618" y="4451"/>
                </a:lnTo>
                <a:lnTo>
                  <a:pt x="616" y="4412"/>
                </a:lnTo>
                <a:lnTo>
                  <a:pt x="614" y="4370"/>
                </a:lnTo>
                <a:lnTo>
                  <a:pt x="617" y="4327"/>
                </a:lnTo>
                <a:lnTo>
                  <a:pt x="621" y="4285"/>
                </a:lnTo>
                <a:lnTo>
                  <a:pt x="628" y="4242"/>
                </a:lnTo>
                <a:lnTo>
                  <a:pt x="633" y="4220"/>
                </a:lnTo>
                <a:lnTo>
                  <a:pt x="638" y="4198"/>
                </a:lnTo>
                <a:lnTo>
                  <a:pt x="645" y="4176"/>
                </a:lnTo>
                <a:lnTo>
                  <a:pt x="652" y="4154"/>
                </a:lnTo>
                <a:lnTo>
                  <a:pt x="659" y="4132"/>
                </a:lnTo>
                <a:lnTo>
                  <a:pt x="668" y="4110"/>
                </a:lnTo>
                <a:lnTo>
                  <a:pt x="677" y="4087"/>
                </a:lnTo>
                <a:lnTo>
                  <a:pt x="688" y="4064"/>
                </a:lnTo>
                <a:lnTo>
                  <a:pt x="736" y="3960"/>
                </a:lnTo>
                <a:lnTo>
                  <a:pt x="851" y="3950"/>
                </a:lnTo>
                <a:lnTo>
                  <a:pt x="934" y="3943"/>
                </a:lnTo>
                <a:lnTo>
                  <a:pt x="934" y="3586"/>
                </a:lnTo>
                <a:lnTo>
                  <a:pt x="885" y="3555"/>
                </a:lnTo>
                <a:lnTo>
                  <a:pt x="836" y="3522"/>
                </a:lnTo>
                <a:lnTo>
                  <a:pt x="789" y="3489"/>
                </a:lnTo>
                <a:lnTo>
                  <a:pt x="742" y="3454"/>
                </a:lnTo>
                <a:lnTo>
                  <a:pt x="697" y="3417"/>
                </a:lnTo>
                <a:lnTo>
                  <a:pt x="653" y="3378"/>
                </a:lnTo>
                <a:lnTo>
                  <a:pt x="610" y="3340"/>
                </a:lnTo>
                <a:lnTo>
                  <a:pt x="568" y="3299"/>
                </a:lnTo>
                <a:lnTo>
                  <a:pt x="527" y="3258"/>
                </a:lnTo>
                <a:lnTo>
                  <a:pt x="488" y="3215"/>
                </a:lnTo>
                <a:lnTo>
                  <a:pt x="450" y="3170"/>
                </a:lnTo>
                <a:lnTo>
                  <a:pt x="414" y="3125"/>
                </a:lnTo>
                <a:lnTo>
                  <a:pt x="378" y="3079"/>
                </a:lnTo>
                <a:lnTo>
                  <a:pt x="344" y="3031"/>
                </a:lnTo>
                <a:lnTo>
                  <a:pt x="311" y="2982"/>
                </a:lnTo>
                <a:lnTo>
                  <a:pt x="280" y="2934"/>
                </a:lnTo>
                <a:lnTo>
                  <a:pt x="248" y="2878"/>
                </a:lnTo>
                <a:lnTo>
                  <a:pt x="217" y="2821"/>
                </a:lnTo>
                <a:lnTo>
                  <a:pt x="188" y="2763"/>
                </a:lnTo>
                <a:lnTo>
                  <a:pt x="162" y="2705"/>
                </a:lnTo>
                <a:lnTo>
                  <a:pt x="136" y="2644"/>
                </a:lnTo>
                <a:lnTo>
                  <a:pt x="113" y="2584"/>
                </a:lnTo>
                <a:lnTo>
                  <a:pt x="92" y="2523"/>
                </a:lnTo>
                <a:lnTo>
                  <a:pt x="73" y="2460"/>
                </a:lnTo>
                <a:lnTo>
                  <a:pt x="56" y="2396"/>
                </a:lnTo>
                <a:lnTo>
                  <a:pt x="42" y="2332"/>
                </a:lnTo>
                <a:lnTo>
                  <a:pt x="29" y="2267"/>
                </a:lnTo>
                <a:lnTo>
                  <a:pt x="19" y="2201"/>
                </a:lnTo>
                <a:lnTo>
                  <a:pt x="11" y="2135"/>
                </a:lnTo>
                <a:lnTo>
                  <a:pt x="5" y="2067"/>
                </a:lnTo>
                <a:lnTo>
                  <a:pt x="1" y="2000"/>
                </a:lnTo>
                <a:lnTo>
                  <a:pt x="0" y="1932"/>
                </a:lnTo>
                <a:lnTo>
                  <a:pt x="0" y="1882"/>
                </a:lnTo>
                <a:lnTo>
                  <a:pt x="3" y="1832"/>
                </a:lnTo>
                <a:lnTo>
                  <a:pt x="5" y="1783"/>
                </a:lnTo>
                <a:lnTo>
                  <a:pt x="10" y="1734"/>
                </a:lnTo>
                <a:lnTo>
                  <a:pt x="15" y="1685"/>
                </a:lnTo>
                <a:lnTo>
                  <a:pt x="22" y="1638"/>
                </a:lnTo>
                <a:lnTo>
                  <a:pt x="30" y="1589"/>
                </a:lnTo>
                <a:lnTo>
                  <a:pt x="39" y="1543"/>
                </a:lnTo>
                <a:lnTo>
                  <a:pt x="49" y="1495"/>
                </a:lnTo>
                <a:lnTo>
                  <a:pt x="61" y="1449"/>
                </a:lnTo>
                <a:lnTo>
                  <a:pt x="73" y="1402"/>
                </a:lnTo>
                <a:lnTo>
                  <a:pt x="86" y="1357"/>
                </a:lnTo>
                <a:lnTo>
                  <a:pt x="101" y="1312"/>
                </a:lnTo>
                <a:lnTo>
                  <a:pt x="118" y="1267"/>
                </a:lnTo>
                <a:lnTo>
                  <a:pt x="134" y="1223"/>
                </a:lnTo>
                <a:lnTo>
                  <a:pt x="151" y="1179"/>
                </a:lnTo>
                <a:lnTo>
                  <a:pt x="171" y="1136"/>
                </a:lnTo>
                <a:lnTo>
                  <a:pt x="191" y="1094"/>
                </a:lnTo>
                <a:lnTo>
                  <a:pt x="212" y="1051"/>
                </a:lnTo>
                <a:lnTo>
                  <a:pt x="232" y="1011"/>
                </a:lnTo>
                <a:lnTo>
                  <a:pt x="256" y="970"/>
                </a:lnTo>
                <a:lnTo>
                  <a:pt x="279" y="930"/>
                </a:lnTo>
                <a:lnTo>
                  <a:pt x="304" y="890"/>
                </a:lnTo>
                <a:lnTo>
                  <a:pt x="330" y="852"/>
                </a:lnTo>
                <a:lnTo>
                  <a:pt x="357" y="813"/>
                </a:lnTo>
                <a:lnTo>
                  <a:pt x="383" y="775"/>
                </a:lnTo>
                <a:lnTo>
                  <a:pt x="411" y="739"/>
                </a:lnTo>
                <a:lnTo>
                  <a:pt x="441" y="702"/>
                </a:lnTo>
                <a:lnTo>
                  <a:pt x="470" y="667"/>
                </a:lnTo>
                <a:lnTo>
                  <a:pt x="502" y="632"/>
                </a:lnTo>
                <a:lnTo>
                  <a:pt x="533" y="599"/>
                </a:lnTo>
                <a:lnTo>
                  <a:pt x="566" y="565"/>
                </a:lnTo>
                <a:lnTo>
                  <a:pt x="599" y="532"/>
                </a:lnTo>
                <a:lnTo>
                  <a:pt x="633" y="501"/>
                </a:lnTo>
                <a:lnTo>
                  <a:pt x="668" y="471"/>
                </a:lnTo>
                <a:lnTo>
                  <a:pt x="703" y="441"/>
                </a:lnTo>
                <a:lnTo>
                  <a:pt x="739" y="412"/>
                </a:lnTo>
                <a:lnTo>
                  <a:pt x="776" y="383"/>
                </a:lnTo>
                <a:lnTo>
                  <a:pt x="813" y="356"/>
                </a:lnTo>
                <a:lnTo>
                  <a:pt x="851" y="329"/>
                </a:lnTo>
                <a:lnTo>
                  <a:pt x="891" y="304"/>
                </a:lnTo>
                <a:lnTo>
                  <a:pt x="930" y="279"/>
                </a:lnTo>
                <a:lnTo>
                  <a:pt x="970" y="255"/>
                </a:lnTo>
                <a:lnTo>
                  <a:pt x="1010" y="233"/>
                </a:lnTo>
                <a:lnTo>
                  <a:pt x="1052" y="211"/>
                </a:lnTo>
                <a:lnTo>
                  <a:pt x="1094" y="190"/>
                </a:lnTo>
                <a:lnTo>
                  <a:pt x="1137" y="170"/>
                </a:lnTo>
                <a:lnTo>
                  <a:pt x="1180" y="152"/>
                </a:lnTo>
                <a:lnTo>
                  <a:pt x="1224" y="133"/>
                </a:lnTo>
                <a:lnTo>
                  <a:pt x="1268" y="117"/>
                </a:lnTo>
                <a:lnTo>
                  <a:pt x="1312" y="101"/>
                </a:lnTo>
                <a:lnTo>
                  <a:pt x="1357" y="87"/>
                </a:lnTo>
                <a:lnTo>
                  <a:pt x="1403" y="73"/>
                </a:lnTo>
                <a:lnTo>
                  <a:pt x="1449" y="60"/>
                </a:lnTo>
                <a:lnTo>
                  <a:pt x="1496" y="48"/>
                </a:lnTo>
                <a:lnTo>
                  <a:pt x="1542" y="39"/>
                </a:lnTo>
                <a:lnTo>
                  <a:pt x="1590" y="30"/>
                </a:lnTo>
                <a:lnTo>
                  <a:pt x="1637" y="22"/>
                </a:lnTo>
                <a:lnTo>
                  <a:pt x="1686" y="15"/>
                </a:lnTo>
                <a:lnTo>
                  <a:pt x="1735" y="9"/>
                </a:lnTo>
                <a:lnTo>
                  <a:pt x="1783" y="5"/>
                </a:lnTo>
                <a:lnTo>
                  <a:pt x="1832" y="2"/>
                </a:lnTo>
                <a:lnTo>
                  <a:pt x="1882" y="0"/>
                </a:lnTo>
                <a:lnTo>
                  <a:pt x="1932" y="0"/>
                </a:lnTo>
                <a:close/>
                <a:moveTo>
                  <a:pt x="1507" y="2300"/>
                </a:moveTo>
                <a:lnTo>
                  <a:pt x="1507" y="2300"/>
                </a:lnTo>
                <a:lnTo>
                  <a:pt x="1533" y="2310"/>
                </a:lnTo>
                <a:lnTo>
                  <a:pt x="1557" y="2318"/>
                </a:lnTo>
                <a:lnTo>
                  <a:pt x="1569" y="2321"/>
                </a:lnTo>
                <a:lnTo>
                  <a:pt x="1580" y="2323"/>
                </a:lnTo>
                <a:lnTo>
                  <a:pt x="1592" y="2324"/>
                </a:lnTo>
                <a:lnTo>
                  <a:pt x="1604" y="2324"/>
                </a:lnTo>
                <a:lnTo>
                  <a:pt x="1619" y="2324"/>
                </a:lnTo>
                <a:lnTo>
                  <a:pt x="1633" y="2322"/>
                </a:lnTo>
                <a:lnTo>
                  <a:pt x="1648" y="2318"/>
                </a:lnTo>
                <a:lnTo>
                  <a:pt x="1663" y="2314"/>
                </a:lnTo>
                <a:lnTo>
                  <a:pt x="1677" y="2308"/>
                </a:lnTo>
                <a:lnTo>
                  <a:pt x="1691" y="2300"/>
                </a:lnTo>
                <a:lnTo>
                  <a:pt x="1705" y="2289"/>
                </a:lnTo>
                <a:lnTo>
                  <a:pt x="1718" y="2279"/>
                </a:lnTo>
                <a:lnTo>
                  <a:pt x="1750" y="2251"/>
                </a:lnTo>
                <a:lnTo>
                  <a:pt x="1782" y="2276"/>
                </a:lnTo>
                <a:lnTo>
                  <a:pt x="1801" y="2290"/>
                </a:lnTo>
                <a:lnTo>
                  <a:pt x="1819" y="2303"/>
                </a:lnTo>
                <a:lnTo>
                  <a:pt x="1838" y="2314"/>
                </a:lnTo>
                <a:lnTo>
                  <a:pt x="1855" y="2323"/>
                </a:lnTo>
                <a:lnTo>
                  <a:pt x="1873" y="2330"/>
                </a:lnTo>
                <a:lnTo>
                  <a:pt x="1890" y="2336"/>
                </a:lnTo>
                <a:lnTo>
                  <a:pt x="1908" y="2339"/>
                </a:lnTo>
                <a:lnTo>
                  <a:pt x="1924" y="2340"/>
                </a:lnTo>
                <a:lnTo>
                  <a:pt x="1939" y="2340"/>
                </a:lnTo>
                <a:lnTo>
                  <a:pt x="1954" y="2338"/>
                </a:lnTo>
                <a:lnTo>
                  <a:pt x="1969" y="2333"/>
                </a:lnTo>
                <a:lnTo>
                  <a:pt x="1984" y="2328"/>
                </a:lnTo>
                <a:lnTo>
                  <a:pt x="1999" y="2319"/>
                </a:lnTo>
                <a:lnTo>
                  <a:pt x="2013" y="2309"/>
                </a:lnTo>
                <a:lnTo>
                  <a:pt x="2028" y="2296"/>
                </a:lnTo>
                <a:lnTo>
                  <a:pt x="2044" y="2282"/>
                </a:lnTo>
                <a:lnTo>
                  <a:pt x="2077" y="2246"/>
                </a:lnTo>
                <a:lnTo>
                  <a:pt x="2113" y="2279"/>
                </a:lnTo>
                <a:lnTo>
                  <a:pt x="2134" y="2295"/>
                </a:lnTo>
                <a:lnTo>
                  <a:pt x="2154" y="2308"/>
                </a:lnTo>
                <a:lnTo>
                  <a:pt x="2175" y="2319"/>
                </a:lnTo>
                <a:lnTo>
                  <a:pt x="2194" y="2326"/>
                </a:lnTo>
                <a:lnTo>
                  <a:pt x="2215" y="2332"/>
                </a:lnTo>
                <a:lnTo>
                  <a:pt x="2235" y="2336"/>
                </a:lnTo>
                <a:lnTo>
                  <a:pt x="2255" y="2337"/>
                </a:lnTo>
                <a:lnTo>
                  <a:pt x="2275" y="2336"/>
                </a:lnTo>
                <a:lnTo>
                  <a:pt x="2291" y="2333"/>
                </a:lnTo>
                <a:lnTo>
                  <a:pt x="2308" y="2330"/>
                </a:lnTo>
                <a:lnTo>
                  <a:pt x="2324" y="2325"/>
                </a:lnTo>
                <a:lnTo>
                  <a:pt x="2342" y="2319"/>
                </a:lnTo>
                <a:lnTo>
                  <a:pt x="2359" y="2314"/>
                </a:lnTo>
                <a:lnTo>
                  <a:pt x="2377" y="2307"/>
                </a:lnTo>
                <a:lnTo>
                  <a:pt x="2412" y="2290"/>
                </a:lnTo>
                <a:lnTo>
                  <a:pt x="2484" y="2175"/>
                </a:lnTo>
                <a:lnTo>
                  <a:pt x="2653" y="2281"/>
                </a:lnTo>
                <a:lnTo>
                  <a:pt x="2239" y="2948"/>
                </a:lnTo>
                <a:lnTo>
                  <a:pt x="2239" y="3826"/>
                </a:lnTo>
                <a:lnTo>
                  <a:pt x="2564" y="3799"/>
                </a:lnTo>
                <a:lnTo>
                  <a:pt x="2564" y="3450"/>
                </a:lnTo>
                <a:lnTo>
                  <a:pt x="2564" y="3332"/>
                </a:lnTo>
                <a:lnTo>
                  <a:pt x="2668" y="3274"/>
                </a:lnTo>
                <a:lnTo>
                  <a:pt x="2712" y="3248"/>
                </a:lnTo>
                <a:lnTo>
                  <a:pt x="2756" y="3222"/>
                </a:lnTo>
                <a:lnTo>
                  <a:pt x="2799" y="3194"/>
                </a:lnTo>
                <a:lnTo>
                  <a:pt x="2841" y="3163"/>
                </a:lnTo>
                <a:lnTo>
                  <a:pt x="2882" y="3132"/>
                </a:lnTo>
                <a:lnTo>
                  <a:pt x="2921" y="3100"/>
                </a:lnTo>
                <a:lnTo>
                  <a:pt x="2960" y="3066"/>
                </a:lnTo>
                <a:lnTo>
                  <a:pt x="2997" y="3031"/>
                </a:lnTo>
                <a:lnTo>
                  <a:pt x="3033" y="2995"/>
                </a:lnTo>
                <a:lnTo>
                  <a:pt x="3067" y="2958"/>
                </a:lnTo>
                <a:lnTo>
                  <a:pt x="3101" y="2918"/>
                </a:lnTo>
                <a:lnTo>
                  <a:pt x="3134" y="2879"/>
                </a:lnTo>
                <a:lnTo>
                  <a:pt x="3165" y="2838"/>
                </a:lnTo>
                <a:lnTo>
                  <a:pt x="3195" y="2797"/>
                </a:lnTo>
                <a:lnTo>
                  <a:pt x="3223" y="2754"/>
                </a:lnTo>
                <a:lnTo>
                  <a:pt x="3250" y="2711"/>
                </a:lnTo>
                <a:lnTo>
                  <a:pt x="3275" y="2667"/>
                </a:lnTo>
                <a:lnTo>
                  <a:pt x="3299" y="2624"/>
                </a:lnTo>
                <a:lnTo>
                  <a:pt x="3319" y="2578"/>
                </a:lnTo>
                <a:lnTo>
                  <a:pt x="3340" y="2533"/>
                </a:lnTo>
                <a:lnTo>
                  <a:pt x="3359" y="2487"/>
                </a:lnTo>
                <a:lnTo>
                  <a:pt x="3376" y="2439"/>
                </a:lnTo>
                <a:lnTo>
                  <a:pt x="3393" y="2391"/>
                </a:lnTo>
                <a:lnTo>
                  <a:pt x="3406" y="2343"/>
                </a:lnTo>
                <a:lnTo>
                  <a:pt x="3419" y="2293"/>
                </a:lnTo>
                <a:lnTo>
                  <a:pt x="3431" y="2243"/>
                </a:lnTo>
                <a:lnTo>
                  <a:pt x="3440" y="2193"/>
                </a:lnTo>
                <a:lnTo>
                  <a:pt x="3448" y="2142"/>
                </a:lnTo>
                <a:lnTo>
                  <a:pt x="3454" y="2089"/>
                </a:lnTo>
                <a:lnTo>
                  <a:pt x="3459" y="2037"/>
                </a:lnTo>
                <a:lnTo>
                  <a:pt x="3461" y="1985"/>
                </a:lnTo>
                <a:lnTo>
                  <a:pt x="3462" y="1932"/>
                </a:lnTo>
                <a:lnTo>
                  <a:pt x="3462" y="1892"/>
                </a:lnTo>
                <a:lnTo>
                  <a:pt x="3460" y="1853"/>
                </a:lnTo>
                <a:lnTo>
                  <a:pt x="3458" y="1814"/>
                </a:lnTo>
                <a:lnTo>
                  <a:pt x="3454" y="1775"/>
                </a:lnTo>
                <a:lnTo>
                  <a:pt x="3449" y="1737"/>
                </a:lnTo>
                <a:lnTo>
                  <a:pt x="3445" y="1698"/>
                </a:lnTo>
                <a:lnTo>
                  <a:pt x="3438" y="1661"/>
                </a:lnTo>
                <a:lnTo>
                  <a:pt x="3431" y="1623"/>
                </a:lnTo>
                <a:lnTo>
                  <a:pt x="3423" y="1586"/>
                </a:lnTo>
                <a:lnTo>
                  <a:pt x="3415" y="1548"/>
                </a:lnTo>
                <a:lnTo>
                  <a:pt x="3404" y="1512"/>
                </a:lnTo>
                <a:lnTo>
                  <a:pt x="3394" y="1476"/>
                </a:lnTo>
                <a:lnTo>
                  <a:pt x="3382" y="1440"/>
                </a:lnTo>
                <a:lnTo>
                  <a:pt x="3369" y="1406"/>
                </a:lnTo>
                <a:lnTo>
                  <a:pt x="3357" y="1371"/>
                </a:lnTo>
                <a:lnTo>
                  <a:pt x="3341" y="1336"/>
                </a:lnTo>
                <a:lnTo>
                  <a:pt x="3328" y="1301"/>
                </a:lnTo>
                <a:lnTo>
                  <a:pt x="3311" y="1267"/>
                </a:lnTo>
                <a:lnTo>
                  <a:pt x="3295" y="1235"/>
                </a:lnTo>
                <a:lnTo>
                  <a:pt x="3278" y="1202"/>
                </a:lnTo>
                <a:lnTo>
                  <a:pt x="3259" y="1170"/>
                </a:lnTo>
                <a:lnTo>
                  <a:pt x="3240" y="1137"/>
                </a:lnTo>
                <a:lnTo>
                  <a:pt x="3221" y="1106"/>
                </a:lnTo>
                <a:lnTo>
                  <a:pt x="3201" y="1076"/>
                </a:lnTo>
                <a:lnTo>
                  <a:pt x="3180" y="1046"/>
                </a:lnTo>
                <a:lnTo>
                  <a:pt x="3158" y="1015"/>
                </a:lnTo>
                <a:lnTo>
                  <a:pt x="3136" y="986"/>
                </a:lnTo>
                <a:lnTo>
                  <a:pt x="3113" y="957"/>
                </a:lnTo>
                <a:lnTo>
                  <a:pt x="3090" y="930"/>
                </a:lnTo>
                <a:lnTo>
                  <a:pt x="3065" y="902"/>
                </a:lnTo>
                <a:lnTo>
                  <a:pt x="3040" y="875"/>
                </a:lnTo>
                <a:lnTo>
                  <a:pt x="3014" y="849"/>
                </a:lnTo>
                <a:lnTo>
                  <a:pt x="2987" y="824"/>
                </a:lnTo>
                <a:lnTo>
                  <a:pt x="2961" y="798"/>
                </a:lnTo>
                <a:lnTo>
                  <a:pt x="2934" y="774"/>
                </a:lnTo>
                <a:lnTo>
                  <a:pt x="2905" y="751"/>
                </a:lnTo>
                <a:lnTo>
                  <a:pt x="2877" y="728"/>
                </a:lnTo>
                <a:lnTo>
                  <a:pt x="2848" y="704"/>
                </a:lnTo>
                <a:lnTo>
                  <a:pt x="2818" y="683"/>
                </a:lnTo>
                <a:lnTo>
                  <a:pt x="2788" y="663"/>
                </a:lnTo>
                <a:lnTo>
                  <a:pt x="2756" y="642"/>
                </a:lnTo>
                <a:lnTo>
                  <a:pt x="2725" y="622"/>
                </a:lnTo>
                <a:lnTo>
                  <a:pt x="2694" y="603"/>
                </a:lnTo>
                <a:lnTo>
                  <a:pt x="2661" y="586"/>
                </a:lnTo>
                <a:lnTo>
                  <a:pt x="2629" y="568"/>
                </a:lnTo>
                <a:lnTo>
                  <a:pt x="2595" y="552"/>
                </a:lnTo>
                <a:lnTo>
                  <a:pt x="2561" y="536"/>
                </a:lnTo>
                <a:lnTo>
                  <a:pt x="2528" y="521"/>
                </a:lnTo>
                <a:lnTo>
                  <a:pt x="2493" y="507"/>
                </a:lnTo>
                <a:lnTo>
                  <a:pt x="2458" y="494"/>
                </a:lnTo>
                <a:lnTo>
                  <a:pt x="2423" y="481"/>
                </a:lnTo>
                <a:lnTo>
                  <a:pt x="2387" y="470"/>
                </a:lnTo>
                <a:lnTo>
                  <a:pt x="2351" y="459"/>
                </a:lnTo>
                <a:lnTo>
                  <a:pt x="2314" y="449"/>
                </a:lnTo>
                <a:lnTo>
                  <a:pt x="2277" y="440"/>
                </a:lnTo>
                <a:lnTo>
                  <a:pt x="2240" y="431"/>
                </a:lnTo>
                <a:lnTo>
                  <a:pt x="2203" y="424"/>
                </a:lnTo>
                <a:lnTo>
                  <a:pt x="2164" y="419"/>
                </a:lnTo>
                <a:lnTo>
                  <a:pt x="2127" y="413"/>
                </a:lnTo>
                <a:lnTo>
                  <a:pt x="2088" y="408"/>
                </a:lnTo>
                <a:lnTo>
                  <a:pt x="2049" y="405"/>
                </a:lnTo>
                <a:lnTo>
                  <a:pt x="2011" y="402"/>
                </a:lnTo>
                <a:lnTo>
                  <a:pt x="1972" y="401"/>
                </a:lnTo>
                <a:lnTo>
                  <a:pt x="1932" y="401"/>
                </a:lnTo>
                <a:lnTo>
                  <a:pt x="1893" y="401"/>
                </a:lnTo>
                <a:lnTo>
                  <a:pt x="1853" y="402"/>
                </a:lnTo>
                <a:lnTo>
                  <a:pt x="1814" y="405"/>
                </a:lnTo>
                <a:lnTo>
                  <a:pt x="1775" y="408"/>
                </a:lnTo>
                <a:lnTo>
                  <a:pt x="1737" y="413"/>
                </a:lnTo>
                <a:lnTo>
                  <a:pt x="1699" y="419"/>
                </a:lnTo>
                <a:lnTo>
                  <a:pt x="1660" y="424"/>
                </a:lnTo>
                <a:lnTo>
                  <a:pt x="1623" y="431"/>
                </a:lnTo>
                <a:lnTo>
                  <a:pt x="1586" y="440"/>
                </a:lnTo>
                <a:lnTo>
                  <a:pt x="1549" y="449"/>
                </a:lnTo>
                <a:lnTo>
                  <a:pt x="1513" y="459"/>
                </a:lnTo>
                <a:lnTo>
                  <a:pt x="1477" y="470"/>
                </a:lnTo>
                <a:lnTo>
                  <a:pt x="1441" y="481"/>
                </a:lnTo>
                <a:lnTo>
                  <a:pt x="1405" y="494"/>
                </a:lnTo>
                <a:lnTo>
                  <a:pt x="1370" y="507"/>
                </a:lnTo>
                <a:lnTo>
                  <a:pt x="1335" y="521"/>
                </a:lnTo>
                <a:lnTo>
                  <a:pt x="1302" y="536"/>
                </a:lnTo>
                <a:lnTo>
                  <a:pt x="1268" y="552"/>
                </a:lnTo>
                <a:lnTo>
                  <a:pt x="1234" y="568"/>
                </a:lnTo>
                <a:lnTo>
                  <a:pt x="1202" y="586"/>
                </a:lnTo>
                <a:lnTo>
                  <a:pt x="1169" y="603"/>
                </a:lnTo>
                <a:lnTo>
                  <a:pt x="1138" y="622"/>
                </a:lnTo>
                <a:lnTo>
                  <a:pt x="1107" y="642"/>
                </a:lnTo>
                <a:lnTo>
                  <a:pt x="1076" y="663"/>
                </a:lnTo>
                <a:lnTo>
                  <a:pt x="1045" y="683"/>
                </a:lnTo>
                <a:lnTo>
                  <a:pt x="1016" y="704"/>
                </a:lnTo>
                <a:lnTo>
                  <a:pt x="987" y="728"/>
                </a:lnTo>
                <a:lnTo>
                  <a:pt x="958" y="751"/>
                </a:lnTo>
                <a:lnTo>
                  <a:pt x="930" y="774"/>
                </a:lnTo>
                <a:lnTo>
                  <a:pt x="902" y="798"/>
                </a:lnTo>
                <a:lnTo>
                  <a:pt x="876" y="824"/>
                </a:lnTo>
                <a:lnTo>
                  <a:pt x="849" y="849"/>
                </a:lnTo>
                <a:lnTo>
                  <a:pt x="823" y="875"/>
                </a:lnTo>
                <a:lnTo>
                  <a:pt x="799" y="902"/>
                </a:lnTo>
                <a:lnTo>
                  <a:pt x="775" y="930"/>
                </a:lnTo>
                <a:lnTo>
                  <a:pt x="750" y="957"/>
                </a:lnTo>
                <a:lnTo>
                  <a:pt x="728" y="986"/>
                </a:lnTo>
                <a:lnTo>
                  <a:pt x="705" y="1015"/>
                </a:lnTo>
                <a:lnTo>
                  <a:pt x="684" y="1046"/>
                </a:lnTo>
                <a:lnTo>
                  <a:pt x="662" y="1076"/>
                </a:lnTo>
                <a:lnTo>
                  <a:pt x="642" y="1106"/>
                </a:lnTo>
                <a:lnTo>
                  <a:pt x="623" y="1137"/>
                </a:lnTo>
                <a:lnTo>
                  <a:pt x="604" y="1170"/>
                </a:lnTo>
                <a:lnTo>
                  <a:pt x="585" y="1202"/>
                </a:lnTo>
                <a:lnTo>
                  <a:pt x="569" y="1235"/>
                </a:lnTo>
                <a:lnTo>
                  <a:pt x="552" y="1267"/>
                </a:lnTo>
                <a:lnTo>
                  <a:pt x="537" y="1301"/>
                </a:lnTo>
                <a:lnTo>
                  <a:pt x="522" y="1336"/>
                </a:lnTo>
                <a:lnTo>
                  <a:pt x="508" y="1371"/>
                </a:lnTo>
                <a:lnTo>
                  <a:pt x="494" y="1406"/>
                </a:lnTo>
                <a:lnTo>
                  <a:pt x="482" y="1440"/>
                </a:lnTo>
                <a:lnTo>
                  <a:pt x="470" y="1476"/>
                </a:lnTo>
                <a:lnTo>
                  <a:pt x="459" y="1512"/>
                </a:lnTo>
                <a:lnTo>
                  <a:pt x="450" y="1548"/>
                </a:lnTo>
                <a:lnTo>
                  <a:pt x="440" y="1586"/>
                </a:lnTo>
                <a:lnTo>
                  <a:pt x="432" y="1623"/>
                </a:lnTo>
                <a:lnTo>
                  <a:pt x="425" y="1661"/>
                </a:lnTo>
                <a:lnTo>
                  <a:pt x="418" y="1698"/>
                </a:lnTo>
                <a:lnTo>
                  <a:pt x="414" y="1737"/>
                </a:lnTo>
                <a:lnTo>
                  <a:pt x="409" y="1775"/>
                </a:lnTo>
                <a:lnTo>
                  <a:pt x="405" y="1814"/>
                </a:lnTo>
                <a:lnTo>
                  <a:pt x="403" y="1853"/>
                </a:lnTo>
                <a:lnTo>
                  <a:pt x="402" y="1892"/>
                </a:lnTo>
                <a:lnTo>
                  <a:pt x="401" y="1932"/>
                </a:lnTo>
                <a:lnTo>
                  <a:pt x="402" y="1986"/>
                </a:lnTo>
                <a:lnTo>
                  <a:pt x="405" y="2040"/>
                </a:lnTo>
                <a:lnTo>
                  <a:pt x="410" y="2093"/>
                </a:lnTo>
                <a:lnTo>
                  <a:pt x="416" y="2146"/>
                </a:lnTo>
                <a:lnTo>
                  <a:pt x="424" y="2199"/>
                </a:lnTo>
                <a:lnTo>
                  <a:pt x="434" y="2251"/>
                </a:lnTo>
                <a:lnTo>
                  <a:pt x="446" y="2301"/>
                </a:lnTo>
                <a:lnTo>
                  <a:pt x="459" y="2352"/>
                </a:lnTo>
                <a:lnTo>
                  <a:pt x="474" y="2402"/>
                </a:lnTo>
                <a:lnTo>
                  <a:pt x="490" y="2451"/>
                </a:lnTo>
                <a:lnTo>
                  <a:pt x="509" y="2498"/>
                </a:lnTo>
                <a:lnTo>
                  <a:pt x="529" y="2546"/>
                </a:lnTo>
                <a:lnTo>
                  <a:pt x="549" y="2592"/>
                </a:lnTo>
                <a:lnTo>
                  <a:pt x="573" y="2638"/>
                </a:lnTo>
                <a:lnTo>
                  <a:pt x="597" y="2682"/>
                </a:lnTo>
                <a:lnTo>
                  <a:pt x="623" y="2726"/>
                </a:lnTo>
                <a:lnTo>
                  <a:pt x="650" y="2770"/>
                </a:lnTo>
                <a:lnTo>
                  <a:pt x="679" y="2814"/>
                </a:lnTo>
                <a:lnTo>
                  <a:pt x="711" y="2856"/>
                </a:lnTo>
                <a:lnTo>
                  <a:pt x="743" y="2896"/>
                </a:lnTo>
                <a:lnTo>
                  <a:pt x="777" y="2937"/>
                </a:lnTo>
                <a:lnTo>
                  <a:pt x="812" y="2975"/>
                </a:lnTo>
                <a:lnTo>
                  <a:pt x="848" y="3014"/>
                </a:lnTo>
                <a:lnTo>
                  <a:pt x="885" y="3050"/>
                </a:lnTo>
                <a:lnTo>
                  <a:pt x="924" y="3085"/>
                </a:lnTo>
                <a:lnTo>
                  <a:pt x="964" y="3118"/>
                </a:lnTo>
                <a:lnTo>
                  <a:pt x="1004" y="3151"/>
                </a:lnTo>
                <a:lnTo>
                  <a:pt x="1047" y="3182"/>
                </a:lnTo>
                <a:lnTo>
                  <a:pt x="1090" y="3211"/>
                </a:lnTo>
                <a:lnTo>
                  <a:pt x="1135" y="3239"/>
                </a:lnTo>
                <a:lnTo>
                  <a:pt x="1180" y="3266"/>
                </a:lnTo>
                <a:lnTo>
                  <a:pt x="1226" y="3291"/>
                </a:lnTo>
                <a:lnTo>
                  <a:pt x="1335" y="3348"/>
                </a:lnTo>
                <a:lnTo>
                  <a:pt x="1335" y="3469"/>
                </a:lnTo>
                <a:lnTo>
                  <a:pt x="1335" y="3838"/>
                </a:lnTo>
                <a:lnTo>
                  <a:pt x="1674" y="3838"/>
                </a:lnTo>
                <a:lnTo>
                  <a:pt x="1674" y="2948"/>
                </a:lnTo>
                <a:lnTo>
                  <a:pt x="1260" y="2281"/>
                </a:lnTo>
                <a:lnTo>
                  <a:pt x="1431" y="2175"/>
                </a:lnTo>
                <a:lnTo>
                  <a:pt x="1507" y="2300"/>
                </a:lnTo>
                <a:close/>
                <a:moveTo>
                  <a:pt x="2326" y="2429"/>
                </a:moveTo>
                <a:lnTo>
                  <a:pt x="2326" y="2429"/>
                </a:lnTo>
                <a:lnTo>
                  <a:pt x="2305" y="2432"/>
                </a:lnTo>
                <a:lnTo>
                  <a:pt x="2284" y="2435"/>
                </a:lnTo>
                <a:lnTo>
                  <a:pt x="2258" y="2437"/>
                </a:lnTo>
                <a:lnTo>
                  <a:pt x="2234" y="2437"/>
                </a:lnTo>
                <a:lnTo>
                  <a:pt x="2208" y="2433"/>
                </a:lnTo>
                <a:lnTo>
                  <a:pt x="2184" y="2429"/>
                </a:lnTo>
                <a:lnTo>
                  <a:pt x="2158" y="2420"/>
                </a:lnTo>
                <a:lnTo>
                  <a:pt x="2134" y="2411"/>
                </a:lnTo>
                <a:lnTo>
                  <a:pt x="2109" y="2397"/>
                </a:lnTo>
                <a:lnTo>
                  <a:pt x="2083" y="2382"/>
                </a:lnTo>
                <a:lnTo>
                  <a:pt x="2063" y="2396"/>
                </a:lnTo>
                <a:lnTo>
                  <a:pt x="2045" y="2409"/>
                </a:lnTo>
                <a:lnTo>
                  <a:pt x="2024" y="2419"/>
                </a:lnTo>
                <a:lnTo>
                  <a:pt x="2004" y="2427"/>
                </a:lnTo>
                <a:lnTo>
                  <a:pt x="1983" y="2434"/>
                </a:lnTo>
                <a:lnTo>
                  <a:pt x="1962" y="2438"/>
                </a:lnTo>
                <a:lnTo>
                  <a:pt x="1941" y="2440"/>
                </a:lnTo>
                <a:lnTo>
                  <a:pt x="1920" y="2440"/>
                </a:lnTo>
                <a:lnTo>
                  <a:pt x="1900" y="2439"/>
                </a:lnTo>
                <a:lnTo>
                  <a:pt x="1879" y="2435"/>
                </a:lnTo>
                <a:lnTo>
                  <a:pt x="1858" y="2430"/>
                </a:lnTo>
                <a:lnTo>
                  <a:pt x="1837" y="2423"/>
                </a:lnTo>
                <a:lnTo>
                  <a:pt x="1816" y="2415"/>
                </a:lnTo>
                <a:lnTo>
                  <a:pt x="1794" y="2404"/>
                </a:lnTo>
                <a:lnTo>
                  <a:pt x="1773" y="2393"/>
                </a:lnTo>
                <a:lnTo>
                  <a:pt x="1752" y="2379"/>
                </a:lnTo>
                <a:lnTo>
                  <a:pt x="1735" y="2390"/>
                </a:lnTo>
                <a:lnTo>
                  <a:pt x="1716" y="2399"/>
                </a:lnTo>
                <a:lnTo>
                  <a:pt x="1699" y="2408"/>
                </a:lnTo>
                <a:lnTo>
                  <a:pt x="1679" y="2413"/>
                </a:lnTo>
                <a:lnTo>
                  <a:pt x="1660" y="2418"/>
                </a:lnTo>
                <a:lnTo>
                  <a:pt x="1642" y="2422"/>
                </a:lnTo>
                <a:lnTo>
                  <a:pt x="1622" y="2424"/>
                </a:lnTo>
                <a:lnTo>
                  <a:pt x="1602" y="2424"/>
                </a:lnTo>
                <a:lnTo>
                  <a:pt x="1585" y="2424"/>
                </a:lnTo>
                <a:lnTo>
                  <a:pt x="1860" y="2866"/>
                </a:lnTo>
                <a:lnTo>
                  <a:pt x="1875" y="2891"/>
                </a:lnTo>
                <a:lnTo>
                  <a:pt x="1875" y="2918"/>
                </a:lnTo>
                <a:lnTo>
                  <a:pt x="1875" y="3838"/>
                </a:lnTo>
                <a:lnTo>
                  <a:pt x="2038" y="3838"/>
                </a:lnTo>
                <a:lnTo>
                  <a:pt x="2038" y="2918"/>
                </a:lnTo>
                <a:lnTo>
                  <a:pt x="2038" y="2891"/>
                </a:lnTo>
                <a:lnTo>
                  <a:pt x="2053" y="2866"/>
                </a:lnTo>
                <a:lnTo>
                  <a:pt x="2326" y="2429"/>
                </a:lnTo>
                <a:close/>
                <a:moveTo>
                  <a:pt x="2506" y="5533"/>
                </a:moveTo>
                <a:lnTo>
                  <a:pt x="1402" y="5631"/>
                </a:lnTo>
                <a:lnTo>
                  <a:pt x="1405" y="5656"/>
                </a:lnTo>
                <a:lnTo>
                  <a:pt x="1410" y="5681"/>
                </a:lnTo>
                <a:lnTo>
                  <a:pt x="1417" y="5705"/>
                </a:lnTo>
                <a:lnTo>
                  <a:pt x="1424" y="5729"/>
                </a:lnTo>
                <a:lnTo>
                  <a:pt x="1432" y="5753"/>
                </a:lnTo>
                <a:lnTo>
                  <a:pt x="1441" y="5776"/>
                </a:lnTo>
                <a:lnTo>
                  <a:pt x="1451" y="5798"/>
                </a:lnTo>
                <a:lnTo>
                  <a:pt x="1463" y="5820"/>
                </a:lnTo>
                <a:lnTo>
                  <a:pt x="1475" y="5842"/>
                </a:lnTo>
                <a:lnTo>
                  <a:pt x="1489" y="5862"/>
                </a:lnTo>
                <a:lnTo>
                  <a:pt x="1503" y="5883"/>
                </a:lnTo>
                <a:lnTo>
                  <a:pt x="1516" y="5902"/>
                </a:lnTo>
                <a:lnTo>
                  <a:pt x="1533" y="5921"/>
                </a:lnTo>
                <a:lnTo>
                  <a:pt x="1549" y="5938"/>
                </a:lnTo>
                <a:lnTo>
                  <a:pt x="1566" y="5956"/>
                </a:lnTo>
                <a:lnTo>
                  <a:pt x="1584" y="5973"/>
                </a:lnTo>
                <a:lnTo>
                  <a:pt x="1602" y="5988"/>
                </a:lnTo>
                <a:lnTo>
                  <a:pt x="1622" y="6003"/>
                </a:lnTo>
                <a:lnTo>
                  <a:pt x="1642" y="6017"/>
                </a:lnTo>
                <a:lnTo>
                  <a:pt x="1663" y="6031"/>
                </a:lnTo>
                <a:lnTo>
                  <a:pt x="1685" y="6043"/>
                </a:lnTo>
                <a:lnTo>
                  <a:pt x="1706" y="6055"/>
                </a:lnTo>
                <a:lnTo>
                  <a:pt x="1729" y="6065"/>
                </a:lnTo>
                <a:lnTo>
                  <a:pt x="1752" y="6074"/>
                </a:lnTo>
                <a:lnTo>
                  <a:pt x="1775" y="6082"/>
                </a:lnTo>
                <a:lnTo>
                  <a:pt x="1799" y="6091"/>
                </a:lnTo>
                <a:lnTo>
                  <a:pt x="1823" y="6096"/>
                </a:lnTo>
                <a:lnTo>
                  <a:pt x="1849" y="6102"/>
                </a:lnTo>
                <a:lnTo>
                  <a:pt x="1873" y="6106"/>
                </a:lnTo>
                <a:lnTo>
                  <a:pt x="1900" y="6109"/>
                </a:lnTo>
                <a:lnTo>
                  <a:pt x="1925" y="6110"/>
                </a:lnTo>
                <a:lnTo>
                  <a:pt x="1951" y="6111"/>
                </a:lnTo>
                <a:lnTo>
                  <a:pt x="1980" y="6110"/>
                </a:lnTo>
                <a:lnTo>
                  <a:pt x="2008" y="6109"/>
                </a:lnTo>
                <a:lnTo>
                  <a:pt x="2035" y="6106"/>
                </a:lnTo>
                <a:lnTo>
                  <a:pt x="2063" y="6100"/>
                </a:lnTo>
                <a:lnTo>
                  <a:pt x="2090" y="6094"/>
                </a:lnTo>
                <a:lnTo>
                  <a:pt x="2117" y="6087"/>
                </a:lnTo>
                <a:lnTo>
                  <a:pt x="2142" y="6078"/>
                </a:lnTo>
                <a:lnTo>
                  <a:pt x="2168" y="6067"/>
                </a:lnTo>
                <a:lnTo>
                  <a:pt x="2192" y="6057"/>
                </a:lnTo>
                <a:lnTo>
                  <a:pt x="2215" y="6044"/>
                </a:lnTo>
                <a:lnTo>
                  <a:pt x="2239" y="6031"/>
                </a:lnTo>
                <a:lnTo>
                  <a:pt x="2262" y="6016"/>
                </a:lnTo>
                <a:lnTo>
                  <a:pt x="2284" y="6001"/>
                </a:lnTo>
                <a:lnTo>
                  <a:pt x="2305" y="5985"/>
                </a:lnTo>
                <a:lnTo>
                  <a:pt x="2324" y="5968"/>
                </a:lnTo>
                <a:lnTo>
                  <a:pt x="2344" y="5949"/>
                </a:lnTo>
                <a:lnTo>
                  <a:pt x="2362" y="5929"/>
                </a:lnTo>
                <a:lnTo>
                  <a:pt x="2379" y="5909"/>
                </a:lnTo>
                <a:lnTo>
                  <a:pt x="2396" y="5889"/>
                </a:lnTo>
                <a:lnTo>
                  <a:pt x="2412" y="5866"/>
                </a:lnTo>
                <a:lnTo>
                  <a:pt x="2425" y="5844"/>
                </a:lnTo>
                <a:lnTo>
                  <a:pt x="2439" y="5821"/>
                </a:lnTo>
                <a:lnTo>
                  <a:pt x="2451" y="5797"/>
                </a:lnTo>
                <a:lnTo>
                  <a:pt x="2463" y="5772"/>
                </a:lnTo>
                <a:lnTo>
                  <a:pt x="2473" y="5747"/>
                </a:lnTo>
                <a:lnTo>
                  <a:pt x="2481" y="5721"/>
                </a:lnTo>
                <a:lnTo>
                  <a:pt x="2489" y="5695"/>
                </a:lnTo>
                <a:lnTo>
                  <a:pt x="2495" y="5668"/>
                </a:lnTo>
                <a:lnTo>
                  <a:pt x="2500" y="5641"/>
                </a:lnTo>
                <a:lnTo>
                  <a:pt x="2503" y="5613"/>
                </a:lnTo>
                <a:lnTo>
                  <a:pt x="2506" y="5584"/>
                </a:lnTo>
                <a:lnTo>
                  <a:pt x="2507" y="5556"/>
                </a:lnTo>
                <a:lnTo>
                  <a:pt x="2506" y="5533"/>
                </a:lnTo>
                <a:close/>
                <a:moveTo>
                  <a:pt x="2908" y="4892"/>
                </a:moveTo>
                <a:lnTo>
                  <a:pt x="1018" y="5060"/>
                </a:lnTo>
                <a:lnTo>
                  <a:pt x="1015" y="5089"/>
                </a:lnTo>
                <a:lnTo>
                  <a:pt x="1015" y="5118"/>
                </a:lnTo>
                <a:lnTo>
                  <a:pt x="1017" y="5144"/>
                </a:lnTo>
                <a:lnTo>
                  <a:pt x="2906" y="4978"/>
                </a:lnTo>
                <a:lnTo>
                  <a:pt x="2908" y="4953"/>
                </a:lnTo>
                <a:lnTo>
                  <a:pt x="2910" y="4927"/>
                </a:lnTo>
                <a:lnTo>
                  <a:pt x="2910" y="4910"/>
                </a:lnTo>
                <a:lnTo>
                  <a:pt x="2908" y="4892"/>
                </a:lnTo>
                <a:close/>
                <a:moveTo>
                  <a:pt x="2908" y="4171"/>
                </a:moveTo>
                <a:lnTo>
                  <a:pt x="1018" y="4337"/>
                </a:lnTo>
                <a:lnTo>
                  <a:pt x="1015" y="4368"/>
                </a:lnTo>
                <a:lnTo>
                  <a:pt x="1015" y="4397"/>
                </a:lnTo>
                <a:lnTo>
                  <a:pt x="1017" y="4423"/>
                </a:lnTo>
                <a:lnTo>
                  <a:pt x="2906" y="4257"/>
                </a:lnTo>
                <a:lnTo>
                  <a:pt x="2908" y="4232"/>
                </a:lnTo>
                <a:lnTo>
                  <a:pt x="2910" y="4206"/>
                </a:lnTo>
                <a:lnTo>
                  <a:pt x="2910" y="4189"/>
                </a:lnTo>
                <a:lnTo>
                  <a:pt x="2908" y="4171"/>
                </a:lnTo>
                <a:close/>
              </a:path>
            </a:pathLst>
          </a:custGeom>
          <a:solidFill>
            <a:srgbClr val="1D323E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94948C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3979545" y="4825035"/>
            <a:ext cx="504004" cy="504004"/>
          </a:xfrm>
          <a:prstGeom prst="ellipse">
            <a:avLst/>
          </a:prstGeom>
          <a:solidFill>
            <a:srgbClr val="1D32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94948C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4284345" y="1967535"/>
            <a:ext cx="504004" cy="504004"/>
          </a:xfrm>
          <a:prstGeom prst="ellipse">
            <a:avLst/>
          </a:prstGeom>
          <a:solidFill>
            <a:srgbClr val="1D32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94948C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3600450" y="3396285"/>
            <a:ext cx="504004" cy="504004"/>
          </a:xfrm>
          <a:prstGeom prst="ellipse">
            <a:avLst/>
          </a:prstGeom>
          <a:solidFill>
            <a:srgbClr val="1D32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94948C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7627620" y="4825035"/>
            <a:ext cx="504004" cy="504004"/>
          </a:xfrm>
          <a:prstGeom prst="ellipse">
            <a:avLst/>
          </a:prstGeom>
          <a:solidFill>
            <a:srgbClr val="1D32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94948C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449820" y="1967535"/>
            <a:ext cx="504004" cy="504004"/>
          </a:xfrm>
          <a:prstGeom prst="ellipse">
            <a:avLst/>
          </a:prstGeom>
          <a:solidFill>
            <a:srgbClr val="1D32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94948C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8048625" y="3396285"/>
            <a:ext cx="504004" cy="504004"/>
          </a:xfrm>
          <a:prstGeom prst="ellipse">
            <a:avLst/>
          </a:prstGeom>
          <a:solidFill>
            <a:srgbClr val="1D32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94948C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812540" y="4791380"/>
            <a:ext cx="8375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>
                <a:solidFill>
                  <a:schemeClr val="bg1"/>
                </a:solidFill>
                <a:latin typeface="Impact" panose="020B0806030902050204" pitchFamily="34" charset="0"/>
              </a:rPr>
              <a:t>A</a:t>
            </a:r>
            <a:endParaRPr lang="en-US" altLang="zh-CN" sz="28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433445" y="3370885"/>
            <a:ext cx="8375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>
                <a:solidFill>
                  <a:schemeClr val="bg1"/>
                </a:solidFill>
                <a:latin typeface="Impact" panose="020B0806030902050204" pitchFamily="34" charset="0"/>
              </a:rPr>
              <a:t>B</a:t>
            </a:r>
            <a:endParaRPr lang="en-US" altLang="zh-CN" sz="28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104640" y="1949755"/>
            <a:ext cx="8375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>
                <a:solidFill>
                  <a:schemeClr val="bg1"/>
                </a:solidFill>
                <a:latin typeface="Impact" panose="020B0806030902050204" pitchFamily="34" charset="0"/>
              </a:rPr>
              <a:t>C</a:t>
            </a:r>
            <a:endParaRPr lang="en-US" altLang="zh-CN" sz="28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292340" y="1952930"/>
            <a:ext cx="8375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>
                <a:solidFill>
                  <a:schemeClr val="bg1"/>
                </a:solidFill>
                <a:latin typeface="Impact" panose="020B0806030902050204" pitchFamily="34" charset="0"/>
              </a:rPr>
              <a:t>D</a:t>
            </a:r>
            <a:endParaRPr lang="en-US" altLang="zh-CN" sz="28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894320" y="3370885"/>
            <a:ext cx="8375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>
                <a:solidFill>
                  <a:schemeClr val="bg1"/>
                </a:solidFill>
                <a:latin typeface="Impact" panose="020B0806030902050204" pitchFamily="34" charset="0"/>
              </a:rPr>
              <a:t>E</a:t>
            </a:r>
            <a:endParaRPr lang="en-US" altLang="zh-CN" sz="28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8" name="文本框 22"/>
          <p:cNvSpPr txBox="1"/>
          <p:nvPr/>
        </p:nvSpPr>
        <p:spPr>
          <a:xfrm flipH="1">
            <a:off x="455700" y="3126581"/>
            <a:ext cx="3049112" cy="145669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fontAlgn="auto">
              <a:lnSpc>
                <a:spcPct val="120000"/>
              </a:lnSpc>
            </a:pPr>
            <a:r>
              <a:rPr lang="zh-CN" altLang="en-US" sz="2000" b="1">
                <a:solidFill>
                  <a:srgbClr val="1D323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智能化</a:t>
            </a:r>
            <a:endParaRPr lang="zh-CN" altLang="en-US" sz="2000" b="1">
              <a:solidFill>
                <a:srgbClr val="1D323E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  <a:p>
            <a:pPr lvl="0" fontAlgn="auto">
              <a:lnSpc>
                <a:spcPct val="120000"/>
              </a:lnSpc>
            </a:pPr>
            <a:r>
              <a:rPr lang="zh-CN" altLang="en-US">
                <a:solidFill>
                  <a:srgbClr val="1D323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由于集成化的出现,可以在集成电路中可添加一些微处理器。</a:t>
            </a:r>
            <a:endParaRPr lang="zh-CN" altLang="en-US">
              <a:solidFill>
                <a:srgbClr val="1D323E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19" name="文本框 22"/>
          <p:cNvSpPr txBox="1"/>
          <p:nvPr/>
        </p:nvSpPr>
        <p:spPr>
          <a:xfrm flipH="1">
            <a:off x="809153" y="1099388"/>
            <a:ext cx="3049112" cy="145669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fontAlgn="auto">
              <a:lnSpc>
                <a:spcPct val="120000"/>
              </a:lnSpc>
            </a:pPr>
            <a:r>
              <a:rPr lang="zh-CN" altLang="en-US" sz="2000" b="1">
                <a:solidFill>
                  <a:srgbClr val="1D323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集成化</a:t>
            </a:r>
            <a:endParaRPr lang="zh-CN" altLang="en-US" sz="2000" b="1">
              <a:solidFill>
                <a:srgbClr val="1D323E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  <a:p>
            <a:pPr lvl="0" fontAlgn="auto">
              <a:lnSpc>
                <a:spcPct val="120000"/>
              </a:lnSpc>
            </a:pPr>
            <a:r>
              <a:rPr lang="zh-CN" altLang="en-US">
                <a:solidFill>
                  <a:srgbClr val="1D323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集成系统在过程控制和工厂自动化中可提高操作速度和效率。</a:t>
            </a:r>
            <a:endParaRPr lang="zh-CN" altLang="en-US">
              <a:solidFill>
                <a:srgbClr val="1D323E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20" name="文本框 22"/>
          <p:cNvSpPr txBox="1"/>
          <p:nvPr/>
        </p:nvSpPr>
        <p:spPr>
          <a:xfrm flipH="1">
            <a:off x="687734" y="4989306"/>
            <a:ext cx="3049112" cy="145669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fontAlgn="auto">
              <a:lnSpc>
                <a:spcPct val="120000"/>
              </a:lnSpc>
            </a:pPr>
            <a:r>
              <a:rPr lang="zh-CN" altLang="en-US" sz="2000" b="1">
                <a:solidFill>
                  <a:srgbClr val="1D323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广泛化</a:t>
            </a:r>
            <a:endParaRPr lang="zh-CN" altLang="en-US" sz="2000" b="1">
              <a:solidFill>
                <a:srgbClr val="1D323E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  <a:p>
            <a:pPr lvl="0" fontAlgn="auto">
              <a:lnSpc>
                <a:spcPct val="120000"/>
              </a:lnSpc>
            </a:pPr>
            <a:r>
              <a:rPr lang="zh-CN" altLang="en-US">
                <a:solidFill>
                  <a:srgbClr val="1D323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压力传感器的另一个发展趋势是正从机械行业向其它领域扩展。</a:t>
            </a:r>
            <a:endParaRPr lang="zh-CN" altLang="en-US">
              <a:solidFill>
                <a:srgbClr val="1D323E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21" name="文本框 22"/>
          <p:cNvSpPr txBox="1"/>
          <p:nvPr/>
        </p:nvSpPr>
        <p:spPr>
          <a:xfrm flipH="1">
            <a:off x="8192135" y="471170"/>
            <a:ext cx="3373755" cy="193548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fontAlgn="auto">
              <a:lnSpc>
                <a:spcPct val="120000"/>
              </a:lnSpc>
            </a:pPr>
            <a:r>
              <a:rPr lang="zh-CN" altLang="en-US" sz="2000" b="1">
                <a:solidFill>
                  <a:srgbClr val="1D323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小型化</a:t>
            </a:r>
            <a:endParaRPr lang="zh-CN" altLang="en-US" sz="2000" b="1">
              <a:solidFill>
                <a:srgbClr val="1D323E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  <a:p>
            <a:pPr lvl="0" fontAlgn="auto">
              <a:lnSpc>
                <a:spcPct val="120000"/>
              </a:lnSpc>
            </a:pPr>
            <a:r>
              <a:rPr lang="zh-CN" altLang="en-US" sz="1600">
                <a:solidFill>
                  <a:srgbClr val="1D323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目前市场对小型压力传感器的需求越来越大,这种小型传感器可以工作在恶劣的环境下,并且只需要很少的保养和维护,对周围的环境影响也很小。</a:t>
            </a:r>
            <a:endParaRPr lang="zh-CN" altLang="en-US" sz="1600">
              <a:solidFill>
                <a:srgbClr val="1D323E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 flipH="1">
            <a:off x="8639175" y="2730805"/>
            <a:ext cx="3006566" cy="252539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fontAlgn="auto">
              <a:lnSpc>
                <a:spcPct val="120000"/>
              </a:lnSpc>
            </a:pPr>
            <a:r>
              <a:rPr lang="zh-CN" altLang="en-US" sz="2000" b="1">
                <a:solidFill>
                  <a:srgbClr val="1D323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标准化</a:t>
            </a:r>
            <a:endParaRPr lang="zh-CN" altLang="en-US" sz="2000" b="1">
              <a:solidFill>
                <a:srgbClr val="1D323E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  <a:p>
            <a:pPr lvl="0" fontAlgn="auto">
              <a:lnSpc>
                <a:spcPct val="120000"/>
              </a:lnSpc>
            </a:pPr>
            <a:r>
              <a:rPr lang="zh-CN" altLang="en-US" sz="1600">
                <a:solidFill>
                  <a:srgbClr val="1D323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传感器的设计与制造已经形成了一定的行业标准。如ISO 质量体系;美国的ANSI、ASTM标准、俄罗斯的ГOCT、日本的J IS 标准。</a:t>
            </a:r>
            <a:endParaRPr lang="zh-CN" altLang="en-US" sz="1600">
              <a:solidFill>
                <a:srgbClr val="1D323E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  <a:p>
            <a:pPr lvl="0" fontAlgn="auto">
              <a:lnSpc>
                <a:spcPct val="120000"/>
              </a:lnSpc>
            </a:pPr>
            <a:endParaRPr lang="zh-CN" altLang="en-US" sz="1600">
              <a:solidFill>
                <a:srgbClr val="1D323E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  <a:p>
            <a:pPr lvl="0" fontAlgn="auto">
              <a:lnSpc>
                <a:spcPct val="120000"/>
              </a:lnSpc>
            </a:pPr>
            <a:endParaRPr lang="zh-CN" altLang="en-US" sz="1600">
              <a:solidFill>
                <a:srgbClr val="1D323E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94061" y="974227"/>
            <a:ext cx="4213631" cy="5835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1D323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发展现状</a:t>
            </a: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89464" y="2307450"/>
            <a:ext cx="10170828" cy="3068006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2400" b="0" u="none">
                <a:solidFill>
                  <a:srgbClr val="33333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     国内压力传感器仍处于落后水平，在压力传感器的生产环节中存在“瓶颈”现象，研制和生产的水平不高，造成主要性能指标和国外有较大差距，特别是稳定性可靠性问题没有得到根本解决，极大地限制了国产压力传感器的使用范围和可信程度，有些高性能产品不是靠工艺保证，而是靠筛选、试用。由于质量没有保证，许多需要高性能的压力传感器还不得不依赖进口，在一些重大工程如化工、电站、冶金、石油、环保、机械等领域中，目前仍有较大压力传感器依赖进口。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 flipV="1">
            <a:off x="358118" y="501443"/>
            <a:ext cx="1152000" cy="1150374"/>
          </a:xfrm>
          <a:prstGeom prst="rect">
            <a:avLst/>
          </a:prstGeom>
          <a:solidFill>
            <a:srgbClr val="1D32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 flipV="1">
            <a:off x="10708622" y="5252878"/>
            <a:ext cx="1152000" cy="1150374"/>
          </a:xfrm>
          <a:prstGeom prst="rect">
            <a:avLst/>
          </a:prstGeom>
          <a:solidFill>
            <a:srgbClr val="1D32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平行四边形 2"/>
          <p:cNvSpPr/>
          <p:nvPr/>
        </p:nvSpPr>
        <p:spPr>
          <a:xfrm rot="16200000" flipV="1">
            <a:off x="3833121" y="-2652389"/>
            <a:ext cx="4525759" cy="12192000"/>
          </a:xfrm>
          <a:prstGeom prst="parallelogram">
            <a:avLst/>
          </a:prstGeom>
          <a:solidFill>
            <a:srgbClr val="1D32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9"/>
          <p:cNvSpPr/>
          <p:nvPr/>
        </p:nvSpPr>
        <p:spPr>
          <a:xfrm flipV="1">
            <a:off x="463074" y="619220"/>
            <a:ext cx="11265853" cy="5648781"/>
          </a:xfrm>
          <a:prstGeom prst="rect">
            <a:avLst/>
          </a:prstGeom>
          <a:solidFill>
            <a:schemeClr val="bg1"/>
          </a:solidFill>
          <a:ln>
            <a:solidFill>
              <a:srgbClr val="1D323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" name="wave_166892"/>
          <p:cNvSpPr>
            <a:spLocks noChangeAspect="1"/>
          </p:cNvSpPr>
          <p:nvPr/>
        </p:nvSpPr>
        <p:spPr bwMode="auto">
          <a:xfrm flipV="1">
            <a:off x="703016" y="5674962"/>
            <a:ext cx="609685" cy="354480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  <a:gd name="connsiteX10" fmla="*/ 373273 h 605239"/>
              <a:gd name="connsiteY10" fmla="*/ 373273 h 605239"/>
              <a:gd name="connsiteX11" fmla="*/ 373273 h 605239"/>
              <a:gd name="connsiteY11" fmla="*/ 373273 h 605239"/>
              <a:gd name="connsiteX12" fmla="*/ 373273 h 605239"/>
              <a:gd name="connsiteY12" fmla="*/ 373273 h 605239"/>
              <a:gd name="connsiteX13" fmla="*/ 373273 h 605239"/>
              <a:gd name="connsiteY13" fmla="*/ 373273 h 605239"/>
              <a:gd name="connsiteX14" fmla="*/ 373273 h 605239"/>
              <a:gd name="connsiteY14" fmla="*/ 373273 h 605239"/>
              <a:gd name="connsiteX15" fmla="*/ 373273 h 605239"/>
              <a:gd name="connsiteY15" fmla="*/ 373273 h 605239"/>
              <a:gd name="connsiteX16" fmla="*/ 373273 h 605239"/>
              <a:gd name="connsiteY16" fmla="*/ 373273 h 605239"/>
              <a:gd name="connsiteX17" fmla="*/ 373273 h 605239"/>
              <a:gd name="connsiteY17" fmla="*/ 373273 h 605239"/>
              <a:gd name="connsiteX18" fmla="*/ 373273 h 605239"/>
              <a:gd name="connsiteY18" fmla="*/ 373273 h 605239"/>
              <a:gd name="connsiteX19" fmla="*/ 373273 h 605239"/>
              <a:gd name="connsiteY19" fmla="*/ 373273 h 605239"/>
              <a:gd name="connsiteX20" fmla="*/ 373273 h 605239"/>
              <a:gd name="connsiteY20" fmla="*/ 373273 h 605239"/>
              <a:gd name="connsiteX21" fmla="*/ 373273 h 605239"/>
              <a:gd name="connsiteY21" fmla="*/ 373273 h 605239"/>
              <a:gd name="connsiteX22" fmla="*/ 373273 h 605239"/>
              <a:gd name="connsiteY22" fmla="*/ 373273 h 605239"/>
              <a:gd name="connsiteX23" fmla="*/ 373273 h 605239"/>
              <a:gd name="connsiteY23" fmla="*/ 373273 h 605239"/>
              <a:gd name="connsiteX24" fmla="*/ 373273 h 605239"/>
              <a:gd name="connsiteY24" fmla="*/ 373273 h 605239"/>
              <a:gd name="connsiteX25" fmla="*/ 373273 h 605239"/>
              <a:gd name="connsiteY25" fmla="*/ 373273 h 605239"/>
              <a:gd name="connsiteX26" fmla="*/ 373273 h 605239"/>
              <a:gd name="connsiteY26" fmla="*/ 373273 h 605239"/>
              <a:gd name="connsiteX27" fmla="*/ 373273 h 605239"/>
              <a:gd name="connsiteY27" fmla="*/ 373273 h 605239"/>
              <a:gd name="connsiteX28" fmla="*/ 373273 h 605239"/>
              <a:gd name="connsiteY28" fmla="*/ 373273 h 605239"/>
              <a:gd name="connsiteX29" fmla="*/ 373273 h 605239"/>
              <a:gd name="connsiteY29" fmla="*/ 373273 h 605239"/>
              <a:gd name="connsiteX30" fmla="*/ 373273 h 605239"/>
              <a:gd name="connsiteY30" fmla="*/ 373273 h 605239"/>
              <a:gd name="connsiteX31" fmla="*/ 373273 h 605239"/>
              <a:gd name="connsiteY31" fmla="*/ 373273 h 605239"/>
              <a:gd name="connsiteX32" fmla="*/ 373273 h 605239"/>
              <a:gd name="connsiteY32" fmla="*/ 373273 h 605239"/>
              <a:gd name="connsiteX33" fmla="*/ 373273 h 605239"/>
              <a:gd name="connsiteY33" fmla="*/ 373273 h 605239"/>
              <a:gd name="connsiteX34" fmla="*/ 373273 h 605239"/>
              <a:gd name="connsiteY34" fmla="*/ 373273 h 605239"/>
              <a:gd name="connsiteX35" fmla="*/ 373273 h 605239"/>
              <a:gd name="connsiteY35" fmla="*/ 373273 h 605239"/>
              <a:gd name="connsiteX36" fmla="*/ 373273 h 605239"/>
              <a:gd name="connsiteY36" fmla="*/ 373273 h 605239"/>
              <a:gd name="connsiteX37" fmla="*/ 373273 h 605239"/>
              <a:gd name="connsiteY37" fmla="*/ 373273 h 605239"/>
              <a:gd name="connsiteX38" fmla="*/ 373273 h 605239"/>
              <a:gd name="connsiteY38" fmla="*/ 373273 h 605239"/>
              <a:gd name="connsiteX39" fmla="*/ 373273 h 605239"/>
              <a:gd name="connsiteY39" fmla="*/ 373273 h 605239"/>
              <a:gd name="connsiteX40" fmla="*/ 373273 h 605239"/>
              <a:gd name="connsiteY40" fmla="*/ 373273 h 605239"/>
              <a:gd name="connsiteX41" fmla="*/ 373273 h 605239"/>
              <a:gd name="connsiteY41" fmla="*/ 373273 h 605239"/>
              <a:gd name="connsiteX42" fmla="*/ 373273 h 605239"/>
              <a:gd name="connsiteY42" fmla="*/ 373273 h 605239"/>
              <a:gd name="connsiteX43" fmla="*/ 373273 h 605239"/>
              <a:gd name="connsiteY43" fmla="*/ 373273 h 605239"/>
              <a:gd name="connsiteX44" fmla="*/ 373273 h 605239"/>
              <a:gd name="connsiteY44" fmla="*/ 373273 h 605239"/>
              <a:gd name="connsiteX45" fmla="*/ 373273 h 605239"/>
              <a:gd name="connsiteY45" fmla="*/ 373273 h 605239"/>
              <a:gd name="connsiteX46" fmla="*/ 373273 h 605239"/>
              <a:gd name="connsiteY46" fmla="*/ 373273 h 605239"/>
              <a:gd name="connsiteX47" fmla="*/ 373273 h 605239"/>
              <a:gd name="connsiteY47" fmla="*/ 373273 h 605239"/>
              <a:gd name="connsiteX48" fmla="*/ 373273 h 605239"/>
              <a:gd name="connsiteY48" fmla="*/ 373273 h 605239"/>
              <a:gd name="connsiteX49" fmla="*/ 373273 h 605239"/>
              <a:gd name="connsiteY49" fmla="*/ 373273 h 605239"/>
              <a:gd name="connsiteX50" fmla="*/ 373273 h 605239"/>
              <a:gd name="connsiteY50" fmla="*/ 373273 h 605239"/>
              <a:gd name="connsiteX51" fmla="*/ 373273 h 605239"/>
              <a:gd name="connsiteY51" fmla="*/ 373273 h 605239"/>
              <a:gd name="connsiteX52" fmla="*/ 373273 h 605239"/>
              <a:gd name="connsiteY52" fmla="*/ 373273 h 605239"/>
              <a:gd name="connsiteX53" fmla="*/ 373273 h 605239"/>
              <a:gd name="connsiteY53" fmla="*/ 373273 h 605239"/>
              <a:gd name="connsiteX54" fmla="*/ 373273 h 605239"/>
              <a:gd name="connsiteY54" fmla="*/ 373273 h 605239"/>
              <a:gd name="connsiteX55" fmla="*/ 373273 h 605239"/>
              <a:gd name="connsiteY55" fmla="*/ 373273 h 605239"/>
              <a:gd name="connsiteX56" fmla="*/ 373273 h 605239"/>
              <a:gd name="connsiteY56" fmla="*/ 373273 h 605239"/>
              <a:gd name="connsiteX57" fmla="*/ 373273 h 605239"/>
              <a:gd name="connsiteY57" fmla="*/ 373273 h 605239"/>
              <a:gd name="connsiteX58" fmla="*/ 373273 h 605239"/>
              <a:gd name="connsiteY58" fmla="*/ 373273 h 605239"/>
              <a:gd name="connsiteX59" fmla="*/ 373273 h 605239"/>
              <a:gd name="connsiteY59" fmla="*/ 373273 h 605239"/>
              <a:gd name="connsiteX60" fmla="*/ 373273 h 605239"/>
              <a:gd name="connsiteY60" fmla="*/ 373273 h 605239"/>
              <a:gd name="connsiteX61" fmla="*/ 373273 h 605239"/>
              <a:gd name="connsiteY61" fmla="*/ 373273 h 605239"/>
              <a:gd name="connsiteX62" fmla="*/ 373273 h 605239"/>
              <a:gd name="connsiteY62" fmla="*/ 373273 h 605239"/>
              <a:gd name="connsiteX63" fmla="*/ 373273 h 605239"/>
              <a:gd name="connsiteY63" fmla="*/ 373273 h 605239"/>
              <a:gd name="connsiteX64" fmla="*/ 373273 h 605239"/>
              <a:gd name="connsiteY64" fmla="*/ 373273 h 605239"/>
              <a:gd name="connsiteX65" fmla="*/ 373273 h 605239"/>
              <a:gd name="connsiteY65" fmla="*/ 373273 h 605239"/>
              <a:gd name="connsiteX66" fmla="*/ 373273 h 605239"/>
              <a:gd name="connsiteY66" fmla="*/ 373273 h 605239"/>
              <a:gd name="connsiteX67" fmla="*/ 373273 h 605239"/>
              <a:gd name="connsiteY67" fmla="*/ 373273 h 605239"/>
              <a:gd name="connsiteX68" fmla="*/ 373273 h 605239"/>
              <a:gd name="connsiteY68" fmla="*/ 373273 h 605239"/>
              <a:gd name="connsiteX69" fmla="*/ 373273 h 605239"/>
              <a:gd name="connsiteY69" fmla="*/ 373273 h 605239"/>
              <a:gd name="connsiteX70" fmla="*/ 373273 h 605239"/>
              <a:gd name="connsiteY70" fmla="*/ 373273 h 605239"/>
              <a:gd name="connsiteX71" fmla="*/ 373273 h 605239"/>
              <a:gd name="connsiteY71" fmla="*/ 373273 h 605239"/>
              <a:gd name="connsiteX72" fmla="*/ 373273 h 605239"/>
              <a:gd name="connsiteY72" fmla="*/ 373273 h 605239"/>
              <a:gd name="connsiteX73" fmla="*/ 373273 h 605239"/>
              <a:gd name="connsiteY73" fmla="*/ 373273 h 605239"/>
              <a:gd name="connsiteX74" fmla="*/ 373273 h 605239"/>
              <a:gd name="connsiteY74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606750" h="352774">
                <a:moveTo>
                  <a:pt x="303425" y="267513"/>
                </a:moveTo>
                <a:cubicBezTo>
                  <a:pt x="325394" y="267612"/>
                  <a:pt x="345983" y="276069"/>
                  <a:pt x="361548" y="291607"/>
                </a:cubicBezTo>
                <a:cubicBezTo>
                  <a:pt x="373173" y="303211"/>
                  <a:pt x="391989" y="303211"/>
                  <a:pt x="403614" y="291607"/>
                </a:cubicBezTo>
                <a:cubicBezTo>
                  <a:pt x="419081" y="276069"/>
                  <a:pt x="439769" y="267513"/>
                  <a:pt x="461738" y="267513"/>
                </a:cubicBezTo>
                <a:cubicBezTo>
                  <a:pt x="483706" y="267612"/>
                  <a:pt x="504394" y="276069"/>
                  <a:pt x="519861" y="291607"/>
                </a:cubicBezTo>
                <a:cubicBezTo>
                  <a:pt x="525476" y="297212"/>
                  <a:pt x="532964" y="300260"/>
                  <a:pt x="540943" y="300260"/>
                </a:cubicBezTo>
                <a:cubicBezTo>
                  <a:pt x="548824" y="300260"/>
                  <a:pt x="556311" y="297212"/>
                  <a:pt x="561927" y="291607"/>
                </a:cubicBezTo>
                <a:cubicBezTo>
                  <a:pt x="572172" y="281379"/>
                  <a:pt x="588821" y="281379"/>
                  <a:pt x="599067" y="291607"/>
                </a:cubicBezTo>
                <a:cubicBezTo>
                  <a:pt x="609312" y="301834"/>
                  <a:pt x="609312" y="318453"/>
                  <a:pt x="599067" y="328680"/>
                </a:cubicBezTo>
                <a:cubicBezTo>
                  <a:pt x="583501" y="344218"/>
                  <a:pt x="562912" y="352774"/>
                  <a:pt x="540943" y="352774"/>
                </a:cubicBezTo>
                <a:cubicBezTo>
                  <a:pt x="518975" y="352774"/>
                  <a:pt x="498286" y="344218"/>
                  <a:pt x="482721" y="328680"/>
                </a:cubicBezTo>
                <a:cubicBezTo>
                  <a:pt x="477106" y="323075"/>
                  <a:pt x="469717" y="320027"/>
                  <a:pt x="461738" y="320027"/>
                </a:cubicBezTo>
                <a:cubicBezTo>
                  <a:pt x="453758" y="320027"/>
                  <a:pt x="446369" y="323075"/>
                  <a:pt x="440754" y="328680"/>
                </a:cubicBezTo>
                <a:cubicBezTo>
                  <a:pt x="408638" y="360739"/>
                  <a:pt x="356426" y="360739"/>
                  <a:pt x="324409" y="328680"/>
                </a:cubicBezTo>
                <a:cubicBezTo>
                  <a:pt x="318793" y="323075"/>
                  <a:pt x="311306" y="320027"/>
                  <a:pt x="303425" y="320027"/>
                </a:cubicBezTo>
                <a:cubicBezTo>
                  <a:pt x="295445" y="320027"/>
                  <a:pt x="287958" y="323075"/>
                  <a:pt x="282343" y="328680"/>
                </a:cubicBezTo>
                <a:cubicBezTo>
                  <a:pt x="250326" y="360739"/>
                  <a:pt x="198113" y="360739"/>
                  <a:pt x="166096" y="328680"/>
                </a:cubicBezTo>
                <a:cubicBezTo>
                  <a:pt x="154471" y="317175"/>
                  <a:pt x="135655" y="317175"/>
                  <a:pt x="124030" y="328680"/>
                </a:cubicBezTo>
                <a:cubicBezTo>
                  <a:pt x="91915" y="360739"/>
                  <a:pt x="39800" y="360739"/>
                  <a:pt x="7685" y="328680"/>
                </a:cubicBezTo>
                <a:cubicBezTo>
                  <a:pt x="-2561" y="318453"/>
                  <a:pt x="-2561" y="301834"/>
                  <a:pt x="7685" y="291607"/>
                </a:cubicBezTo>
                <a:cubicBezTo>
                  <a:pt x="17930" y="281379"/>
                  <a:pt x="34579" y="281379"/>
                  <a:pt x="44825" y="291607"/>
                </a:cubicBezTo>
                <a:cubicBezTo>
                  <a:pt x="56449" y="303211"/>
                  <a:pt x="75266" y="303211"/>
                  <a:pt x="86890" y="291607"/>
                </a:cubicBezTo>
                <a:cubicBezTo>
                  <a:pt x="118908" y="259548"/>
                  <a:pt x="171120" y="259548"/>
                  <a:pt x="203236" y="291607"/>
                </a:cubicBezTo>
                <a:cubicBezTo>
                  <a:pt x="214762" y="303211"/>
                  <a:pt x="233677" y="303211"/>
                  <a:pt x="245203" y="291607"/>
                </a:cubicBezTo>
                <a:cubicBezTo>
                  <a:pt x="260768" y="276069"/>
                  <a:pt x="281456" y="267513"/>
                  <a:pt x="303425" y="267513"/>
                </a:cubicBezTo>
                <a:close/>
                <a:moveTo>
                  <a:pt x="303425" y="133727"/>
                </a:moveTo>
                <a:cubicBezTo>
                  <a:pt x="325394" y="133825"/>
                  <a:pt x="345983" y="142288"/>
                  <a:pt x="361548" y="157837"/>
                </a:cubicBezTo>
                <a:cubicBezTo>
                  <a:pt x="373173" y="169449"/>
                  <a:pt x="391989" y="169449"/>
                  <a:pt x="403614" y="157837"/>
                </a:cubicBezTo>
                <a:cubicBezTo>
                  <a:pt x="419081" y="142288"/>
                  <a:pt x="439769" y="133727"/>
                  <a:pt x="461738" y="133727"/>
                </a:cubicBezTo>
                <a:cubicBezTo>
                  <a:pt x="483706" y="133825"/>
                  <a:pt x="504394" y="142288"/>
                  <a:pt x="519861" y="157837"/>
                </a:cubicBezTo>
                <a:cubicBezTo>
                  <a:pt x="525476" y="163446"/>
                  <a:pt x="532964" y="166497"/>
                  <a:pt x="540943" y="166497"/>
                </a:cubicBezTo>
                <a:cubicBezTo>
                  <a:pt x="548824" y="166497"/>
                  <a:pt x="556311" y="163446"/>
                  <a:pt x="561927" y="157837"/>
                </a:cubicBezTo>
                <a:cubicBezTo>
                  <a:pt x="572172" y="147602"/>
                  <a:pt x="588821" y="147602"/>
                  <a:pt x="599067" y="157837"/>
                </a:cubicBezTo>
                <a:cubicBezTo>
                  <a:pt x="609312" y="168071"/>
                  <a:pt x="609312" y="184702"/>
                  <a:pt x="599067" y="194936"/>
                </a:cubicBezTo>
                <a:cubicBezTo>
                  <a:pt x="583501" y="210485"/>
                  <a:pt x="562912" y="219046"/>
                  <a:pt x="540943" y="219046"/>
                </a:cubicBezTo>
                <a:cubicBezTo>
                  <a:pt x="518975" y="219046"/>
                  <a:pt x="498286" y="210485"/>
                  <a:pt x="482721" y="194936"/>
                </a:cubicBezTo>
                <a:cubicBezTo>
                  <a:pt x="477106" y="189327"/>
                  <a:pt x="469717" y="186276"/>
                  <a:pt x="461738" y="186276"/>
                </a:cubicBezTo>
                <a:cubicBezTo>
                  <a:pt x="453758" y="186276"/>
                  <a:pt x="446369" y="189327"/>
                  <a:pt x="440754" y="194936"/>
                </a:cubicBezTo>
                <a:cubicBezTo>
                  <a:pt x="408638" y="227017"/>
                  <a:pt x="356426" y="227017"/>
                  <a:pt x="324409" y="194936"/>
                </a:cubicBezTo>
                <a:cubicBezTo>
                  <a:pt x="318793" y="189327"/>
                  <a:pt x="311306" y="186276"/>
                  <a:pt x="303425" y="186276"/>
                </a:cubicBezTo>
                <a:cubicBezTo>
                  <a:pt x="295445" y="186276"/>
                  <a:pt x="287958" y="189327"/>
                  <a:pt x="282343" y="194936"/>
                </a:cubicBezTo>
                <a:cubicBezTo>
                  <a:pt x="250326" y="227017"/>
                  <a:pt x="198113" y="227017"/>
                  <a:pt x="166096" y="194936"/>
                </a:cubicBezTo>
                <a:cubicBezTo>
                  <a:pt x="154471" y="183423"/>
                  <a:pt x="135655" y="183423"/>
                  <a:pt x="124030" y="194936"/>
                </a:cubicBezTo>
                <a:cubicBezTo>
                  <a:pt x="91915" y="227017"/>
                  <a:pt x="39800" y="227017"/>
                  <a:pt x="7685" y="194936"/>
                </a:cubicBezTo>
                <a:cubicBezTo>
                  <a:pt x="-2561" y="184702"/>
                  <a:pt x="-2561" y="168071"/>
                  <a:pt x="7685" y="157837"/>
                </a:cubicBezTo>
                <a:cubicBezTo>
                  <a:pt x="17930" y="147602"/>
                  <a:pt x="34579" y="147602"/>
                  <a:pt x="44825" y="157837"/>
                </a:cubicBezTo>
                <a:cubicBezTo>
                  <a:pt x="56449" y="169449"/>
                  <a:pt x="75266" y="169449"/>
                  <a:pt x="86890" y="157837"/>
                </a:cubicBezTo>
                <a:cubicBezTo>
                  <a:pt x="118908" y="125756"/>
                  <a:pt x="171120" y="125756"/>
                  <a:pt x="203236" y="157837"/>
                </a:cubicBezTo>
                <a:cubicBezTo>
                  <a:pt x="214762" y="169449"/>
                  <a:pt x="233677" y="169449"/>
                  <a:pt x="245203" y="157837"/>
                </a:cubicBezTo>
                <a:cubicBezTo>
                  <a:pt x="260768" y="142288"/>
                  <a:pt x="281456" y="133727"/>
                  <a:pt x="303425" y="133727"/>
                </a:cubicBezTo>
                <a:close/>
                <a:moveTo>
                  <a:pt x="303425" y="0"/>
                </a:moveTo>
                <a:cubicBezTo>
                  <a:pt x="325394" y="99"/>
                  <a:pt x="345983" y="8556"/>
                  <a:pt x="361548" y="24094"/>
                </a:cubicBezTo>
                <a:cubicBezTo>
                  <a:pt x="373173" y="35698"/>
                  <a:pt x="391989" y="35698"/>
                  <a:pt x="403614" y="24094"/>
                </a:cubicBezTo>
                <a:cubicBezTo>
                  <a:pt x="419081" y="8556"/>
                  <a:pt x="439769" y="0"/>
                  <a:pt x="461738" y="0"/>
                </a:cubicBezTo>
                <a:cubicBezTo>
                  <a:pt x="483706" y="99"/>
                  <a:pt x="504394" y="8556"/>
                  <a:pt x="519861" y="24094"/>
                </a:cubicBezTo>
                <a:cubicBezTo>
                  <a:pt x="525476" y="29699"/>
                  <a:pt x="532964" y="32747"/>
                  <a:pt x="540943" y="32747"/>
                </a:cubicBezTo>
                <a:cubicBezTo>
                  <a:pt x="548824" y="32747"/>
                  <a:pt x="556311" y="29699"/>
                  <a:pt x="561927" y="24094"/>
                </a:cubicBezTo>
                <a:cubicBezTo>
                  <a:pt x="572172" y="13866"/>
                  <a:pt x="588821" y="13866"/>
                  <a:pt x="599067" y="24094"/>
                </a:cubicBezTo>
                <a:cubicBezTo>
                  <a:pt x="609312" y="34321"/>
                  <a:pt x="609312" y="50940"/>
                  <a:pt x="599067" y="61167"/>
                </a:cubicBezTo>
                <a:cubicBezTo>
                  <a:pt x="583501" y="76705"/>
                  <a:pt x="562912" y="85261"/>
                  <a:pt x="540943" y="85261"/>
                </a:cubicBezTo>
                <a:cubicBezTo>
                  <a:pt x="518975" y="85261"/>
                  <a:pt x="498286" y="76705"/>
                  <a:pt x="482721" y="61167"/>
                </a:cubicBezTo>
                <a:cubicBezTo>
                  <a:pt x="477106" y="55562"/>
                  <a:pt x="469717" y="52514"/>
                  <a:pt x="461738" y="52514"/>
                </a:cubicBezTo>
                <a:cubicBezTo>
                  <a:pt x="453758" y="52514"/>
                  <a:pt x="446369" y="55562"/>
                  <a:pt x="440754" y="61167"/>
                </a:cubicBezTo>
                <a:cubicBezTo>
                  <a:pt x="408638" y="93226"/>
                  <a:pt x="356426" y="93226"/>
                  <a:pt x="324409" y="61167"/>
                </a:cubicBezTo>
                <a:cubicBezTo>
                  <a:pt x="318793" y="55562"/>
                  <a:pt x="311306" y="52514"/>
                  <a:pt x="303425" y="52514"/>
                </a:cubicBezTo>
                <a:cubicBezTo>
                  <a:pt x="295445" y="52514"/>
                  <a:pt x="287958" y="55562"/>
                  <a:pt x="282343" y="61167"/>
                </a:cubicBezTo>
                <a:cubicBezTo>
                  <a:pt x="250326" y="93226"/>
                  <a:pt x="198113" y="93226"/>
                  <a:pt x="165997" y="61167"/>
                </a:cubicBezTo>
                <a:cubicBezTo>
                  <a:pt x="154471" y="49662"/>
                  <a:pt x="135655" y="49662"/>
                  <a:pt x="124030" y="61167"/>
                </a:cubicBezTo>
                <a:cubicBezTo>
                  <a:pt x="91915" y="93226"/>
                  <a:pt x="39800" y="93226"/>
                  <a:pt x="7685" y="61167"/>
                </a:cubicBezTo>
                <a:cubicBezTo>
                  <a:pt x="-2561" y="50940"/>
                  <a:pt x="-2561" y="34321"/>
                  <a:pt x="7685" y="24094"/>
                </a:cubicBezTo>
                <a:cubicBezTo>
                  <a:pt x="17930" y="13866"/>
                  <a:pt x="34579" y="13866"/>
                  <a:pt x="44825" y="24094"/>
                </a:cubicBezTo>
                <a:cubicBezTo>
                  <a:pt x="56449" y="35698"/>
                  <a:pt x="75266" y="35698"/>
                  <a:pt x="86890" y="24094"/>
                </a:cubicBezTo>
                <a:cubicBezTo>
                  <a:pt x="118908" y="-7965"/>
                  <a:pt x="171120" y="-7965"/>
                  <a:pt x="203236" y="24094"/>
                </a:cubicBezTo>
                <a:cubicBezTo>
                  <a:pt x="214762" y="35698"/>
                  <a:pt x="233677" y="35698"/>
                  <a:pt x="245203" y="24094"/>
                </a:cubicBezTo>
                <a:cubicBezTo>
                  <a:pt x="260768" y="8556"/>
                  <a:pt x="281456" y="0"/>
                  <a:pt x="303425" y="0"/>
                </a:cubicBezTo>
                <a:close/>
              </a:path>
            </a:pathLst>
          </a:custGeom>
          <a:solidFill>
            <a:srgbClr val="1D323E"/>
          </a:solidFill>
          <a:ln>
            <a:noFill/>
          </a:ln>
        </p:spPr>
      </p:sp>
      <p:sp>
        <p:nvSpPr>
          <p:cNvPr id="37" name="wave_166892"/>
          <p:cNvSpPr>
            <a:spLocks noChangeAspect="1"/>
          </p:cNvSpPr>
          <p:nvPr/>
        </p:nvSpPr>
        <p:spPr bwMode="auto">
          <a:xfrm flipV="1">
            <a:off x="10879300" y="916774"/>
            <a:ext cx="609685" cy="354480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  <a:gd name="connsiteX10" fmla="*/ 373273 h 605239"/>
              <a:gd name="connsiteY10" fmla="*/ 373273 h 605239"/>
              <a:gd name="connsiteX11" fmla="*/ 373273 h 605239"/>
              <a:gd name="connsiteY11" fmla="*/ 373273 h 605239"/>
              <a:gd name="connsiteX12" fmla="*/ 373273 h 605239"/>
              <a:gd name="connsiteY12" fmla="*/ 373273 h 605239"/>
              <a:gd name="connsiteX13" fmla="*/ 373273 h 605239"/>
              <a:gd name="connsiteY13" fmla="*/ 373273 h 605239"/>
              <a:gd name="connsiteX14" fmla="*/ 373273 h 605239"/>
              <a:gd name="connsiteY14" fmla="*/ 373273 h 605239"/>
              <a:gd name="connsiteX15" fmla="*/ 373273 h 605239"/>
              <a:gd name="connsiteY15" fmla="*/ 373273 h 605239"/>
              <a:gd name="connsiteX16" fmla="*/ 373273 h 605239"/>
              <a:gd name="connsiteY16" fmla="*/ 373273 h 605239"/>
              <a:gd name="connsiteX17" fmla="*/ 373273 h 605239"/>
              <a:gd name="connsiteY17" fmla="*/ 373273 h 605239"/>
              <a:gd name="connsiteX18" fmla="*/ 373273 h 605239"/>
              <a:gd name="connsiteY18" fmla="*/ 373273 h 605239"/>
              <a:gd name="connsiteX19" fmla="*/ 373273 h 605239"/>
              <a:gd name="connsiteY19" fmla="*/ 373273 h 605239"/>
              <a:gd name="connsiteX20" fmla="*/ 373273 h 605239"/>
              <a:gd name="connsiteY20" fmla="*/ 373273 h 605239"/>
              <a:gd name="connsiteX21" fmla="*/ 373273 h 605239"/>
              <a:gd name="connsiteY21" fmla="*/ 373273 h 605239"/>
              <a:gd name="connsiteX22" fmla="*/ 373273 h 605239"/>
              <a:gd name="connsiteY22" fmla="*/ 373273 h 605239"/>
              <a:gd name="connsiteX23" fmla="*/ 373273 h 605239"/>
              <a:gd name="connsiteY23" fmla="*/ 373273 h 605239"/>
              <a:gd name="connsiteX24" fmla="*/ 373273 h 605239"/>
              <a:gd name="connsiteY24" fmla="*/ 373273 h 605239"/>
              <a:gd name="connsiteX25" fmla="*/ 373273 h 605239"/>
              <a:gd name="connsiteY25" fmla="*/ 373273 h 605239"/>
              <a:gd name="connsiteX26" fmla="*/ 373273 h 605239"/>
              <a:gd name="connsiteY26" fmla="*/ 373273 h 605239"/>
              <a:gd name="connsiteX27" fmla="*/ 373273 h 605239"/>
              <a:gd name="connsiteY27" fmla="*/ 373273 h 605239"/>
              <a:gd name="connsiteX28" fmla="*/ 373273 h 605239"/>
              <a:gd name="connsiteY28" fmla="*/ 373273 h 605239"/>
              <a:gd name="connsiteX29" fmla="*/ 373273 h 605239"/>
              <a:gd name="connsiteY29" fmla="*/ 373273 h 605239"/>
              <a:gd name="connsiteX30" fmla="*/ 373273 h 605239"/>
              <a:gd name="connsiteY30" fmla="*/ 373273 h 605239"/>
              <a:gd name="connsiteX31" fmla="*/ 373273 h 605239"/>
              <a:gd name="connsiteY31" fmla="*/ 373273 h 605239"/>
              <a:gd name="connsiteX32" fmla="*/ 373273 h 605239"/>
              <a:gd name="connsiteY32" fmla="*/ 373273 h 605239"/>
              <a:gd name="connsiteX33" fmla="*/ 373273 h 605239"/>
              <a:gd name="connsiteY33" fmla="*/ 373273 h 605239"/>
              <a:gd name="connsiteX34" fmla="*/ 373273 h 605239"/>
              <a:gd name="connsiteY34" fmla="*/ 373273 h 605239"/>
              <a:gd name="connsiteX35" fmla="*/ 373273 h 605239"/>
              <a:gd name="connsiteY35" fmla="*/ 373273 h 605239"/>
              <a:gd name="connsiteX36" fmla="*/ 373273 h 605239"/>
              <a:gd name="connsiteY36" fmla="*/ 373273 h 605239"/>
              <a:gd name="connsiteX37" fmla="*/ 373273 h 605239"/>
              <a:gd name="connsiteY37" fmla="*/ 373273 h 605239"/>
              <a:gd name="connsiteX38" fmla="*/ 373273 h 605239"/>
              <a:gd name="connsiteY38" fmla="*/ 373273 h 605239"/>
              <a:gd name="connsiteX39" fmla="*/ 373273 h 605239"/>
              <a:gd name="connsiteY39" fmla="*/ 373273 h 605239"/>
              <a:gd name="connsiteX40" fmla="*/ 373273 h 605239"/>
              <a:gd name="connsiteY40" fmla="*/ 373273 h 605239"/>
              <a:gd name="connsiteX41" fmla="*/ 373273 h 605239"/>
              <a:gd name="connsiteY41" fmla="*/ 373273 h 605239"/>
              <a:gd name="connsiteX42" fmla="*/ 373273 h 605239"/>
              <a:gd name="connsiteY42" fmla="*/ 373273 h 605239"/>
              <a:gd name="connsiteX43" fmla="*/ 373273 h 605239"/>
              <a:gd name="connsiteY43" fmla="*/ 373273 h 605239"/>
              <a:gd name="connsiteX44" fmla="*/ 373273 h 605239"/>
              <a:gd name="connsiteY44" fmla="*/ 373273 h 605239"/>
              <a:gd name="connsiteX45" fmla="*/ 373273 h 605239"/>
              <a:gd name="connsiteY45" fmla="*/ 373273 h 605239"/>
              <a:gd name="connsiteX46" fmla="*/ 373273 h 605239"/>
              <a:gd name="connsiteY46" fmla="*/ 373273 h 605239"/>
              <a:gd name="connsiteX47" fmla="*/ 373273 h 605239"/>
              <a:gd name="connsiteY47" fmla="*/ 373273 h 605239"/>
              <a:gd name="connsiteX48" fmla="*/ 373273 h 605239"/>
              <a:gd name="connsiteY48" fmla="*/ 373273 h 605239"/>
              <a:gd name="connsiteX49" fmla="*/ 373273 h 605239"/>
              <a:gd name="connsiteY49" fmla="*/ 373273 h 605239"/>
              <a:gd name="connsiteX50" fmla="*/ 373273 h 605239"/>
              <a:gd name="connsiteY50" fmla="*/ 373273 h 605239"/>
              <a:gd name="connsiteX51" fmla="*/ 373273 h 605239"/>
              <a:gd name="connsiteY51" fmla="*/ 373273 h 605239"/>
              <a:gd name="connsiteX52" fmla="*/ 373273 h 605239"/>
              <a:gd name="connsiteY52" fmla="*/ 373273 h 605239"/>
              <a:gd name="connsiteX53" fmla="*/ 373273 h 605239"/>
              <a:gd name="connsiteY53" fmla="*/ 373273 h 605239"/>
              <a:gd name="connsiteX54" fmla="*/ 373273 h 605239"/>
              <a:gd name="connsiteY54" fmla="*/ 373273 h 605239"/>
              <a:gd name="connsiteX55" fmla="*/ 373273 h 605239"/>
              <a:gd name="connsiteY55" fmla="*/ 373273 h 605239"/>
              <a:gd name="connsiteX56" fmla="*/ 373273 h 605239"/>
              <a:gd name="connsiteY56" fmla="*/ 373273 h 605239"/>
              <a:gd name="connsiteX57" fmla="*/ 373273 h 605239"/>
              <a:gd name="connsiteY57" fmla="*/ 373273 h 605239"/>
              <a:gd name="connsiteX58" fmla="*/ 373273 h 605239"/>
              <a:gd name="connsiteY58" fmla="*/ 373273 h 605239"/>
              <a:gd name="connsiteX59" fmla="*/ 373273 h 605239"/>
              <a:gd name="connsiteY59" fmla="*/ 373273 h 605239"/>
              <a:gd name="connsiteX60" fmla="*/ 373273 h 605239"/>
              <a:gd name="connsiteY60" fmla="*/ 373273 h 605239"/>
              <a:gd name="connsiteX61" fmla="*/ 373273 h 605239"/>
              <a:gd name="connsiteY61" fmla="*/ 373273 h 605239"/>
              <a:gd name="connsiteX62" fmla="*/ 373273 h 605239"/>
              <a:gd name="connsiteY62" fmla="*/ 373273 h 605239"/>
              <a:gd name="connsiteX63" fmla="*/ 373273 h 605239"/>
              <a:gd name="connsiteY63" fmla="*/ 373273 h 605239"/>
              <a:gd name="connsiteX64" fmla="*/ 373273 h 605239"/>
              <a:gd name="connsiteY64" fmla="*/ 373273 h 605239"/>
              <a:gd name="connsiteX65" fmla="*/ 373273 h 605239"/>
              <a:gd name="connsiteY65" fmla="*/ 373273 h 605239"/>
              <a:gd name="connsiteX66" fmla="*/ 373273 h 605239"/>
              <a:gd name="connsiteY66" fmla="*/ 373273 h 605239"/>
              <a:gd name="connsiteX67" fmla="*/ 373273 h 605239"/>
              <a:gd name="connsiteY67" fmla="*/ 373273 h 605239"/>
              <a:gd name="connsiteX68" fmla="*/ 373273 h 605239"/>
              <a:gd name="connsiteY68" fmla="*/ 373273 h 605239"/>
              <a:gd name="connsiteX69" fmla="*/ 373273 h 605239"/>
              <a:gd name="connsiteY69" fmla="*/ 373273 h 605239"/>
              <a:gd name="connsiteX70" fmla="*/ 373273 h 605239"/>
              <a:gd name="connsiteY70" fmla="*/ 373273 h 605239"/>
              <a:gd name="connsiteX71" fmla="*/ 373273 h 605239"/>
              <a:gd name="connsiteY71" fmla="*/ 373273 h 605239"/>
              <a:gd name="connsiteX72" fmla="*/ 373273 h 605239"/>
              <a:gd name="connsiteY72" fmla="*/ 373273 h 605239"/>
              <a:gd name="connsiteX73" fmla="*/ 373273 h 605239"/>
              <a:gd name="connsiteY73" fmla="*/ 373273 h 605239"/>
              <a:gd name="connsiteX74" fmla="*/ 373273 h 605239"/>
              <a:gd name="connsiteY74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606750" h="352774">
                <a:moveTo>
                  <a:pt x="303425" y="267513"/>
                </a:moveTo>
                <a:cubicBezTo>
                  <a:pt x="325394" y="267612"/>
                  <a:pt x="345983" y="276069"/>
                  <a:pt x="361548" y="291607"/>
                </a:cubicBezTo>
                <a:cubicBezTo>
                  <a:pt x="373173" y="303211"/>
                  <a:pt x="391989" y="303211"/>
                  <a:pt x="403614" y="291607"/>
                </a:cubicBezTo>
                <a:cubicBezTo>
                  <a:pt x="419081" y="276069"/>
                  <a:pt x="439769" y="267513"/>
                  <a:pt x="461738" y="267513"/>
                </a:cubicBezTo>
                <a:cubicBezTo>
                  <a:pt x="483706" y="267612"/>
                  <a:pt x="504394" y="276069"/>
                  <a:pt x="519861" y="291607"/>
                </a:cubicBezTo>
                <a:cubicBezTo>
                  <a:pt x="525476" y="297212"/>
                  <a:pt x="532964" y="300260"/>
                  <a:pt x="540943" y="300260"/>
                </a:cubicBezTo>
                <a:cubicBezTo>
                  <a:pt x="548824" y="300260"/>
                  <a:pt x="556311" y="297212"/>
                  <a:pt x="561927" y="291607"/>
                </a:cubicBezTo>
                <a:cubicBezTo>
                  <a:pt x="572172" y="281379"/>
                  <a:pt x="588821" y="281379"/>
                  <a:pt x="599067" y="291607"/>
                </a:cubicBezTo>
                <a:cubicBezTo>
                  <a:pt x="609312" y="301834"/>
                  <a:pt x="609312" y="318453"/>
                  <a:pt x="599067" y="328680"/>
                </a:cubicBezTo>
                <a:cubicBezTo>
                  <a:pt x="583501" y="344218"/>
                  <a:pt x="562912" y="352774"/>
                  <a:pt x="540943" y="352774"/>
                </a:cubicBezTo>
                <a:cubicBezTo>
                  <a:pt x="518975" y="352774"/>
                  <a:pt x="498286" y="344218"/>
                  <a:pt x="482721" y="328680"/>
                </a:cubicBezTo>
                <a:cubicBezTo>
                  <a:pt x="477106" y="323075"/>
                  <a:pt x="469717" y="320027"/>
                  <a:pt x="461738" y="320027"/>
                </a:cubicBezTo>
                <a:cubicBezTo>
                  <a:pt x="453758" y="320027"/>
                  <a:pt x="446369" y="323075"/>
                  <a:pt x="440754" y="328680"/>
                </a:cubicBezTo>
                <a:cubicBezTo>
                  <a:pt x="408638" y="360739"/>
                  <a:pt x="356426" y="360739"/>
                  <a:pt x="324409" y="328680"/>
                </a:cubicBezTo>
                <a:cubicBezTo>
                  <a:pt x="318793" y="323075"/>
                  <a:pt x="311306" y="320027"/>
                  <a:pt x="303425" y="320027"/>
                </a:cubicBezTo>
                <a:cubicBezTo>
                  <a:pt x="295445" y="320027"/>
                  <a:pt x="287958" y="323075"/>
                  <a:pt x="282343" y="328680"/>
                </a:cubicBezTo>
                <a:cubicBezTo>
                  <a:pt x="250326" y="360739"/>
                  <a:pt x="198113" y="360739"/>
                  <a:pt x="166096" y="328680"/>
                </a:cubicBezTo>
                <a:cubicBezTo>
                  <a:pt x="154471" y="317175"/>
                  <a:pt x="135655" y="317175"/>
                  <a:pt x="124030" y="328680"/>
                </a:cubicBezTo>
                <a:cubicBezTo>
                  <a:pt x="91915" y="360739"/>
                  <a:pt x="39800" y="360739"/>
                  <a:pt x="7685" y="328680"/>
                </a:cubicBezTo>
                <a:cubicBezTo>
                  <a:pt x="-2561" y="318453"/>
                  <a:pt x="-2561" y="301834"/>
                  <a:pt x="7685" y="291607"/>
                </a:cubicBezTo>
                <a:cubicBezTo>
                  <a:pt x="17930" y="281379"/>
                  <a:pt x="34579" y="281379"/>
                  <a:pt x="44825" y="291607"/>
                </a:cubicBezTo>
                <a:cubicBezTo>
                  <a:pt x="56449" y="303211"/>
                  <a:pt x="75266" y="303211"/>
                  <a:pt x="86890" y="291607"/>
                </a:cubicBezTo>
                <a:cubicBezTo>
                  <a:pt x="118908" y="259548"/>
                  <a:pt x="171120" y="259548"/>
                  <a:pt x="203236" y="291607"/>
                </a:cubicBezTo>
                <a:cubicBezTo>
                  <a:pt x="214762" y="303211"/>
                  <a:pt x="233677" y="303211"/>
                  <a:pt x="245203" y="291607"/>
                </a:cubicBezTo>
                <a:cubicBezTo>
                  <a:pt x="260768" y="276069"/>
                  <a:pt x="281456" y="267513"/>
                  <a:pt x="303425" y="267513"/>
                </a:cubicBezTo>
                <a:close/>
                <a:moveTo>
                  <a:pt x="303425" y="133727"/>
                </a:moveTo>
                <a:cubicBezTo>
                  <a:pt x="325394" y="133825"/>
                  <a:pt x="345983" y="142288"/>
                  <a:pt x="361548" y="157837"/>
                </a:cubicBezTo>
                <a:cubicBezTo>
                  <a:pt x="373173" y="169449"/>
                  <a:pt x="391989" y="169449"/>
                  <a:pt x="403614" y="157837"/>
                </a:cubicBezTo>
                <a:cubicBezTo>
                  <a:pt x="419081" y="142288"/>
                  <a:pt x="439769" y="133727"/>
                  <a:pt x="461738" y="133727"/>
                </a:cubicBezTo>
                <a:cubicBezTo>
                  <a:pt x="483706" y="133825"/>
                  <a:pt x="504394" y="142288"/>
                  <a:pt x="519861" y="157837"/>
                </a:cubicBezTo>
                <a:cubicBezTo>
                  <a:pt x="525476" y="163446"/>
                  <a:pt x="532964" y="166497"/>
                  <a:pt x="540943" y="166497"/>
                </a:cubicBezTo>
                <a:cubicBezTo>
                  <a:pt x="548824" y="166497"/>
                  <a:pt x="556311" y="163446"/>
                  <a:pt x="561927" y="157837"/>
                </a:cubicBezTo>
                <a:cubicBezTo>
                  <a:pt x="572172" y="147602"/>
                  <a:pt x="588821" y="147602"/>
                  <a:pt x="599067" y="157837"/>
                </a:cubicBezTo>
                <a:cubicBezTo>
                  <a:pt x="609312" y="168071"/>
                  <a:pt x="609312" y="184702"/>
                  <a:pt x="599067" y="194936"/>
                </a:cubicBezTo>
                <a:cubicBezTo>
                  <a:pt x="583501" y="210485"/>
                  <a:pt x="562912" y="219046"/>
                  <a:pt x="540943" y="219046"/>
                </a:cubicBezTo>
                <a:cubicBezTo>
                  <a:pt x="518975" y="219046"/>
                  <a:pt x="498286" y="210485"/>
                  <a:pt x="482721" y="194936"/>
                </a:cubicBezTo>
                <a:cubicBezTo>
                  <a:pt x="477106" y="189327"/>
                  <a:pt x="469717" y="186276"/>
                  <a:pt x="461738" y="186276"/>
                </a:cubicBezTo>
                <a:cubicBezTo>
                  <a:pt x="453758" y="186276"/>
                  <a:pt x="446369" y="189327"/>
                  <a:pt x="440754" y="194936"/>
                </a:cubicBezTo>
                <a:cubicBezTo>
                  <a:pt x="408638" y="227017"/>
                  <a:pt x="356426" y="227017"/>
                  <a:pt x="324409" y="194936"/>
                </a:cubicBezTo>
                <a:cubicBezTo>
                  <a:pt x="318793" y="189327"/>
                  <a:pt x="311306" y="186276"/>
                  <a:pt x="303425" y="186276"/>
                </a:cubicBezTo>
                <a:cubicBezTo>
                  <a:pt x="295445" y="186276"/>
                  <a:pt x="287958" y="189327"/>
                  <a:pt x="282343" y="194936"/>
                </a:cubicBezTo>
                <a:cubicBezTo>
                  <a:pt x="250326" y="227017"/>
                  <a:pt x="198113" y="227017"/>
                  <a:pt x="166096" y="194936"/>
                </a:cubicBezTo>
                <a:cubicBezTo>
                  <a:pt x="154471" y="183423"/>
                  <a:pt x="135655" y="183423"/>
                  <a:pt x="124030" y="194936"/>
                </a:cubicBezTo>
                <a:cubicBezTo>
                  <a:pt x="91915" y="227017"/>
                  <a:pt x="39800" y="227017"/>
                  <a:pt x="7685" y="194936"/>
                </a:cubicBezTo>
                <a:cubicBezTo>
                  <a:pt x="-2561" y="184702"/>
                  <a:pt x="-2561" y="168071"/>
                  <a:pt x="7685" y="157837"/>
                </a:cubicBezTo>
                <a:cubicBezTo>
                  <a:pt x="17930" y="147602"/>
                  <a:pt x="34579" y="147602"/>
                  <a:pt x="44825" y="157837"/>
                </a:cubicBezTo>
                <a:cubicBezTo>
                  <a:pt x="56449" y="169449"/>
                  <a:pt x="75266" y="169449"/>
                  <a:pt x="86890" y="157837"/>
                </a:cubicBezTo>
                <a:cubicBezTo>
                  <a:pt x="118908" y="125756"/>
                  <a:pt x="171120" y="125756"/>
                  <a:pt x="203236" y="157837"/>
                </a:cubicBezTo>
                <a:cubicBezTo>
                  <a:pt x="214762" y="169449"/>
                  <a:pt x="233677" y="169449"/>
                  <a:pt x="245203" y="157837"/>
                </a:cubicBezTo>
                <a:cubicBezTo>
                  <a:pt x="260768" y="142288"/>
                  <a:pt x="281456" y="133727"/>
                  <a:pt x="303425" y="133727"/>
                </a:cubicBezTo>
                <a:close/>
                <a:moveTo>
                  <a:pt x="303425" y="0"/>
                </a:moveTo>
                <a:cubicBezTo>
                  <a:pt x="325394" y="99"/>
                  <a:pt x="345983" y="8556"/>
                  <a:pt x="361548" y="24094"/>
                </a:cubicBezTo>
                <a:cubicBezTo>
                  <a:pt x="373173" y="35698"/>
                  <a:pt x="391989" y="35698"/>
                  <a:pt x="403614" y="24094"/>
                </a:cubicBezTo>
                <a:cubicBezTo>
                  <a:pt x="419081" y="8556"/>
                  <a:pt x="439769" y="0"/>
                  <a:pt x="461738" y="0"/>
                </a:cubicBezTo>
                <a:cubicBezTo>
                  <a:pt x="483706" y="99"/>
                  <a:pt x="504394" y="8556"/>
                  <a:pt x="519861" y="24094"/>
                </a:cubicBezTo>
                <a:cubicBezTo>
                  <a:pt x="525476" y="29699"/>
                  <a:pt x="532964" y="32747"/>
                  <a:pt x="540943" y="32747"/>
                </a:cubicBezTo>
                <a:cubicBezTo>
                  <a:pt x="548824" y="32747"/>
                  <a:pt x="556311" y="29699"/>
                  <a:pt x="561927" y="24094"/>
                </a:cubicBezTo>
                <a:cubicBezTo>
                  <a:pt x="572172" y="13866"/>
                  <a:pt x="588821" y="13866"/>
                  <a:pt x="599067" y="24094"/>
                </a:cubicBezTo>
                <a:cubicBezTo>
                  <a:pt x="609312" y="34321"/>
                  <a:pt x="609312" y="50940"/>
                  <a:pt x="599067" y="61167"/>
                </a:cubicBezTo>
                <a:cubicBezTo>
                  <a:pt x="583501" y="76705"/>
                  <a:pt x="562912" y="85261"/>
                  <a:pt x="540943" y="85261"/>
                </a:cubicBezTo>
                <a:cubicBezTo>
                  <a:pt x="518975" y="85261"/>
                  <a:pt x="498286" y="76705"/>
                  <a:pt x="482721" y="61167"/>
                </a:cubicBezTo>
                <a:cubicBezTo>
                  <a:pt x="477106" y="55562"/>
                  <a:pt x="469717" y="52514"/>
                  <a:pt x="461738" y="52514"/>
                </a:cubicBezTo>
                <a:cubicBezTo>
                  <a:pt x="453758" y="52514"/>
                  <a:pt x="446369" y="55562"/>
                  <a:pt x="440754" y="61167"/>
                </a:cubicBezTo>
                <a:cubicBezTo>
                  <a:pt x="408638" y="93226"/>
                  <a:pt x="356426" y="93226"/>
                  <a:pt x="324409" y="61167"/>
                </a:cubicBezTo>
                <a:cubicBezTo>
                  <a:pt x="318793" y="55562"/>
                  <a:pt x="311306" y="52514"/>
                  <a:pt x="303425" y="52514"/>
                </a:cubicBezTo>
                <a:cubicBezTo>
                  <a:pt x="295445" y="52514"/>
                  <a:pt x="287958" y="55562"/>
                  <a:pt x="282343" y="61167"/>
                </a:cubicBezTo>
                <a:cubicBezTo>
                  <a:pt x="250326" y="93226"/>
                  <a:pt x="198113" y="93226"/>
                  <a:pt x="165997" y="61167"/>
                </a:cubicBezTo>
                <a:cubicBezTo>
                  <a:pt x="154471" y="49662"/>
                  <a:pt x="135655" y="49662"/>
                  <a:pt x="124030" y="61167"/>
                </a:cubicBezTo>
                <a:cubicBezTo>
                  <a:pt x="91915" y="93226"/>
                  <a:pt x="39800" y="93226"/>
                  <a:pt x="7685" y="61167"/>
                </a:cubicBezTo>
                <a:cubicBezTo>
                  <a:pt x="-2561" y="50940"/>
                  <a:pt x="-2561" y="34321"/>
                  <a:pt x="7685" y="24094"/>
                </a:cubicBezTo>
                <a:cubicBezTo>
                  <a:pt x="17930" y="13866"/>
                  <a:pt x="34579" y="13866"/>
                  <a:pt x="44825" y="24094"/>
                </a:cubicBezTo>
                <a:cubicBezTo>
                  <a:pt x="56449" y="35698"/>
                  <a:pt x="75266" y="35698"/>
                  <a:pt x="86890" y="24094"/>
                </a:cubicBezTo>
                <a:cubicBezTo>
                  <a:pt x="118908" y="-7965"/>
                  <a:pt x="171120" y="-7965"/>
                  <a:pt x="203236" y="24094"/>
                </a:cubicBezTo>
                <a:cubicBezTo>
                  <a:pt x="214762" y="35698"/>
                  <a:pt x="233677" y="35698"/>
                  <a:pt x="245203" y="24094"/>
                </a:cubicBezTo>
                <a:cubicBezTo>
                  <a:pt x="260768" y="8556"/>
                  <a:pt x="281456" y="0"/>
                  <a:pt x="303425" y="0"/>
                </a:cubicBezTo>
                <a:close/>
              </a:path>
            </a:pathLst>
          </a:custGeom>
          <a:solidFill>
            <a:srgbClr val="1D323E"/>
          </a:solidFill>
          <a:ln>
            <a:noFill/>
          </a:ln>
        </p:spPr>
      </p:sp>
      <p:sp>
        <p:nvSpPr>
          <p:cNvPr id="19" name="椭圆 18"/>
          <p:cNvSpPr/>
          <p:nvPr/>
        </p:nvSpPr>
        <p:spPr>
          <a:xfrm>
            <a:off x="1312454" y="2212956"/>
            <a:ext cx="2159489" cy="2159489"/>
          </a:xfrm>
          <a:prstGeom prst="ellipse">
            <a:avLst/>
          </a:prstGeom>
          <a:noFill/>
          <a:ln w="25400">
            <a:solidFill>
              <a:srgbClr val="1D32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medal-of-award_49824"/>
          <p:cNvSpPr>
            <a:spLocks noChangeAspect="1"/>
          </p:cNvSpPr>
          <p:nvPr/>
        </p:nvSpPr>
        <p:spPr bwMode="auto">
          <a:xfrm>
            <a:off x="1523503" y="2743785"/>
            <a:ext cx="1737390" cy="1097830"/>
          </a:xfrm>
          <a:custGeom>
            <a:avLst/>
            <a:gdLst>
              <a:gd name="connsiteX0" fmla="*/ 104550 w 604718"/>
              <a:gd name="connsiteY0" fmla="*/ 208330 h 382112"/>
              <a:gd name="connsiteX1" fmla="*/ 156180 w 604718"/>
              <a:gd name="connsiteY1" fmla="*/ 208330 h 382112"/>
              <a:gd name="connsiteX2" fmla="*/ 261642 w 604718"/>
              <a:gd name="connsiteY2" fmla="*/ 248878 h 382112"/>
              <a:gd name="connsiteX3" fmla="*/ 298947 w 604718"/>
              <a:gd name="connsiteY3" fmla="*/ 255007 h 382112"/>
              <a:gd name="connsiteX4" fmla="*/ 340187 w 604718"/>
              <a:gd name="connsiteY4" fmla="*/ 247621 h 382112"/>
              <a:gd name="connsiteX5" fmla="*/ 433687 w 604718"/>
              <a:gd name="connsiteY5" fmla="*/ 208330 h 382112"/>
              <a:gd name="connsiteX6" fmla="*/ 490825 w 604718"/>
              <a:gd name="connsiteY6" fmla="*/ 208330 h 382112"/>
              <a:gd name="connsiteX7" fmla="*/ 490825 w 604718"/>
              <a:gd name="connsiteY7" fmla="*/ 271509 h 382112"/>
              <a:gd name="connsiteX8" fmla="*/ 458400 w 604718"/>
              <a:gd name="connsiteY8" fmla="*/ 320701 h 382112"/>
              <a:gd name="connsiteX9" fmla="*/ 329326 w 604718"/>
              <a:gd name="connsiteY9" fmla="*/ 376337 h 382112"/>
              <a:gd name="connsiteX10" fmla="*/ 264632 w 604718"/>
              <a:gd name="connsiteY10" fmla="*/ 376337 h 382112"/>
              <a:gd name="connsiteX11" fmla="*/ 136819 w 604718"/>
              <a:gd name="connsiteY11" fmla="*/ 320701 h 382112"/>
              <a:gd name="connsiteX12" fmla="*/ 104550 w 604718"/>
              <a:gd name="connsiteY12" fmla="*/ 271509 h 382112"/>
              <a:gd name="connsiteX13" fmla="*/ 300973 w 604718"/>
              <a:gd name="connsiteY13" fmla="*/ 5 h 382112"/>
              <a:gd name="connsiteX14" fmla="*/ 334162 w 604718"/>
              <a:gd name="connsiteY14" fmla="*/ 4701 h 382112"/>
              <a:gd name="connsiteX15" fmla="*/ 581267 w 604718"/>
              <a:gd name="connsiteY15" fmla="*/ 92552 h 382112"/>
              <a:gd name="connsiteX16" fmla="*/ 588822 w 604718"/>
              <a:gd name="connsiteY16" fmla="*/ 114398 h 382112"/>
              <a:gd name="connsiteX17" fmla="*/ 589136 w 604718"/>
              <a:gd name="connsiteY17" fmla="*/ 114398 h 382112"/>
              <a:gd name="connsiteX18" fmla="*/ 589136 w 604718"/>
              <a:gd name="connsiteY18" fmla="*/ 270771 h 382112"/>
              <a:gd name="connsiteX19" fmla="*/ 604718 w 604718"/>
              <a:gd name="connsiteY19" fmla="*/ 321376 h 382112"/>
              <a:gd name="connsiteX20" fmla="*/ 561278 w 604718"/>
              <a:gd name="connsiteY20" fmla="*/ 321376 h 382112"/>
              <a:gd name="connsiteX21" fmla="*/ 576388 w 604718"/>
              <a:gd name="connsiteY21" fmla="*/ 271242 h 382112"/>
              <a:gd name="connsiteX22" fmla="*/ 576388 w 604718"/>
              <a:gd name="connsiteY22" fmla="*/ 120370 h 382112"/>
              <a:gd name="connsiteX23" fmla="*/ 333376 w 604718"/>
              <a:gd name="connsiteY23" fmla="*/ 222680 h 382112"/>
              <a:gd name="connsiteX24" fmla="*/ 268058 w 604718"/>
              <a:gd name="connsiteY24" fmla="*/ 223780 h 382112"/>
              <a:gd name="connsiteX25" fmla="*/ 13556 w 604718"/>
              <a:gd name="connsiteY25" fmla="*/ 125870 h 382112"/>
              <a:gd name="connsiteX26" fmla="*/ 13714 w 604718"/>
              <a:gd name="connsiteY26" fmla="*/ 100882 h 382112"/>
              <a:gd name="connsiteX27" fmla="*/ 267901 w 604718"/>
              <a:gd name="connsiteY27" fmla="*/ 5329 h 382112"/>
              <a:gd name="connsiteX28" fmla="*/ 300973 w 604718"/>
              <a:gd name="connsiteY28" fmla="*/ 5 h 382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604718" h="382112">
                <a:moveTo>
                  <a:pt x="104550" y="208330"/>
                </a:moveTo>
                <a:lnTo>
                  <a:pt x="156180" y="208330"/>
                </a:lnTo>
                <a:lnTo>
                  <a:pt x="261642" y="248878"/>
                </a:lnTo>
                <a:cubicBezTo>
                  <a:pt x="274864" y="253907"/>
                  <a:pt x="289188" y="255007"/>
                  <a:pt x="298947" y="255007"/>
                </a:cubicBezTo>
                <a:cubicBezTo>
                  <a:pt x="314373" y="255007"/>
                  <a:pt x="329012" y="252493"/>
                  <a:pt x="340187" y="247621"/>
                </a:cubicBezTo>
                <a:lnTo>
                  <a:pt x="433687" y="208330"/>
                </a:lnTo>
                <a:lnTo>
                  <a:pt x="490825" y="208330"/>
                </a:lnTo>
                <a:lnTo>
                  <a:pt x="490825" y="271509"/>
                </a:lnTo>
                <a:cubicBezTo>
                  <a:pt x="490825" y="290998"/>
                  <a:pt x="476344" y="313000"/>
                  <a:pt x="458400" y="320701"/>
                </a:cubicBezTo>
                <a:lnTo>
                  <a:pt x="329326" y="376337"/>
                </a:lnTo>
                <a:cubicBezTo>
                  <a:pt x="311382" y="384038"/>
                  <a:pt x="282419" y="384038"/>
                  <a:pt x="264632" y="376337"/>
                </a:cubicBezTo>
                <a:lnTo>
                  <a:pt x="136819" y="320701"/>
                </a:lnTo>
                <a:cubicBezTo>
                  <a:pt x="119032" y="313000"/>
                  <a:pt x="104550" y="290998"/>
                  <a:pt x="104550" y="271509"/>
                </a:cubicBezTo>
                <a:close/>
                <a:moveTo>
                  <a:pt x="300973" y="5"/>
                </a:moveTo>
                <a:cubicBezTo>
                  <a:pt x="312954" y="-93"/>
                  <a:pt x="324955" y="1479"/>
                  <a:pt x="334162" y="4701"/>
                </a:cubicBezTo>
                <a:lnTo>
                  <a:pt x="581267" y="92552"/>
                </a:lnTo>
                <a:cubicBezTo>
                  <a:pt x="596849" y="98053"/>
                  <a:pt x="599210" y="107168"/>
                  <a:pt x="588822" y="114398"/>
                </a:cubicBezTo>
                <a:lnTo>
                  <a:pt x="589136" y="114398"/>
                </a:lnTo>
                <a:lnTo>
                  <a:pt x="589136" y="270771"/>
                </a:lnTo>
                <a:lnTo>
                  <a:pt x="604718" y="321376"/>
                </a:lnTo>
                <a:lnTo>
                  <a:pt x="561278" y="321376"/>
                </a:lnTo>
                <a:lnTo>
                  <a:pt x="576388" y="271242"/>
                </a:lnTo>
                <a:lnTo>
                  <a:pt x="576388" y="120370"/>
                </a:lnTo>
                <a:lnTo>
                  <a:pt x="333376" y="222680"/>
                </a:lnTo>
                <a:cubicBezTo>
                  <a:pt x="315433" y="230224"/>
                  <a:pt x="286158" y="230695"/>
                  <a:pt x="268058" y="223780"/>
                </a:cubicBezTo>
                <a:lnTo>
                  <a:pt x="13556" y="125870"/>
                </a:lnTo>
                <a:cubicBezTo>
                  <a:pt x="-4544" y="118798"/>
                  <a:pt x="-4544" y="107640"/>
                  <a:pt x="13714" y="100882"/>
                </a:cubicBezTo>
                <a:lnTo>
                  <a:pt x="267901" y="5329"/>
                </a:lnTo>
                <a:cubicBezTo>
                  <a:pt x="277030" y="1872"/>
                  <a:pt x="288991" y="104"/>
                  <a:pt x="300973" y="5"/>
                </a:cubicBezTo>
                <a:close/>
              </a:path>
            </a:pathLst>
          </a:custGeom>
          <a:solidFill>
            <a:srgbClr val="1D323E"/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920264" y="2701928"/>
            <a:ext cx="69592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800" i="0" u="none" strike="noStrike" kern="1200" cap="none" spc="0" normalizeH="0" baseline="0" noProof="0">
                <a:ln>
                  <a:noFill/>
                </a:ln>
                <a:solidFill>
                  <a:srgbClr val="1D323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恳请各位老师批评指正</a:t>
            </a:r>
            <a:endParaRPr kumimoji="0" lang="zh-CN" altLang="en-US" sz="4800" i="0" u="none" strike="noStrike" kern="1200" cap="none" spc="0" normalizeH="0" baseline="0" noProof="0">
              <a:ln>
                <a:noFill/>
              </a:ln>
              <a:solidFill>
                <a:srgbClr val="1D323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920264" y="3533988"/>
            <a:ext cx="6959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dist">
              <a:defRPr/>
            </a:pPr>
            <a:r>
              <a:rPr lang="en-US" altLang="zh-CN" sz="2400">
                <a:solidFill>
                  <a:srgbClr val="1D32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Please give me as much criticism as possible</a:t>
            </a:r>
            <a:endParaRPr lang="zh-CN" altLang="en-US" sz="2800" dirty="0">
              <a:solidFill>
                <a:srgbClr val="1D32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 flipV="1">
            <a:off x="358118" y="501443"/>
            <a:ext cx="1152000" cy="1150374"/>
          </a:xfrm>
          <a:prstGeom prst="rect">
            <a:avLst/>
          </a:prstGeom>
          <a:solidFill>
            <a:srgbClr val="1D32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 flipV="1">
            <a:off x="10708622" y="5252878"/>
            <a:ext cx="1152000" cy="1150374"/>
          </a:xfrm>
          <a:prstGeom prst="rect">
            <a:avLst/>
          </a:prstGeom>
          <a:solidFill>
            <a:srgbClr val="1D32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平行四边形 2"/>
          <p:cNvSpPr/>
          <p:nvPr/>
        </p:nvSpPr>
        <p:spPr>
          <a:xfrm rot="16200000" flipV="1">
            <a:off x="3833121" y="-2652389"/>
            <a:ext cx="4525759" cy="12192000"/>
          </a:xfrm>
          <a:prstGeom prst="parallelogram">
            <a:avLst/>
          </a:prstGeom>
          <a:solidFill>
            <a:srgbClr val="1D32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9"/>
          <p:cNvSpPr/>
          <p:nvPr/>
        </p:nvSpPr>
        <p:spPr>
          <a:xfrm flipV="1">
            <a:off x="463074" y="619220"/>
            <a:ext cx="11265853" cy="5648781"/>
          </a:xfrm>
          <a:prstGeom prst="rect">
            <a:avLst/>
          </a:prstGeom>
          <a:solidFill>
            <a:schemeClr val="bg1"/>
          </a:solidFill>
          <a:ln>
            <a:solidFill>
              <a:srgbClr val="1D323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" name="wave_166892"/>
          <p:cNvSpPr>
            <a:spLocks noChangeAspect="1"/>
          </p:cNvSpPr>
          <p:nvPr/>
        </p:nvSpPr>
        <p:spPr bwMode="auto">
          <a:xfrm flipV="1">
            <a:off x="703016" y="5674962"/>
            <a:ext cx="609685" cy="354480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  <a:gd name="connsiteX10" fmla="*/ 373273 h 605239"/>
              <a:gd name="connsiteY10" fmla="*/ 373273 h 605239"/>
              <a:gd name="connsiteX11" fmla="*/ 373273 h 605239"/>
              <a:gd name="connsiteY11" fmla="*/ 373273 h 605239"/>
              <a:gd name="connsiteX12" fmla="*/ 373273 h 605239"/>
              <a:gd name="connsiteY12" fmla="*/ 373273 h 605239"/>
              <a:gd name="connsiteX13" fmla="*/ 373273 h 605239"/>
              <a:gd name="connsiteY13" fmla="*/ 373273 h 605239"/>
              <a:gd name="connsiteX14" fmla="*/ 373273 h 605239"/>
              <a:gd name="connsiteY14" fmla="*/ 373273 h 605239"/>
              <a:gd name="connsiteX15" fmla="*/ 373273 h 605239"/>
              <a:gd name="connsiteY15" fmla="*/ 373273 h 605239"/>
              <a:gd name="connsiteX16" fmla="*/ 373273 h 605239"/>
              <a:gd name="connsiteY16" fmla="*/ 373273 h 605239"/>
              <a:gd name="connsiteX17" fmla="*/ 373273 h 605239"/>
              <a:gd name="connsiteY17" fmla="*/ 373273 h 605239"/>
              <a:gd name="connsiteX18" fmla="*/ 373273 h 605239"/>
              <a:gd name="connsiteY18" fmla="*/ 373273 h 605239"/>
              <a:gd name="connsiteX19" fmla="*/ 373273 h 605239"/>
              <a:gd name="connsiteY19" fmla="*/ 373273 h 605239"/>
              <a:gd name="connsiteX20" fmla="*/ 373273 h 605239"/>
              <a:gd name="connsiteY20" fmla="*/ 373273 h 605239"/>
              <a:gd name="connsiteX21" fmla="*/ 373273 h 605239"/>
              <a:gd name="connsiteY21" fmla="*/ 373273 h 605239"/>
              <a:gd name="connsiteX22" fmla="*/ 373273 h 605239"/>
              <a:gd name="connsiteY22" fmla="*/ 373273 h 605239"/>
              <a:gd name="connsiteX23" fmla="*/ 373273 h 605239"/>
              <a:gd name="connsiteY23" fmla="*/ 373273 h 605239"/>
              <a:gd name="connsiteX24" fmla="*/ 373273 h 605239"/>
              <a:gd name="connsiteY24" fmla="*/ 373273 h 605239"/>
              <a:gd name="connsiteX25" fmla="*/ 373273 h 605239"/>
              <a:gd name="connsiteY25" fmla="*/ 373273 h 605239"/>
              <a:gd name="connsiteX26" fmla="*/ 373273 h 605239"/>
              <a:gd name="connsiteY26" fmla="*/ 373273 h 605239"/>
              <a:gd name="connsiteX27" fmla="*/ 373273 h 605239"/>
              <a:gd name="connsiteY27" fmla="*/ 373273 h 605239"/>
              <a:gd name="connsiteX28" fmla="*/ 373273 h 605239"/>
              <a:gd name="connsiteY28" fmla="*/ 373273 h 605239"/>
              <a:gd name="connsiteX29" fmla="*/ 373273 h 605239"/>
              <a:gd name="connsiteY29" fmla="*/ 373273 h 605239"/>
              <a:gd name="connsiteX30" fmla="*/ 373273 h 605239"/>
              <a:gd name="connsiteY30" fmla="*/ 373273 h 605239"/>
              <a:gd name="connsiteX31" fmla="*/ 373273 h 605239"/>
              <a:gd name="connsiteY31" fmla="*/ 373273 h 605239"/>
              <a:gd name="connsiteX32" fmla="*/ 373273 h 605239"/>
              <a:gd name="connsiteY32" fmla="*/ 373273 h 605239"/>
              <a:gd name="connsiteX33" fmla="*/ 373273 h 605239"/>
              <a:gd name="connsiteY33" fmla="*/ 373273 h 605239"/>
              <a:gd name="connsiteX34" fmla="*/ 373273 h 605239"/>
              <a:gd name="connsiteY34" fmla="*/ 373273 h 605239"/>
              <a:gd name="connsiteX35" fmla="*/ 373273 h 605239"/>
              <a:gd name="connsiteY35" fmla="*/ 373273 h 605239"/>
              <a:gd name="connsiteX36" fmla="*/ 373273 h 605239"/>
              <a:gd name="connsiteY36" fmla="*/ 373273 h 605239"/>
              <a:gd name="connsiteX37" fmla="*/ 373273 h 605239"/>
              <a:gd name="connsiteY37" fmla="*/ 373273 h 605239"/>
              <a:gd name="connsiteX38" fmla="*/ 373273 h 605239"/>
              <a:gd name="connsiteY38" fmla="*/ 373273 h 605239"/>
              <a:gd name="connsiteX39" fmla="*/ 373273 h 605239"/>
              <a:gd name="connsiteY39" fmla="*/ 373273 h 605239"/>
              <a:gd name="connsiteX40" fmla="*/ 373273 h 605239"/>
              <a:gd name="connsiteY40" fmla="*/ 373273 h 605239"/>
              <a:gd name="connsiteX41" fmla="*/ 373273 h 605239"/>
              <a:gd name="connsiteY41" fmla="*/ 373273 h 605239"/>
              <a:gd name="connsiteX42" fmla="*/ 373273 h 605239"/>
              <a:gd name="connsiteY42" fmla="*/ 373273 h 605239"/>
              <a:gd name="connsiteX43" fmla="*/ 373273 h 605239"/>
              <a:gd name="connsiteY43" fmla="*/ 373273 h 605239"/>
              <a:gd name="connsiteX44" fmla="*/ 373273 h 605239"/>
              <a:gd name="connsiteY44" fmla="*/ 373273 h 605239"/>
              <a:gd name="connsiteX45" fmla="*/ 373273 h 605239"/>
              <a:gd name="connsiteY45" fmla="*/ 373273 h 605239"/>
              <a:gd name="connsiteX46" fmla="*/ 373273 h 605239"/>
              <a:gd name="connsiteY46" fmla="*/ 373273 h 605239"/>
              <a:gd name="connsiteX47" fmla="*/ 373273 h 605239"/>
              <a:gd name="connsiteY47" fmla="*/ 373273 h 605239"/>
              <a:gd name="connsiteX48" fmla="*/ 373273 h 605239"/>
              <a:gd name="connsiteY48" fmla="*/ 373273 h 605239"/>
              <a:gd name="connsiteX49" fmla="*/ 373273 h 605239"/>
              <a:gd name="connsiteY49" fmla="*/ 373273 h 605239"/>
              <a:gd name="connsiteX50" fmla="*/ 373273 h 605239"/>
              <a:gd name="connsiteY50" fmla="*/ 373273 h 605239"/>
              <a:gd name="connsiteX51" fmla="*/ 373273 h 605239"/>
              <a:gd name="connsiteY51" fmla="*/ 373273 h 605239"/>
              <a:gd name="connsiteX52" fmla="*/ 373273 h 605239"/>
              <a:gd name="connsiteY52" fmla="*/ 373273 h 605239"/>
              <a:gd name="connsiteX53" fmla="*/ 373273 h 605239"/>
              <a:gd name="connsiteY53" fmla="*/ 373273 h 605239"/>
              <a:gd name="connsiteX54" fmla="*/ 373273 h 605239"/>
              <a:gd name="connsiteY54" fmla="*/ 373273 h 605239"/>
              <a:gd name="connsiteX55" fmla="*/ 373273 h 605239"/>
              <a:gd name="connsiteY55" fmla="*/ 373273 h 605239"/>
              <a:gd name="connsiteX56" fmla="*/ 373273 h 605239"/>
              <a:gd name="connsiteY56" fmla="*/ 373273 h 605239"/>
              <a:gd name="connsiteX57" fmla="*/ 373273 h 605239"/>
              <a:gd name="connsiteY57" fmla="*/ 373273 h 605239"/>
              <a:gd name="connsiteX58" fmla="*/ 373273 h 605239"/>
              <a:gd name="connsiteY58" fmla="*/ 373273 h 605239"/>
              <a:gd name="connsiteX59" fmla="*/ 373273 h 605239"/>
              <a:gd name="connsiteY59" fmla="*/ 373273 h 605239"/>
              <a:gd name="connsiteX60" fmla="*/ 373273 h 605239"/>
              <a:gd name="connsiteY60" fmla="*/ 373273 h 605239"/>
              <a:gd name="connsiteX61" fmla="*/ 373273 h 605239"/>
              <a:gd name="connsiteY61" fmla="*/ 373273 h 605239"/>
              <a:gd name="connsiteX62" fmla="*/ 373273 h 605239"/>
              <a:gd name="connsiteY62" fmla="*/ 373273 h 605239"/>
              <a:gd name="connsiteX63" fmla="*/ 373273 h 605239"/>
              <a:gd name="connsiteY63" fmla="*/ 373273 h 605239"/>
              <a:gd name="connsiteX64" fmla="*/ 373273 h 605239"/>
              <a:gd name="connsiteY64" fmla="*/ 373273 h 605239"/>
              <a:gd name="connsiteX65" fmla="*/ 373273 h 605239"/>
              <a:gd name="connsiteY65" fmla="*/ 373273 h 605239"/>
              <a:gd name="connsiteX66" fmla="*/ 373273 h 605239"/>
              <a:gd name="connsiteY66" fmla="*/ 373273 h 605239"/>
              <a:gd name="connsiteX67" fmla="*/ 373273 h 605239"/>
              <a:gd name="connsiteY67" fmla="*/ 373273 h 605239"/>
              <a:gd name="connsiteX68" fmla="*/ 373273 h 605239"/>
              <a:gd name="connsiteY68" fmla="*/ 373273 h 605239"/>
              <a:gd name="connsiteX69" fmla="*/ 373273 h 605239"/>
              <a:gd name="connsiteY69" fmla="*/ 373273 h 605239"/>
              <a:gd name="connsiteX70" fmla="*/ 373273 h 605239"/>
              <a:gd name="connsiteY70" fmla="*/ 373273 h 605239"/>
              <a:gd name="connsiteX71" fmla="*/ 373273 h 605239"/>
              <a:gd name="connsiteY71" fmla="*/ 373273 h 605239"/>
              <a:gd name="connsiteX72" fmla="*/ 373273 h 605239"/>
              <a:gd name="connsiteY72" fmla="*/ 373273 h 605239"/>
              <a:gd name="connsiteX73" fmla="*/ 373273 h 605239"/>
              <a:gd name="connsiteY73" fmla="*/ 373273 h 605239"/>
              <a:gd name="connsiteX74" fmla="*/ 373273 h 605239"/>
              <a:gd name="connsiteY74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606750" h="352774">
                <a:moveTo>
                  <a:pt x="303425" y="267513"/>
                </a:moveTo>
                <a:cubicBezTo>
                  <a:pt x="325394" y="267612"/>
                  <a:pt x="345983" y="276069"/>
                  <a:pt x="361548" y="291607"/>
                </a:cubicBezTo>
                <a:cubicBezTo>
                  <a:pt x="373173" y="303211"/>
                  <a:pt x="391989" y="303211"/>
                  <a:pt x="403614" y="291607"/>
                </a:cubicBezTo>
                <a:cubicBezTo>
                  <a:pt x="419081" y="276069"/>
                  <a:pt x="439769" y="267513"/>
                  <a:pt x="461738" y="267513"/>
                </a:cubicBezTo>
                <a:cubicBezTo>
                  <a:pt x="483706" y="267612"/>
                  <a:pt x="504394" y="276069"/>
                  <a:pt x="519861" y="291607"/>
                </a:cubicBezTo>
                <a:cubicBezTo>
                  <a:pt x="525476" y="297212"/>
                  <a:pt x="532964" y="300260"/>
                  <a:pt x="540943" y="300260"/>
                </a:cubicBezTo>
                <a:cubicBezTo>
                  <a:pt x="548824" y="300260"/>
                  <a:pt x="556311" y="297212"/>
                  <a:pt x="561927" y="291607"/>
                </a:cubicBezTo>
                <a:cubicBezTo>
                  <a:pt x="572172" y="281379"/>
                  <a:pt x="588821" y="281379"/>
                  <a:pt x="599067" y="291607"/>
                </a:cubicBezTo>
                <a:cubicBezTo>
                  <a:pt x="609312" y="301834"/>
                  <a:pt x="609312" y="318453"/>
                  <a:pt x="599067" y="328680"/>
                </a:cubicBezTo>
                <a:cubicBezTo>
                  <a:pt x="583501" y="344218"/>
                  <a:pt x="562912" y="352774"/>
                  <a:pt x="540943" y="352774"/>
                </a:cubicBezTo>
                <a:cubicBezTo>
                  <a:pt x="518975" y="352774"/>
                  <a:pt x="498286" y="344218"/>
                  <a:pt x="482721" y="328680"/>
                </a:cubicBezTo>
                <a:cubicBezTo>
                  <a:pt x="477106" y="323075"/>
                  <a:pt x="469717" y="320027"/>
                  <a:pt x="461738" y="320027"/>
                </a:cubicBezTo>
                <a:cubicBezTo>
                  <a:pt x="453758" y="320027"/>
                  <a:pt x="446369" y="323075"/>
                  <a:pt x="440754" y="328680"/>
                </a:cubicBezTo>
                <a:cubicBezTo>
                  <a:pt x="408638" y="360739"/>
                  <a:pt x="356426" y="360739"/>
                  <a:pt x="324409" y="328680"/>
                </a:cubicBezTo>
                <a:cubicBezTo>
                  <a:pt x="318793" y="323075"/>
                  <a:pt x="311306" y="320027"/>
                  <a:pt x="303425" y="320027"/>
                </a:cubicBezTo>
                <a:cubicBezTo>
                  <a:pt x="295445" y="320027"/>
                  <a:pt x="287958" y="323075"/>
                  <a:pt x="282343" y="328680"/>
                </a:cubicBezTo>
                <a:cubicBezTo>
                  <a:pt x="250326" y="360739"/>
                  <a:pt x="198113" y="360739"/>
                  <a:pt x="166096" y="328680"/>
                </a:cubicBezTo>
                <a:cubicBezTo>
                  <a:pt x="154471" y="317175"/>
                  <a:pt x="135655" y="317175"/>
                  <a:pt x="124030" y="328680"/>
                </a:cubicBezTo>
                <a:cubicBezTo>
                  <a:pt x="91915" y="360739"/>
                  <a:pt x="39800" y="360739"/>
                  <a:pt x="7685" y="328680"/>
                </a:cubicBezTo>
                <a:cubicBezTo>
                  <a:pt x="-2561" y="318453"/>
                  <a:pt x="-2561" y="301834"/>
                  <a:pt x="7685" y="291607"/>
                </a:cubicBezTo>
                <a:cubicBezTo>
                  <a:pt x="17930" y="281379"/>
                  <a:pt x="34579" y="281379"/>
                  <a:pt x="44825" y="291607"/>
                </a:cubicBezTo>
                <a:cubicBezTo>
                  <a:pt x="56449" y="303211"/>
                  <a:pt x="75266" y="303211"/>
                  <a:pt x="86890" y="291607"/>
                </a:cubicBezTo>
                <a:cubicBezTo>
                  <a:pt x="118908" y="259548"/>
                  <a:pt x="171120" y="259548"/>
                  <a:pt x="203236" y="291607"/>
                </a:cubicBezTo>
                <a:cubicBezTo>
                  <a:pt x="214762" y="303211"/>
                  <a:pt x="233677" y="303211"/>
                  <a:pt x="245203" y="291607"/>
                </a:cubicBezTo>
                <a:cubicBezTo>
                  <a:pt x="260768" y="276069"/>
                  <a:pt x="281456" y="267513"/>
                  <a:pt x="303425" y="267513"/>
                </a:cubicBezTo>
                <a:close/>
                <a:moveTo>
                  <a:pt x="303425" y="133727"/>
                </a:moveTo>
                <a:cubicBezTo>
                  <a:pt x="325394" y="133825"/>
                  <a:pt x="345983" y="142288"/>
                  <a:pt x="361548" y="157837"/>
                </a:cubicBezTo>
                <a:cubicBezTo>
                  <a:pt x="373173" y="169449"/>
                  <a:pt x="391989" y="169449"/>
                  <a:pt x="403614" y="157837"/>
                </a:cubicBezTo>
                <a:cubicBezTo>
                  <a:pt x="419081" y="142288"/>
                  <a:pt x="439769" y="133727"/>
                  <a:pt x="461738" y="133727"/>
                </a:cubicBezTo>
                <a:cubicBezTo>
                  <a:pt x="483706" y="133825"/>
                  <a:pt x="504394" y="142288"/>
                  <a:pt x="519861" y="157837"/>
                </a:cubicBezTo>
                <a:cubicBezTo>
                  <a:pt x="525476" y="163446"/>
                  <a:pt x="532964" y="166497"/>
                  <a:pt x="540943" y="166497"/>
                </a:cubicBezTo>
                <a:cubicBezTo>
                  <a:pt x="548824" y="166497"/>
                  <a:pt x="556311" y="163446"/>
                  <a:pt x="561927" y="157837"/>
                </a:cubicBezTo>
                <a:cubicBezTo>
                  <a:pt x="572172" y="147602"/>
                  <a:pt x="588821" y="147602"/>
                  <a:pt x="599067" y="157837"/>
                </a:cubicBezTo>
                <a:cubicBezTo>
                  <a:pt x="609312" y="168071"/>
                  <a:pt x="609312" y="184702"/>
                  <a:pt x="599067" y="194936"/>
                </a:cubicBezTo>
                <a:cubicBezTo>
                  <a:pt x="583501" y="210485"/>
                  <a:pt x="562912" y="219046"/>
                  <a:pt x="540943" y="219046"/>
                </a:cubicBezTo>
                <a:cubicBezTo>
                  <a:pt x="518975" y="219046"/>
                  <a:pt x="498286" y="210485"/>
                  <a:pt x="482721" y="194936"/>
                </a:cubicBezTo>
                <a:cubicBezTo>
                  <a:pt x="477106" y="189327"/>
                  <a:pt x="469717" y="186276"/>
                  <a:pt x="461738" y="186276"/>
                </a:cubicBezTo>
                <a:cubicBezTo>
                  <a:pt x="453758" y="186276"/>
                  <a:pt x="446369" y="189327"/>
                  <a:pt x="440754" y="194936"/>
                </a:cubicBezTo>
                <a:cubicBezTo>
                  <a:pt x="408638" y="227017"/>
                  <a:pt x="356426" y="227017"/>
                  <a:pt x="324409" y="194936"/>
                </a:cubicBezTo>
                <a:cubicBezTo>
                  <a:pt x="318793" y="189327"/>
                  <a:pt x="311306" y="186276"/>
                  <a:pt x="303425" y="186276"/>
                </a:cubicBezTo>
                <a:cubicBezTo>
                  <a:pt x="295445" y="186276"/>
                  <a:pt x="287958" y="189327"/>
                  <a:pt x="282343" y="194936"/>
                </a:cubicBezTo>
                <a:cubicBezTo>
                  <a:pt x="250326" y="227017"/>
                  <a:pt x="198113" y="227017"/>
                  <a:pt x="166096" y="194936"/>
                </a:cubicBezTo>
                <a:cubicBezTo>
                  <a:pt x="154471" y="183423"/>
                  <a:pt x="135655" y="183423"/>
                  <a:pt x="124030" y="194936"/>
                </a:cubicBezTo>
                <a:cubicBezTo>
                  <a:pt x="91915" y="227017"/>
                  <a:pt x="39800" y="227017"/>
                  <a:pt x="7685" y="194936"/>
                </a:cubicBezTo>
                <a:cubicBezTo>
                  <a:pt x="-2561" y="184702"/>
                  <a:pt x="-2561" y="168071"/>
                  <a:pt x="7685" y="157837"/>
                </a:cubicBezTo>
                <a:cubicBezTo>
                  <a:pt x="17930" y="147602"/>
                  <a:pt x="34579" y="147602"/>
                  <a:pt x="44825" y="157837"/>
                </a:cubicBezTo>
                <a:cubicBezTo>
                  <a:pt x="56449" y="169449"/>
                  <a:pt x="75266" y="169449"/>
                  <a:pt x="86890" y="157837"/>
                </a:cubicBezTo>
                <a:cubicBezTo>
                  <a:pt x="118908" y="125756"/>
                  <a:pt x="171120" y="125756"/>
                  <a:pt x="203236" y="157837"/>
                </a:cubicBezTo>
                <a:cubicBezTo>
                  <a:pt x="214762" y="169449"/>
                  <a:pt x="233677" y="169449"/>
                  <a:pt x="245203" y="157837"/>
                </a:cubicBezTo>
                <a:cubicBezTo>
                  <a:pt x="260768" y="142288"/>
                  <a:pt x="281456" y="133727"/>
                  <a:pt x="303425" y="133727"/>
                </a:cubicBezTo>
                <a:close/>
                <a:moveTo>
                  <a:pt x="303425" y="0"/>
                </a:moveTo>
                <a:cubicBezTo>
                  <a:pt x="325394" y="99"/>
                  <a:pt x="345983" y="8556"/>
                  <a:pt x="361548" y="24094"/>
                </a:cubicBezTo>
                <a:cubicBezTo>
                  <a:pt x="373173" y="35698"/>
                  <a:pt x="391989" y="35698"/>
                  <a:pt x="403614" y="24094"/>
                </a:cubicBezTo>
                <a:cubicBezTo>
                  <a:pt x="419081" y="8556"/>
                  <a:pt x="439769" y="0"/>
                  <a:pt x="461738" y="0"/>
                </a:cubicBezTo>
                <a:cubicBezTo>
                  <a:pt x="483706" y="99"/>
                  <a:pt x="504394" y="8556"/>
                  <a:pt x="519861" y="24094"/>
                </a:cubicBezTo>
                <a:cubicBezTo>
                  <a:pt x="525476" y="29699"/>
                  <a:pt x="532964" y="32747"/>
                  <a:pt x="540943" y="32747"/>
                </a:cubicBezTo>
                <a:cubicBezTo>
                  <a:pt x="548824" y="32747"/>
                  <a:pt x="556311" y="29699"/>
                  <a:pt x="561927" y="24094"/>
                </a:cubicBezTo>
                <a:cubicBezTo>
                  <a:pt x="572172" y="13866"/>
                  <a:pt x="588821" y="13866"/>
                  <a:pt x="599067" y="24094"/>
                </a:cubicBezTo>
                <a:cubicBezTo>
                  <a:pt x="609312" y="34321"/>
                  <a:pt x="609312" y="50940"/>
                  <a:pt x="599067" y="61167"/>
                </a:cubicBezTo>
                <a:cubicBezTo>
                  <a:pt x="583501" y="76705"/>
                  <a:pt x="562912" y="85261"/>
                  <a:pt x="540943" y="85261"/>
                </a:cubicBezTo>
                <a:cubicBezTo>
                  <a:pt x="518975" y="85261"/>
                  <a:pt x="498286" y="76705"/>
                  <a:pt x="482721" y="61167"/>
                </a:cubicBezTo>
                <a:cubicBezTo>
                  <a:pt x="477106" y="55562"/>
                  <a:pt x="469717" y="52514"/>
                  <a:pt x="461738" y="52514"/>
                </a:cubicBezTo>
                <a:cubicBezTo>
                  <a:pt x="453758" y="52514"/>
                  <a:pt x="446369" y="55562"/>
                  <a:pt x="440754" y="61167"/>
                </a:cubicBezTo>
                <a:cubicBezTo>
                  <a:pt x="408638" y="93226"/>
                  <a:pt x="356426" y="93226"/>
                  <a:pt x="324409" y="61167"/>
                </a:cubicBezTo>
                <a:cubicBezTo>
                  <a:pt x="318793" y="55562"/>
                  <a:pt x="311306" y="52514"/>
                  <a:pt x="303425" y="52514"/>
                </a:cubicBezTo>
                <a:cubicBezTo>
                  <a:pt x="295445" y="52514"/>
                  <a:pt x="287958" y="55562"/>
                  <a:pt x="282343" y="61167"/>
                </a:cubicBezTo>
                <a:cubicBezTo>
                  <a:pt x="250326" y="93226"/>
                  <a:pt x="198113" y="93226"/>
                  <a:pt x="165997" y="61167"/>
                </a:cubicBezTo>
                <a:cubicBezTo>
                  <a:pt x="154471" y="49662"/>
                  <a:pt x="135655" y="49662"/>
                  <a:pt x="124030" y="61167"/>
                </a:cubicBezTo>
                <a:cubicBezTo>
                  <a:pt x="91915" y="93226"/>
                  <a:pt x="39800" y="93226"/>
                  <a:pt x="7685" y="61167"/>
                </a:cubicBezTo>
                <a:cubicBezTo>
                  <a:pt x="-2561" y="50940"/>
                  <a:pt x="-2561" y="34321"/>
                  <a:pt x="7685" y="24094"/>
                </a:cubicBezTo>
                <a:cubicBezTo>
                  <a:pt x="17930" y="13866"/>
                  <a:pt x="34579" y="13866"/>
                  <a:pt x="44825" y="24094"/>
                </a:cubicBezTo>
                <a:cubicBezTo>
                  <a:pt x="56449" y="35698"/>
                  <a:pt x="75266" y="35698"/>
                  <a:pt x="86890" y="24094"/>
                </a:cubicBezTo>
                <a:cubicBezTo>
                  <a:pt x="118908" y="-7965"/>
                  <a:pt x="171120" y="-7965"/>
                  <a:pt x="203236" y="24094"/>
                </a:cubicBezTo>
                <a:cubicBezTo>
                  <a:pt x="214762" y="35698"/>
                  <a:pt x="233677" y="35698"/>
                  <a:pt x="245203" y="24094"/>
                </a:cubicBezTo>
                <a:cubicBezTo>
                  <a:pt x="260768" y="8556"/>
                  <a:pt x="281456" y="0"/>
                  <a:pt x="303425" y="0"/>
                </a:cubicBezTo>
                <a:close/>
              </a:path>
            </a:pathLst>
          </a:custGeom>
          <a:solidFill>
            <a:srgbClr val="1D323E"/>
          </a:solidFill>
          <a:ln>
            <a:noFill/>
          </a:ln>
        </p:spPr>
      </p:sp>
      <p:sp>
        <p:nvSpPr>
          <p:cNvPr id="37" name="wave_166892"/>
          <p:cNvSpPr>
            <a:spLocks noChangeAspect="1"/>
          </p:cNvSpPr>
          <p:nvPr/>
        </p:nvSpPr>
        <p:spPr bwMode="auto">
          <a:xfrm flipV="1">
            <a:off x="10879300" y="916774"/>
            <a:ext cx="609685" cy="354480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  <a:gd name="connsiteX10" fmla="*/ 373273 h 605239"/>
              <a:gd name="connsiteY10" fmla="*/ 373273 h 605239"/>
              <a:gd name="connsiteX11" fmla="*/ 373273 h 605239"/>
              <a:gd name="connsiteY11" fmla="*/ 373273 h 605239"/>
              <a:gd name="connsiteX12" fmla="*/ 373273 h 605239"/>
              <a:gd name="connsiteY12" fmla="*/ 373273 h 605239"/>
              <a:gd name="connsiteX13" fmla="*/ 373273 h 605239"/>
              <a:gd name="connsiteY13" fmla="*/ 373273 h 605239"/>
              <a:gd name="connsiteX14" fmla="*/ 373273 h 605239"/>
              <a:gd name="connsiteY14" fmla="*/ 373273 h 605239"/>
              <a:gd name="connsiteX15" fmla="*/ 373273 h 605239"/>
              <a:gd name="connsiteY15" fmla="*/ 373273 h 605239"/>
              <a:gd name="connsiteX16" fmla="*/ 373273 h 605239"/>
              <a:gd name="connsiteY16" fmla="*/ 373273 h 605239"/>
              <a:gd name="connsiteX17" fmla="*/ 373273 h 605239"/>
              <a:gd name="connsiteY17" fmla="*/ 373273 h 605239"/>
              <a:gd name="connsiteX18" fmla="*/ 373273 h 605239"/>
              <a:gd name="connsiteY18" fmla="*/ 373273 h 605239"/>
              <a:gd name="connsiteX19" fmla="*/ 373273 h 605239"/>
              <a:gd name="connsiteY19" fmla="*/ 373273 h 605239"/>
              <a:gd name="connsiteX20" fmla="*/ 373273 h 605239"/>
              <a:gd name="connsiteY20" fmla="*/ 373273 h 605239"/>
              <a:gd name="connsiteX21" fmla="*/ 373273 h 605239"/>
              <a:gd name="connsiteY21" fmla="*/ 373273 h 605239"/>
              <a:gd name="connsiteX22" fmla="*/ 373273 h 605239"/>
              <a:gd name="connsiteY22" fmla="*/ 373273 h 605239"/>
              <a:gd name="connsiteX23" fmla="*/ 373273 h 605239"/>
              <a:gd name="connsiteY23" fmla="*/ 373273 h 605239"/>
              <a:gd name="connsiteX24" fmla="*/ 373273 h 605239"/>
              <a:gd name="connsiteY24" fmla="*/ 373273 h 605239"/>
              <a:gd name="connsiteX25" fmla="*/ 373273 h 605239"/>
              <a:gd name="connsiteY25" fmla="*/ 373273 h 605239"/>
              <a:gd name="connsiteX26" fmla="*/ 373273 h 605239"/>
              <a:gd name="connsiteY26" fmla="*/ 373273 h 605239"/>
              <a:gd name="connsiteX27" fmla="*/ 373273 h 605239"/>
              <a:gd name="connsiteY27" fmla="*/ 373273 h 605239"/>
              <a:gd name="connsiteX28" fmla="*/ 373273 h 605239"/>
              <a:gd name="connsiteY28" fmla="*/ 373273 h 605239"/>
              <a:gd name="connsiteX29" fmla="*/ 373273 h 605239"/>
              <a:gd name="connsiteY29" fmla="*/ 373273 h 605239"/>
              <a:gd name="connsiteX30" fmla="*/ 373273 h 605239"/>
              <a:gd name="connsiteY30" fmla="*/ 373273 h 605239"/>
              <a:gd name="connsiteX31" fmla="*/ 373273 h 605239"/>
              <a:gd name="connsiteY31" fmla="*/ 373273 h 605239"/>
              <a:gd name="connsiteX32" fmla="*/ 373273 h 605239"/>
              <a:gd name="connsiteY32" fmla="*/ 373273 h 605239"/>
              <a:gd name="connsiteX33" fmla="*/ 373273 h 605239"/>
              <a:gd name="connsiteY33" fmla="*/ 373273 h 605239"/>
              <a:gd name="connsiteX34" fmla="*/ 373273 h 605239"/>
              <a:gd name="connsiteY34" fmla="*/ 373273 h 605239"/>
              <a:gd name="connsiteX35" fmla="*/ 373273 h 605239"/>
              <a:gd name="connsiteY35" fmla="*/ 373273 h 605239"/>
              <a:gd name="connsiteX36" fmla="*/ 373273 h 605239"/>
              <a:gd name="connsiteY36" fmla="*/ 373273 h 605239"/>
              <a:gd name="connsiteX37" fmla="*/ 373273 h 605239"/>
              <a:gd name="connsiteY37" fmla="*/ 373273 h 605239"/>
              <a:gd name="connsiteX38" fmla="*/ 373273 h 605239"/>
              <a:gd name="connsiteY38" fmla="*/ 373273 h 605239"/>
              <a:gd name="connsiteX39" fmla="*/ 373273 h 605239"/>
              <a:gd name="connsiteY39" fmla="*/ 373273 h 605239"/>
              <a:gd name="connsiteX40" fmla="*/ 373273 h 605239"/>
              <a:gd name="connsiteY40" fmla="*/ 373273 h 605239"/>
              <a:gd name="connsiteX41" fmla="*/ 373273 h 605239"/>
              <a:gd name="connsiteY41" fmla="*/ 373273 h 605239"/>
              <a:gd name="connsiteX42" fmla="*/ 373273 h 605239"/>
              <a:gd name="connsiteY42" fmla="*/ 373273 h 605239"/>
              <a:gd name="connsiteX43" fmla="*/ 373273 h 605239"/>
              <a:gd name="connsiteY43" fmla="*/ 373273 h 605239"/>
              <a:gd name="connsiteX44" fmla="*/ 373273 h 605239"/>
              <a:gd name="connsiteY44" fmla="*/ 373273 h 605239"/>
              <a:gd name="connsiteX45" fmla="*/ 373273 h 605239"/>
              <a:gd name="connsiteY45" fmla="*/ 373273 h 605239"/>
              <a:gd name="connsiteX46" fmla="*/ 373273 h 605239"/>
              <a:gd name="connsiteY46" fmla="*/ 373273 h 605239"/>
              <a:gd name="connsiteX47" fmla="*/ 373273 h 605239"/>
              <a:gd name="connsiteY47" fmla="*/ 373273 h 605239"/>
              <a:gd name="connsiteX48" fmla="*/ 373273 h 605239"/>
              <a:gd name="connsiteY48" fmla="*/ 373273 h 605239"/>
              <a:gd name="connsiteX49" fmla="*/ 373273 h 605239"/>
              <a:gd name="connsiteY49" fmla="*/ 373273 h 605239"/>
              <a:gd name="connsiteX50" fmla="*/ 373273 h 605239"/>
              <a:gd name="connsiteY50" fmla="*/ 373273 h 605239"/>
              <a:gd name="connsiteX51" fmla="*/ 373273 h 605239"/>
              <a:gd name="connsiteY51" fmla="*/ 373273 h 605239"/>
              <a:gd name="connsiteX52" fmla="*/ 373273 h 605239"/>
              <a:gd name="connsiteY52" fmla="*/ 373273 h 605239"/>
              <a:gd name="connsiteX53" fmla="*/ 373273 h 605239"/>
              <a:gd name="connsiteY53" fmla="*/ 373273 h 605239"/>
              <a:gd name="connsiteX54" fmla="*/ 373273 h 605239"/>
              <a:gd name="connsiteY54" fmla="*/ 373273 h 605239"/>
              <a:gd name="connsiteX55" fmla="*/ 373273 h 605239"/>
              <a:gd name="connsiteY55" fmla="*/ 373273 h 605239"/>
              <a:gd name="connsiteX56" fmla="*/ 373273 h 605239"/>
              <a:gd name="connsiteY56" fmla="*/ 373273 h 605239"/>
              <a:gd name="connsiteX57" fmla="*/ 373273 h 605239"/>
              <a:gd name="connsiteY57" fmla="*/ 373273 h 605239"/>
              <a:gd name="connsiteX58" fmla="*/ 373273 h 605239"/>
              <a:gd name="connsiteY58" fmla="*/ 373273 h 605239"/>
              <a:gd name="connsiteX59" fmla="*/ 373273 h 605239"/>
              <a:gd name="connsiteY59" fmla="*/ 373273 h 605239"/>
              <a:gd name="connsiteX60" fmla="*/ 373273 h 605239"/>
              <a:gd name="connsiteY60" fmla="*/ 373273 h 605239"/>
              <a:gd name="connsiteX61" fmla="*/ 373273 h 605239"/>
              <a:gd name="connsiteY61" fmla="*/ 373273 h 605239"/>
              <a:gd name="connsiteX62" fmla="*/ 373273 h 605239"/>
              <a:gd name="connsiteY62" fmla="*/ 373273 h 605239"/>
              <a:gd name="connsiteX63" fmla="*/ 373273 h 605239"/>
              <a:gd name="connsiteY63" fmla="*/ 373273 h 605239"/>
              <a:gd name="connsiteX64" fmla="*/ 373273 h 605239"/>
              <a:gd name="connsiteY64" fmla="*/ 373273 h 605239"/>
              <a:gd name="connsiteX65" fmla="*/ 373273 h 605239"/>
              <a:gd name="connsiteY65" fmla="*/ 373273 h 605239"/>
              <a:gd name="connsiteX66" fmla="*/ 373273 h 605239"/>
              <a:gd name="connsiteY66" fmla="*/ 373273 h 605239"/>
              <a:gd name="connsiteX67" fmla="*/ 373273 h 605239"/>
              <a:gd name="connsiteY67" fmla="*/ 373273 h 605239"/>
              <a:gd name="connsiteX68" fmla="*/ 373273 h 605239"/>
              <a:gd name="connsiteY68" fmla="*/ 373273 h 605239"/>
              <a:gd name="connsiteX69" fmla="*/ 373273 h 605239"/>
              <a:gd name="connsiteY69" fmla="*/ 373273 h 605239"/>
              <a:gd name="connsiteX70" fmla="*/ 373273 h 605239"/>
              <a:gd name="connsiteY70" fmla="*/ 373273 h 605239"/>
              <a:gd name="connsiteX71" fmla="*/ 373273 h 605239"/>
              <a:gd name="connsiteY71" fmla="*/ 373273 h 605239"/>
              <a:gd name="connsiteX72" fmla="*/ 373273 h 605239"/>
              <a:gd name="connsiteY72" fmla="*/ 373273 h 605239"/>
              <a:gd name="connsiteX73" fmla="*/ 373273 h 605239"/>
              <a:gd name="connsiteY73" fmla="*/ 373273 h 605239"/>
              <a:gd name="connsiteX74" fmla="*/ 373273 h 605239"/>
              <a:gd name="connsiteY74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606750" h="352774">
                <a:moveTo>
                  <a:pt x="303425" y="267513"/>
                </a:moveTo>
                <a:cubicBezTo>
                  <a:pt x="325394" y="267612"/>
                  <a:pt x="345983" y="276069"/>
                  <a:pt x="361548" y="291607"/>
                </a:cubicBezTo>
                <a:cubicBezTo>
                  <a:pt x="373173" y="303211"/>
                  <a:pt x="391989" y="303211"/>
                  <a:pt x="403614" y="291607"/>
                </a:cubicBezTo>
                <a:cubicBezTo>
                  <a:pt x="419081" y="276069"/>
                  <a:pt x="439769" y="267513"/>
                  <a:pt x="461738" y="267513"/>
                </a:cubicBezTo>
                <a:cubicBezTo>
                  <a:pt x="483706" y="267612"/>
                  <a:pt x="504394" y="276069"/>
                  <a:pt x="519861" y="291607"/>
                </a:cubicBezTo>
                <a:cubicBezTo>
                  <a:pt x="525476" y="297212"/>
                  <a:pt x="532964" y="300260"/>
                  <a:pt x="540943" y="300260"/>
                </a:cubicBezTo>
                <a:cubicBezTo>
                  <a:pt x="548824" y="300260"/>
                  <a:pt x="556311" y="297212"/>
                  <a:pt x="561927" y="291607"/>
                </a:cubicBezTo>
                <a:cubicBezTo>
                  <a:pt x="572172" y="281379"/>
                  <a:pt x="588821" y="281379"/>
                  <a:pt x="599067" y="291607"/>
                </a:cubicBezTo>
                <a:cubicBezTo>
                  <a:pt x="609312" y="301834"/>
                  <a:pt x="609312" y="318453"/>
                  <a:pt x="599067" y="328680"/>
                </a:cubicBezTo>
                <a:cubicBezTo>
                  <a:pt x="583501" y="344218"/>
                  <a:pt x="562912" y="352774"/>
                  <a:pt x="540943" y="352774"/>
                </a:cubicBezTo>
                <a:cubicBezTo>
                  <a:pt x="518975" y="352774"/>
                  <a:pt x="498286" y="344218"/>
                  <a:pt x="482721" y="328680"/>
                </a:cubicBezTo>
                <a:cubicBezTo>
                  <a:pt x="477106" y="323075"/>
                  <a:pt x="469717" y="320027"/>
                  <a:pt x="461738" y="320027"/>
                </a:cubicBezTo>
                <a:cubicBezTo>
                  <a:pt x="453758" y="320027"/>
                  <a:pt x="446369" y="323075"/>
                  <a:pt x="440754" y="328680"/>
                </a:cubicBezTo>
                <a:cubicBezTo>
                  <a:pt x="408638" y="360739"/>
                  <a:pt x="356426" y="360739"/>
                  <a:pt x="324409" y="328680"/>
                </a:cubicBezTo>
                <a:cubicBezTo>
                  <a:pt x="318793" y="323075"/>
                  <a:pt x="311306" y="320027"/>
                  <a:pt x="303425" y="320027"/>
                </a:cubicBezTo>
                <a:cubicBezTo>
                  <a:pt x="295445" y="320027"/>
                  <a:pt x="287958" y="323075"/>
                  <a:pt x="282343" y="328680"/>
                </a:cubicBezTo>
                <a:cubicBezTo>
                  <a:pt x="250326" y="360739"/>
                  <a:pt x="198113" y="360739"/>
                  <a:pt x="166096" y="328680"/>
                </a:cubicBezTo>
                <a:cubicBezTo>
                  <a:pt x="154471" y="317175"/>
                  <a:pt x="135655" y="317175"/>
                  <a:pt x="124030" y="328680"/>
                </a:cubicBezTo>
                <a:cubicBezTo>
                  <a:pt x="91915" y="360739"/>
                  <a:pt x="39800" y="360739"/>
                  <a:pt x="7685" y="328680"/>
                </a:cubicBezTo>
                <a:cubicBezTo>
                  <a:pt x="-2561" y="318453"/>
                  <a:pt x="-2561" y="301834"/>
                  <a:pt x="7685" y="291607"/>
                </a:cubicBezTo>
                <a:cubicBezTo>
                  <a:pt x="17930" y="281379"/>
                  <a:pt x="34579" y="281379"/>
                  <a:pt x="44825" y="291607"/>
                </a:cubicBezTo>
                <a:cubicBezTo>
                  <a:pt x="56449" y="303211"/>
                  <a:pt x="75266" y="303211"/>
                  <a:pt x="86890" y="291607"/>
                </a:cubicBezTo>
                <a:cubicBezTo>
                  <a:pt x="118908" y="259548"/>
                  <a:pt x="171120" y="259548"/>
                  <a:pt x="203236" y="291607"/>
                </a:cubicBezTo>
                <a:cubicBezTo>
                  <a:pt x="214762" y="303211"/>
                  <a:pt x="233677" y="303211"/>
                  <a:pt x="245203" y="291607"/>
                </a:cubicBezTo>
                <a:cubicBezTo>
                  <a:pt x="260768" y="276069"/>
                  <a:pt x="281456" y="267513"/>
                  <a:pt x="303425" y="267513"/>
                </a:cubicBezTo>
                <a:close/>
                <a:moveTo>
                  <a:pt x="303425" y="133727"/>
                </a:moveTo>
                <a:cubicBezTo>
                  <a:pt x="325394" y="133825"/>
                  <a:pt x="345983" y="142288"/>
                  <a:pt x="361548" y="157837"/>
                </a:cubicBezTo>
                <a:cubicBezTo>
                  <a:pt x="373173" y="169449"/>
                  <a:pt x="391989" y="169449"/>
                  <a:pt x="403614" y="157837"/>
                </a:cubicBezTo>
                <a:cubicBezTo>
                  <a:pt x="419081" y="142288"/>
                  <a:pt x="439769" y="133727"/>
                  <a:pt x="461738" y="133727"/>
                </a:cubicBezTo>
                <a:cubicBezTo>
                  <a:pt x="483706" y="133825"/>
                  <a:pt x="504394" y="142288"/>
                  <a:pt x="519861" y="157837"/>
                </a:cubicBezTo>
                <a:cubicBezTo>
                  <a:pt x="525476" y="163446"/>
                  <a:pt x="532964" y="166497"/>
                  <a:pt x="540943" y="166497"/>
                </a:cubicBezTo>
                <a:cubicBezTo>
                  <a:pt x="548824" y="166497"/>
                  <a:pt x="556311" y="163446"/>
                  <a:pt x="561927" y="157837"/>
                </a:cubicBezTo>
                <a:cubicBezTo>
                  <a:pt x="572172" y="147602"/>
                  <a:pt x="588821" y="147602"/>
                  <a:pt x="599067" y="157837"/>
                </a:cubicBezTo>
                <a:cubicBezTo>
                  <a:pt x="609312" y="168071"/>
                  <a:pt x="609312" y="184702"/>
                  <a:pt x="599067" y="194936"/>
                </a:cubicBezTo>
                <a:cubicBezTo>
                  <a:pt x="583501" y="210485"/>
                  <a:pt x="562912" y="219046"/>
                  <a:pt x="540943" y="219046"/>
                </a:cubicBezTo>
                <a:cubicBezTo>
                  <a:pt x="518975" y="219046"/>
                  <a:pt x="498286" y="210485"/>
                  <a:pt x="482721" y="194936"/>
                </a:cubicBezTo>
                <a:cubicBezTo>
                  <a:pt x="477106" y="189327"/>
                  <a:pt x="469717" y="186276"/>
                  <a:pt x="461738" y="186276"/>
                </a:cubicBezTo>
                <a:cubicBezTo>
                  <a:pt x="453758" y="186276"/>
                  <a:pt x="446369" y="189327"/>
                  <a:pt x="440754" y="194936"/>
                </a:cubicBezTo>
                <a:cubicBezTo>
                  <a:pt x="408638" y="227017"/>
                  <a:pt x="356426" y="227017"/>
                  <a:pt x="324409" y="194936"/>
                </a:cubicBezTo>
                <a:cubicBezTo>
                  <a:pt x="318793" y="189327"/>
                  <a:pt x="311306" y="186276"/>
                  <a:pt x="303425" y="186276"/>
                </a:cubicBezTo>
                <a:cubicBezTo>
                  <a:pt x="295445" y="186276"/>
                  <a:pt x="287958" y="189327"/>
                  <a:pt x="282343" y="194936"/>
                </a:cubicBezTo>
                <a:cubicBezTo>
                  <a:pt x="250326" y="227017"/>
                  <a:pt x="198113" y="227017"/>
                  <a:pt x="166096" y="194936"/>
                </a:cubicBezTo>
                <a:cubicBezTo>
                  <a:pt x="154471" y="183423"/>
                  <a:pt x="135655" y="183423"/>
                  <a:pt x="124030" y="194936"/>
                </a:cubicBezTo>
                <a:cubicBezTo>
                  <a:pt x="91915" y="227017"/>
                  <a:pt x="39800" y="227017"/>
                  <a:pt x="7685" y="194936"/>
                </a:cubicBezTo>
                <a:cubicBezTo>
                  <a:pt x="-2561" y="184702"/>
                  <a:pt x="-2561" y="168071"/>
                  <a:pt x="7685" y="157837"/>
                </a:cubicBezTo>
                <a:cubicBezTo>
                  <a:pt x="17930" y="147602"/>
                  <a:pt x="34579" y="147602"/>
                  <a:pt x="44825" y="157837"/>
                </a:cubicBezTo>
                <a:cubicBezTo>
                  <a:pt x="56449" y="169449"/>
                  <a:pt x="75266" y="169449"/>
                  <a:pt x="86890" y="157837"/>
                </a:cubicBezTo>
                <a:cubicBezTo>
                  <a:pt x="118908" y="125756"/>
                  <a:pt x="171120" y="125756"/>
                  <a:pt x="203236" y="157837"/>
                </a:cubicBezTo>
                <a:cubicBezTo>
                  <a:pt x="214762" y="169449"/>
                  <a:pt x="233677" y="169449"/>
                  <a:pt x="245203" y="157837"/>
                </a:cubicBezTo>
                <a:cubicBezTo>
                  <a:pt x="260768" y="142288"/>
                  <a:pt x="281456" y="133727"/>
                  <a:pt x="303425" y="133727"/>
                </a:cubicBezTo>
                <a:close/>
                <a:moveTo>
                  <a:pt x="303425" y="0"/>
                </a:moveTo>
                <a:cubicBezTo>
                  <a:pt x="325394" y="99"/>
                  <a:pt x="345983" y="8556"/>
                  <a:pt x="361548" y="24094"/>
                </a:cubicBezTo>
                <a:cubicBezTo>
                  <a:pt x="373173" y="35698"/>
                  <a:pt x="391989" y="35698"/>
                  <a:pt x="403614" y="24094"/>
                </a:cubicBezTo>
                <a:cubicBezTo>
                  <a:pt x="419081" y="8556"/>
                  <a:pt x="439769" y="0"/>
                  <a:pt x="461738" y="0"/>
                </a:cubicBezTo>
                <a:cubicBezTo>
                  <a:pt x="483706" y="99"/>
                  <a:pt x="504394" y="8556"/>
                  <a:pt x="519861" y="24094"/>
                </a:cubicBezTo>
                <a:cubicBezTo>
                  <a:pt x="525476" y="29699"/>
                  <a:pt x="532964" y="32747"/>
                  <a:pt x="540943" y="32747"/>
                </a:cubicBezTo>
                <a:cubicBezTo>
                  <a:pt x="548824" y="32747"/>
                  <a:pt x="556311" y="29699"/>
                  <a:pt x="561927" y="24094"/>
                </a:cubicBezTo>
                <a:cubicBezTo>
                  <a:pt x="572172" y="13866"/>
                  <a:pt x="588821" y="13866"/>
                  <a:pt x="599067" y="24094"/>
                </a:cubicBezTo>
                <a:cubicBezTo>
                  <a:pt x="609312" y="34321"/>
                  <a:pt x="609312" y="50940"/>
                  <a:pt x="599067" y="61167"/>
                </a:cubicBezTo>
                <a:cubicBezTo>
                  <a:pt x="583501" y="76705"/>
                  <a:pt x="562912" y="85261"/>
                  <a:pt x="540943" y="85261"/>
                </a:cubicBezTo>
                <a:cubicBezTo>
                  <a:pt x="518975" y="85261"/>
                  <a:pt x="498286" y="76705"/>
                  <a:pt x="482721" y="61167"/>
                </a:cubicBezTo>
                <a:cubicBezTo>
                  <a:pt x="477106" y="55562"/>
                  <a:pt x="469717" y="52514"/>
                  <a:pt x="461738" y="52514"/>
                </a:cubicBezTo>
                <a:cubicBezTo>
                  <a:pt x="453758" y="52514"/>
                  <a:pt x="446369" y="55562"/>
                  <a:pt x="440754" y="61167"/>
                </a:cubicBezTo>
                <a:cubicBezTo>
                  <a:pt x="408638" y="93226"/>
                  <a:pt x="356426" y="93226"/>
                  <a:pt x="324409" y="61167"/>
                </a:cubicBezTo>
                <a:cubicBezTo>
                  <a:pt x="318793" y="55562"/>
                  <a:pt x="311306" y="52514"/>
                  <a:pt x="303425" y="52514"/>
                </a:cubicBezTo>
                <a:cubicBezTo>
                  <a:pt x="295445" y="52514"/>
                  <a:pt x="287958" y="55562"/>
                  <a:pt x="282343" y="61167"/>
                </a:cubicBezTo>
                <a:cubicBezTo>
                  <a:pt x="250326" y="93226"/>
                  <a:pt x="198113" y="93226"/>
                  <a:pt x="165997" y="61167"/>
                </a:cubicBezTo>
                <a:cubicBezTo>
                  <a:pt x="154471" y="49662"/>
                  <a:pt x="135655" y="49662"/>
                  <a:pt x="124030" y="61167"/>
                </a:cubicBezTo>
                <a:cubicBezTo>
                  <a:pt x="91915" y="93226"/>
                  <a:pt x="39800" y="93226"/>
                  <a:pt x="7685" y="61167"/>
                </a:cubicBezTo>
                <a:cubicBezTo>
                  <a:pt x="-2561" y="50940"/>
                  <a:pt x="-2561" y="34321"/>
                  <a:pt x="7685" y="24094"/>
                </a:cubicBezTo>
                <a:cubicBezTo>
                  <a:pt x="17930" y="13866"/>
                  <a:pt x="34579" y="13866"/>
                  <a:pt x="44825" y="24094"/>
                </a:cubicBezTo>
                <a:cubicBezTo>
                  <a:pt x="56449" y="35698"/>
                  <a:pt x="75266" y="35698"/>
                  <a:pt x="86890" y="24094"/>
                </a:cubicBezTo>
                <a:cubicBezTo>
                  <a:pt x="118908" y="-7965"/>
                  <a:pt x="171120" y="-7965"/>
                  <a:pt x="203236" y="24094"/>
                </a:cubicBezTo>
                <a:cubicBezTo>
                  <a:pt x="214762" y="35698"/>
                  <a:pt x="233677" y="35698"/>
                  <a:pt x="245203" y="24094"/>
                </a:cubicBezTo>
                <a:cubicBezTo>
                  <a:pt x="260768" y="8556"/>
                  <a:pt x="281456" y="0"/>
                  <a:pt x="303425" y="0"/>
                </a:cubicBezTo>
                <a:close/>
              </a:path>
            </a:pathLst>
          </a:custGeom>
          <a:solidFill>
            <a:srgbClr val="1D323E"/>
          </a:solidFill>
          <a:ln>
            <a:noFill/>
          </a:ln>
        </p:spPr>
      </p:sp>
      <p:sp>
        <p:nvSpPr>
          <p:cNvPr id="19" name="文本框 18"/>
          <p:cNvSpPr txBox="1"/>
          <p:nvPr/>
        </p:nvSpPr>
        <p:spPr>
          <a:xfrm>
            <a:off x="1319138" y="1771435"/>
            <a:ext cx="4154905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9900" i="0" strike="noStrike" kern="1200" cap="none" spc="0" normalizeH="0" baseline="0" noProof="0">
                <a:solidFill>
                  <a:srgbClr val="1D323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01</a:t>
            </a:r>
            <a:endParaRPr kumimoji="0" lang="zh-CN" altLang="en-US" sz="19900" i="0" strike="noStrike" kern="1200" cap="none" spc="0" normalizeH="0" baseline="0" noProof="0">
              <a:solidFill>
                <a:srgbClr val="1D323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984969" y="2994847"/>
            <a:ext cx="4916961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400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原理及种类</a:t>
            </a:r>
            <a:endParaRPr kumimoji="0" lang="zh-CN" altLang="en-US" sz="40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984969" y="3796844"/>
            <a:ext cx="3391535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defRPr/>
            </a:pP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Principle and classification</a:t>
            </a:r>
            <a:endParaRPr lang="en-US" altLang="zh-CN" sz="20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19843" y="471486"/>
            <a:ext cx="2868386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研究意义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6096000" y="4086085"/>
            <a:ext cx="1" cy="2311704"/>
          </a:xfrm>
          <a:prstGeom prst="line">
            <a:avLst/>
          </a:prstGeom>
          <a:ln w="22225">
            <a:solidFill>
              <a:srgbClr val="1D323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5414729" y="4167700"/>
            <a:ext cx="1349375" cy="1349375"/>
          </a:xfrm>
          <a:prstGeom prst="ellipse">
            <a:avLst/>
          </a:prstGeom>
          <a:solidFill>
            <a:srgbClr val="1D323E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20"/>
          <p:cNvSpPr txBox="1"/>
          <p:nvPr/>
        </p:nvSpPr>
        <p:spPr>
          <a:xfrm flipH="1">
            <a:off x="5426075" y="4314690"/>
            <a:ext cx="1350010" cy="101346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600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VS</a:t>
            </a:r>
            <a:r>
              <a:rPr lang="zh-CN" altLang="en-US" sz="600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endParaRPr lang="zh-CN" altLang="en-US" sz="600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文本框 22"/>
          <p:cNvSpPr txBox="1"/>
          <p:nvPr/>
        </p:nvSpPr>
        <p:spPr>
          <a:xfrm flipH="1">
            <a:off x="1542495" y="3000691"/>
            <a:ext cx="3610610" cy="34925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lIns="0" rIns="0" anchor="t">
            <a:spAutoFit/>
          </a:bodyPr>
          <a:lstStyle/>
          <a:p>
            <a:pPr lvl="0" algn="r" fontAlgn="auto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。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1843403" y="4083652"/>
            <a:ext cx="3564000" cy="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20"/>
          <p:cNvSpPr txBox="1"/>
          <p:nvPr/>
        </p:nvSpPr>
        <p:spPr>
          <a:xfrm flipH="1">
            <a:off x="1427519" y="4134884"/>
            <a:ext cx="4003618" cy="137829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lIns="0" rIns="0" anchor="t">
            <a:noAutofit/>
          </a:bodyPr>
          <a:lstStyle/>
          <a:p>
            <a:pPr lvl="0" algn="r"/>
            <a:r>
              <a: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合金薄膜压力传感器</a:t>
            </a:r>
            <a:endParaRPr lang="zh-CN" altLang="en-US" sz="24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 algn="r"/>
            <a:endParaRPr lang="zh-CN" b="1" u="none">
              <a:ea typeface="宋体" panose="02010600030101010101" pitchFamily="2" charset="-122"/>
            </a:endParaRPr>
          </a:p>
          <a:p>
            <a:pPr lvl="0" algn="r"/>
            <a:r>
              <a:rPr lang="zh-CN" b="1" u="none">
                <a:ea typeface="宋体" panose="02010600030101010101" pitchFamily="2" charset="-122"/>
              </a:rPr>
              <a:t>合金薄膜制作的压力传感器虽然应变灵敏系数较低，但具有精度高、抗干扰能力强、温度特性较好且应用温度范围较宽等优点得到了广泛的运用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20"/>
          <p:cNvSpPr txBox="1"/>
          <p:nvPr/>
        </p:nvSpPr>
        <p:spPr>
          <a:xfrm flipH="1">
            <a:off x="2608915" y="1739276"/>
            <a:ext cx="6973514" cy="247764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lIns="0" rIns="0" anchor="t">
            <a:noAutofit/>
          </a:bodyPr>
          <a:lstStyle/>
          <a:p>
            <a:r>
              <a:rPr lang="zh-CN" sz="2000" b="1" u="none">
                <a:ea typeface="宋体" panose="02010600030101010101" pitchFamily="2" charset="-122"/>
              </a:rPr>
              <a:t>薄膜压力传感器是利用现代薄膜制备技术，在金属弹性基体上沉积薄膜应变电阻，因其具有精度高、蠕变性好、抗干扰力强等性能，目前已被广泛的运用在航空航天、机械制造、土木采矿等相关领域的压力测量。薄膜压力传感器厚度低至几百纳米到几十微米，可直接在被测零件表面制膜而不影响设备内部环境，制作简单，有利于实现结构</a:t>
            </a:r>
            <a:r>
              <a:rPr lang="en-US" sz="2000" b="1" u="none">
                <a:latin typeface="Times New Roman" panose="02020603050405020304" charset="0"/>
                <a:ea typeface="宋体" panose="02010600030101010101" pitchFamily="2" charset="-122"/>
              </a:rPr>
              <a:t>/</a:t>
            </a:r>
            <a:r>
              <a:rPr lang="zh-CN" sz="2000" b="1" u="none">
                <a:ea typeface="宋体" panose="02010600030101010101" pitchFamily="2" charset="-122"/>
              </a:rPr>
              <a:t>感知一体化制造。由于具备这些优点，薄膜压力传感器得到越来越多国家的关注。</a:t>
            </a:r>
            <a:endParaRPr lang="zh-CN" altLang="en-US" sz="2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6480547" y="4085659"/>
            <a:ext cx="4236739" cy="1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20"/>
          <p:cNvSpPr txBox="1"/>
          <p:nvPr/>
        </p:nvSpPr>
        <p:spPr>
          <a:xfrm flipH="1">
            <a:off x="6743798" y="4134884"/>
            <a:ext cx="3970801" cy="623514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lIns="0" rIns="0" anchor="t">
            <a:noAutofit/>
          </a:bodyPr>
          <a:lstStyle/>
          <a:p>
            <a:pPr lvl="0"/>
            <a:r>
              <a: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半导体材料薄膜压力传感器</a:t>
            </a:r>
            <a:endParaRPr lang="zh-CN" altLang="en-US" sz="24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/>
            <a:endParaRPr lang="zh-CN" b="1" u="none">
              <a:ea typeface="宋体" panose="02010600030101010101" pitchFamily="2" charset="-122"/>
            </a:endParaRPr>
          </a:p>
          <a:p>
            <a:pPr lvl="0"/>
            <a:r>
              <a:rPr lang="zh-CN" b="1" u="none">
                <a:ea typeface="宋体" panose="02010600030101010101" pitchFamily="2" charset="-122"/>
              </a:rPr>
              <a:t>半导体薄膜压力传感器应变灵敏系数较高，一般情况下比金属薄膜的应变系数高出一个数量级，适合批量生产且成本低廉，其缺点是温度特性较差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椭圆形标注"/>
          <p:cNvSpPr/>
          <p:nvPr/>
        </p:nvSpPr>
        <p:spPr>
          <a:xfrm>
            <a:off x="554237" y="1082356"/>
            <a:ext cx="1758315" cy="1758315"/>
          </a:xfrm>
          <a:prstGeom prst="wedgeEllipseCallout">
            <a:avLst>
              <a:gd name="adj1" fmla="val 59712"/>
              <a:gd name="adj2" fmla="val 28411"/>
            </a:avLst>
          </a:prstGeom>
          <a:solidFill>
            <a:srgbClr val="1D32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8" name="book-from-top-view_43022"/>
          <p:cNvSpPr>
            <a:spLocks noChangeAspect="1"/>
          </p:cNvSpPr>
          <p:nvPr/>
        </p:nvSpPr>
        <p:spPr bwMode="auto">
          <a:xfrm>
            <a:off x="1043617" y="1410126"/>
            <a:ext cx="779554" cy="1055895"/>
          </a:xfrm>
          <a:custGeom>
            <a:avLst/>
            <a:gdLst>
              <a:gd name="T0" fmla="*/ 91 w 280"/>
              <a:gd name="T1" fmla="*/ 59 h 380"/>
              <a:gd name="T2" fmla="*/ 91 w 280"/>
              <a:gd name="T3" fmla="*/ 151 h 380"/>
              <a:gd name="T4" fmla="*/ 66 w 280"/>
              <a:gd name="T5" fmla="*/ 134 h 380"/>
              <a:gd name="T6" fmla="*/ 40 w 280"/>
              <a:gd name="T7" fmla="*/ 151 h 380"/>
              <a:gd name="T8" fmla="*/ 40 w 280"/>
              <a:gd name="T9" fmla="*/ 59 h 380"/>
              <a:gd name="T10" fmla="*/ 18 w 280"/>
              <a:gd name="T11" fmla="*/ 59 h 380"/>
              <a:gd name="T12" fmla="*/ 18 w 280"/>
              <a:gd name="T13" fmla="*/ 55 h 380"/>
              <a:gd name="T14" fmla="*/ 271 w 280"/>
              <a:gd name="T15" fmla="*/ 55 h 380"/>
              <a:gd name="T16" fmla="*/ 271 w 280"/>
              <a:gd name="T17" fmla="*/ 52 h 380"/>
              <a:gd name="T18" fmla="*/ 18 w 280"/>
              <a:gd name="T19" fmla="*/ 52 h 380"/>
              <a:gd name="T20" fmla="*/ 18 w 280"/>
              <a:gd name="T21" fmla="*/ 47 h 380"/>
              <a:gd name="T22" fmla="*/ 271 w 280"/>
              <a:gd name="T23" fmla="*/ 47 h 380"/>
              <a:gd name="T24" fmla="*/ 271 w 280"/>
              <a:gd name="T25" fmla="*/ 45 h 380"/>
              <a:gd name="T26" fmla="*/ 18 w 280"/>
              <a:gd name="T27" fmla="*/ 45 h 380"/>
              <a:gd name="T28" fmla="*/ 18 w 280"/>
              <a:gd name="T29" fmla="*/ 40 h 380"/>
              <a:gd name="T30" fmla="*/ 271 w 280"/>
              <a:gd name="T31" fmla="*/ 40 h 380"/>
              <a:gd name="T32" fmla="*/ 271 w 280"/>
              <a:gd name="T33" fmla="*/ 38 h 380"/>
              <a:gd name="T34" fmla="*/ 18 w 280"/>
              <a:gd name="T35" fmla="*/ 38 h 380"/>
              <a:gd name="T36" fmla="*/ 18 w 280"/>
              <a:gd name="T37" fmla="*/ 32 h 380"/>
              <a:gd name="T38" fmla="*/ 271 w 280"/>
              <a:gd name="T39" fmla="*/ 32 h 380"/>
              <a:gd name="T40" fmla="*/ 271 w 280"/>
              <a:gd name="T41" fmla="*/ 30 h 380"/>
              <a:gd name="T42" fmla="*/ 18 w 280"/>
              <a:gd name="T43" fmla="*/ 30 h 380"/>
              <a:gd name="T44" fmla="*/ 18 w 280"/>
              <a:gd name="T45" fmla="*/ 25 h 380"/>
              <a:gd name="T46" fmla="*/ 270 w 280"/>
              <a:gd name="T47" fmla="*/ 25 h 380"/>
              <a:gd name="T48" fmla="*/ 270 w 280"/>
              <a:gd name="T49" fmla="*/ 22 h 380"/>
              <a:gd name="T50" fmla="*/ 18 w 280"/>
              <a:gd name="T51" fmla="*/ 22 h 380"/>
              <a:gd name="T52" fmla="*/ 18 w 280"/>
              <a:gd name="T53" fmla="*/ 17 h 380"/>
              <a:gd name="T54" fmla="*/ 278 w 280"/>
              <a:gd name="T55" fmla="*/ 17 h 380"/>
              <a:gd name="T56" fmla="*/ 278 w 280"/>
              <a:gd name="T57" fmla="*/ 0 h 380"/>
              <a:gd name="T58" fmla="*/ 0 w 280"/>
              <a:gd name="T59" fmla="*/ 0 h 380"/>
              <a:gd name="T60" fmla="*/ 0 w 280"/>
              <a:gd name="T61" fmla="*/ 59 h 380"/>
              <a:gd name="T62" fmla="*/ 0 w 280"/>
              <a:gd name="T63" fmla="*/ 59 h 380"/>
              <a:gd name="T64" fmla="*/ 0 w 280"/>
              <a:gd name="T65" fmla="*/ 380 h 380"/>
              <a:gd name="T66" fmla="*/ 280 w 280"/>
              <a:gd name="T67" fmla="*/ 380 h 380"/>
              <a:gd name="T68" fmla="*/ 280 w 280"/>
              <a:gd name="T69" fmla="*/ 59 h 380"/>
              <a:gd name="T70" fmla="*/ 91 w 280"/>
              <a:gd name="T71" fmla="*/ 59 h 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80" h="380">
                <a:moveTo>
                  <a:pt x="91" y="59"/>
                </a:moveTo>
                <a:lnTo>
                  <a:pt x="91" y="151"/>
                </a:lnTo>
                <a:lnTo>
                  <a:pt x="66" y="134"/>
                </a:lnTo>
                <a:lnTo>
                  <a:pt x="40" y="151"/>
                </a:lnTo>
                <a:lnTo>
                  <a:pt x="40" y="59"/>
                </a:lnTo>
                <a:lnTo>
                  <a:pt x="18" y="59"/>
                </a:lnTo>
                <a:lnTo>
                  <a:pt x="18" y="55"/>
                </a:lnTo>
                <a:lnTo>
                  <a:pt x="271" y="55"/>
                </a:lnTo>
                <a:lnTo>
                  <a:pt x="271" y="52"/>
                </a:lnTo>
                <a:lnTo>
                  <a:pt x="18" y="52"/>
                </a:lnTo>
                <a:lnTo>
                  <a:pt x="18" y="47"/>
                </a:lnTo>
                <a:lnTo>
                  <a:pt x="271" y="47"/>
                </a:lnTo>
                <a:lnTo>
                  <a:pt x="271" y="45"/>
                </a:lnTo>
                <a:lnTo>
                  <a:pt x="18" y="45"/>
                </a:lnTo>
                <a:lnTo>
                  <a:pt x="18" y="40"/>
                </a:lnTo>
                <a:lnTo>
                  <a:pt x="271" y="40"/>
                </a:lnTo>
                <a:lnTo>
                  <a:pt x="271" y="38"/>
                </a:lnTo>
                <a:lnTo>
                  <a:pt x="18" y="38"/>
                </a:lnTo>
                <a:lnTo>
                  <a:pt x="18" y="32"/>
                </a:lnTo>
                <a:lnTo>
                  <a:pt x="271" y="32"/>
                </a:lnTo>
                <a:lnTo>
                  <a:pt x="271" y="30"/>
                </a:lnTo>
                <a:lnTo>
                  <a:pt x="18" y="30"/>
                </a:lnTo>
                <a:lnTo>
                  <a:pt x="18" y="25"/>
                </a:lnTo>
                <a:lnTo>
                  <a:pt x="270" y="25"/>
                </a:lnTo>
                <a:lnTo>
                  <a:pt x="270" y="22"/>
                </a:lnTo>
                <a:lnTo>
                  <a:pt x="18" y="22"/>
                </a:lnTo>
                <a:lnTo>
                  <a:pt x="18" y="17"/>
                </a:lnTo>
                <a:lnTo>
                  <a:pt x="278" y="17"/>
                </a:lnTo>
                <a:lnTo>
                  <a:pt x="278" y="0"/>
                </a:lnTo>
                <a:lnTo>
                  <a:pt x="0" y="0"/>
                </a:lnTo>
                <a:lnTo>
                  <a:pt x="0" y="59"/>
                </a:lnTo>
                <a:lnTo>
                  <a:pt x="0" y="59"/>
                </a:lnTo>
                <a:lnTo>
                  <a:pt x="0" y="380"/>
                </a:lnTo>
                <a:lnTo>
                  <a:pt x="280" y="380"/>
                </a:lnTo>
                <a:lnTo>
                  <a:pt x="280" y="59"/>
                </a:lnTo>
                <a:lnTo>
                  <a:pt x="91" y="5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9" name="椭圆形标注"/>
          <p:cNvSpPr/>
          <p:nvPr/>
        </p:nvSpPr>
        <p:spPr>
          <a:xfrm flipH="1">
            <a:off x="9879448" y="1082356"/>
            <a:ext cx="1758315" cy="1758315"/>
          </a:xfrm>
          <a:prstGeom prst="wedgeEllipseCallout">
            <a:avLst>
              <a:gd name="adj1" fmla="val 59712"/>
              <a:gd name="adj2" fmla="val 28411"/>
            </a:avLst>
          </a:prstGeom>
          <a:noFill/>
          <a:ln>
            <a:solidFill>
              <a:srgbClr val="1D32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0" name="settings_13584"/>
          <p:cNvSpPr>
            <a:spLocks noChangeAspect="1"/>
          </p:cNvSpPr>
          <p:nvPr/>
        </p:nvSpPr>
        <p:spPr bwMode="auto">
          <a:xfrm>
            <a:off x="10337416" y="1444789"/>
            <a:ext cx="955748" cy="1051712"/>
          </a:xfrm>
          <a:custGeom>
            <a:avLst/>
            <a:gdLst>
              <a:gd name="T0" fmla="*/ 462 w 473"/>
              <a:gd name="T1" fmla="*/ 99 h 521"/>
              <a:gd name="T2" fmla="*/ 442 w 473"/>
              <a:gd name="T3" fmla="*/ 82 h 521"/>
              <a:gd name="T4" fmla="*/ 345 w 473"/>
              <a:gd name="T5" fmla="*/ 130 h 521"/>
              <a:gd name="T6" fmla="*/ 379 w 473"/>
              <a:gd name="T7" fmla="*/ 27 h 521"/>
              <a:gd name="T8" fmla="*/ 359 w 473"/>
              <a:gd name="T9" fmla="*/ 10 h 521"/>
              <a:gd name="T10" fmla="*/ 290 w 473"/>
              <a:gd name="T11" fmla="*/ 49 h 521"/>
              <a:gd name="T12" fmla="*/ 242 w 473"/>
              <a:gd name="T13" fmla="*/ 105 h 521"/>
              <a:gd name="T14" fmla="*/ 249 w 473"/>
              <a:gd name="T15" fmla="*/ 209 h 521"/>
              <a:gd name="T16" fmla="*/ 234 w 473"/>
              <a:gd name="T17" fmla="*/ 225 h 521"/>
              <a:gd name="T18" fmla="*/ 132 w 473"/>
              <a:gd name="T19" fmla="*/ 91 h 521"/>
              <a:gd name="T20" fmla="*/ 138 w 473"/>
              <a:gd name="T21" fmla="*/ 58 h 521"/>
              <a:gd name="T22" fmla="*/ 73 w 473"/>
              <a:gd name="T23" fmla="*/ 31 h 521"/>
              <a:gd name="T24" fmla="*/ 50 w 473"/>
              <a:gd name="T25" fmla="*/ 51 h 521"/>
              <a:gd name="T26" fmla="*/ 57 w 473"/>
              <a:gd name="T27" fmla="*/ 115 h 521"/>
              <a:gd name="T28" fmla="*/ 96 w 473"/>
              <a:gd name="T29" fmla="*/ 120 h 521"/>
              <a:gd name="T30" fmla="*/ 194 w 473"/>
              <a:gd name="T31" fmla="*/ 249 h 521"/>
              <a:gd name="T32" fmla="*/ 153 w 473"/>
              <a:gd name="T33" fmla="*/ 262 h 521"/>
              <a:gd name="T34" fmla="*/ 0 w 473"/>
              <a:gd name="T35" fmla="*/ 440 h 521"/>
              <a:gd name="T36" fmla="*/ 58 w 473"/>
              <a:gd name="T37" fmla="*/ 490 h 521"/>
              <a:gd name="T38" fmla="*/ 117 w 473"/>
              <a:gd name="T39" fmla="*/ 486 h 521"/>
              <a:gd name="T40" fmla="*/ 253 w 473"/>
              <a:gd name="T41" fmla="*/ 327 h 521"/>
              <a:gd name="T42" fmla="*/ 287 w 473"/>
              <a:gd name="T43" fmla="*/ 372 h 521"/>
              <a:gd name="T44" fmla="*/ 288 w 473"/>
              <a:gd name="T45" fmla="*/ 423 h 521"/>
              <a:gd name="T46" fmla="*/ 362 w 473"/>
              <a:gd name="T47" fmla="*/ 521 h 521"/>
              <a:gd name="T48" fmla="*/ 417 w 473"/>
              <a:gd name="T49" fmla="*/ 480 h 521"/>
              <a:gd name="T50" fmla="*/ 416 w 473"/>
              <a:gd name="T51" fmla="*/ 429 h 521"/>
              <a:gd name="T52" fmla="*/ 342 w 473"/>
              <a:gd name="T53" fmla="*/ 330 h 521"/>
              <a:gd name="T54" fmla="*/ 324 w 473"/>
              <a:gd name="T55" fmla="*/ 343 h 521"/>
              <a:gd name="T56" fmla="*/ 261 w 473"/>
              <a:gd name="T57" fmla="*/ 261 h 521"/>
              <a:gd name="T58" fmla="*/ 281 w 473"/>
              <a:gd name="T59" fmla="*/ 237 h 521"/>
              <a:gd name="T60" fmla="*/ 385 w 473"/>
              <a:gd name="T61" fmla="*/ 229 h 521"/>
              <a:gd name="T62" fmla="*/ 434 w 473"/>
              <a:gd name="T63" fmla="*/ 172 h 521"/>
              <a:gd name="T64" fmla="*/ 462 w 473"/>
              <a:gd name="T65" fmla="*/ 99 h 521"/>
              <a:gd name="T66" fmla="*/ 109 w 473"/>
              <a:gd name="T67" fmla="*/ 443 h 521"/>
              <a:gd name="T68" fmla="*/ 73 w 473"/>
              <a:gd name="T69" fmla="*/ 446 h 521"/>
              <a:gd name="T70" fmla="*/ 70 w 473"/>
              <a:gd name="T71" fmla="*/ 410 h 521"/>
              <a:gd name="T72" fmla="*/ 106 w 473"/>
              <a:gd name="T73" fmla="*/ 407 h 521"/>
              <a:gd name="T74" fmla="*/ 109 w 473"/>
              <a:gd name="T75" fmla="*/ 443 h 5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73" h="521">
                <a:moveTo>
                  <a:pt x="462" y="99"/>
                </a:moveTo>
                <a:lnTo>
                  <a:pt x="442" y="82"/>
                </a:lnTo>
                <a:cubicBezTo>
                  <a:pt x="400" y="121"/>
                  <a:pt x="382" y="162"/>
                  <a:pt x="345" y="130"/>
                </a:cubicBezTo>
                <a:cubicBezTo>
                  <a:pt x="308" y="98"/>
                  <a:pt x="346" y="75"/>
                  <a:pt x="379" y="27"/>
                </a:cubicBezTo>
                <a:cubicBezTo>
                  <a:pt x="379" y="27"/>
                  <a:pt x="370" y="19"/>
                  <a:pt x="359" y="10"/>
                </a:cubicBezTo>
                <a:cubicBezTo>
                  <a:pt x="348" y="0"/>
                  <a:pt x="317" y="18"/>
                  <a:pt x="290" y="49"/>
                </a:cubicBezTo>
                <a:lnTo>
                  <a:pt x="242" y="105"/>
                </a:lnTo>
                <a:cubicBezTo>
                  <a:pt x="215" y="136"/>
                  <a:pt x="218" y="182"/>
                  <a:pt x="249" y="209"/>
                </a:cubicBezTo>
                <a:lnTo>
                  <a:pt x="234" y="225"/>
                </a:lnTo>
                <a:lnTo>
                  <a:pt x="132" y="91"/>
                </a:lnTo>
                <a:cubicBezTo>
                  <a:pt x="137" y="79"/>
                  <a:pt x="150" y="67"/>
                  <a:pt x="138" y="58"/>
                </a:cubicBezTo>
                <a:lnTo>
                  <a:pt x="73" y="31"/>
                </a:lnTo>
                <a:lnTo>
                  <a:pt x="50" y="51"/>
                </a:lnTo>
                <a:cubicBezTo>
                  <a:pt x="50" y="51"/>
                  <a:pt x="57" y="115"/>
                  <a:pt x="57" y="115"/>
                </a:cubicBezTo>
                <a:cubicBezTo>
                  <a:pt x="63" y="131"/>
                  <a:pt x="82" y="125"/>
                  <a:pt x="96" y="120"/>
                </a:cubicBezTo>
                <a:lnTo>
                  <a:pt x="194" y="249"/>
                </a:lnTo>
                <a:cubicBezTo>
                  <a:pt x="179" y="246"/>
                  <a:pt x="164" y="250"/>
                  <a:pt x="153" y="262"/>
                </a:cubicBezTo>
                <a:lnTo>
                  <a:pt x="0" y="440"/>
                </a:lnTo>
                <a:lnTo>
                  <a:pt x="58" y="490"/>
                </a:lnTo>
                <a:cubicBezTo>
                  <a:pt x="75" y="505"/>
                  <a:pt x="102" y="503"/>
                  <a:pt x="117" y="486"/>
                </a:cubicBezTo>
                <a:lnTo>
                  <a:pt x="253" y="327"/>
                </a:lnTo>
                <a:lnTo>
                  <a:pt x="287" y="372"/>
                </a:lnTo>
                <a:cubicBezTo>
                  <a:pt x="271" y="386"/>
                  <a:pt x="274" y="405"/>
                  <a:pt x="288" y="423"/>
                </a:cubicBezTo>
                <a:lnTo>
                  <a:pt x="362" y="521"/>
                </a:lnTo>
                <a:lnTo>
                  <a:pt x="417" y="480"/>
                </a:lnTo>
                <a:cubicBezTo>
                  <a:pt x="435" y="466"/>
                  <a:pt x="430" y="447"/>
                  <a:pt x="416" y="429"/>
                </a:cubicBezTo>
                <a:lnTo>
                  <a:pt x="342" y="330"/>
                </a:lnTo>
                <a:lnTo>
                  <a:pt x="324" y="343"/>
                </a:lnTo>
                <a:lnTo>
                  <a:pt x="261" y="261"/>
                </a:lnTo>
                <a:lnTo>
                  <a:pt x="281" y="237"/>
                </a:lnTo>
                <a:cubicBezTo>
                  <a:pt x="313" y="263"/>
                  <a:pt x="359" y="259"/>
                  <a:pt x="385" y="229"/>
                </a:cubicBezTo>
                <a:lnTo>
                  <a:pt x="434" y="172"/>
                </a:lnTo>
                <a:cubicBezTo>
                  <a:pt x="461" y="141"/>
                  <a:pt x="473" y="108"/>
                  <a:pt x="462" y="99"/>
                </a:cubicBezTo>
                <a:close/>
                <a:moveTo>
                  <a:pt x="109" y="443"/>
                </a:moveTo>
                <a:cubicBezTo>
                  <a:pt x="100" y="454"/>
                  <a:pt x="84" y="455"/>
                  <a:pt x="73" y="446"/>
                </a:cubicBezTo>
                <a:cubicBezTo>
                  <a:pt x="62" y="437"/>
                  <a:pt x="61" y="420"/>
                  <a:pt x="70" y="410"/>
                </a:cubicBezTo>
                <a:cubicBezTo>
                  <a:pt x="80" y="399"/>
                  <a:pt x="96" y="398"/>
                  <a:pt x="106" y="407"/>
                </a:cubicBezTo>
                <a:cubicBezTo>
                  <a:pt x="117" y="416"/>
                  <a:pt x="118" y="432"/>
                  <a:pt x="109" y="443"/>
                </a:cubicBezTo>
                <a:close/>
              </a:path>
            </a:pathLst>
          </a:custGeom>
          <a:solidFill>
            <a:srgbClr val="1D323E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18727" y="465833"/>
            <a:ext cx="4787733" cy="659931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（一）合金薄膜压力传感器</a:t>
            </a:r>
            <a:endParaRPr lang="zh-CN" altLang="en-US" sz="280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60390" y="1160780"/>
            <a:ext cx="6466840" cy="484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薄膜压力传感器的主要组成部分：基体、转换元件以及信号调理电路等。</a:t>
            </a:r>
            <a:endParaRPr lang="zh-CN" altLang="en-US" sz="240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合金薄膜压力传感器一般采用溅射、蒸镀等方法把合金沉积在弹性基体上。薄膜电阻层通过感受弹性元件的应变而产生相应电阻变化，通过信号调理电路输出相应的电压信号，从而完成非电量到电量的转换。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" name="图片 1" descr="upload_post_object_v2_22975947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22803" y="1358681"/>
            <a:ext cx="4735973" cy="446423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18727" y="465833"/>
            <a:ext cx="5473543" cy="465833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（二）半导体材料薄膜压力传感器</a:t>
            </a: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60390" y="1160780"/>
            <a:ext cx="6466840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而半导体材料薄膜压力传感器采用单晶硅为基体，压力腔弹性膜由单晶硅通过各向异性腐蚀而得到，沉积</a:t>
            </a:r>
            <a:r>
              <a:rPr lang="en-US" altLang="zh-CN" sz="240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SiO2</a:t>
            </a:r>
            <a:r>
              <a:rPr lang="zh-CN" altLang="en-US" sz="240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作为绝缘层，化学气相沉积等方法外延生长压敏电阻薄膜。</a:t>
            </a:r>
            <a:endParaRPr lang="zh-CN" altLang="en-US" sz="240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240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具体结构如图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所示。薄膜压阻层通过感受外部压力引起压阻材料载流子密度的变化，从而导致薄膜电阻的变化，其后的信号调理和电量转化与合金薄膜压力传感器类似。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" name="图片 1" descr="upload_post_object_v2_785494994"/>
          <p:cNvPicPr>
            <a:picLocks noChangeAspect="1"/>
          </p:cNvPicPr>
          <p:nvPr/>
        </p:nvPicPr>
        <p:blipFill>
          <a:blip r:embed="rId1"/>
          <a:srcRect l="2878" t="-420" r="12542" b="9677"/>
          <a:stretch>
            <a:fillRect/>
          </a:stretch>
        </p:blipFill>
        <p:spPr>
          <a:xfrm>
            <a:off x="6948682" y="1293982"/>
            <a:ext cx="4917131" cy="47230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 flipV="1">
            <a:off x="358118" y="501443"/>
            <a:ext cx="1152000" cy="1150374"/>
          </a:xfrm>
          <a:prstGeom prst="rect">
            <a:avLst/>
          </a:prstGeom>
          <a:solidFill>
            <a:srgbClr val="1D32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 flipV="1">
            <a:off x="10708622" y="5252878"/>
            <a:ext cx="1152000" cy="1150374"/>
          </a:xfrm>
          <a:prstGeom prst="rect">
            <a:avLst/>
          </a:prstGeom>
          <a:solidFill>
            <a:srgbClr val="1D32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平行四边形 2"/>
          <p:cNvSpPr/>
          <p:nvPr/>
        </p:nvSpPr>
        <p:spPr>
          <a:xfrm rot="16200000" flipV="1">
            <a:off x="3833121" y="-2652389"/>
            <a:ext cx="4525759" cy="12192000"/>
          </a:xfrm>
          <a:prstGeom prst="parallelogram">
            <a:avLst/>
          </a:prstGeom>
          <a:solidFill>
            <a:srgbClr val="1D32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9"/>
          <p:cNvSpPr/>
          <p:nvPr/>
        </p:nvSpPr>
        <p:spPr>
          <a:xfrm flipV="1">
            <a:off x="463074" y="619220"/>
            <a:ext cx="11265853" cy="5648781"/>
          </a:xfrm>
          <a:prstGeom prst="rect">
            <a:avLst/>
          </a:prstGeom>
          <a:solidFill>
            <a:schemeClr val="bg1"/>
          </a:solidFill>
          <a:ln>
            <a:solidFill>
              <a:srgbClr val="1D323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" name="wave_166892"/>
          <p:cNvSpPr>
            <a:spLocks noChangeAspect="1"/>
          </p:cNvSpPr>
          <p:nvPr/>
        </p:nvSpPr>
        <p:spPr bwMode="auto">
          <a:xfrm flipV="1">
            <a:off x="703016" y="5674962"/>
            <a:ext cx="609685" cy="354480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  <a:gd name="connsiteX10" fmla="*/ 373273 h 605239"/>
              <a:gd name="connsiteY10" fmla="*/ 373273 h 605239"/>
              <a:gd name="connsiteX11" fmla="*/ 373273 h 605239"/>
              <a:gd name="connsiteY11" fmla="*/ 373273 h 605239"/>
              <a:gd name="connsiteX12" fmla="*/ 373273 h 605239"/>
              <a:gd name="connsiteY12" fmla="*/ 373273 h 605239"/>
              <a:gd name="connsiteX13" fmla="*/ 373273 h 605239"/>
              <a:gd name="connsiteY13" fmla="*/ 373273 h 605239"/>
              <a:gd name="connsiteX14" fmla="*/ 373273 h 605239"/>
              <a:gd name="connsiteY14" fmla="*/ 373273 h 605239"/>
              <a:gd name="connsiteX15" fmla="*/ 373273 h 605239"/>
              <a:gd name="connsiteY15" fmla="*/ 373273 h 605239"/>
              <a:gd name="connsiteX16" fmla="*/ 373273 h 605239"/>
              <a:gd name="connsiteY16" fmla="*/ 373273 h 605239"/>
              <a:gd name="connsiteX17" fmla="*/ 373273 h 605239"/>
              <a:gd name="connsiteY17" fmla="*/ 373273 h 605239"/>
              <a:gd name="connsiteX18" fmla="*/ 373273 h 605239"/>
              <a:gd name="connsiteY18" fmla="*/ 373273 h 605239"/>
              <a:gd name="connsiteX19" fmla="*/ 373273 h 605239"/>
              <a:gd name="connsiteY19" fmla="*/ 373273 h 605239"/>
              <a:gd name="connsiteX20" fmla="*/ 373273 h 605239"/>
              <a:gd name="connsiteY20" fmla="*/ 373273 h 605239"/>
              <a:gd name="connsiteX21" fmla="*/ 373273 h 605239"/>
              <a:gd name="connsiteY21" fmla="*/ 373273 h 605239"/>
              <a:gd name="connsiteX22" fmla="*/ 373273 h 605239"/>
              <a:gd name="connsiteY22" fmla="*/ 373273 h 605239"/>
              <a:gd name="connsiteX23" fmla="*/ 373273 h 605239"/>
              <a:gd name="connsiteY23" fmla="*/ 373273 h 605239"/>
              <a:gd name="connsiteX24" fmla="*/ 373273 h 605239"/>
              <a:gd name="connsiteY24" fmla="*/ 373273 h 605239"/>
              <a:gd name="connsiteX25" fmla="*/ 373273 h 605239"/>
              <a:gd name="connsiteY25" fmla="*/ 373273 h 605239"/>
              <a:gd name="connsiteX26" fmla="*/ 373273 h 605239"/>
              <a:gd name="connsiteY26" fmla="*/ 373273 h 605239"/>
              <a:gd name="connsiteX27" fmla="*/ 373273 h 605239"/>
              <a:gd name="connsiteY27" fmla="*/ 373273 h 605239"/>
              <a:gd name="connsiteX28" fmla="*/ 373273 h 605239"/>
              <a:gd name="connsiteY28" fmla="*/ 373273 h 605239"/>
              <a:gd name="connsiteX29" fmla="*/ 373273 h 605239"/>
              <a:gd name="connsiteY29" fmla="*/ 373273 h 605239"/>
              <a:gd name="connsiteX30" fmla="*/ 373273 h 605239"/>
              <a:gd name="connsiteY30" fmla="*/ 373273 h 605239"/>
              <a:gd name="connsiteX31" fmla="*/ 373273 h 605239"/>
              <a:gd name="connsiteY31" fmla="*/ 373273 h 605239"/>
              <a:gd name="connsiteX32" fmla="*/ 373273 h 605239"/>
              <a:gd name="connsiteY32" fmla="*/ 373273 h 605239"/>
              <a:gd name="connsiteX33" fmla="*/ 373273 h 605239"/>
              <a:gd name="connsiteY33" fmla="*/ 373273 h 605239"/>
              <a:gd name="connsiteX34" fmla="*/ 373273 h 605239"/>
              <a:gd name="connsiteY34" fmla="*/ 373273 h 605239"/>
              <a:gd name="connsiteX35" fmla="*/ 373273 h 605239"/>
              <a:gd name="connsiteY35" fmla="*/ 373273 h 605239"/>
              <a:gd name="connsiteX36" fmla="*/ 373273 h 605239"/>
              <a:gd name="connsiteY36" fmla="*/ 373273 h 605239"/>
              <a:gd name="connsiteX37" fmla="*/ 373273 h 605239"/>
              <a:gd name="connsiteY37" fmla="*/ 373273 h 605239"/>
              <a:gd name="connsiteX38" fmla="*/ 373273 h 605239"/>
              <a:gd name="connsiteY38" fmla="*/ 373273 h 605239"/>
              <a:gd name="connsiteX39" fmla="*/ 373273 h 605239"/>
              <a:gd name="connsiteY39" fmla="*/ 373273 h 605239"/>
              <a:gd name="connsiteX40" fmla="*/ 373273 h 605239"/>
              <a:gd name="connsiteY40" fmla="*/ 373273 h 605239"/>
              <a:gd name="connsiteX41" fmla="*/ 373273 h 605239"/>
              <a:gd name="connsiteY41" fmla="*/ 373273 h 605239"/>
              <a:gd name="connsiteX42" fmla="*/ 373273 h 605239"/>
              <a:gd name="connsiteY42" fmla="*/ 373273 h 605239"/>
              <a:gd name="connsiteX43" fmla="*/ 373273 h 605239"/>
              <a:gd name="connsiteY43" fmla="*/ 373273 h 605239"/>
              <a:gd name="connsiteX44" fmla="*/ 373273 h 605239"/>
              <a:gd name="connsiteY44" fmla="*/ 373273 h 605239"/>
              <a:gd name="connsiteX45" fmla="*/ 373273 h 605239"/>
              <a:gd name="connsiteY45" fmla="*/ 373273 h 605239"/>
              <a:gd name="connsiteX46" fmla="*/ 373273 h 605239"/>
              <a:gd name="connsiteY46" fmla="*/ 373273 h 605239"/>
              <a:gd name="connsiteX47" fmla="*/ 373273 h 605239"/>
              <a:gd name="connsiteY47" fmla="*/ 373273 h 605239"/>
              <a:gd name="connsiteX48" fmla="*/ 373273 h 605239"/>
              <a:gd name="connsiteY48" fmla="*/ 373273 h 605239"/>
              <a:gd name="connsiteX49" fmla="*/ 373273 h 605239"/>
              <a:gd name="connsiteY49" fmla="*/ 373273 h 605239"/>
              <a:gd name="connsiteX50" fmla="*/ 373273 h 605239"/>
              <a:gd name="connsiteY50" fmla="*/ 373273 h 605239"/>
              <a:gd name="connsiteX51" fmla="*/ 373273 h 605239"/>
              <a:gd name="connsiteY51" fmla="*/ 373273 h 605239"/>
              <a:gd name="connsiteX52" fmla="*/ 373273 h 605239"/>
              <a:gd name="connsiteY52" fmla="*/ 373273 h 605239"/>
              <a:gd name="connsiteX53" fmla="*/ 373273 h 605239"/>
              <a:gd name="connsiteY53" fmla="*/ 373273 h 605239"/>
              <a:gd name="connsiteX54" fmla="*/ 373273 h 605239"/>
              <a:gd name="connsiteY54" fmla="*/ 373273 h 605239"/>
              <a:gd name="connsiteX55" fmla="*/ 373273 h 605239"/>
              <a:gd name="connsiteY55" fmla="*/ 373273 h 605239"/>
              <a:gd name="connsiteX56" fmla="*/ 373273 h 605239"/>
              <a:gd name="connsiteY56" fmla="*/ 373273 h 605239"/>
              <a:gd name="connsiteX57" fmla="*/ 373273 h 605239"/>
              <a:gd name="connsiteY57" fmla="*/ 373273 h 605239"/>
              <a:gd name="connsiteX58" fmla="*/ 373273 h 605239"/>
              <a:gd name="connsiteY58" fmla="*/ 373273 h 605239"/>
              <a:gd name="connsiteX59" fmla="*/ 373273 h 605239"/>
              <a:gd name="connsiteY59" fmla="*/ 373273 h 605239"/>
              <a:gd name="connsiteX60" fmla="*/ 373273 h 605239"/>
              <a:gd name="connsiteY60" fmla="*/ 373273 h 605239"/>
              <a:gd name="connsiteX61" fmla="*/ 373273 h 605239"/>
              <a:gd name="connsiteY61" fmla="*/ 373273 h 605239"/>
              <a:gd name="connsiteX62" fmla="*/ 373273 h 605239"/>
              <a:gd name="connsiteY62" fmla="*/ 373273 h 605239"/>
              <a:gd name="connsiteX63" fmla="*/ 373273 h 605239"/>
              <a:gd name="connsiteY63" fmla="*/ 373273 h 605239"/>
              <a:gd name="connsiteX64" fmla="*/ 373273 h 605239"/>
              <a:gd name="connsiteY64" fmla="*/ 373273 h 605239"/>
              <a:gd name="connsiteX65" fmla="*/ 373273 h 605239"/>
              <a:gd name="connsiteY65" fmla="*/ 373273 h 605239"/>
              <a:gd name="connsiteX66" fmla="*/ 373273 h 605239"/>
              <a:gd name="connsiteY66" fmla="*/ 373273 h 605239"/>
              <a:gd name="connsiteX67" fmla="*/ 373273 h 605239"/>
              <a:gd name="connsiteY67" fmla="*/ 373273 h 605239"/>
              <a:gd name="connsiteX68" fmla="*/ 373273 h 605239"/>
              <a:gd name="connsiteY68" fmla="*/ 373273 h 605239"/>
              <a:gd name="connsiteX69" fmla="*/ 373273 h 605239"/>
              <a:gd name="connsiteY69" fmla="*/ 373273 h 605239"/>
              <a:gd name="connsiteX70" fmla="*/ 373273 h 605239"/>
              <a:gd name="connsiteY70" fmla="*/ 373273 h 605239"/>
              <a:gd name="connsiteX71" fmla="*/ 373273 h 605239"/>
              <a:gd name="connsiteY71" fmla="*/ 373273 h 605239"/>
              <a:gd name="connsiteX72" fmla="*/ 373273 h 605239"/>
              <a:gd name="connsiteY72" fmla="*/ 373273 h 605239"/>
              <a:gd name="connsiteX73" fmla="*/ 373273 h 605239"/>
              <a:gd name="connsiteY73" fmla="*/ 373273 h 605239"/>
              <a:gd name="connsiteX74" fmla="*/ 373273 h 605239"/>
              <a:gd name="connsiteY74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606750" h="352774">
                <a:moveTo>
                  <a:pt x="303425" y="267513"/>
                </a:moveTo>
                <a:cubicBezTo>
                  <a:pt x="325394" y="267612"/>
                  <a:pt x="345983" y="276069"/>
                  <a:pt x="361548" y="291607"/>
                </a:cubicBezTo>
                <a:cubicBezTo>
                  <a:pt x="373173" y="303211"/>
                  <a:pt x="391989" y="303211"/>
                  <a:pt x="403614" y="291607"/>
                </a:cubicBezTo>
                <a:cubicBezTo>
                  <a:pt x="419081" y="276069"/>
                  <a:pt x="439769" y="267513"/>
                  <a:pt x="461738" y="267513"/>
                </a:cubicBezTo>
                <a:cubicBezTo>
                  <a:pt x="483706" y="267612"/>
                  <a:pt x="504394" y="276069"/>
                  <a:pt x="519861" y="291607"/>
                </a:cubicBezTo>
                <a:cubicBezTo>
                  <a:pt x="525476" y="297212"/>
                  <a:pt x="532964" y="300260"/>
                  <a:pt x="540943" y="300260"/>
                </a:cubicBezTo>
                <a:cubicBezTo>
                  <a:pt x="548824" y="300260"/>
                  <a:pt x="556311" y="297212"/>
                  <a:pt x="561927" y="291607"/>
                </a:cubicBezTo>
                <a:cubicBezTo>
                  <a:pt x="572172" y="281379"/>
                  <a:pt x="588821" y="281379"/>
                  <a:pt x="599067" y="291607"/>
                </a:cubicBezTo>
                <a:cubicBezTo>
                  <a:pt x="609312" y="301834"/>
                  <a:pt x="609312" y="318453"/>
                  <a:pt x="599067" y="328680"/>
                </a:cubicBezTo>
                <a:cubicBezTo>
                  <a:pt x="583501" y="344218"/>
                  <a:pt x="562912" y="352774"/>
                  <a:pt x="540943" y="352774"/>
                </a:cubicBezTo>
                <a:cubicBezTo>
                  <a:pt x="518975" y="352774"/>
                  <a:pt x="498286" y="344218"/>
                  <a:pt x="482721" y="328680"/>
                </a:cubicBezTo>
                <a:cubicBezTo>
                  <a:pt x="477106" y="323075"/>
                  <a:pt x="469717" y="320027"/>
                  <a:pt x="461738" y="320027"/>
                </a:cubicBezTo>
                <a:cubicBezTo>
                  <a:pt x="453758" y="320027"/>
                  <a:pt x="446369" y="323075"/>
                  <a:pt x="440754" y="328680"/>
                </a:cubicBezTo>
                <a:cubicBezTo>
                  <a:pt x="408638" y="360739"/>
                  <a:pt x="356426" y="360739"/>
                  <a:pt x="324409" y="328680"/>
                </a:cubicBezTo>
                <a:cubicBezTo>
                  <a:pt x="318793" y="323075"/>
                  <a:pt x="311306" y="320027"/>
                  <a:pt x="303425" y="320027"/>
                </a:cubicBezTo>
                <a:cubicBezTo>
                  <a:pt x="295445" y="320027"/>
                  <a:pt x="287958" y="323075"/>
                  <a:pt x="282343" y="328680"/>
                </a:cubicBezTo>
                <a:cubicBezTo>
                  <a:pt x="250326" y="360739"/>
                  <a:pt x="198113" y="360739"/>
                  <a:pt x="166096" y="328680"/>
                </a:cubicBezTo>
                <a:cubicBezTo>
                  <a:pt x="154471" y="317175"/>
                  <a:pt x="135655" y="317175"/>
                  <a:pt x="124030" y="328680"/>
                </a:cubicBezTo>
                <a:cubicBezTo>
                  <a:pt x="91915" y="360739"/>
                  <a:pt x="39800" y="360739"/>
                  <a:pt x="7685" y="328680"/>
                </a:cubicBezTo>
                <a:cubicBezTo>
                  <a:pt x="-2561" y="318453"/>
                  <a:pt x="-2561" y="301834"/>
                  <a:pt x="7685" y="291607"/>
                </a:cubicBezTo>
                <a:cubicBezTo>
                  <a:pt x="17930" y="281379"/>
                  <a:pt x="34579" y="281379"/>
                  <a:pt x="44825" y="291607"/>
                </a:cubicBezTo>
                <a:cubicBezTo>
                  <a:pt x="56449" y="303211"/>
                  <a:pt x="75266" y="303211"/>
                  <a:pt x="86890" y="291607"/>
                </a:cubicBezTo>
                <a:cubicBezTo>
                  <a:pt x="118908" y="259548"/>
                  <a:pt x="171120" y="259548"/>
                  <a:pt x="203236" y="291607"/>
                </a:cubicBezTo>
                <a:cubicBezTo>
                  <a:pt x="214762" y="303211"/>
                  <a:pt x="233677" y="303211"/>
                  <a:pt x="245203" y="291607"/>
                </a:cubicBezTo>
                <a:cubicBezTo>
                  <a:pt x="260768" y="276069"/>
                  <a:pt x="281456" y="267513"/>
                  <a:pt x="303425" y="267513"/>
                </a:cubicBezTo>
                <a:close/>
                <a:moveTo>
                  <a:pt x="303425" y="133727"/>
                </a:moveTo>
                <a:cubicBezTo>
                  <a:pt x="325394" y="133825"/>
                  <a:pt x="345983" y="142288"/>
                  <a:pt x="361548" y="157837"/>
                </a:cubicBezTo>
                <a:cubicBezTo>
                  <a:pt x="373173" y="169449"/>
                  <a:pt x="391989" y="169449"/>
                  <a:pt x="403614" y="157837"/>
                </a:cubicBezTo>
                <a:cubicBezTo>
                  <a:pt x="419081" y="142288"/>
                  <a:pt x="439769" y="133727"/>
                  <a:pt x="461738" y="133727"/>
                </a:cubicBezTo>
                <a:cubicBezTo>
                  <a:pt x="483706" y="133825"/>
                  <a:pt x="504394" y="142288"/>
                  <a:pt x="519861" y="157837"/>
                </a:cubicBezTo>
                <a:cubicBezTo>
                  <a:pt x="525476" y="163446"/>
                  <a:pt x="532964" y="166497"/>
                  <a:pt x="540943" y="166497"/>
                </a:cubicBezTo>
                <a:cubicBezTo>
                  <a:pt x="548824" y="166497"/>
                  <a:pt x="556311" y="163446"/>
                  <a:pt x="561927" y="157837"/>
                </a:cubicBezTo>
                <a:cubicBezTo>
                  <a:pt x="572172" y="147602"/>
                  <a:pt x="588821" y="147602"/>
                  <a:pt x="599067" y="157837"/>
                </a:cubicBezTo>
                <a:cubicBezTo>
                  <a:pt x="609312" y="168071"/>
                  <a:pt x="609312" y="184702"/>
                  <a:pt x="599067" y="194936"/>
                </a:cubicBezTo>
                <a:cubicBezTo>
                  <a:pt x="583501" y="210485"/>
                  <a:pt x="562912" y="219046"/>
                  <a:pt x="540943" y="219046"/>
                </a:cubicBezTo>
                <a:cubicBezTo>
                  <a:pt x="518975" y="219046"/>
                  <a:pt x="498286" y="210485"/>
                  <a:pt x="482721" y="194936"/>
                </a:cubicBezTo>
                <a:cubicBezTo>
                  <a:pt x="477106" y="189327"/>
                  <a:pt x="469717" y="186276"/>
                  <a:pt x="461738" y="186276"/>
                </a:cubicBezTo>
                <a:cubicBezTo>
                  <a:pt x="453758" y="186276"/>
                  <a:pt x="446369" y="189327"/>
                  <a:pt x="440754" y="194936"/>
                </a:cubicBezTo>
                <a:cubicBezTo>
                  <a:pt x="408638" y="227017"/>
                  <a:pt x="356426" y="227017"/>
                  <a:pt x="324409" y="194936"/>
                </a:cubicBezTo>
                <a:cubicBezTo>
                  <a:pt x="318793" y="189327"/>
                  <a:pt x="311306" y="186276"/>
                  <a:pt x="303425" y="186276"/>
                </a:cubicBezTo>
                <a:cubicBezTo>
                  <a:pt x="295445" y="186276"/>
                  <a:pt x="287958" y="189327"/>
                  <a:pt x="282343" y="194936"/>
                </a:cubicBezTo>
                <a:cubicBezTo>
                  <a:pt x="250326" y="227017"/>
                  <a:pt x="198113" y="227017"/>
                  <a:pt x="166096" y="194936"/>
                </a:cubicBezTo>
                <a:cubicBezTo>
                  <a:pt x="154471" y="183423"/>
                  <a:pt x="135655" y="183423"/>
                  <a:pt x="124030" y="194936"/>
                </a:cubicBezTo>
                <a:cubicBezTo>
                  <a:pt x="91915" y="227017"/>
                  <a:pt x="39800" y="227017"/>
                  <a:pt x="7685" y="194936"/>
                </a:cubicBezTo>
                <a:cubicBezTo>
                  <a:pt x="-2561" y="184702"/>
                  <a:pt x="-2561" y="168071"/>
                  <a:pt x="7685" y="157837"/>
                </a:cubicBezTo>
                <a:cubicBezTo>
                  <a:pt x="17930" y="147602"/>
                  <a:pt x="34579" y="147602"/>
                  <a:pt x="44825" y="157837"/>
                </a:cubicBezTo>
                <a:cubicBezTo>
                  <a:pt x="56449" y="169449"/>
                  <a:pt x="75266" y="169449"/>
                  <a:pt x="86890" y="157837"/>
                </a:cubicBezTo>
                <a:cubicBezTo>
                  <a:pt x="118908" y="125756"/>
                  <a:pt x="171120" y="125756"/>
                  <a:pt x="203236" y="157837"/>
                </a:cubicBezTo>
                <a:cubicBezTo>
                  <a:pt x="214762" y="169449"/>
                  <a:pt x="233677" y="169449"/>
                  <a:pt x="245203" y="157837"/>
                </a:cubicBezTo>
                <a:cubicBezTo>
                  <a:pt x="260768" y="142288"/>
                  <a:pt x="281456" y="133727"/>
                  <a:pt x="303425" y="133727"/>
                </a:cubicBezTo>
                <a:close/>
                <a:moveTo>
                  <a:pt x="303425" y="0"/>
                </a:moveTo>
                <a:cubicBezTo>
                  <a:pt x="325394" y="99"/>
                  <a:pt x="345983" y="8556"/>
                  <a:pt x="361548" y="24094"/>
                </a:cubicBezTo>
                <a:cubicBezTo>
                  <a:pt x="373173" y="35698"/>
                  <a:pt x="391989" y="35698"/>
                  <a:pt x="403614" y="24094"/>
                </a:cubicBezTo>
                <a:cubicBezTo>
                  <a:pt x="419081" y="8556"/>
                  <a:pt x="439769" y="0"/>
                  <a:pt x="461738" y="0"/>
                </a:cubicBezTo>
                <a:cubicBezTo>
                  <a:pt x="483706" y="99"/>
                  <a:pt x="504394" y="8556"/>
                  <a:pt x="519861" y="24094"/>
                </a:cubicBezTo>
                <a:cubicBezTo>
                  <a:pt x="525476" y="29699"/>
                  <a:pt x="532964" y="32747"/>
                  <a:pt x="540943" y="32747"/>
                </a:cubicBezTo>
                <a:cubicBezTo>
                  <a:pt x="548824" y="32747"/>
                  <a:pt x="556311" y="29699"/>
                  <a:pt x="561927" y="24094"/>
                </a:cubicBezTo>
                <a:cubicBezTo>
                  <a:pt x="572172" y="13866"/>
                  <a:pt x="588821" y="13866"/>
                  <a:pt x="599067" y="24094"/>
                </a:cubicBezTo>
                <a:cubicBezTo>
                  <a:pt x="609312" y="34321"/>
                  <a:pt x="609312" y="50940"/>
                  <a:pt x="599067" y="61167"/>
                </a:cubicBezTo>
                <a:cubicBezTo>
                  <a:pt x="583501" y="76705"/>
                  <a:pt x="562912" y="85261"/>
                  <a:pt x="540943" y="85261"/>
                </a:cubicBezTo>
                <a:cubicBezTo>
                  <a:pt x="518975" y="85261"/>
                  <a:pt x="498286" y="76705"/>
                  <a:pt x="482721" y="61167"/>
                </a:cubicBezTo>
                <a:cubicBezTo>
                  <a:pt x="477106" y="55562"/>
                  <a:pt x="469717" y="52514"/>
                  <a:pt x="461738" y="52514"/>
                </a:cubicBezTo>
                <a:cubicBezTo>
                  <a:pt x="453758" y="52514"/>
                  <a:pt x="446369" y="55562"/>
                  <a:pt x="440754" y="61167"/>
                </a:cubicBezTo>
                <a:cubicBezTo>
                  <a:pt x="408638" y="93226"/>
                  <a:pt x="356426" y="93226"/>
                  <a:pt x="324409" y="61167"/>
                </a:cubicBezTo>
                <a:cubicBezTo>
                  <a:pt x="318793" y="55562"/>
                  <a:pt x="311306" y="52514"/>
                  <a:pt x="303425" y="52514"/>
                </a:cubicBezTo>
                <a:cubicBezTo>
                  <a:pt x="295445" y="52514"/>
                  <a:pt x="287958" y="55562"/>
                  <a:pt x="282343" y="61167"/>
                </a:cubicBezTo>
                <a:cubicBezTo>
                  <a:pt x="250326" y="93226"/>
                  <a:pt x="198113" y="93226"/>
                  <a:pt x="165997" y="61167"/>
                </a:cubicBezTo>
                <a:cubicBezTo>
                  <a:pt x="154471" y="49662"/>
                  <a:pt x="135655" y="49662"/>
                  <a:pt x="124030" y="61167"/>
                </a:cubicBezTo>
                <a:cubicBezTo>
                  <a:pt x="91915" y="93226"/>
                  <a:pt x="39800" y="93226"/>
                  <a:pt x="7685" y="61167"/>
                </a:cubicBezTo>
                <a:cubicBezTo>
                  <a:pt x="-2561" y="50940"/>
                  <a:pt x="-2561" y="34321"/>
                  <a:pt x="7685" y="24094"/>
                </a:cubicBezTo>
                <a:cubicBezTo>
                  <a:pt x="17930" y="13866"/>
                  <a:pt x="34579" y="13866"/>
                  <a:pt x="44825" y="24094"/>
                </a:cubicBezTo>
                <a:cubicBezTo>
                  <a:pt x="56449" y="35698"/>
                  <a:pt x="75266" y="35698"/>
                  <a:pt x="86890" y="24094"/>
                </a:cubicBezTo>
                <a:cubicBezTo>
                  <a:pt x="118908" y="-7965"/>
                  <a:pt x="171120" y="-7965"/>
                  <a:pt x="203236" y="24094"/>
                </a:cubicBezTo>
                <a:cubicBezTo>
                  <a:pt x="214762" y="35698"/>
                  <a:pt x="233677" y="35698"/>
                  <a:pt x="245203" y="24094"/>
                </a:cubicBezTo>
                <a:cubicBezTo>
                  <a:pt x="260768" y="8556"/>
                  <a:pt x="281456" y="0"/>
                  <a:pt x="303425" y="0"/>
                </a:cubicBezTo>
                <a:close/>
              </a:path>
            </a:pathLst>
          </a:custGeom>
          <a:solidFill>
            <a:srgbClr val="1D323E"/>
          </a:solidFill>
          <a:ln>
            <a:noFill/>
          </a:ln>
        </p:spPr>
      </p:sp>
      <p:sp>
        <p:nvSpPr>
          <p:cNvPr id="37" name="wave_166892"/>
          <p:cNvSpPr>
            <a:spLocks noChangeAspect="1"/>
          </p:cNvSpPr>
          <p:nvPr/>
        </p:nvSpPr>
        <p:spPr bwMode="auto">
          <a:xfrm flipV="1">
            <a:off x="10879300" y="916774"/>
            <a:ext cx="609685" cy="354480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  <a:gd name="connsiteX10" fmla="*/ 373273 h 605239"/>
              <a:gd name="connsiteY10" fmla="*/ 373273 h 605239"/>
              <a:gd name="connsiteX11" fmla="*/ 373273 h 605239"/>
              <a:gd name="connsiteY11" fmla="*/ 373273 h 605239"/>
              <a:gd name="connsiteX12" fmla="*/ 373273 h 605239"/>
              <a:gd name="connsiteY12" fmla="*/ 373273 h 605239"/>
              <a:gd name="connsiteX13" fmla="*/ 373273 h 605239"/>
              <a:gd name="connsiteY13" fmla="*/ 373273 h 605239"/>
              <a:gd name="connsiteX14" fmla="*/ 373273 h 605239"/>
              <a:gd name="connsiteY14" fmla="*/ 373273 h 605239"/>
              <a:gd name="connsiteX15" fmla="*/ 373273 h 605239"/>
              <a:gd name="connsiteY15" fmla="*/ 373273 h 605239"/>
              <a:gd name="connsiteX16" fmla="*/ 373273 h 605239"/>
              <a:gd name="connsiteY16" fmla="*/ 373273 h 605239"/>
              <a:gd name="connsiteX17" fmla="*/ 373273 h 605239"/>
              <a:gd name="connsiteY17" fmla="*/ 373273 h 605239"/>
              <a:gd name="connsiteX18" fmla="*/ 373273 h 605239"/>
              <a:gd name="connsiteY18" fmla="*/ 373273 h 605239"/>
              <a:gd name="connsiteX19" fmla="*/ 373273 h 605239"/>
              <a:gd name="connsiteY19" fmla="*/ 373273 h 605239"/>
              <a:gd name="connsiteX20" fmla="*/ 373273 h 605239"/>
              <a:gd name="connsiteY20" fmla="*/ 373273 h 605239"/>
              <a:gd name="connsiteX21" fmla="*/ 373273 h 605239"/>
              <a:gd name="connsiteY21" fmla="*/ 373273 h 605239"/>
              <a:gd name="connsiteX22" fmla="*/ 373273 h 605239"/>
              <a:gd name="connsiteY22" fmla="*/ 373273 h 605239"/>
              <a:gd name="connsiteX23" fmla="*/ 373273 h 605239"/>
              <a:gd name="connsiteY23" fmla="*/ 373273 h 605239"/>
              <a:gd name="connsiteX24" fmla="*/ 373273 h 605239"/>
              <a:gd name="connsiteY24" fmla="*/ 373273 h 605239"/>
              <a:gd name="connsiteX25" fmla="*/ 373273 h 605239"/>
              <a:gd name="connsiteY25" fmla="*/ 373273 h 605239"/>
              <a:gd name="connsiteX26" fmla="*/ 373273 h 605239"/>
              <a:gd name="connsiteY26" fmla="*/ 373273 h 605239"/>
              <a:gd name="connsiteX27" fmla="*/ 373273 h 605239"/>
              <a:gd name="connsiteY27" fmla="*/ 373273 h 605239"/>
              <a:gd name="connsiteX28" fmla="*/ 373273 h 605239"/>
              <a:gd name="connsiteY28" fmla="*/ 373273 h 605239"/>
              <a:gd name="connsiteX29" fmla="*/ 373273 h 605239"/>
              <a:gd name="connsiteY29" fmla="*/ 373273 h 605239"/>
              <a:gd name="connsiteX30" fmla="*/ 373273 h 605239"/>
              <a:gd name="connsiteY30" fmla="*/ 373273 h 605239"/>
              <a:gd name="connsiteX31" fmla="*/ 373273 h 605239"/>
              <a:gd name="connsiteY31" fmla="*/ 373273 h 605239"/>
              <a:gd name="connsiteX32" fmla="*/ 373273 h 605239"/>
              <a:gd name="connsiteY32" fmla="*/ 373273 h 605239"/>
              <a:gd name="connsiteX33" fmla="*/ 373273 h 605239"/>
              <a:gd name="connsiteY33" fmla="*/ 373273 h 605239"/>
              <a:gd name="connsiteX34" fmla="*/ 373273 h 605239"/>
              <a:gd name="connsiteY34" fmla="*/ 373273 h 605239"/>
              <a:gd name="connsiteX35" fmla="*/ 373273 h 605239"/>
              <a:gd name="connsiteY35" fmla="*/ 373273 h 605239"/>
              <a:gd name="connsiteX36" fmla="*/ 373273 h 605239"/>
              <a:gd name="connsiteY36" fmla="*/ 373273 h 605239"/>
              <a:gd name="connsiteX37" fmla="*/ 373273 h 605239"/>
              <a:gd name="connsiteY37" fmla="*/ 373273 h 605239"/>
              <a:gd name="connsiteX38" fmla="*/ 373273 h 605239"/>
              <a:gd name="connsiteY38" fmla="*/ 373273 h 605239"/>
              <a:gd name="connsiteX39" fmla="*/ 373273 h 605239"/>
              <a:gd name="connsiteY39" fmla="*/ 373273 h 605239"/>
              <a:gd name="connsiteX40" fmla="*/ 373273 h 605239"/>
              <a:gd name="connsiteY40" fmla="*/ 373273 h 605239"/>
              <a:gd name="connsiteX41" fmla="*/ 373273 h 605239"/>
              <a:gd name="connsiteY41" fmla="*/ 373273 h 605239"/>
              <a:gd name="connsiteX42" fmla="*/ 373273 h 605239"/>
              <a:gd name="connsiteY42" fmla="*/ 373273 h 605239"/>
              <a:gd name="connsiteX43" fmla="*/ 373273 h 605239"/>
              <a:gd name="connsiteY43" fmla="*/ 373273 h 605239"/>
              <a:gd name="connsiteX44" fmla="*/ 373273 h 605239"/>
              <a:gd name="connsiteY44" fmla="*/ 373273 h 605239"/>
              <a:gd name="connsiteX45" fmla="*/ 373273 h 605239"/>
              <a:gd name="connsiteY45" fmla="*/ 373273 h 605239"/>
              <a:gd name="connsiteX46" fmla="*/ 373273 h 605239"/>
              <a:gd name="connsiteY46" fmla="*/ 373273 h 605239"/>
              <a:gd name="connsiteX47" fmla="*/ 373273 h 605239"/>
              <a:gd name="connsiteY47" fmla="*/ 373273 h 605239"/>
              <a:gd name="connsiteX48" fmla="*/ 373273 h 605239"/>
              <a:gd name="connsiteY48" fmla="*/ 373273 h 605239"/>
              <a:gd name="connsiteX49" fmla="*/ 373273 h 605239"/>
              <a:gd name="connsiteY49" fmla="*/ 373273 h 605239"/>
              <a:gd name="connsiteX50" fmla="*/ 373273 h 605239"/>
              <a:gd name="connsiteY50" fmla="*/ 373273 h 605239"/>
              <a:gd name="connsiteX51" fmla="*/ 373273 h 605239"/>
              <a:gd name="connsiteY51" fmla="*/ 373273 h 605239"/>
              <a:gd name="connsiteX52" fmla="*/ 373273 h 605239"/>
              <a:gd name="connsiteY52" fmla="*/ 373273 h 605239"/>
              <a:gd name="connsiteX53" fmla="*/ 373273 h 605239"/>
              <a:gd name="connsiteY53" fmla="*/ 373273 h 605239"/>
              <a:gd name="connsiteX54" fmla="*/ 373273 h 605239"/>
              <a:gd name="connsiteY54" fmla="*/ 373273 h 605239"/>
              <a:gd name="connsiteX55" fmla="*/ 373273 h 605239"/>
              <a:gd name="connsiteY55" fmla="*/ 373273 h 605239"/>
              <a:gd name="connsiteX56" fmla="*/ 373273 h 605239"/>
              <a:gd name="connsiteY56" fmla="*/ 373273 h 605239"/>
              <a:gd name="connsiteX57" fmla="*/ 373273 h 605239"/>
              <a:gd name="connsiteY57" fmla="*/ 373273 h 605239"/>
              <a:gd name="connsiteX58" fmla="*/ 373273 h 605239"/>
              <a:gd name="connsiteY58" fmla="*/ 373273 h 605239"/>
              <a:gd name="connsiteX59" fmla="*/ 373273 h 605239"/>
              <a:gd name="connsiteY59" fmla="*/ 373273 h 605239"/>
              <a:gd name="connsiteX60" fmla="*/ 373273 h 605239"/>
              <a:gd name="connsiteY60" fmla="*/ 373273 h 605239"/>
              <a:gd name="connsiteX61" fmla="*/ 373273 h 605239"/>
              <a:gd name="connsiteY61" fmla="*/ 373273 h 605239"/>
              <a:gd name="connsiteX62" fmla="*/ 373273 h 605239"/>
              <a:gd name="connsiteY62" fmla="*/ 373273 h 605239"/>
              <a:gd name="connsiteX63" fmla="*/ 373273 h 605239"/>
              <a:gd name="connsiteY63" fmla="*/ 373273 h 605239"/>
              <a:gd name="connsiteX64" fmla="*/ 373273 h 605239"/>
              <a:gd name="connsiteY64" fmla="*/ 373273 h 605239"/>
              <a:gd name="connsiteX65" fmla="*/ 373273 h 605239"/>
              <a:gd name="connsiteY65" fmla="*/ 373273 h 605239"/>
              <a:gd name="connsiteX66" fmla="*/ 373273 h 605239"/>
              <a:gd name="connsiteY66" fmla="*/ 373273 h 605239"/>
              <a:gd name="connsiteX67" fmla="*/ 373273 h 605239"/>
              <a:gd name="connsiteY67" fmla="*/ 373273 h 605239"/>
              <a:gd name="connsiteX68" fmla="*/ 373273 h 605239"/>
              <a:gd name="connsiteY68" fmla="*/ 373273 h 605239"/>
              <a:gd name="connsiteX69" fmla="*/ 373273 h 605239"/>
              <a:gd name="connsiteY69" fmla="*/ 373273 h 605239"/>
              <a:gd name="connsiteX70" fmla="*/ 373273 h 605239"/>
              <a:gd name="connsiteY70" fmla="*/ 373273 h 605239"/>
              <a:gd name="connsiteX71" fmla="*/ 373273 h 605239"/>
              <a:gd name="connsiteY71" fmla="*/ 373273 h 605239"/>
              <a:gd name="connsiteX72" fmla="*/ 373273 h 605239"/>
              <a:gd name="connsiteY72" fmla="*/ 373273 h 605239"/>
              <a:gd name="connsiteX73" fmla="*/ 373273 h 605239"/>
              <a:gd name="connsiteY73" fmla="*/ 373273 h 605239"/>
              <a:gd name="connsiteX74" fmla="*/ 373273 h 605239"/>
              <a:gd name="connsiteY74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606750" h="352774">
                <a:moveTo>
                  <a:pt x="303425" y="267513"/>
                </a:moveTo>
                <a:cubicBezTo>
                  <a:pt x="325394" y="267612"/>
                  <a:pt x="345983" y="276069"/>
                  <a:pt x="361548" y="291607"/>
                </a:cubicBezTo>
                <a:cubicBezTo>
                  <a:pt x="373173" y="303211"/>
                  <a:pt x="391989" y="303211"/>
                  <a:pt x="403614" y="291607"/>
                </a:cubicBezTo>
                <a:cubicBezTo>
                  <a:pt x="419081" y="276069"/>
                  <a:pt x="439769" y="267513"/>
                  <a:pt x="461738" y="267513"/>
                </a:cubicBezTo>
                <a:cubicBezTo>
                  <a:pt x="483706" y="267612"/>
                  <a:pt x="504394" y="276069"/>
                  <a:pt x="519861" y="291607"/>
                </a:cubicBezTo>
                <a:cubicBezTo>
                  <a:pt x="525476" y="297212"/>
                  <a:pt x="532964" y="300260"/>
                  <a:pt x="540943" y="300260"/>
                </a:cubicBezTo>
                <a:cubicBezTo>
                  <a:pt x="548824" y="300260"/>
                  <a:pt x="556311" y="297212"/>
                  <a:pt x="561927" y="291607"/>
                </a:cubicBezTo>
                <a:cubicBezTo>
                  <a:pt x="572172" y="281379"/>
                  <a:pt x="588821" y="281379"/>
                  <a:pt x="599067" y="291607"/>
                </a:cubicBezTo>
                <a:cubicBezTo>
                  <a:pt x="609312" y="301834"/>
                  <a:pt x="609312" y="318453"/>
                  <a:pt x="599067" y="328680"/>
                </a:cubicBezTo>
                <a:cubicBezTo>
                  <a:pt x="583501" y="344218"/>
                  <a:pt x="562912" y="352774"/>
                  <a:pt x="540943" y="352774"/>
                </a:cubicBezTo>
                <a:cubicBezTo>
                  <a:pt x="518975" y="352774"/>
                  <a:pt x="498286" y="344218"/>
                  <a:pt x="482721" y="328680"/>
                </a:cubicBezTo>
                <a:cubicBezTo>
                  <a:pt x="477106" y="323075"/>
                  <a:pt x="469717" y="320027"/>
                  <a:pt x="461738" y="320027"/>
                </a:cubicBezTo>
                <a:cubicBezTo>
                  <a:pt x="453758" y="320027"/>
                  <a:pt x="446369" y="323075"/>
                  <a:pt x="440754" y="328680"/>
                </a:cubicBezTo>
                <a:cubicBezTo>
                  <a:pt x="408638" y="360739"/>
                  <a:pt x="356426" y="360739"/>
                  <a:pt x="324409" y="328680"/>
                </a:cubicBezTo>
                <a:cubicBezTo>
                  <a:pt x="318793" y="323075"/>
                  <a:pt x="311306" y="320027"/>
                  <a:pt x="303425" y="320027"/>
                </a:cubicBezTo>
                <a:cubicBezTo>
                  <a:pt x="295445" y="320027"/>
                  <a:pt x="287958" y="323075"/>
                  <a:pt x="282343" y="328680"/>
                </a:cubicBezTo>
                <a:cubicBezTo>
                  <a:pt x="250326" y="360739"/>
                  <a:pt x="198113" y="360739"/>
                  <a:pt x="166096" y="328680"/>
                </a:cubicBezTo>
                <a:cubicBezTo>
                  <a:pt x="154471" y="317175"/>
                  <a:pt x="135655" y="317175"/>
                  <a:pt x="124030" y="328680"/>
                </a:cubicBezTo>
                <a:cubicBezTo>
                  <a:pt x="91915" y="360739"/>
                  <a:pt x="39800" y="360739"/>
                  <a:pt x="7685" y="328680"/>
                </a:cubicBezTo>
                <a:cubicBezTo>
                  <a:pt x="-2561" y="318453"/>
                  <a:pt x="-2561" y="301834"/>
                  <a:pt x="7685" y="291607"/>
                </a:cubicBezTo>
                <a:cubicBezTo>
                  <a:pt x="17930" y="281379"/>
                  <a:pt x="34579" y="281379"/>
                  <a:pt x="44825" y="291607"/>
                </a:cubicBezTo>
                <a:cubicBezTo>
                  <a:pt x="56449" y="303211"/>
                  <a:pt x="75266" y="303211"/>
                  <a:pt x="86890" y="291607"/>
                </a:cubicBezTo>
                <a:cubicBezTo>
                  <a:pt x="118908" y="259548"/>
                  <a:pt x="171120" y="259548"/>
                  <a:pt x="203236" y="291607"/>
                </a:cubicBezTo>
                <a:cubicBezTo>
                  <a:pt x="214762" y="303211"/>
                  <a:pt x="233677" y="303211"/>
                  <a:pt x="245203" y="291607"/>
                </a:cubicBezTo>
                <a:cubicBezTo>
                  <a:pt x="260768" y="276069"/>
                  <a:pt x="281456" y="267513"/>
                  <a:pt x="303425" y="267513"/>
                </a:cubicBezTo>
                <a:close/>
                <a:moveTo>
                  <a:pt x="303425" y="133727"/>
                </a:moveTo>
                <a:cubicBezTo>
                  <a:pt x="325394" y="133825"/>
                  <a:pt x="345983" y="142288"/>
                  <a:pt x="361548" y="157837"/>
                </a:cubicBezTo>
                <a:cubicBezTo>
                  <a:pt x="373173" y="169449"/>
                  <a:pt x="391989" y="169449"/>
                  <a:pt x="403614" y="157837"/>
                </a:cubicBezTo>
                <a:cubicBezTo>
                  <a:pt x="419081" y="142288"/>
                  <a:pt x="439769" y="133727"/>
                  <a:pt x="461738" y="133727"/>
                </a:cubicBezTo>
                <a:cubicBezTo>
                  <a:pt x="483706" y="133825"/>
                  <a:pt x="504394" y="142288"/>
                  <a:pt x="519861" y="157837"/>
                </a:cubicBezTo>
                <a:cubicBezTo>
                  <a:pt x="525476" y="163446"/>
                  <a:pt x="532964" y="166497"/>
                  <a:pt x="540943" y="166497"/>
                </a:cubicBezTo>
                <a:cubicBezTo>
                  <a:pt x="548824" y="166497"/>
                  <a:pt x="556311" y="163446"/>
                  <a:pt x="561927" y="157837"/>
                </a:cubicBezTo>
                <a:cubicBezTo>
                  <a:pt x="572172" y="147602"/>
                  <a:pt x="588821" y="147602"/>
                  <a:pt x="599067" y="157837"/>
                </a:cubicBezTo>
                <a:cubicBezTo>
                  <a:pt x="609312" y="168071"/>
                  <a:pt x="609312" y="184702"/>
                  <a:pt x="599067" y="194936"/>
                </a:cubicBezTo>
                <a:cubicBezTo>
                  <a:pt x="583501" y="210485"/>
                  <a:pt x="562912" y="219046"/>
                  <a:pt x="540943" y="219046"/>
                </a:cubicBezTo>
                <a:cubicBezTo>
                  <a:pt x="518975" y="219046"/>
                  <a:pt x="498286" y="210485"/>
                  <a:pt x="482721" y="194936"/>
                </a:cubicBezTo>
                <a:cubicBezTo>
                  <a:pt x="477106" y="189327"/>
                  <a:pt x="469717" y="186276"/>
                  <a:pt x="461738" y="186276"/>
                </a:cubicBezTo>
                <a:cubicBezTo>
                  <a:pt x="453758" y="186276"/>
                  <a:pt x="446369" y="189327"/>
                  <a:pt x="440754" y="194936"/>
                </a:cubicBezTo>
                <a:cubicBezTo>
                  <a:pt x="408638" y="227017"/>
                  <a:pt x="356426" y="227017"/>
                  <a:pt x="324409" y="194936"/>
                </a:cubicBezTo>
                <a:cubicBezTo>
                  <a:pt x="318793" y="189327"/>
                  <a:pt x="311306" y="186276"/>
                  <a:pt x="303425" y="186276"/>
                </a:cubicBezTo>
                <a:cubicBezTo>
                  <a:pt x="295445" y="186276"/>
                  <a:pt x="287958" y="189327"/>
                  <a:pt x="282343" y="194936"/>
                </a:cubicBezTo>
                <a:cubicBezTo>
                  <a:pt x="250326" y="227017"/>
                  <a:pt x="198113" y="227017"/>
                  <a:pt x="166096" y="194936"/>
                </a:cubicBezTo>
                <a:cubicBezTo>
                  <a:pt x="154471" y="183423"/>
                  <a:pt x="135655" y="183423"/>
                  <a:pt x="124030" y="194936"/>
                </a:cubicBezTo>
                <a:cubicBezTo>
                  <a:pt x="91915" y="227017"/>
                  <a:pt x="39800" y="227017"/>
                  <a:pt x="7685" y="194936"/>
                </a:cubicBezTo>
                <a:cubicBezTo>
                  <a:pt x="-2561" y="184702"/>
                  <a:pt x="-2561" y="168071"/>
                  <a:pt x="7685" y="157837"/>
                </a:cubicBezTo>
                <a:cubicBezTo>
                  <a:pt x="17930" y="147602"/>
                  <a:pt x="34579" y="147602"/>
                  <a:pt x="44825" y="157837"/>
                </a:cubicBezTo>
                <a:cubicBezTo>
                  <a:pt x="56449" y="169449"/>
                  <a:pt x="75266" y="169449"/>
                  <a:pt x="86890" y="157837"/>
                </a:cubicBezTo>
                <a:cubicBezTo>
                  <a:pt x="118908" y="125756"/>
                  <a:pt x="171120" y="125756"/>
                  <a:pt x="203236" y="157837"/>
                </a:cubicBezTo>
                <a:cubicBezTo>
                  <a:pt x="214762" y="169449"/>
                  <a:pt x="233677" y="169449"/>
                  <a:pt x="245203" y="157837"/>
                </a:cubicBezTo>
                <a:cubicBezTo>
                  <a:pt x="260768" y="142288"/>
                  <a:pt x="281456" y="133727"/>
                  <a:pt x="303425" y="133727"/>
                </a:cubicBezTo>
                <a:close/>
                <a:moveTo>
                  <a:pt x="303425" y="0"/>
                </a:moveTo>
                <a:cubicBezTo>
                  <a:pt x="325394" y="99"/>
                  <a:pt x="345983" y="8556"/>
                  <a:pt x="361548" y="24094"/>
                </a:cubicBezTo>
                <a:cubicBezTo>
                  <a:pt x="373173" y="35698"/>
                  <a:pt x="391989" y="35698"/>
                  <a:pt x="403614" y="24094"/>
                </a:cubicBezTo>
                <a:cubicBezTo>
                  <a:pt x="419081" y="8556"/>
                  <a:pt x="439769" y="0"/>
                  <a:pt x="461738" y="0"/>
                </a:cubicBezTo>
                <a:cubicBezTo>
                  <a:pt x="483706" y="99"/>
                  <a:pt x="504394" y="8556"/>
                  <a:pt x="519861" y="24094"/>
                </a:cubicBezTo>
                <a:cubicBezTo>
                  <a:pt x="525476" y="29699"/>
                  <a:pt x="532964" y="32747"/>
                  <a:pt x="540943" y="32747"/>
                </a:cubicBezTo>
                <a:cubicBezTo>
                  <a:pt x="548824" y="32747"/>
                  <a:pt x="556311" y="29699"/>
                  <a:pt x="561927" y="24094"/>
                </a:cubicBezTo>
                <a:cubicBezTo>
                  <a:pt x="572172" y="13866"/>
                  <a:pt x="588821" y="13866"/>
                  <a:pt x="599067" y="24094"/>
                </a:cubicBezTo>
                <a:cubicBezTo>
                  <a:pt x="609312" y="34321"/>
                  <a:pt x="609312" y="50940"/>
                  <a:pt x="599067" y="61167"/>
                </a:cubicBezTo>
                <a:cubicBezTo>
                  <a:pt x="583501" y="76705"/>
                  <a:pt x="562912" y="85261"/>
                  <a:pt x="540943" y="85261"/>
                </a:cubicBezTo>
                <a:cubicBezTo>
                  <a:pt x="518975" y="85261"/>
                  <a:pt x="498286" y="76705"/>
                  <a:pt x="482721" y="61167"/>
                </a:cubicBezTo>
                <a:cubicBezTo>
                  <a:pt x="477106" y="55562"/>
                  <a:pt x="469717" y="52514"/>
                  <a:pt x="461738" y="52514"/>
                </a:cubicBezTo>
                <a:cubicBezTo>
                  <a:pt x="453758" y="52514"/>
                  <a:pt x="446369" y="55562"/>
                  <a:pt x="440754" y="61167"/>
                </a:cubicBezTo>
                <a:cubicBezTo>
                  <a:pt x="408638" y="93226"/>
                  <a:pt x="356426" y="93226"/>
                  <a:pt x="324409" y="61167"/>
                </a:cubicBezTo>
                <a:cubicBezTo>
                  <a:pt x="318793" y="55562"/>
                  <a:pt x="311306" y="52514"/>
                  <a:pt x="303425" y="52514"/>
                </a:cubicBezTo>
                <a:cubicBezTo>
                  <a:pt x="295445" y="52514"/>
                  <a:pt x="287958" y="55562"/>
                  <a:pt x="282343" y="61167"/>
                </a:cubicBezTo>
                <a:cubicBezTo>
                  <a:pt x="250326" y="93226"/>
                  <a:pt x="198113" y="93226"/>
                  <a:pt x="165997" y="61167"/>
                </a:cubicBezTo>
                <a:cubicBezTo>
                  <a:pt x="154471" y="49662"/>
                  <a:pt x="135655" y="49662"/>
                  <a:pt x="124030" y="61167"/>
                </a:cubicBezTo>
                <a:cubicBezTo>
                  <a:pt x="91915" y="93226"/>
                  <a:pt x="39800" y="93226"/>
                  <a:pt x="7685" y="61167"/>
                </a:cubicBezTo>
                <a:cubicBezTo>
                  <a:pt x="-2561" y="50940"/>
                  <a:pt x="-2561" y="34321"/>
                  <a:pt x="7685" y="24094"/>
                </a:cubicBezTo>
                <a:cubicBezTo>
                  <a:pt x="17930" y="13866"/>
                  <a:pt x="34579" y="13866"/>
                  <a:pt x="44825" y="24094"/>
                </a:cubicBezTo>
                <a:cubicBezTo>
                  <a:pt x="56449" y="35698"/>
                  <a:pt x="75266" y="35698"/>
                  <a:pt x="86890" y="24094"/>
                </a:cubicBezTo>
                <a:cubicBezTo>
                  <a:pt x="118908" y="-7965"/>
                  <a:pt x="171120" y="-7965"/>
                  <a:pt x="203236" y="24094"/>
                </a:cubicBezTo>
                <a:cubicBezTo>
                  <a:pt x="214762" y="35698"/>
                  <a:pt x="233677" y="35698"/>
                  <a:pt x="245203" y="24094"/>
                </a:cubicBezTo>
                <a:cubicBezTo>
                  <a:pt x="260768" y="8556"/>
                  <a:pt x="281456" y="0"/>
                  <a:pt x="303425" y="0"/>
                </a:cubicBezTo>
                <a:close/>
              </a:path>
            </a:pathLst>
          </a:custGeom>
          <a:solidFill>
            <a:srgbClr val="1D323E"/>
          </a:solidFill>
          <a:ln>
            <a:noFill/>
          </a:ln>
        </p:spPr>
      </p:sp>
      <p:sp>
        <p:nvSpPr>
          <p:cNvPr id="8" name="文本框 7"/>
          <p:cNvSpPr txBox="1"/>
          <p:nvPr/>
        </p:nvSpPr>
        <p:spPr>
          <a:xfrm>
            <a:off x="1319138" y="1771435"/>
            <a:ext cx="4154905" cy="3153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9900" b="0" i="0" u="none" strike="noStrike" kern="1200" cap="none" spc="0" normalizeH="0" baseline="0" noProof="0">
                <a:ln>
                  <a:noFill/>
                </a:ln>
                <a:solidFill>
                  <a:srgbClr val="1D323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02</a:t>
            </a:r>
            <a:endParaRPr kumimoji="0" lang="zh-CN" altLang="en-US" sz="19900" b="0" i="0" u="none" strike="noStrike" kern="1200" cap="none" spc="0" normalizeH="0" baseline="0" noProof="0">
              <a:ln>
                <a:noFill/>
              </a:ln>
              <a:solidFill>
                <a:srgbClr val="1D323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984969" y="2994847"/>
            <a:ext cx="4916961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薄膜压力传感器分类</a:t>
            </a:r>
            <a:endParaRPr kumimoji="0" lang="zh-CN" altLang="en-US" sz="40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984969" y="3796844"/>
            <a:ext cx="4916961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dist">
              <a:defRPr/>
            </a:pP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Thin film pressure sensor classification</a:t>
            </a:r>
            <a:endParaRPr lang="en-US" altLang="zh-CN" sz="20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04882" y="1125536"/>
            <a:ext cx="4213631" cy="5835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一维单点压力传感器</a:t>
            </a: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6095999" y="984862"/>
            <a:ext cx="0" cy="5436000"/>
          </a:xfrm>
          <a:prstGeom prst="line">
            <a:avLst/>
          </a:prstGeom>
          <a:ln>
            <a:solidFill>
              <a:srgbClr val="1D323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605867" y="3351604"/>
            <a:ext cx="5427020" cy="721884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/>
              <a:t>一维单点压力传感器只能感受坐标轴Z方向的力。</a:t>
            </a:r>
            <a:endParaRPr lang="zh-CN" altLang="en-US" sz="2400"/>
          </a:p>
        </p:txBody>
      </p:sp>
      <p:pic>
        <p:nvPicPr>
          <p:cNvPr id="11" name="图片 2" descr="IMG_2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61785" y="1125220"/>
            <a:ext cx="4607560" cy="460756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04882" y="1125536"/>
            <a:ext cx="4213631" cy="5835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二维单点压力传感器</a:t>
            </a: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6095999" y="984862"/>
            <a:ext cx="0" cy="5436000"/>
          </a:xfrm>
          <a:prstGeom prst="line">
            <a:avLst/>
          </a:prstGeom>
          <a:ln>
            <a:solidFill>
              <a:srgbClr val="1D323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549910" y="3241675"/>
            <a:ext cx="549084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二维单点压力传感器，能感受在X轴方向上的位置和Z轴方向上的力，很容易感受线性方向的带有力的大小的滑动。</a:t>
            </a:r>
            <a:endParaRPr lang="zh-CN" altLang="en-US" sz="2400"/>
          </a:p>
        </p:txBody>
      </p:sp>
      <p:pic>
        <p:nvPicPr>
          <p:cNvPr id="5" name="图片 3" descr="IMG_2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89090" y="1125220"/>
            <a:ext cx="4607560" cy="460756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2370</Words>
  <Application>WPS 演示</Application>
  <PresentationFormat>宽屏</PresentationFormat>
  <Paragraphs>206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6" baseType="lpstr">
      <vt:lpstr>Arial</vt:lpstr>
      <vt:lpstr>宋体</vt:lpstr>
      <vt:lpstr>Wingdings</vt:lpstr>
      <vt:lpstr>等线</vt:lpstr>
      <vt:lpstr>Calibri</vt:lpstr>
      <vt:lpstr>微软雅黑</vt:lpstr>
      <vt:lpstr>Impact</vt:lpstr>
      <vt:lpstr>Times New Roman</vt:lpstr>
      <vt:lpstr>Arial Unicode MS</vt:lpstr>
      <vt:lpstr>Calibri Light</vt:lpstr>
      <vt:lpstr>微软雅黑 Light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zj</dc:creator>
  <cp:lastModifiedBy>未远</cp:lastModifiedBy>
  <cp:revision>1</cp:revision>
  <dcterms:created xsi:type="dcterms:W3CDTF">2021-10-24T14:01:23Z</dcterms:created>
  <dcterms:modified xsi:type="dcterms:W3CDTF">2021-10-24T14:01:23Z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2052-11.3.0.9228</vt:lpwstr>
  </property>
  <property fmtid="{D5CDD505-2E9C-101B-9397-08002B2CF9AE}" pid="3" name="ICV">
    <vt:lpwstr>9715137D69874FC185C0907FA354E5E4</vt:lpwstr>
  </property>
</Properties>
</file>