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CBF7-9E85-4099-9AB4-66DAE454EE91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2EE1-4EB2-4591-A780-FE9F4517DD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CBF7-9E85-4099-9AB4-66DAE454EE91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2EE1-4EB2-4591-A780-FE9F4517DD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CBF7-9E85-4099-9AB4-66DAE454EE91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2EE1-4EB2-4591-A780-FE9F4517DD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CBF7-9E85-4099-9AB4-66DAE454EE91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2EE1-4EB2-4591-A780-FE9F4517DD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CBF7-9E85-4099-9AB4-66DAE454EE91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2EE1-4EB2-4591-A780-FE9F4517DD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CBF7-9E85-4099-9AB4-66DAE454EE91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2EE1-4EB2-4591-A780-FE9F4517DD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CBF7-9E85-4099-9AB4-66DAE454EE91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2EE1-4EB2-4591-A780-FE9F4517DD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CBF7-9E85-4099-9AB4-66DAE454EE91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2EE1-4EB2-4591-A780-FE9F4517DD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CBF7-9E85-4099-9AB4-66DAE454EE91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2EE1-4EB2-4591-A780-FE9F4517DD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CBF7-9E85-4099-9AB4-66DAE454EE91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2EE1-4EB2-4591-A780-FE9F4517DD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CBF7-9E85-4099-9AB4-66DAE454EE91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2EE1-4EB2-4591-A780-FE9F4517DD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5CBF7-9E85-4099-9AB4-66DAE454EE91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12EE1-4EB2-4591-A780-FE9F4517DD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lide479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lide488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lide489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lide490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lide491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lide492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lide493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lide494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lide495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lide496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lide497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lide480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lide498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lide499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lide500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lide501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lide502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lide503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lide504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lide505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lide506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lide507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lide481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lide482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lide483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lide484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lide485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lide486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lide487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xiaomage</cp:lastModifiedBy>
  <cp:revision>2</cp:revision>
  <dcterms:created xsi:type="dcterms:W3CDTF">2019-03-27T03:03:02Z</dcterms:created>
  <dcterms:modified xsi:type="dcterms:W3CDTF">2019-03-27T03:22:17Z</dcterms:modified>
</cp:coreProperties>
</file>