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8" d="100"/>
          <a:sy n="28" d="100"/>
        </p:scale>
        <p:origin x="2544" y="67"/>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248" y="2501614"/>
            <a:ext cx="9290058" cy="7924323"/>
          </a:xfrm>
        </p:spPr>
        <p:txBody>
          <a:bodyPr bIns="0" anchor="b">
            <a:normAutofit/>
          </a:bodyPr>
          <a:lstStyle>
            <a:lvl1pPr algn="l">
              <a:defRPr sz="8929"/>
            </a:lvl1pPr>
          </a:lstStyle>
          <a:p>
            <a:r>
              <a:rPr lang="en-US"/>
              <a:t>Click to edit Master title style</a:t>
            </a:r>
            <a:endParaRPr lang="en-US" dirty="0"/>
          </a:p>
        </p:txBody>
      </p:sp>
      <p:sp>
        <p:nvSpPr>
          <p:cNvPr id="3" name="Subtitle 2"/>
          <p:cNvSpPr>
            <a:spLocks noGrp="1"/>
          </p:cNvSpPr>
          <p:nvPr>
            <p:ph type="subTitle" idx="1"/>
          </p:nvPr>
        </p:nvSpPr>
        <p:spPr>
          <a:xfrm>
            <a:off x="3962248" y="11010495"/>
            <a:ext cx="9290058" cy="3048277"/>
          </a:xfrm>
        </p:spPr>
        <p:txBody>
          <a:bodyPr tIns="91440" bIns="91440">
            <a:normAutofit/>
          </a:bodyPr>
          <a:lstStyle>
            <a:lvl1pPr marL="0" indent="0" algn="l">
              <a:buNone/>
              <a:defRPr sz="2646" b="0" cap="all" baseline="0">
                <a:solidFill>
                  <a:schemeClr val="tx1"/>
                </a:solidFill>
              </a:defRPr>
            </a:lvl1pPr>
            <a:lvl2pPr marL="566985" indent="0" algn="ctr">
              <a:buNone/>
              <a:defRPr sz="2480"/>
            </a:lvl2pPr>
            <a:lvl3pPr marL="1133970" indent="0" algn="ctr">
              <a:buNone/>
              <a:defRPr sz="2232"/>
            </a:lvl3pPr>
            <a:lvl4pPr marL="1700955" indent="0" algn="ctr">
              <a:buNone/>
              <a:defRPr sz="1984"/>
            </a:lvl4pPr>
            <a:lvl5pPr marL="2267941" indent="0" algn="ctr">
              <a:buNone/>
              <a:defRPr sz="1984"/>
            </a:lvl5pPr>
            <a:lvl6pPr marL="2834926" indent="0" algn="ctr">
              <a:buNone/>
              <a:defRPr sz="1984"/>
            </a:lvl6pPr>
            <a:lvl7pPr marL="3401911" indent="0" algn="ctr">
              <a:buNone/>
              <a:defRPr sz="1984"/>
            </a:lvl7pPr>
            <a:lvl8pPr marL="3968896" indent="0" algn="ctr">
              <a:buNone/>
              <a:defRPr sz="1984"/>
            </a:lvl8pPr>
            <a:lvl9pPr marL="4535881" indent="0" algn="ctr">
              <a:buNone/>
              <a:defRPr sz="198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11/12/2017</a:t>
            </a:fld>
            <a:endParaRPr lang="en-MY"/>
          </a:p>
        </p:txBody>
      </p:sp>
      <p:sp>
        <p:nvSpPr>
          <p:cNvPr id="5" name="Footer Placeholder 4"/>
          <p:cNvSpPr>
            <a:spLocks noGrp="1"/>
          </p:cNvSpPr>
          <p:nvPr>
            <p:ph type="ftr" sz="quarter" idx="11"/>
          </p:nvPr>
        </p:nvSpPr>
        <p:spPr>
          <a:xfrm>
            <a:off x="3962247" y="1026802"/>
            <a:ext cx="5103098" cy="964106"/>
          </a:xfrm>
        </p:spPr>
        <p:txBody>
          <a:bodyPr/>
          <a:lstStyle/>
          <a:p>
            <a:endParaRPr lang="en-MY"/>
          </a:p>
        </p:txBody>
      </p:sp>
      <p:sp>
        <p:nvSpPr>
          <p:cNvPr id="6" name="Slide Number Placeholder 5"/>
          <p:cNvSpPr>
            <a:spLocks noGrp="1"/>
          </p:cNvSpPr>
          <p:nvPr>
            <p:ph type="sldNum" sz="quarter" idx="12"/>
          </p:nvPr>
        </p:nvSpPr>
        <p:spPr>
          <a:xfrm>
            <a:off x="2372242" y="2491242"/>
            <a:ext cx="1326093" cy="1570184"/>
          </a:xfrm>
        </p:spPr>
        <p:txBody>
          <a:bodyPr/>
          <a:lstStyle/>
          <a:p>
            <a:fld id="{FA12F617-DA18-4316-8F55-4EF5B7D6BC5B}" type="slidenum">
              <a:rPr lang="en-MY" smtClean="0"/>
              <a:pPr/>
              <a:t>‹#›</a:t>
            </a:fld>
            <a:endParaRPr lang="en-MY"/>
          </a:p>
        </p:txBody>
      </p:sp>
      <p:cxnSp>
        <p:nvCxnSpPr>
          <p:cNvPr id="15" name="Straight Connector 14"/>
          <p:cNvCxnSpPr/>
          <p:nvPr/>
        </p:nvCxnSpPr>
        <p:spPr>
          <a:xfrm>
            <a:off x="3962248" y="11002190"/>
            <a:ext cx="929005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4193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2386773" y="5759323"/>
            <a:ext cx="1086553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11/12/2017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a:p>
        </p:txBody>
      </p:sp>
    </p:spTree>
    <p:extLst>
      <p:ext uri="{BB962C8B-B14F-4D97-AF65-F5344CB8AC3E}">
        <p14:creationId xmlns:p14="http://schemas.microsoft.com/office/powerpoint/2010/main" val="221557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38768" y="2491247"/>
            <a:ext cx="1823825" cy="1452979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386773" y="2491247"/>
            <a:ext cx="8765213" cy="145297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11/12/2017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a:p>
        </p:txBody>
      </p:sp>
      <p:cxnSp>
        <p:nvCxnSpPr>
          <p:cNvPr id="15" name="Straight Connector 14"/>
          <p:cNvCxnSpPr/>
          <p:nvPr/>
        </p:nvCxnSpPr>
        <p:spPr>
          <a:xfrm>
            <a:off x="11438767" y="2491247"/>
            <a:ext cx="0" cy="14529793"/>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2091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11/12/2017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a:p>
        </p:txBody>
      </p:sp>
      <p:cxnSp>
        <p:nvCxnSpPr>
          <p:cNvPr id="33" name="Straight Connector 32"/>
          <p:cNvCxnSpPr/>
          <p:nvPr/>
        </p:nvCxnSpPr>
        <p:spPr>
          <a:xfrm>
            <a:off x="2386773" y="5759323"/>
            <a:ext cx="1086553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191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6772" y="5475711"/>
            <a:ext cx="9287557" cy="5886733"/>
          </a:xfrm>
        </p:spPr>
        <p:txBody>
          <a:bodyPr anchor="b">
            <a:normAutofit/>
          </a:bodyPr>
          <a:lstStyle>
            <a:lvl1pPr algn="l">
              <a:defRPr sz="5291"/>
            </a:lvl1pPr>
          </a:lstStyle>
          <a:p>
            <a:r>
              <a:rPr lang="en-US"/>
              <a:t>Click to edit Master title style</a:t>
            </a:r>
            <a:endParaRPr lang="en-US" dirty="0"/>
          </a:p>
        </p:txBody>
      </p:sp>
      <p:sp>
        <p:nvSpPr>
          <p:cNvPr id="3" name="Text Placeholder 2"/>
          <p:cNvSpPr>
            <a:spLocks noGrp="1"/>
          </p:cNvSpPr>
          <p:nvPr>
            <p:ph type="body" idx="1"/>
          </p:nvPr>
        </p:nvSpPr>
        <p:spPr>
          <a:xfrm>
            <a:off x="2386774" y="11867932"/>
            <a:ext cx="9287557" cy="3158369"/>
          </a:xfrm>
        </p:spPr>
        <p:txBody>
          <a:bodyPr tIns="91440">
            <a:normAutofit/>
          </a:bodyPr>
          <a:lstStyle>
            <a:lvl1pPr marL="0" indent="0" algn="l">
              <a:buNone/>
              <a:defRPr sz="2976">
                <a:solidFill>
                  <a:schemeClr val="tx1"/>
                </a:solidFill>
              </a:defRPr>
            </a:lvl1pPr>
            <a:lvl2pPr marL="566985" indent="0">
              <a:buNone/>
              <a:defRPr sz="2480">
                <a:solidFill>
                  <a:schemeClr val="tx1">
                    <a:tint val="75000"/>
                  </a:schemeClr>
                </a:solidFill>
              </a:defRPr>
            </a:lvl2pPr>
            <a:lvl3pPr marL="1133970" indent="0">
              <a:buNone/>
              <a:defRPr sz="2232">
                <a:solidFill>
                  <a:schemeClr val="tx1">
                    <a:tint val="75000"/>
                  </a:schemeClr>
                </a:solidFill>
              </a:defRPr>
            </a:lvl3pPr>
            <a:lvl4pPr marL="1700955" indent="0">
              <a:buNone/>
              <a:defRPr sz="1984">
                <a:solidFill>
                  <a:schemeClr val="tx1">
                    <a:tint val="75000"/>
                  </a:schemeClr>
                </a:solidFill>
              </a:defRPr>
            </a:lvl4pPr>
            <a:lvl5pPr marL="2267941" indent="0">
              <a:buNone/>
              <a:defRPr sz="1984">
                <a:solidFill>
                  <a:schemeClr val="tx1">
                    <a:tint val="75000"/>
                  </a:schemeClr>
                </a:solidFill>
              </a:defRPr>
            </a:lvl5pPr>
            <a:lvl6pPr marL="2834926" indent="0">
              <a:buNone/>
              <a:defRPr sz="1984">
                <a:solidFill>
                  <a:schemeClr val="tx1">
                    <a:tint val="75000"/>
                  </a:schemeClr>
                </a:solidFill>
              </a:defRPr>
            </a:lvl6pPr>
            <a:lvl7pPr marL="3401911" indent="0">
              <a:buNone/>
              <a:defRPr sz="1984">
                <a:solidFill>
                  <a:schemeClr val="tx1">
                    <a:tint val="75000"/>
                  </a:schemeClr>
                </a:solidFill>
              </a:defRPr>
            </a:lvl7pPr>
            <a:lvl8pPr marL="3968896" indent="0">
              <a:buNone/>
              <a:defRPr sz="1984">
                <a:solidFill>
                  <a:schemeClr val="tx1">
                    <a:tint val="75000"/>
                  </a:schemeClr>
                </a:solidFill>
              </a:defRPr>
            </a:lvl8pPr>
            <a:lvl9pPr marL="4535881" indent="0">
              <a:buNone/>
              <a:defRPr sz="198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FC8CFA-A418-4BD6-80F4-AC29D1B69495}" type="datetimeFigureOut">
              <a:rPr lang="en-MY" smtClean="0"/>
              <a:pPr/>
              <a:t>11/12/2017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a:p>
        </p:txBody>
      </p:sp>
      <p:cxnSp>
        <p:nvCxnSpPr>
          <p:cNvPr id="15" name="Straight Connector 14"/>
          <p:cNvCxnSpPr/>
          <p:nvPr/>
        </p:nvCxnSpPr>
        <p:spPr>
          <a:xfrm>
            <a:off x="2386772" y="11864155"/>
            <a:ext cx="928755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822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86773" y="2509693"/>
            <a:ext cx="10865533" cy="33029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386771" y="6279564"/>
            <a:ext cx="5168541" cy="10718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84127" y="6279566"/>
            <a:ext cx="5168179" cy="10718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FC8CFA-A418-4BD6-80F4-AC29D1B69495}" type="datetimeFigureOut">
              <a:rPr lang="en-MY" smtClean="0"/>
              <a:pPr/>
              <a:t>11/12/2017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A12F617-DA18-4316-8F55-4EF5B7D6BC5B}" type="slidenum">
              <a:rPr lang="en-MY" smtClean="0"/>
              <a:pPr/>
              <a:t>‹#›</a:t>
            </a:fld>
            <a:endParaRPr lang="en-MY"/>
          </a:p>
        </p:txBody>
      </p:sp>
      <p:cxnSp>
        <p:nvCxnSpPr>
          <p:cNvPr id="33" name="Straight Connector 32"/>
          <p:cNvCxnSpPr/>
          <p:nvPr/>
        </p:nvCxnSpPr>
        <p:spPr>
          <a:xfrm>
            <a:off x="2386773" y="5759323"/>
            <a:ext cx="1086553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06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2386773" y="5759323"/>
            <a:ext cx="1086553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2386772" y="2507430"/>
            <a:ext cx="10865535" cy="32936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386772" y="6297071"/>
            <a:ext cx="5168367" cy="2500503"/>
          </a:xfrm>
        </p:spPr>
        <p:txBody>
          <a:bodyPr anchor="b">
            <a:normAutofit/>
          </a:bodyPr>
          <a:lstStyle>
            <a:lvl1pPr marL="0" indent="0">
              <a:lnSpc>
                <a:spcPct val="100000"/>
              </a:lnSpc>
              <a:buNone/>
              <a:defRPr sz="3638" b="0" cap="all" baseline="0">
                <a:solidFill>
                  <a:schemeClr val="accent1"/>
                </a:solidFill>
              </a:defRPr>
            </a:lvl1pPr>
            <a:lvl2pPr marL="566985" indent="0">
              <a:buNone/>
              <a:defRPr sz="2480" b="1"/>
            </a:lvl2pPr>
            <a:lvl3pPr marL="1133970" indent="0">
              <a:buNone/>
              <a:defRPr sz="2232" b="1"/>
            </a:lvl3pPr>
            <a:lvl4pPr marL="1700955" indent="0">
              <a:buNone/>
              <a:defRPr sz="1984" b="1"/>
            </a:lvl4pPr>
            <a:lvl5pPr marL="2267941" indent="0">
              <a:buNone/>
              <a:defRPr sz="1984" b="1"/>
            </a:lvl5pPr>
            <a:lvl6pPr marL="2834926" indent="0">
              <a:buNone/>
              <a:defRPr sz="1984" b="1"/>
            </a:lvl6pPr>
            <a:lvl7pPr marL="3401911" indent="0">
              <a:buNone/>
              <a:defRPr sz="1984" b="1"/>
            </a:lvl7pPr>
            <a:lvl8pPr marL="3968896" indent="0">
              <a:buNone/>
              <a:defRPr sz="1984" b="1"/>
            </a:lvl8pPr>
            <a:lvl9pPr marL="4535881" indent="0">
              <a:buNone/>
              <a:defRPr sz="1984" b="1"/>
            </a:lvl9pPr>
          </a:lstStyle>
          <a:p>
            <a:pPr lvl="0"/>
            <a:r>
              <a:rPr lang="en-US"/>
              <a:t>Edit Master text styles</a:t>
            </a:r>
          </a:p>
        </p:txBody>
      </p:sp>
      <p:sp>
        <p:nvSpPr>
          <p:cNvPr id="4" name="Content Placeholder 3"/>
          <p:cNvSpPr>
            <a:spLocks noGrp="1"/>
          </p:cNvSpPr>
          <p:nvPr>
            <p:ph sz="half" idx="2"/>
          </p:nvPr>
        </p:nvSpPr>
        <p:spPr>
          <a:xfrm>
            <a:off x="2386772" y="8806232"/>
            <a:ext cx="5168367" cy="82455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84127" y="6307840"/>
            <a:ext cx="5168179" cy="2501420"/>
          </a:xfrm>
        </p:spPr>
        <p:txBody>
          <a:bodyPr anchor="b">
            <a:normAutofit/>
          </a:bodyPr>
          <a:lstStyle>
            <a:lvl1pPr marL="0" indent="0">
              <a:lnSpc>
                <a:spcPct val="100000"/>
              </a:lnSpc>
              <a:buNone/>
              <a:defRPr sz="3638" b="0" cap="all" baseline="0">
                <a:solidFill>
                  <a:schemeClr val="accent1"/>
                </a:solidFill>
              </a:defRPr>
            </a:lvl1pPr>
            <a:lvl2pPr marL="566985" indent="0">
              <a:buNone/>
              <a:defRPr sz="2480" b="1"/>
            </a:lvl2pPr>
            <a:lvl3pPr marL="1133970" indent="0">
              <a:buNone/>
              <a:defRPr sz="2232" b="1"/>
            </a:lvl3pPr>
            <a:lvl4pPr marL="1700955" indent="0">
              <a:buNone/>
              <a:defRPr sz="1984" b="1"/>
            </a:lvl4pPr>
            <a:lvl5pPr marL="2267941" indent="0">
              <a:buNone/>
              <a:defRPr sz="1984" b="1"/>
            </a:lvl5pPr>
            <a:lvl6pPr marL="2834926" indent="0">
              <a:buNone/>
              <a:defRPr sz="1984" b="1"/>
            </a:lvl6pPr>
            <a:lvl7pPr marL="3401911" indent="0">
              <a:buNone/>
              <a:defRPr sz="1984" b="1"/>
            </a:lvl7pPr>
            <a:lvl8pPr marL="3968896" indent="0">
              <a:buNone/>
              <a:defRPr sz="1984" b="1"/>
            </a:lvl8pPr>
            <a:lvl9pPr marL="4535881" indent="0">
              <a:buNone/>
              <a:defRPr sz="1984" b="1"/>
            </a:lvl9pPr>
          </a:lstStyle>
          <a:p>
            <a:pPr lvl="0"/>
            <a:r>
              <a:rPr lang="en-US"/>
              <a:t>Edit Master text styles</a:t>
            </a:r>
          </a:p>
        </p:txBody>
      </p:sp>
      <p:sp>
        <p:nvSpPr>
          <p:cNvPr id="6" name="Content Placeholder 5"/>
          <p:cNvSpPr>
            <a:spLocks noGrp="1"/>
          </p:cNvSpPr>
          <p:nvPr>
            <p:ph sz="quarter" idx="4"/>
          </p:nvPr>
        </p:nvSpPr>
        <p:spPr>
          <a:xfrm>
            <a:off x="8084127" y="8797567"/>
            <a:ext cx="5168179" cy="82234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FC8CFA-A418-4BD6-80F4-AC29D1B69495}" type="datetimeFigureOut">
              <a:rPr lang="en-MY" smtClean="0"/>
              <a:pPr/>
              <a:t>11/12/2017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FA12F617-DA18-4316-8F55-4EF5B7D6BC5B}" type="slidenum">
              <a:rPr lang="en-MY" smtClean="0"/>
              <a:pPr/>
              <a:t>‹#›</a:t>
            </a:fld>
            <a:endParaRPr lang="en-MY"/>
          </a:p>
        </p:txBody>
      </p:sp>
    </p:spTree>
    <p:extLst>
      <p:ext uri="{BB962C8B-B14F-4D97-AF65-F5344CB8AC3E}">
        <p14:creationId xmlns:p14="http://schemas.microsoft.com/office/powerpoint/2010/main" val="107476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2386773" y="5759323"/>
            <a:ext cx="1086553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FC8CFA-A418-4BD6-80F4-AC29D1B69495}" type="datetimeFigureOut">
              <a:rPr lang="en-MY" smtClean="0"/>
              <a:pPr/>
              <a:t>11/12/2017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FA12F617-DA18-4316-8F55-4EF5B7D6BC5B}" type="slidenum">
              <a:rPr lang="en-MY" smtClean="0"/>
              <a:pPr/>
              <a:t>‹#›</a:t>
            </a:fld>
            <a:endParaRPr lang="en-MY"/>
          </a:p>
        </p:txBody>
      </p:sp>
    </p:spTree>
    <p:extLst>
      <p:ext uri="{BB962C8B-B14F-4D97-AF65-F5344CB8AC3E}">
        <p14:creationId xmlns:p14="http://schemas.microsoft.com/office/powerpoint/2010/main" val="61595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C8CFA-A418-4BD6-80F4-AC29D1B69495}" type="datetimeFigureOut">
              <a:rPr lang="en-MY" smtClean="0"/>
              <a:pPr/>
              <a:t>11/12/2017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FA12F617-DA18-4316-8F55-4EF5B7D6BC5B}" type="slidenum">
              <a:rPr lang="en-MY" smtClean="0"/>
              <a:pPr/>
              <a:t>‹#›</a:t>
            </a:fld>
            <a:endParaRPr lang="en-MY"/>
          </a:p>
        </p:txBody>
      </p:sp>
    </p:spTree>
    <p:extLst>
      <p:ext uri="{BB962C8B-B14F-4D97-AF65-F5344CB8AC3E}">
        <p14:creationId xmlns:p14="http://schemas.microsoft.com/office/powerpoint/2010/main" val="34166346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79416" y="2491244"/>
            <a:ext cx="4011241" cy="7006636"/>
          </a:xfrm>
        </p:spPr>
        <p:txBody>
          <a:bodyPr anchor="b">
            <a:normAutofit/>
          </a:bodyPr>
          <a:lstStyle>
            <a:lvl1pPr algn="l">
              <a:defRPr sz="3968"/>
            </a:lvl1pPr>
          </a:lstStyle>
          <a:p>
            <a:r>
              <a:rPr lang="en-US"/>
              <a:t>Click to edit Master title style</a:t>
            </a:r>
            <a:endParaRPr lang="en-US" dirty="0"/>
          </a:p>
        </p:txBody>
      </p:sp>
      <p:sp>
        <p:nvSpPr>
          <p:cNvPr id="3" name="Content Placeholder 2"/>
          <p:cNvSpPr>
            <a:spLocks noGrp="1"/>
          </p:cNvSpPr>
          <p:nvPr>
            <p:ph idx="1"/>
          </p:nvPr>
        </p:nvSpPr>
        <p:spPr>
          <a:xfrm>
            <a:off x="6922519" y="2491245"/>
            <a:ext cx="6329786" cy="14526478"/>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379417" y="9994904"/>
            <a:ext cx="4013587" cy="7009953"/>
          </a:xfrm>
        </p:spPr>
        <p:txBody>
          <a:bodyPr>
            <a:normAutofit/>
          </a:bodyPr>
          <a:lstStyle>
            <a:lvl1pPr marL="0" indent="0" algn="l">
              <a:buNone/>
              <a:defRPr sz="2646"/>
            </a:lvl1pPr>
            <a:lvl2pPr marL="566985" indent="0">
              <a:buNone/>
              <a:defRPr sz="1736"/>
            </a:lvl2pPr>
            <a:lvl3pPr marL="1133970" indent="0">
              <a:buNone/>
              <a:defRPr sz="1488"/>
            </a:lvl3pPr>
            <a:lvl4pPr marL="1700955" indent="0">
              <a:buNone/>
              <a:defRPr sz="1240"/>
            </a:lvl4pPr>
            <a:lvl5pPr marL="2267941" indent="0">
              <a:buNone/>
              <a:defRPr sz="1240"/>
            </a:lvl5pPr>
            <a:lvl6pPr marL="2834926" indent="0">
              <a:buNone/>
              <a:defRPr sz="1240"/>
            </a:lvl6pPr>
            <a:lvl7pPr marL="3401911" indent="0">
              <a:buNone/>
              <a:defRPr sz="1240"/>
            </a:lvl7pPr>
            <a:lvl8pPr marL="3968896" indent="0">
              <a:buNone/>
              <a:defRPr sz="1240"/>
            </a:lvl8pPr>
            <a:lvl9pPr marL="4535881" indent="0">
              <a:buNone/>
              <a:defRPr sz="1240"/>
            </a:lvl9pPr>
          </a:lstStyle>
          <a:p>
            <a:pPr lvl="0"/>
            <a:r>
              <a:rPr lang="en-US"/>
              <a:t>Edit Master text styles</a:t>
            </a:r>
          </a:p>
        </p:txBody>
      </p:sp>
      <p:sp>
        <p:nvSpPr>
          <p:cNvPr id="5" name="Date Placeholder 4"/>
          <p:cNvSpPr>
            <a:spLocks noGrp="1"/>
          </p:cNvSpPr>
          <p:nvPr>
            <p:ph type="dt" sz="half" idx="10"/>
          </p:nvPr>
        </p:nvSpPr>
        <p:spPr/>
        <p:txBody>
          <a:bodyPr/>
          <a:lstStyle/>
          <a:p>
            <a:fld id="{77FC8CFA-A418-4BD6-80F4-AC29D1B69495}" type="datetimeFigureOut">
              <a:rPr lang="en-MY" smtClean="0"/>
              <a:pPr/>
              <a:t>11/12/2017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A12F617-DA18-4316-8F55-4EF5B7D6BC5B}" type="slidenum">
              <a:rPr lang="en-MY" smtClean="0"/>
              <a:pPr/>
              <a:t>‹#›</a:t>
            </a:fld>
            <a:endParaRPr lang="en-MY"/>
          </a:p>
        </p:txBody>
      </p:sp>
      <p:cxnSp>
        <p:nvCxnSpPr>
          <p:cNvPr id="17" name="Straight Connector 16"/>
          <p:cNvCxnSpPr/>
          <p:nvPr/>
        </p:nvCxnSpPr>
        <p:spPr>
          <a:xfrm>
            <a:off x="2383890" y="9994899"/>
            <a:ext cx="40068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42449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8261576" y="1503438"/>
            <a:ext cx="5805981" cy="16055183"/>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387859" y="3521884"/>
            <a:ext cx="5365410" cy="5707863"/>
          </a:xfrm>
        </p:spPr>
        <p:txBody>
          <a:bodyPr anchor="b">
            <a:normAutofit/>
          </a:bodyPr>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5795" y="3500153"/>
            <a:ext cx="3695507" cy="12055422"/>
          </a:xfrm>
          <a:solidFill>
            <a:schemeClr val="bg1">
              <a:lumMod val="85000"/>
            </a:schemeClr>
          </a:solidFill>
          <a:ln w="9525" cap="sq">
            <a:noFill/>
            <a:miter lim="800000"/>
          </a:ln>
          <a:effectLst/>
        </p:spPr>
        <p:txBody>
          <a:bodyPr anchor="t"/>
          <a:lstStyle>
            <a:lvl1pPr marL="0" indent="0" algn="ctr">
              <a:buNone/>
              <a:defRPr sz="3968"/>
            </a:lvl1pPr>
            <a:lvl2pPr marL="566985" indent="0">
              <a:buNone/>
              <a:defRPr sz="3472"/>
            </a:lvl2pPr>
            <a:lvl3pPr marL="1133970" indent="0">
              <a:buNone/>
              <a:defRPr sz="2976"/>
            </a:lvl3pPr>
            <a:lvl4pPr marL="1700955" indent="0">
              <a:buNone/>
              <a:defRPr sz="2480"/>
            </a:lvl4pPr>
            <a:lvl5pPr marL="2267941" indent="0">
              <a:buNone/>
              <a:defRPr sz="2480"/>
            </a:lvl5pPr>
            <a:lvl6pPr marL="2834926" indent="0">
              <a:buNone/>
              <a:defRPr sz="2480"/>
            </a:lvl6pPr>
            <a:lvl7pPr marL="3401911" indent="0">
              <a:buNone/>
              <a:defRPr sz="2480"/>
            </a:lvl7pPr>
            <a:lvl8pPr marL="3968896" indent="0">
              <a:buNone/>
              <a:defRPr sz="2480"/>
            </a:lvl8pPr>
            <a:lvl9pPr marL="4535881" indent="0">
              <a:buNone/>
              <a:defRPr sz="2480"/>
            </a:lvl9pPr>
          </a:lstStyle>
          <a:p>
            <a:r>
              <a:rPr lang="en-US"/>
              <a:t>Click icon to add picture</a:t>
            </a:r>
            <a:endParaRPr lang="en-US" dirty="0"/>
          </a:p>
        </p:txBody>
      </p:sp>
      <p:sp>
        <p:nvSpPr>
          <p:cNvPr id="4" name="Text Placeholder 3"/>
          <p:cNvSpPr>
            <a:spLocks noGrp="1"/>
          </p:cNvSpPr>
          <p:nvPr>
            <p:ph type="body" sz="half" idx="2"/>
          </p:nvPr>
        </p:nvSpPr>
        <p:spPr>
          <a:xfrm>
            <a:off x="2386774" y="9809378"/>
            <a:ext cx="5357723" cy="6247779"/>
          </a:xfrm>
        </p:spPr>
        <p:txBody>
          <a:bodyPr>
            <a:normAutofit/>
          </a:bodyPr>
          <a:lstStyle>
            <a:lvl1pPr marL="0" indent="0" algn="l">
              <a:buNone/>
              <a:defRPr sz="2976"/>
            </a:lvl1pPr>
            <a:lvl2pPr marL="566985" indent="0">
              <a:buNone/>
              <a:defRPr sz="1736"/>
            </a:lvl2pPr>
            <a:lvl3pPr marL="1133970" indent="0">
              <a:buNone/>
              <a:defRPr sz="1488"/>
            </a:lvl3pPr>
            <a:lvl4pPr marL="1700955" indent="0">
              <a:buNone/>
              <a:defRPr sz="1240"/>
            </a:lvl4pPr>
            <a:lvl5pPr marL="2267941" indent="0">
              <a:buNone/>
              <a:defRPr sz="1240"/>
            </a:lvl5pPr>
            <a:lvl6pPr marL="2834926" indent="0">
              <a:buNone/>
              <a:defRPr sz="1240"/>
            </a:lvl6pPr>
            <a:lvl7pPr marL="3401911" indent="0">
              <a:buNone/>
              <a:defRPr sz="1240"/>
            </a:lvl7pPr>
            <a:lvl8pPr marL="3968896" indent="0">
              <a:buNone/>
              <a:defRPr sz="1240"/>
            </a:lvl8pPr>
            <a:lvl9pPr marL="4535881" indent="0">
              <a:buNone/>
              <a:defRPr sz="1240"/>
            </a:lvl9pPr>
          </a:lstStyle>
          <a:p>
            <a:pPr lvl="0"/>
            <a:r>
              <a:rPr lang="en-US"/>
              <a:t>Edit Master text styles</a:t>
            </a:r>
          </a:p>
        </p:txBody>
      </p:sp>
      <p:sp>
        <p:nvSpPr>
          <p:cNvPr id="5" name="Date Placeholder 4"/>
          <p:cNvSpPr>
            <a:spLocks noGrp="1"/>
          </p:cNvSpPr>
          <p:nvPr>
            <p:ph type="dt" sz="half" idx="10"/>
          </p:nvPr>
        </p:nvSpPr>
        <p:spPr>
          <a:xfrm>
            <a:off x="2375484" y="17055320"/>
            <a:ext cx="5377786" cy="998161"/>
          </a:xfrm>
        </p:spPr>
        <p:txBody>
          <a:bodyPr/>
          <a:lstStyle>
            <a:lvl1pPr algn="l">
              <a:defRPr/>
            </a:lvl1pPr>
          </a:lstStyle>
          <a:p>
            <a:fld id="{77FC8CFA-A418-4BD6-80F4-AC29D1B69495}" type="datetimeFigureOut">
              <a:rPr lang="en-MY" smtClean="0"/>
              <a:pPr/>
              <a:t>11/12/2017</a:t>
            </a:fld>
            <a:endParaRPr lang="en-MY"/>
          </a:p>
        </p:txBody>
      </p:sp>
      <p:sp>
        <p:nvSpPr>
          <p:cNvPr id="6" name="Footer Placeholder 5"/>
          <p:cNvSpPr>
            <a:spLocks noGrp="1"/>
          </p:cNvSpPr>
          <p:nvPr>
            <p:ph type="ftr" sz="quarter" idx="11"/>
          </p:nvPr>
        </p:nvSpPr>
        <p:spPr>
          <a:xfrm>
            <a:off x="2376917" y="993542"/>
            <a:ext cx="5376353" cy="1000681"/>
          </a:xfrm>
        </p:spPr>
        <p:txBody>
          <a:bodyPr/>
          <a:lstStyle/>
          <a:p>
            <a:endParaRPr lang="en-MY"/>
          </a:p>
        </p:txBody>
      </p:sp>
      <p:sp>
        <p:nvSpPr>
          <p:cNvPr id="7" name="Slide Number Placeholder 6"/>
          <p:cNvSpPr>
            <a:spLocks noGrp="1"/>
          </p:cNvSpPr>
          <p:nvPr>
            <p:ph type="sldNum" sz="quarter" idx="12"/>
          </p:nvPr>
        </p:nvSpPr>
        <p:spPr/>
        <p:txBody>
          <a:bodyPr/>
          <a:lstStyle/>
          <a:p>
            <a:fld id="{FA12F617-DA18-4316-8F55-4EF5B7D6BC5B}" type="slidenum">
              <a:rPr lang="en-MY" smtClean="0"/>
              <a:pPr/>
              <a:t>‹#›</a:t>
            </a:fld>
            <a:endParaRPr lang="en-MY"/>
          </a:p>
        </p:txBody>
      </p:sp>
      <p:cxnSp>
        <p:nvCxnSpPr>
          <p:cNvPr id="31" name="Straight Connector 30"/>
          <p:cNvCxnSpPr/>
          <p:nvPr/>
        </p:nvCxnSpPr>
        <p:spPr>
          <a:xfrm>
            <a:off x="2383118" y="9801935"/>
            <a:ext cx="536058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29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6285171"/>
            <a:ext cx="15119350" cy="1272017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19005339"/>
            <a:ext cx="15119352" cy="2415642"/>
          </a:xfrm>
          <a:prstGeom prst="rect">
            <a:avLst/>
          </a:prstGeom>
        </p:spPr>
      </p:pic>
      <p:cxnSp>
        <p:nvCxnSpPr>
          <p:cNvPr id="13" name="Straight Connector 12"/>
          <p:cNvCxnSpPr/>
          <p:nvPr/>
        </p:nvCxnSpPr>
        <p:spPr>
          <a:xfrm>
            <a:off x="0" y="19023653"/>
            <a:ext cx="1511935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386773" y="2508540"/>
            <a:ext cx="10865533" cy="327157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386773" y="6285169"/>
            <a:ext cx="10865533" cy="1075920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336400" y="1030114"/>
            <a:ext cx="3915905" cy="964106"/>
          </a:xfrm>
          <a:prstGeom prst="rect">
            <a:avLst/>
          </a:prstGeom>
        </p:spPr>
        <p:txBody>
          <a:bodyPr vert="horz" lIns="91440" tIns="45720" rIns="91440" bIns="45720" rtlCol="0" anchor="ctr"/>
          <a:lstStyle>
            <a:lvl1pPr algn="r">
              <a:defRPr sz="1654">
                <a:solidFill>
                  <a:schemeClr val="tx1">
                    <a:tint val="75000"/>
                  </a:schemeClr>
                </a:solidFill>
              </a:defRPr>
            </a:lvl1pPr>
          </a:lstStyle>
          <a:p>
            <a:fld id="{77FC8CFA-A418-4BD6-80F4-AC29D1B69495}" type="datetimeFigureOut">
              <a:rPr lang="en-MY" smtClean="0"/>
              <a:pPr/>
              <a:t>11/12/2017</a:t>
            </a:fld>
            <a:endParaRPr lang="en-MY"/>
          </a:p>
        </p:txBody>
      </p:sp>
      <p:sp>
        <p:nvSpPr>
          <p:cNvPr id="5" name="Footer Placeholder 4"/>
          <p:cNvSpPr>
            <a:spLocks noGrp="1"/>
          </p:cNvSpPr>
          <p:nvPr>
            <p:ph type="ftr" sz="quarter" idx="3"/>
          </p:nvPr>
        </p:nvSpPr>
        <p:spPr>
          <a:xfrm>
            <a:off x="2386772" y="1026802"/>
            <a:ext cx="6670114" cy="964106"/>
          </a:xfrm>
          <a:prstGeom prst="rect">
            <a:avLst/>
          </a:prstGeom>
        </p:spPr>
        <p:txBody>
          <a:bodyPr vert="horz" lIns="91440" tIns="45720" rIns="91440" bIns="45720" rtlCol="0" anchor="ctr"/>
          <a:lstStyle>
            <a:lvl1pPr algn="l">
              <a:defRPr sz="1654">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06440" y="2491242"/>
            <a:ext cx="1315744" cy="1570184"/>
          </a:xfrm>
          <a:prstGeom prst="rect">
            <a:avLst/>
          </a:prstGeom>
        </p:spPr>
        <p:txBody>
          <a:bodyPr vert="horz" lIns="91440" tIns="45720" rIns="91440" bIns="45720" rtlCol="0" anchor="t"/>
          <a:lstStyle>
            <a:lvl1pPr algn="r">
              <a:defRPr sz="4630">
                <a:solidFill>
                  <a:schemeClr val="accent1"/>
                </a:solidFill>
              </a:defRPr>
            </a:lvl1pPr>
          </a:lstStyle>
          <a:p>
            <a:fld id="{FA12F617-DA18-4316-8F55-4EF5B7D6BC5B}" type="slidenum">
              <a:rPr lang="en-MY" smtClean="0"/>
              <a:pPr/>
              <a:t>‹#›</a:t>
            </a:fld>
            <a:endParaRPr lang="en-MY"/>
          </a:p>
        </p:txBody>
      </p:sp>
    </p:spTree>
    <p:extLst>
      <p:ext uri="{BB962C8B-B14F-4D97-AF65-F5344CB8AC3E}">
        <p14:creationId xmlns:p14="http://schemas.microsoft.com/office/powerpoint/2010/main" val="336375339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1133970" rtl="0" eaLnBrk="1" latinLnBrk="0" hangingPunct="1">
        <a:lnSpc>
          <a:spcPct val="90000"/>
        </a:lnSpc>
        <a:spcBef>
          <a:spcPct val="0"/>
        </a:spcBef>
        <a:buNone/>
        <a:defRPr sz="5291" b="0" i="0" kern="1200" cap="all">
          <a:solidFill>
            <a:schemeClr val="tx1"/>
          </a:solidFill>
          <a:effectLst/>
          <a:latin typeface="+mj-lt"/>
          <a:ea typeface="+mj-ea"/>
          <a:cs typeface="+mj-cs"/>
        </a:defRPr>
      </a:lvl1pPr>
    </p:titleStyle>
    <p:bodyStyle>
      <a:lvl1pPr marL="377990" indent="-377990" algn="l" defTabSz="1133970" rtl="0" eaLnBrk="1" latinLnBrk="0" hangingPunct="1">
        <a:lnSpc>
          <a:spcPct val="120000"/>
        </a:lnSpc>
        <a:spcBef>
          <a:spcPts val="1654"/>
        </a:spcBef>
        <a:buClr>
          <a:schemeClr val="accent1"/>
        </a:buClr>
        <a:buSzPct val="100000"/>
        <a:buFont typeface="Arial" panose="020B0604020202020204" pitchFamily="34" charset="0"/>
        <a:buChar char="•"/>
        <a:defRPr sz="3307" kern="1200" cap="none">
          <a:solidFill>
            <a:schemeClr val="tx1"/>
          </a:solidFill>
          <a:effectLst/>
          <a:latin typeface="+mn-lt"/>
          <a:ea typeface="+mn-ea"/>
          <a:cs typeface="+mn-cs"/>
        </a:defRPr>
      </a:lvl1pPr>
      <a:lvl2pPr marL="1133970" indent="-377990" algn="l" defTabSz="1133970" rtl="0" eaLnBrk="1" latinLnBrk="0" hangingPunct="1">
        <a:lnSpc>
          <a:spcPct val="120000"/>
        </a:lnSpc>
        <a:spcBef>
          <a:spcPts val="827"/>
        </a:spcBef>
        <a:buClr>
          <a:schemeClr val="accent1"/>
        </a:buClr>
        <a:buSzPct val="100000"/>
        <a:buFont typeface="Arial" panose="020B0604020202020204" pitchFamily="34" charset="0"/>
        <a:buChar char="•"/>
        <a:defRPr sz="2646" kern="1200" cap="none" baseline="0">
          <a:solidFill>
            <a:schemeClr val="tx1"/>
          </a:solidFill>
          <a:effectLst/>
          <a:latin typeface="+mn-lt"/>
          <a:ea typeface="+mn-ea"/>
          <a:cs typeface="+mn-cs"/>
        </a:defRPr>
      </a:lvl2pPr>
      <a:lvl3pPr marL="1889951" indent="-377990" algn="l" defTabSz="1133970" rtl="0" eaLnBrk="1" latinLnBrk="0" hangingPunct="1">
        <a:lnSpc>
          <a:spcPct val="120000"/>
        </a:lnSpc>
        <a:spcBef>
          <a:spcPts val="827"/>
        </a:spcBef>
        <a:buClr>
          <a:schemeClr val="accent1"/>
        </a:buClr>
        <a:buSzPct val="100000"/>
        <a:buFont typeface="Arial" panose="020B0604020202020204" pitchFamily="34" charset="0"/>
        <a:buChar char="•"/>
        <a:defRPr sz="2646" kern="1200" cap="none">
          <a:solidFill>
            <a:schemeClr val="tx1"/>
          </a:solidFill>
          <a:effectLst/>
          <a:latin typeface="+mn-lt"/>
          <a:ea typeface="+mn-ea"/>
          <a:cs typeface="+mn-cs"/>
        </a:defRPr>
      </a:lvl3pPr>
      <a:lvl4pPr marL="2645931" indent="-377990" algn="l" defTabSz="1133970" rtl="0" eaLnBrk="1" latinLnBrk="0" hangingPunct="1">
        <a:lnSpc>
          <a:spcPct val="120000"/>
        </a:lnSpc>
        <a:spcBef>
          <a:spcPts val="827"/>
        </a:spcBef>
        <a:buClr>
          <a:schemeClr val="accent1"/>
        </a:buClr>
        <a:buSzPct val="100000"/>
        <a:buFont typeface="Arial" panose="020B0604020202020204" pitchFamily="34" charset="0"/>
        <a:buChar char="•"/>
        <a:defRPr sz="2315" kern="1200" cap="none" baseline="0">
          <a:solidFill>
            <a:schemeClr val="tx1"/>
          </a:solidFill>
          <a:effectLst/>
          <a:latin typeface="+mn-lt"/>
          <a:ea typeface="+mn-ea"/>
          <a:cs typeface="+mn-cs"/>
        </a:defRPr>
      </a:lvl4pPr>
      <a:lvl5pPr marL="3401911" indent="-377990" algn="l" defTabSz="1133970" rtl="0" eaLnBrk="1" latinLnBrk="0" hangingPunct="1">
        <a:lnSpc>
          <a:spcPct val="120000"/>
        </a:lnSpc>
        <a:spcBef>
          <a:spcPts val="827"/>
        </a:spcBef>
        <a:buClr>
          <a:schemeClr val="accent1"/>
        </a:buClr>
        <a:buSzPct val="100000"/>
        <a:buFont typeface="Arial" panose="020B0604020202020204" pitchFamily="34" charset="0"/>
        <a:buChar char="•"/>
        <a:defRPr sz="1984" kern="1200" cap="none">
          <a:solidFill>
            <a:schemeClr val="tx1"/>
          </a:solidFill>
          <a:effectLst/>
          <a:latin typeface="+mn-lt"/>
          <a:ea typeface="+mn-ea"/>
          <a:cs typeface="+mn-cs"/>
        </a:defRPr>
      </a:lvl5pPr>
      <a:lvl6pPr marL="4157891" indent="-377990" algn="l" defTabSz="1511960" rtl="0" eaLnBrk="1" latinLnBrk="0" hangingPunct="1">
        <a:lnSpc>
          <a:spcPct val="120000"/>
        </a:lnSpc>
        <a:spcBef>
          <a:spcPts val="827"/>
        </a:spcBef>
        <a:buClr>
          <a:schemeClr val="accent1"/>
        </a:buClr>
        <a:buSzPct val="100000"/>
        <a:buFont typeface="Arial" panose="020B0604020202020204" pitchFamily="34" charset="0"/>
        <a:buChar char="•"/>
        <a:defRPr sz="1984" kern="1200">
          <a:solidFill>
            <a:schemeClr val="tx1"/>
          </a:solidFill>
          <a:effectLst/>
          <a:latin typeface="+mn-lt"/>
          <a:ea typeface="+mn-ea"/>
          <a:cs typeface="+mn-cs"/>
        </a:defRPr>
      </a:lvl6pPr>
      <a:lvl7pPr marL="4913871" indent="-377990" algn="l" defTabSz="1511960" rtl="0" eaLnBrk="1" latinLnBrk="0" hangingPunct="1">
        <a:lnSpc>
          <a:spcPct val="120000"/>
        </a:lnSpc>
        <a:spcBef>
          <a:spcPts val="827"/>
        </a:spcBef>
        <a:buClr>
          <a:schemeClr val="accent1"/>
        </a:buClr>
        <a:buSzPct val="100000"/>
        <a:buFont typeface="Arial" panose="020B0604020202020204" pitchFamily="34" charset="0"/>
        <a:buChar char="•"/>
        <a:defRPr sz="1984" kern="1200">
          <a:solidFill>
            <a:schemeClr val="tx1"/>
          </a:solidFill>
          <a:effectLst/>
          <a:latin typeface="+mn-lt"/>
          <a:ea typeface="+mn-ea"/>
          <a:cs typeface="+mn-cs"/>
        </a:defRPr>
      </a:lvl7pPr>
      <a:lvl8pPr marL="5669852" indent="-377990" algn="l" defTabSz="1511960" rtl="0" eaLnBrk="1" latinLnBrk="0" hangingPunct="1">
        <a:lnSpc>
          <a:spcPct val="120000"/>
        </a:lnSpc>
        <a:spcBef>
          <a:spcPts val="827"/>
        </a:spcBef>
        <a:buClr>
          <a:schemeClr val="accent1"/>
        </a:buClr>
        <a:buSzPct val="100000"/>
        <a:buFont typeface="Arial" panose="020B0604020202020204" pitchFamily="34" charset="0"/>
        <a:buChar char="•"/>
        <a:defRPr sz="1984" kern="1200" baseline="0">
          <a:solidFill>
            <a:schemeClr val="tx1"/>
          </a:solidFill>
          <a:effectLst/>
          <a:latin typeface="+mn-lt"/>
          <a:ea typeface="+mn-ea"/>
          <a:cs typeface="+mn-cs"/>
        </a:defRPr>
      </a:lvl8pPr>
      <a:lvl9pPr marL="6425832" indent="-377990" algn="l" defTabSz="1511960" rtl="0" eaLnBrk="1" latinLnBrk="0" hangingPunct="1">
        <a:lnSpc>
          <a:spcPct val="120000"/>
        </a:lnSpc>
        <a:spcBef>
          <a:spcPts val="827"/>
        </a:spcBef>
        <a:buClr>
          <a:schemeClr val="accent1"/>
        </a:buClr>
        <a:buSzPct val="100000"/>
        <a:buFont typeface="Arial" panose="020B0604020202020204" pitchFamily="34" charset="0"/>
        <a:buChar char="•"/>
        <a:defRPr sz="1984" kern="1200" baseline="0">
          <a:solidFill>
            <a:schemeClr val="tx1"/>
          </a:solidFill>
          <a:effectLst/>
          <a:latin typeface="+mn-lt"/>
          <a:ea typeface="+mn-ea"/>
          <a:cs typeface="+mn-cs"/>
        </a:defRPr>
      </a:lvl9pPr>
    </p:bodyStyle>
    <p:otherStyle>
      <a:defPPr>
        <a:defRPr lang="en-US"/>
      </a:defPPr>
      <a:lvl1pPr marL="0" algn="l" defTabSz="1133970" rtl="0" eaLnBrk="1" latinLnBrk="0" hangingPunct="1">
        <a:defRPr sz="2232" kern="1200">
          <a:solidFill>
            <a:schemeClr val="tx1"/>
          </a:solidFill>
          <a:latin typeface="+mn-lt"/>
          <a:ea typeface="+mn-ea"/>
          <a:cs typeface="+mn-cs"/>
        </a:defRPr>
      </a:lvl1pPr>
      <a:lvl2pPr marL="566985" algn="l" defTabSz="1133970" rtl="0" eaLnBrk="1" latinLnBrk="0" hangingPunct="1">
        <a:defRPr sz="2232" kern="1200">
          <a:solidFill>
            <a:schemeClr val="tx1"/>
          </a:solidFill>
          <a:latin typeface="+mn-lt"/>
          <a:ea typeface="+mn-ea"/>
          <a:cs typeface="+mn-cs"/>
        </a:defRPr>
      </a:lvl2pPr>
      <a:lvl3pPr marL="1133970" algn="l" defTabSz="1133970" rtl="0" eaLnBrk="1" latinLnBrk="0" hangingPunct="1">
        <a:defRPr sz="2232" kern="1200">
          <a:solidFill>
            <a:schemeClr val="tx1"/>
          </a:solidFill>
          <a:latin typeface="+mn-lt"/>
          <a:ea typeface="+mn-ea"/>
          <a:cs typeface="+mn-cs"/>
        </a:defRPr>
      </a:lvl3pPr>
      <a:lvl4pPr marL="1700955" algn="l" defTabSz="1133970" rtl="0" eaLnBrk="1" latinLnBrk="0" hangingPunct="1">
        <a:defRPr sz="2232" kern="1200">
          <a:solidFill>
            <a:schemeClr val="tx1"/>
          </a:solidFill>
          <a:latin typeface="+mn-lt"/>
          <a:ea typeface="+mn-ea"/>
          <a:cs typeface="+mn-cs"/>
        </a:defRPr>
      </a:lvl4pPr>
      <a:lvl5pPr marL="2267941" algn="l" defTabSz="1133970" rtl="0" eaLnBrk="1" latinLnBrk="0" hangingPunct="1">
        <a:defRPr sz="2232" kern="1200">
          <a:solidFill>
            <a:schemeClr val="tx1"/>
          </a:solidFill>
          <a:latin typeface="+mn-lt"/>
          <a:ea typeface="+mn-ea"/>
          <a:cs typeface="+mn-cs"/>
        </a:defRPr>
      </a:lvl5pPr>
      <a:lvl6pPr marL="2834926" algn="l" defTabSz="1133970" rtl="0" eaLnBrk="1" latinLnBrk="0" hangingPunct="1">
        <a:defRPr sz="2232" kern="1200">
          <a:solidFill>
            <a:schemeClr val="tx1"/>
          </a:solidFill>
          <a:latin typeface="+mn-lt"/>
          <a:ea typeface="+mn-ea"/>
          <a:cs typeface="+mn-cs"/>
        </a:defRPr>
      </a:lvl6pPr>
      <a:lvl7pPr marL="3401911" algn="l" defTabSz="1133970" rtl="0" eaLnBrk="1" latinLnBrk="0" hangingPunct="1">
        <a:defRPr sz="2232" kern="1200">
          <a:solidFill>
            <a:schemeClr val="tx1"/>
          </a:solidFill>
          <a:latin typeface="+mn-lt"/>
          <a:ea typeface="+mn-ea"/>
          <a:cs typeface="+mn-cs"/>
        </a:defRPr>
      </a:lvl7pPr>
      <a:lvl8pPr marL="3968896" algn="l" defTabSz="1133970" rtl="0" eaLnBrk="1" latinLnBrk="0" hangingPunct="1">
        <a:defRPr sz="2232" kern="1200">
          <a:solidFill>
            <a:schemeClr val="tx1"/>
          </a:solidFill>
          <a:latin typeface="+mn-lt"/>
          <a:ea typeface="+mn-ea"/>
          <a:cs typeface="+mn-cs"/>
        </a:defRPr>
      </a:lvl8pPr>
      <a:lvl9pPr marL="4535881" algn="l" defTabSz="1133970" rtl="0" eaLnBrk="1" latinLnBrk="0" hangingPunct="1">
        <a:defRPr sz="223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6075C69B-E013-4717-87B7-BD2DD794A76D}"/>
              </a:ext>
            </a:extLst>
          </p:cNvPr>
          <p:cNvSpPr/>
          <p:nvPr/>
        </p:nvSpPr>
        <p:spPr>
          <a:xfrm>
            <a:off x="0" y="0"/>
            <a:ext cx="15119350" cy="2917007"/>
          </a:xfrm>
          <a:prstGeom prst="flowChartDocumen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MY"/>
          </a:p>
        </p:txBody>
      </p:sp>
      <p:sp>
        <p:nvSpPr>
          <p:cNvPr id="26" name="Text Box 122">
            <a:extLst>
              <a:ext uri="{FF2B5EF4-FFF2-40B4-BE49-F238E27FC236}">
                <a16:creationId xmlns:a16="http://schemas.microsoft.com/office/drawing/2014/main" id="{82511CF9-405E-4736-B224-3F6A6BCB92F6}"/>
              </a:ext>
            </a:extLst>
          </p:cNvPr>
          <p:cNvSpPr txBox="1">
            <a:spLocks noChangeArrowheads="1"/>
          </p:cNvSpPr>
          <p:nvPr/>
        </p:nvSpPr>
        <p:spPr bwMode="auto">
          <a:xfrm>
            <a:off x="4964106" y="15541"/>
            <a:ext cx="10536979" cy="170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8868" tIns="297171" rIns="118868" bIns="297171"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r>
              <a:rPr lang="it-IT" sz="3600" b="1" dirty="0"/>
              <a:t>Transforming SME E-Commerce Landscape in Malaysia</a:t>
            </a:r>
            <a:endParaRPr lang="en-MY" sz="3600" dirty="0"/>
          </a:p>
        </p:txBody>
      </p:sp>
      <p:sp>
        <p:nvSpPr>
          <p:cNvPr id="27" name="Text Box 123">
            <a:extLst>
              <a:ext uri="{FF2B5EF4-FFF2-40B4-BE49-F238E27FC236}">
                <a16:creationId xmlns:a16="http://schemas.microsoft.com/office/drawing/2014/main" id="{E2AF3FE0-7799-475E-BC4B-6A41A657D37C}"/>
              </a:ext>
            </a:extLst>
          </p:cNvPr>
          <p:cNvSpPr txBox="1">
            <a:spLocks noChangeArrowheads="1"/>
          </p:cNvSpPr>
          <p:nvPr/>
        </p:nvSpPr>
        <p:spPr bwMode="auto">
          <a:xfrm>
            <a:off x="3986954" y="1773357"/>
            <a:ext cx="11186583" cy="1602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8868" tIns="118868" rIns="118868" bIns="11886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r"/>
            <a:r>
              <a:rPr lang="en-MY" sz="3200" b="1" dirty="0"/>
              <a:t>Tsang Wai Yong, Wo Choon </a:t>
            </a:r>
            <a:r>
              <a:rPr lang="en-MY" sz="3200" b="1" dirty="0" err="1"/>
              <a:t>Ket</a:t>
            </a:r>
            <a:endParaRPr lang="en-MY" sz="3200" dirty="0"/>
          </a:p>
          <a:p>
            <a:pPr algn="r"/>
            <a:r>
              <a:rPr lang="en-MY" sz="3200" b="1" dirty="0"/>
              <a:t>Faculty of Computing and Information Technology </a:t>
            </a:r>
            <a:endParaRPr lang="en-MY" sz="3200" dirty="0"/>
          </a:p>
          <a:p>
            <a:pPr algn="r"/>
            <a:r>
              <a:rPr lang="en-MY" sz="3200" b="1" dirty="0" err="1"/>
              <a:t>Tunku</a:t>
            </a:r>
            <a:r>
              <a:rPr lang="en-MY" sz="3200" b="1" dirty="0"/>
              <a:t> Abdul Rahman University Collage</a:t>
            </a:r>
            <a:endParaRPr lang="en-MY" sz="3200" dirty="0"/>
          </a:p>
          <a:p>
            <a:pPr algn="ctr" eaLnBrk="1" hangingPunct="1"/>
            <a:endParaRPr lang="en-US" sz="3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8" name="Rounded Rectangle 16">
            <a:extLst>
              <a:ext uri="{FF2B5EF4-FFF2-40B4-BE49-F238E27FC236}">
                <a16:creationId xmlns:a16="http://schemas.microsoft.com/office/drawing/2014/main" id="{6B83C691-7C11-4E2E-BF16-9DC63C51C6D5}"/>
              </a:ext>
            </a:extLst>
          </p:cNvPr>
          <p:cNvSpPr/>
          <p:nvPr/>
        </p:nvSpPr>
        <p:spPr>
          <a:xfrm>
            <a:off x="151176" y="6201664"/>
            <a:ext cx="7858136" cy="2572854"/>
          </a:xfrm>
          <a:prstGeom prst="roundRect">
            <a:avLst>
              <a:gd name="adj" fmla="val 892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2080" dirty="0">
              <a:latin typeface="Times New Roman" panose="02020603050405020304" pitchFamily="18" charset="0"/>
              <a:cs typeface="Times New Roman" panose="02020603050405020304" pitchFamily="18" charset="0"/>
            </a:endParaRPr>
          </a:p>
          <a:p>
            <a:pPr algn="just"/>
            <a:endParaRPr lang="en-US" sz="2080" dirty="0">
              <a:latin typeface="Times New Roman" panose="02020603050405020304" pitchFamily="18" charset="0"/>
              <a:cs typeface="Times New Roman" panose="02020603050405020304" pitchFamily="18" charset="0"/>
            </a:endParaRPr>
          </a:p>
          <a:p>
            <a:pPr algn="just"/>
            <a:endParaRPr lang="en-US" sz="2080" dirty="0">
              <a:latin typeface="Times New Roman" panose="02020603050405020304" pitchFamily="18" charset="0"/>
              <a:cs typeface="Times New Roman" panose="02020603050405020304" pitchFamily="18" charset="0"/>
            </a:endParaRPr>
          </a:p>
          <a:p>
            <a:pPr algn="just"/>
            <a:endParaRPr lang="en-US" sz="2080" dirty="0">
              <a:latin typeface="Times New Roman" panose="02020603050405020304" pitchFamily="18" charset="0"/>
              <a:cs typeface="Times New Roman" panose="02020603050405020304" pitchFamily="18" charset="0"/>
            </a:endParaRPr>
          </a:p>
          <a:p>
            <a:pPr algn="just"/>
            <a:endParaRPr lang="en-US" sz="2080" dirty="0">
              <a:latin typeface="Times New Roman" panose="02020603050405020304" pitchFamily="18" charset="0"/>
              <a:cs typeface="Times New Roman" panose="02020603050405020304" pitchFamily="18" charset="0"/>
            </a:endParaRPr>
          </a:p>
          <a:p>
            <a:pPr algn="just"/>
            <a:endParaRPr lang="en-US" sz="2080" dirty="0">
              <a:latin typeface="Times New Roman" panose="02020603050405020304" pitchFamily="18" charset="0"/>
              <a:cs typeface="Times New Roman" panose="02020603050405020304" pitchFamily="18" charset="0"/>
            </a:endParaRPr>
          </a:p>
          <a:p>
            <a:r>
              <a:rPr lang="en-MY" dirty="0"/>
              <a:t>1. How to promote local commerce? </a:t>
            </a:r>
          </a:p>
          <a:p>
            <a:r>
              <a:rPr lang="en-MY" dirty="0"/>
              <a:t>2. How to ensure traditional commerce able to survive from E-commerce?</a:t>
            </a:r>
          </a:p>
          <a:p>
            <a:r>
              <a:rPr lang="en-MY" dirty="0"/>
              <a:t>3. How to detect and current location?</a:t>
            </a:r>
          </a:p>
          <a:p>
            <a:r>
              <a:rPr lang="en-MY" dirty="0"/>
              <a:t>4. What makes us different with the normal E-Commerce platform?</a:t>
            </a:r>
          </a:p>
          <a:p>
            <a:r>
              <a:rPr lang="en-MY" dirty="0"/>
              <a:t>5. Who will be our target market?  </a:t>
            </a:r>
            <a:endParaRPr lang="en-US" sz="2080" dirty="0">
              <a:latin typeface="Times New Roman" panose="02020603050405020304" pitchFamily="18" charset="0"/>
              <a:cs typeface="Times New Roman" panose="02020603050405020304" pitchFamily="18" charset="0"/>
            </a:endParaRPr>
          </a:p>
          <a:p>
            <a:pPr algn="just"/>
            <a:endParaRPr lang="en-US" sz="2080" dirty="0">
              <a:latin typeface="Times New Roman" panose="02020603050405020304" pitchFamily="18" charset="0"/>
              <a:cs typeface="Times New Roman" panose="02020603050405020304" pitchFamily="18" charset="0"/>
            </a:endParaRPr>
          </a:p>
          <a:p>
            <a:pPr algn="just"/>
            <a:endParaRPr lang="en-US" sz="2080" dirty="0">
              <a:latin typeface="Times New Roman" panose="02020603050405020304" pitchFamily="18" charset="0"/>
              <a:cs typeface="Times New Roman" panose="02020603050405020304" pitchFamily="18" charset="0"/>
            </a:endParaRPr>
          </a:p>
          <a:p>
            <a:pPr algn="just"/>
            <a:endParaRPr lang="en-US" sz="2080" dirty="0">
              <a:latin typeface="Times New Roman" panose="02020603050405020304" pitchFamily="18" charset="0"/>
              <a:cs typeface="Times New Roman" panose="02020603050405020304" pitchFamily="18" charset="0"/>
            </a:endParaRPr>
          </a:p>
          <a:p>
            <a:pPr marL="334344" indent="-334344" algn="just">
              <a:buFont typeface="+mj-lt"/>
              <a:buAutoNum type="arabicPeriod"/>
            </a:pPr>
            <a:endParaRPr lang="en-MY" sz="2080" dirty="0">
              <a:latin typeface="Times New Roman" panose="02020603050405020304" pitchFamily="18" charset="0"/>
              <a:cs typeface="Times New Roman" panose="02020603050405020304" pitchFamily="18" charset="0"/>
            </a:endParaRPr>
          </a:p>
          <a:p>
            <a:pPr algn="just"/>
            <a:r>
              <a:rPr lang="en-MY" sz="2080" dirty="0">
                <a:latin typeface="Times New Roman" panose="02020603050405020304" pitchFamily="18" charset="0"/>
                <a:cs typeface="Times New Roman" panose="02020603050405020304" pitchFamily="18" charset="0"/>
              </a:rPr>
              <a:t>	</a:t>
            </a:r>
          </a:p>
          <a:p>
            <a:pPr algn="just"/>
            <a:endParaRPr lang="en-MY" sz="2080" dirty="0">
              <a:latin typeface="Times New Roman" panose="02020603050405020304" pitchFamily="18" charset="0"/>
              <a:cs typeface="Times New Roman" panose="02020603050405020304" pitchFamily="18" charset="0"/>
            </a:endParaRPr>
          </a:p>
        </p:txBody>
      </p:sp>
      <p:sp>
        <p:nvSpPr>
          <p:cNvPr id="29" name="Rectangle 45">
            <a:extLst>
              <a:ext uri="{FF2B5EF4-FFF2-40B4-BE49-F238E27FC236}">
                <a16:creationId xmlns:a16="http://schemas.microsoft.com/office/drawing/2014/main" id="{DD0D6802-8ACC-4B00-A7F6-56A5343EE144}"/>
              </a:ext>
            </a:extLst>
          </p:cNvPr>
          <p:cNvSpPr/>
          <p:nvPr/>
        </p:nvSpPr>
        <p:spPr>
          <a:xfrm>
            <a:off x="1765023" y="6201663"/>
            <a:ext cx="4761576" cy="406151"/>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3">
                    <a:lumMod val="20000"/>
                    <a:lumOff val="80000"/>
                  </a:schemeClr>
                </a:solidFill>
              </a:rPr>
              <a:t>Problem Statement</a:t>
            </a:r>
          </a:p>
        </p:txBody>
      </p:sp>
      <p:sp>
        <p:nvSpPr>
          <p:cNvPr id="30" name="Rounded Rectangle 40">
            <a:extLst>
              <a:ext uri="{FF2B5EF4-FFF2-40B4-BE49-F238E27FC236}">
                <a16:creationId xmlns:a16="http://schemas.microsoft.com/office/drawing/2014/main" id="{63F9D9F8-C0C2-4677-89F5-C6067EE97015}"/>
              </a:ext>
            </a:extLst>
          </p:cNvPr>
          <p:cNvSpPr/>
          <p:nvPr/>
        </p:nvSpPr>
        <p:spPr>
          <a:xfrm>
            <a:off x="112032" y="8972106"/>
            <a:ext cx="7878016" cy="2879721"/>
          </a:xfrm>
          <a:prstGeom prst="roundRect">
            <a:avLst>
              <a:gd name="adj" fmla="val 14538"/>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MY" dirty="0">
              <a:latin typeface="Times New Roman" panose="02020603050405020304" pitchFamily="18" charset="0"/>
              <a:cs typeface="Times New Roman" panose="02020603050405020304" pitchFamily="18" charset="0"/>
            </a:endParaRPr>
          </a:p>
          <a:p>
            <a:pPr algn="just"/>
            <a:r>
              <a:rPr lang="en-MY" dirty="0">
                <a:latin typeface="Times New Roman" panose="02020603050405020304" pitchFamily="18" charset="0"/>
                <a:cs typeface="Times New Roman" panose="02020603050405020304" pitchFamily="18" charset="0"/>
              </a:rPr>
              <a:t>There are few main objectives of this application and we could categories as 2 category. Social benefits and benefit toward the organizations.</a:t>
            </a:r>
          </a:p>
          <a:p>
            <a:pPr algn="just"/>
            <a:r>
              <a:rPr lang="en-MY" dirty="0">
                <a:solidFill>
                  <a:prstClr val="black"/>
                </a:solidFill>
                <a:latin typeface="Times New Roman" panose="02020603050405020304" pitchFamily="18" charset="0"/>
                <a:cs typeface="Times New Roman" panose="02020603050405020304" pitchFamily="18" charset="0"/>
              </a:rPr>
              <a:t>Social benefits  able to bring tons of benefits to the society, where the people able to shopping with the rating, review and the shop location mentioned in the application. It increase the shopping experience to next level, where the user able to choose online or offline. In the same time, promoting shopping online and offline able to bring benefit toward the organizations. Where organizations able to explore the new market of E-Commerce and maintain their commerce.</a:t>
            </a:r>
          </a:p>
        </p:txBody>
      </p:sp>
      <p:sp>
        <p:nvSpPr>
          <p:cNvPr id="31" name="Rectangle 45">
            <a:extLst>
              <a:ext uri="{FF2B5EF4-FFF2-40B4-BE49-F238E27FC236}">
                <a16:creationId xmlns:a16="http://schemas.microsoft.com/office/drawing/2014/main" id="{AF6BA543-9972-47B1-92E7-4F61546D7E9D}"/>
              </a:ext>
            </a:extLst>
          </p:cNvPr>
          <p:cNvSpPr/>
          <p:nvPr/>
        </p:nvSpPr>
        <p:spPr>
          <a:xfrm>
            <a:off x="1868236" y="8986324"/>
            <a:ext cx="4424012" cy="350788"/>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3">
                    <a:lumMod val="20000"/>
                    <a:lumOff val="80000"/>
                  </a:schemeClr>
                </a:solidFill>
              </a:rPr>
              <a:t>Objectives</a:t>
            </a:r>
          </a:p>
        </p:txBody>
      </p:sp>
      <p:sp>
        <p:nvSpPr>
          <p:cNvPr id="32" name="Rounded Rectangle 52">
            <a:extLst>
              <a:ext uri="{FF2B5EF4-FFF2-40B4-BE49-F238E27FC236}">
                <a16:creationId xmlns:a16="http://schemas.microsoft.com/office/drawing/2014/main" id="{3550BB62-529D-4AFF-95C5-991F5DB55BA9}"/>
              </a:ext>
            </a:extLst>
          </p:cNvPr>
          <p:cNvSpPr/>
          <p:nvPr/>
        </p:nvSpPr>
        <p:spPr>
          <a:xfrm>
            <a:off x="177598" y="12044668"/>
            <a:ext cx="7936424" cy="6957642"/>
          </a:xfrm>
          <a:prstGeom prst="roundRect">
            <a:avLst>
              <a:gd name="adj" fmla="val 7178"/>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endParaRPr lang="en-MY" dirty="0"/>
          </a:p>
          <a:p>
            <a:endParaRPr lang="en-MY" dirty="0"/>
          </a:p>
          <a:p>
            <a:endParaRPr lang="en-MY" dirty="0"/>
          </a:p>
          <a:p>
            <a:r>
              <a:rPr lang="en-MY" dirty="0"/>
              <a:t>The way that we constructed our design is by using the software development model which is incremental model. Incremental Module is a software development where the product is designed, implemented and tested incrementally, it will add a little more for each incremental.</a:t>
            </a:r>
          </a:p>
          <a:p>
            <a:r>
              <a:rPr lang="en-MY" dirty="0"/>
              <a:t>Which means after we updated our progress we knew what is task remained, task that required to change and task that need to be complete in the incoming incremental.</a:t>
            </a:r>
          </a:p>
          <a:p>
            <a:endParaRPr lang="en-MY" dirty="0"/>
          </a:p>
          <a:p>
            <a:r>
              <a:rPr lang="en-MY" dirty="0"/>
              <a:t>As the picture showed at the right</a:t>
            </a:r>
          </a:p>
          <a:p>
            <a:r>
              <a:rPr lang="en-MY" dirty="0"/>
              <a:t>side, where is our first designed</a:t>
            </a:r>
          </a:p>
          <a:p>
            <a:r>
              <a:rPr lang="en-MY" dirty="0"/>
              <a:t>the rate &amp; review and shops nearby.</a:t>
            </a:r>
          </a:p>
          <a:p>
            <a:r>
              <a:rPr lang="en-MY" dirty="0"/>
              <a:t>Where in the later of development </a:t>
            </a:r>
          </a:p>
          <a:p>
            <a:r>
              <a:rPr lang="en-MY" dirty="0"/>
              <a:t>or incremental stage we had improved</a:t>
            </a:r>
          </a:p>
          <a:p>
            <a:r>
              <a:rPr lang="en-MY" dirty="0"/>
              <a:t>the overall designed with the guidance </a:t>
            </a:r>
          </a:p>
          <a:p>
            <a:r>
              <a:rPr lang="en-MY" dirty="0"/>
              <a:t>and advice from our supervisor.</a:t>
            </a:r>
          </a:p>
          <a:p>
            <a:endParaRPr lang="en-MY" dirty="0"/>
          </a:p>
          <a:p>
            <a:endParaRPr lang="en-MY" dirty="0"/>
          </a:p>
          <a:p>
            <a:endParaRPr lang="en-MY" dirty="0"/>
          </a:p>
          <a:p>
            <a:r>
              <a:rPr lang="en-MY" dirty="0"/>
              <a:t>The application is developed in the platform of android. Where android phone played a very important role.</a:t>
            </a:r>
          </a:p>
          <a:p>
            <a:r>
              <a:rPr lang="en-MY" dirty="0"/>
              <a:t>Our target main is everyone that had access to internet easily and own a mobile device (smartphone), </a:t>
            </a:r>
          </a:p>
          <a:p>
            <a:endParaRPr lang="en-MY" dirty="0"/>
          </a:p>
          <a:p>
            <a:endParaRPr lang="en-MY" dirty="0"/>
          </a:p>
        </p:txBody>
      </p:sp>
      <p:sp>
        <p:nvSpPr>
          <p:cNvPr id="33" name="Rectangle 45">
            <a:extLst>
              <a:ext uri="{FF2B5EF4-FFF2-40B4-BE49-F238E27FC236}">
                <a16:creationId xmlns:a16="http://schemas.microsoft.com/office/drawing/2014/main" id="{00E38DF4-C562-4DD2-BB64-EB7DF613A95B}"/>
              </a:ext>
            </a:extLst>
          </p:cNvPr>
          <p:cNvSpPr/>
          <p:nvPr/>
        </p:nvSpPr>
        <p:spPr>
          <a:xfrm>
            <a:off x="1479579" y="12044668"/>
            <a:ext cx="5332463" cy="478042"/>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3">
                    <a:lumMod val="20000"/>
                    <a:lumOff val="80000"/>
                  </a:schemeClr>
                </a:solidFill>
              </a:rPr>
              <a:t>Design and Methodology</a:t>
            </a:r>
          </a:p>
        </p:txBody>
      </p:sp>
      <p:sp>
        <p:nvSpPr>
          <p:cNvPr id="34" name="Rounded Rectangle 55">
            <a:extLst>
              <a:ext uri="{FF2B5EF4-FFF2-40B4-BE49-F238E27FC236}">
                <a16:creationId xmlns:a16="http://schemas.microsoft.com/office/drawing/2014/main" id="{D4D8F02E-FDB3-42A3-8587-D08B18496963}"/>
              </a:ext>
            </a:extLst>
          </p:cNvPr>
          <p:cNvSpPr/>
          <p:nvPr/>
        </p:nvSpPr>
        <p:spPr>
          <a:xfrm>
            <a:off x="8248565" y="6201663"/>
            <a:ext cx="6680465" cy="10089229"/>
          </a:xfrm>
          <a:prstGeom prst="roundRect">
            <a:avLst>
              <a:gd name="adj" fmla="val 339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MY" dirty="0"/>
              <a:t>The technology we used is Android Studio, Google Map API, Java, PHP, JSON and XAMPP for database.</a:t>
            </a:r>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endParaRPr lang="en-MY" dirty="0"/>
          </a:p>
          <a:p>
            <a:r>
              <a:rPr lang="en-MY" dirty="0"/>
              <a:t>(Picture above showed the nearby shops in map, list and rating &amp; review.)</a:t>
            </a:r>
          </a:p>
          <a:p>
            <a:endParaRPr lang="en-MY" dirty="0"/>
          </a:p>
          <a:p>
            <a:r>
              <a:rPr lang="en-MY" dirty="0"/>
              <a:t>The problems we faced during the development process are the market and the way of present our information. We solved all those problems through communication, search information through internet and the help of our supervisor. </a:t>
            </a:r>
          </a:p>
          <a:p>
            <a:endParaRPr lang="en-MY" dirty="0"/>
          </a:p>
          <a:p>
            <a:r>
              <a:rPr lang="en-MY" dirty="0"/>
              <a:t>Our application is an innovative idea, because after doing research toward the market we’re understand the current market status, especially for E-Commerce platform.  Most of the E-Commerce currently are self-promoting and more focus toward the products or they provided everyone an opportunity to build an online shops selling second hand items or purchasing items.</a:t>
            </a:r>
          </a:p>
          <a:p>
            <a:endParaRPr lang="en-US" b="1" dirty="0">
              <a:solidFill>
                <a:prstClr val="black"/>
              </a:solidFill>
              <a:latin typeface="Times New Roman" panose="02020603050405020304" pitchFamily="18" charset="0"/>
              <a:cs typeface="Times New Roman" panose="02020603050405020304" pitchFamily="18" charset="0"/>
            </a:endParaRPr>
          </a:p>
          <a:p>
            <a:r>
              <a:rPr lang="en-US" dirty="0">
                <a:solidFill>
                  <a:prstClr val="black"/>
                </a:solidFill>
                <a:cs typeface="Times New Roman" panose="02020603050405020304" pitchFamily="18" charset="0"/>
              </a:rPr>
              <a:t>What makes us different from the normal E-Commerce platform, the service we provided is for the exist commerce platform that face struggles to convert themselves to E-Commerce world.</a:t>
            </a:r>
            <a:endParaRPr lang="en-US" dirty="0">
              <a:cs typeface="Times New Roman" panose="02020603050405020304" pitchFamily="18" charset="0"/>
            </a:endParaRPr>
          </a:p>
          <a:p>
            <a:pPr algn="just"/>
            <a:r>
              <a:rPr lang="en-US" dirty="0">
                <a:cs typeface="Times New Roman" panose="02020603050405020304" pitchFamily="18" charset="0"/>
              </a:rPr>
              <a:t>We believe a lot of commerce are trustable and worthy enough to deserved something better. This make us different then normal E-Commerce.</a:t>
            </a:r>
          </a:p>
        </p:txBody>
      </p:sp>
      <p:sp>
        <p:nvSpPr>
          <p:cNvPr id="35" name="Rectangle 45">
            <a:extLst>
              <a:ext uri="{FF2B5EF4-FFF2-40B4-BE49-F238E27FC236}">
                <a16:creationId xmlns:a16="http://schemas.microsoft.com/office/drawing/2014/main" id="{732D269E-EAED-46D8-B029-93EC1C182997}"/>
              </a:ext>
            </a:extLst>
          </p:cNvPr>
          <p:cNvSpPr/>
          <p:nvPr/>
        </p:nvSpPr>
        <p:spPr>
          <a:xfrm>
            <a:off x="8892856" y="6218451"/>
            <a:ext cx="5593292" cy="526102"/>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3">
                    <a:lumMod val="20000"/>
                    <a:lumOff val="80000"/>
                  </a:schemeClr>
                </a:solidFill>
              </a:rPr>
              <a:t>Results and Discussion</a:t>
            </a:r>
          </a:p>
        </p:txBody>
      </p:sp>
      <p:sp>
        <p:nvSpPr>
          <p:cNvPr id="38" name="Rounded Rectangle 99">
            <a:extLst>
              <a:ext uri="{FF2B5EF4-FFF2-40B4-BE49-F238E27FC236}">
                <a16:creationId xmlns:a16="http://schemas.microsoft.com/office/drawing/2014/main" id="{A73AA9CA-E542-4E1D-AC89-2F72ED7DF51F}"/>
              </a:ext>
            </a:extLst>
          </p:cNvPr>
          <p:cNvSpPr/>
          <p:nvPr/>
        </p:nvSpPr>
        <p:spPr>
          <a:xfrm>
            <a:off x="72887" y="19341210"/>
            <a:ext cx="14915013" cy="1985294"/>
          </a:xfrm>
          <a:prstGeom prst="roundRect">
            <a:avLst>
              <a:gd name="adj" fmla="val 892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MY" dirty="0">
                <a:latin typeface="Times New Roman" panose="02020603050405020304" pitchFamily="18" charset="0"/>
                <a:cs typeface="Times New Roman" panose="02020603050405020304" pitchFamily="18" charset="0"/>
              </a:rPr>
              <a:t>We had managed to achieved the main requirement that we mentioned in the early stage of development. But during the end of the development process we realize that we could enhance the application even further beyond then we expected. For the highlight of the project, is the project able to show the shop nearby and able to check the rate and review for the specific show selected.</a:t>
            </a:r>
          </a:p>
        </p:txBody>
      </p:sp>
      <p:sp>
        <p:nvSpPr>
          <p:cNvPr id="40" name="Rectangle 45">
            <a:extLst>
              <a:ext uri="{FF2B5EF4-FFF2-40B4-BE49-F238E27FC236}">
                <a16:creationId xmlns:a16="http://schemas.microsoft.com/office/drawing/2014/main" id="{76CEA224-011D-4C17-B040-B24A366DB603}"/>
              </a:ext>
            </a:extLst>
          </p:cNvPr>
          <p:cNvSpPr/>
          <p:nvPr/>
        </p:nvSpPr>
        <p:spPr>
          <a:xfrm>
            <a:off x="4920727" y="19363119"/>
            <a:ext cx="4755095" cy="408927"/>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3">
                    <a:lumMod val="20000"/>
                    <a:lumOff val="80000"/>
                  </a:schemeClr>
                </a:solidFill>
              </a:rPr>
              <a:t>Conclusion</a:t>
            </a:r>
          </a:p>
        </p:txBody>
      </p:sp>
      <p:sp>
        <p:nvSpPr>
          <p:cNvPr id="43" name="Rounded Rectangle 105">
            <a:extLst>
              <a:ext uri="{FF2B5EF4-FFF2-40B4-BE49-F238E27FC236}">
                <a16:creationId xmlns:a16="http://schemas.microsoft.com/office/drawing/2014/main" id="{4A11D9AC-7DFD-4812-96DC-D00341408C6B}"/>
              </a:ext>
            </a:extLst>
          </p:cNvPr>
          <p:cNvSpPr/>
          <p:nvPr/>
        </p:nvSpPr>
        <p:spPr>
          <a:xfrm>
            <a:off x="8248565" y="16534016"/>
            <a:ext cx="6680465" cy="2457362"/>
          </a:xfrm>
          <a:prstGeom prst="roundRect">
            <a:avLst>
              <a:gd name="adj" fmla="val 14538"/>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endParaRPr lang="en-MY" dirty="0">
              <a:latin typeface="Times New Roman" panose="02020603050405020304" pitchFamily="18" charset="0"/>
              <a:cs typeface="Times New Roman" panose="02020603050405020304" pitchFamily="18" charset="0"/>
            </a:endParaRPr>
          </a:p>
          <a:p>
            <a:r>
              <a:rPr lang="en-MY" dirty="0">
                <a:latin typeface="Times New Roman" panose="02020603050405020304" pitchFamily="18" charset="0"/>
                <a:cs typeface="Times New Roman" panose="02020603050405020304" pitchFamily="18" charset="0"/>
              </a:rPr>
              <a:t>In term of commercialization value this application able to bring huge benefit for commerce &amp; E-commerce. Because of promoting local business will be easy by using this application.</a:t>
            </a:r>
          </a:p>
          <a:p>
            <a:r>
              <a:rPr lang="en-MY" dirty="0">
                <a:latin typeface="Times New Roman" panose="02020603050405020304" pitchFamily="18" charset="0"/>
                <a:cs typeface="Times New Roman" panose="02020603050405020304" pitchFamily="18" charset="0"/>
              </a:rPr>
              <a:t>In term of social responsibility, this application does the jobs well. Where we able to promote local business, and encourage youngster to join the industry.</a:t>
            </a:r>
            <a:endParaRPr lang="en-US" dirty="0">
              <a:latin typeface="Times New Roman" panose="02020603050405020304" pitchFamily="18" charset="0"/>
              <a:cs typeface="Times New Roman" panose="02020603050405020304" pitchFamily="18" charset="0"/>
            </a:endParaRPr>
          </a:p>
        </p:txBody>
      </p:sp>
      <p:sp>
        <p:nvSpPr>
          <p:cNvPr id="44" name="Rectangle 45">
            <a:extLst>
              <a:ext uri="{FF2B5EF4-FFF2-40B4-BE49-F238E27FC236}">
                <a16:creationId xmlns:a16="http://schemas.microsoft.com/office/drawing/2014/main" id="{949CD7AD-B889-43E8-A6DF-BF2E82F93177}"/>
              </a:ext>
            </a:extLst>
          </p:cNvPr>
          <p:cNvSpPr/>
          <p:nvPr/>
        </p:nvSpPr>
        <p:spPr>
          <a:xfrm>
            <a:off x="8972188" y="16534016"/>
            <a:ext cx="5128682" cy="471532"/>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3">
                    <a:lumMod val="20000"/>
                    <a:lumOff val="80000"/>
                  </a:schemeClr>
                </a:solidFill>
              </a:rPr>
              <a:t>Contribution</a:t>
            </a:r>
          </a:p>
        </p:txBody>
      </p:sp>
      <p:pic>
        <p:nvPicPr>
          <p:cNvPr id="45" name="Picture 2" descr="http://www.tarc.edu.my/img/tarclogo.png">
            <a:extLst>
              <a:ext uri="{FF2B5EF4-FFF2-40B4-BE49-F238E27FC236}">
                <a16:creationId xmlns:a16="http://schemas.microsoft.com/office/drawing/2014/main" id="{D244CB0C-C6D5-44CB-952D-8CD7E8970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94" y="57121"/>
            <a:ext cx="4645118" cy="1987081"/>
          </a:xfrm>
          <a:prstGeom prst="rect">
            <a:avLst/>
          </a:prstGeom>
          <a:noFill/>
          <a:extLst>
            <a:ext uri="{909E8E84-426E-40DD-AFC4-6F175D3DCCD1}">
              <a14:hiddenFill xmlns:a14="http://schemas.microsoft.com/office/drawing/2010/main">
                <a:solidFill>
                  <a:srgbClr val="FFFFFF"/>
                </a:solidFill>
              </a14:hiddenFill>
            </a:ext>
          </a:extLst>
        </p:spPr>
      </p:pic>
      <p:sp>
        <p:nvSpPr>
          <p:cNvPr id="46" name="Rounded Rectangle 92">
            <a:extLst>
              <a:ext uri="{FF2B5EF4-FFF2-40B4-BE49-F238E27FC236}">
                <a16:creationId xmlns:a16="http://schemas.microsoft.com/office/drawing/2014/main" id="{37F320E0-F1AA-4502-9EB4-42E1196815D4}"/>
              </a:ext>
            </a:extLst>
          </p:cNvPr>
          <p:cNvSpPr/>
          <p:nvPr/>
        </p:nvSpPr>
        <p:spPr>
          <a:xfrm>
            <a:off x="159494" y="3578895"/>
            <a:ext cx="14828406" cy="2388429"/>
          </a:xfrm>
          <a:prstGeom prst="roundRect">
            <a:avLst>
              <a:gd name="adj" fmla="val 892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MY" dirty="0">
              <a:latin typeface="Times New Roman" panose="02020603050405020304" pitchFamily="18" charset="0"/>
              <a:cs typeface="Times New Roman" panose="02020603050405020304" pitchFamily="18" charset="0"/>
            </a:endParaRPr>
          </a:p>
          <a:p>
            <a:pPr lvl="0" algn="just"/>
            <a:r>
              <a:rPr lang="en-MY" dirty="0"/>
              <a:t>The overview of this application is to increase the success rate of transitioning from traditional commerce to E-commerce. Most of the commerce nowadays face difficulty to get use with E-commerce platform. We found out a way to solve the problem that we mentioned and promote the local business in the same time, by creating an application to allowed users to access the shops the their mobile devices. This application able to keep track the user location and check the shops within the user location. With this application, we could promote our local commerce and  by enable the registered members to rate, review and check the shops nearby.</a:t>
            </a:r>
            <a:endParaRPr lang="en-GB" dirty="0">
              <a:solidFill>
                <a:prstClr val="black"/>
              </a:solidFill>
              <a:latin typeface="Times New Roman" panose="02020603050405020304" pitchFamily="18" charset="0"/>
              <a:cs typeface="Times New Roman" panose="02020603050405020304" pitchFamily="18" charset="0"/>
            </a:endParaRPr>
          </a:p>
        </p:txBody>
      </p:sp>
      <p:sp>
        <p:nvSpPr>
          <p:cNvPr id="47" name="Rectangle 45">
            <a:extLst>
              <a:ext uri="{FF2B5EF4-FFF2-40B4-BE49-F238E27FC236}">
                <a16:creationId xmlns:a16="http://schemas.microsoft.com/office/drawing/2014/main" id="{F0A059E9-EADC-4F4D-9143-6C93CCA91B02}"/>
              </a:ext>
            </a:extLst>
          </p:cNvPr>
          <p:cNvSpPr/>
          <p:nvPr/>
        </p:nvSpPr>
        <p:spPr>
          <a:xfrm>
            <a:off x="5357062" y="3607804"/>
            <a:ext cx="4892711" cy="553982"/>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900" b="1" dirty="0">
                <a:solidFill>
                  <a:schemeClr val="accent3">
                    <a:lumMod val="20000"/>
                    <a:lumOff val="80000"/>
                  </a:schemeClr>
                </a:solidFill>
              </a:rPr>
              <a:t>Abstract</a:t>
            </a:r>
          </a:p>
        </p:txBody>
      </p:sp>
      <p:pic>
        <p:nvPicPr>
          <p:cNvPr id="5" name="Picture 4">
            <a:extLst>
              <a:ext uri="{FF2B5EF4-FFF2-40B4-BE49-F238E27FC236}">
                <a16:creationId xmlns:a16="http://schemas.microsoft.com/office/drawing/2014/main" id="{1AA96DC2-231F-4EA1-89C7-6869E58E2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3627" y="7449296"/>
            <a:ext cx="1466749" cy="2525597"/>
          </a:xfrm>
          <a:prstGeom prst="rect">
            <a:avLst/>
          </a:prstGeom>
        </p:spPr>
      </p:pic>
      <p:pic>
        <p:nvPicPr>
          <p:cNvPr id="15" name="Picture 14">
            <a:extLst>
              <a:ext uri="{FF2B5EF4-FFF2-40B4-BE49-F238E27FC236}">
                <a16:creationId xmlns:a16="http://schemas.microsoft.com/office/drawing/2014/main" id="{1DE0CF2D-B964-4F6B-B3DC-1A60F1AF0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0377" y="7449712"/>
            <a:ext cx="1466750" cy="2525181"/>
          </a:xfrm>
          <a:prstGeom prst="rect">
            <a:avLst/>
          </a:prstGeom>
        </p:spPr>
      </p:pic>
      <p:pic>
        <p:nvPicPr>
          <p:cNvPr id="17" name="Picture 16">
            <a:extLst>
              <a:ext uri="{FF2B5EF4-FFF2-40B4-BE49-F238E27FC236}">
                <a16:creationId xmlns:a16="http://schemas.microsoft.com/office/drawing/2014/main" id="{39F04183-5859-4D1D-AD07-39E1C61FF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61301" y="7449296"/>
            <a:ext cx="1466749" cy="2525597"/>
          </a:xfrm>
          <a:prstGeom prst="rect">
            <a:avLst/>
          </a:prstGeom>
        </p:spPr>
      </p:pic>
      <p:pic>
        <p:nvPicPr>
          <p:cNvPr id="19" name="Picture 18">
            <a:extLst>
              <a:ext uri="{FF2B5EF4-FFF2-40B4-BE49-F238E27FC236}">
                <a16:creationId xmlns:a16="http://schemas.microsoft.com/office/drawing/2014/main" id="{08703FA0-2036-4EA3-97FB-744D902DA6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9805" y="14528897"/>
            <a:ext cx="1905071" cy="3006775"/>
          </a:xfrm>
          <a:prstGeom prst="rect">
            <a:avLst/>
          </a:prstGeom>
        </p:spPr>
      </p:pic>
      <p:pic>
        <p:nvPicPr>
          <p:cNvPr id="21" name="Picture 20">
            <a:extLst>
              <a:ext uri="{FF2B5EF4-FFF2-40B4-BE49-F238E27FC236}">
                <a16:creationId xmlns:a16="http://schemas.microsoft.com/office/drawing/2014/main" id="{965BE65C-8139-480D-ADBF-544893B142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1040" y="14528897"/>
            <a:ext cx="1905071" cy="3006776"/>
          </a:xfrm>
          <a:prstGeom prst="rect">
            <a:avLst/>
          </a:prstGeom>
        </p:spPr>
      </p:pic>
    </p:spTree>
    <p:extLst>
      <p:ext uri="{BB962C8B-B14F-4D97-AF65-F5344CB8AC3E}">
        <p14:creationId xmlns:p14="http://schemas.microsoft.com/office/powerpoint/2010/main" val="19756277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797</TotalTime>
  <Words>789</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Times New Roman</vt:lpstr>
      <vt:lpstr>Gallery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richieyyp richieyyp</dc:creator>
  <cp:lastModifiedBy>Tsang</cp:lastModifiedBy>
  <cp:revision>34</cp:revision>
  <dcterms:created xsi:type="dcterms:W3CDTF">2017-11-11T15:21:15Z</dcterms:created>
  <dcterms:modified xsi:type="dcterms:W3CDTF">2017-12-11T09:47:58Z</dcterms:modified>
</cp:coreProperties>
</file>